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8"/>
  </p:notesMasterIdLst>
  <p:sldIdLst>
    <p:sldId id="256" r:id="rId2"/>
    <p:sldId id="258" r:id="rId3"/>
    <p:sldId id="320" r:id="rId4"/>
    <p:sldId id="321" r:id="rId5"/>
    <p:sldId id="322" r:id="rId6"/>
    <p:sldId id="323" r:id="rId7"/>
    <p:sldId id="324" r:id="rId8"/>
    <p:sldId id="260" r:id="rId9"/>
    <p:sldId id="325" r:id="rId10"/>
    <p:sldId id="259" r:id="rId11"/>
    <p:sldId id="326" r:id="rId12"/>
    <p:sldId id="282" r:id="rId13"/>
    <p:sldId id="264" r:id="rId14"/>
    <p:sldId id="283" r:id="rId15"/>
    <p:sldId id="313" r:id="rId16"/>
    <p:sldId id="277" r:id="rId17"/>
    <p:sldId id="315" r:id="rId18"/>
    <p:sldId id="261" r:id="rId19"/>
    <p:sldId id="316" r:id="rId20"/>
    <p:sldId id="314" r:id="rId21"/>
    <p:sldId id="317" r:id="rId22"/>
    <p:sldId id="262" r:id="rId23"/>
    <p:sldId id="263" r:id="rId24"/>
    <p:sldId id="288" r:id="rId25"/>
    <p:sldId id="319" r:id="rId26"/>
    <p:sldId id="332" r:id="rId27"/>
    <p:sldId id="273" r:id="rId28"/>
    <p:sldId id="333" r:id="rId29"/>
    <p:sldId id="328" r:id="rId30"/>
    <p:sldId id="334" r:id="rId31"/>
    <p:sldId id="329" r:id="rId32"/>
    <p:sldId id="330" r:id="rId33"/>
    <p:sldId id="331" r:id="rId34"/>
    <p:sldId id="318" r:id="rId35"/>
    <p:sldId id="267" r:id="rId36"/>
    <p:sldId id="266" r:id="rId37"/>
  </p:sldIdLst>
  <p:sldSz cx="9144000" cy="5143500" type="screen16x9"/>
  <p:notesSz cx="6858000" cy="9144000"/>
  <p:embeddedFontLst>
    <p:embeddedFont>
      <p:font typeface="Alef" panose="00000500000000000000" pitchFamily="2" charset="-79"/>
      <p:regular r:id="rId39"/>
      <p:bold r:id="rId40"/>
    </p:embeddedFont>
    <p:embeddedFont>
      <p:font typeface="Dosis" pitchFamily="2" charset="-94"/>
      <p:regular r:id="rId41"/>
      <p:bold r:id="rId42"/>
    </p:embeddedFont>
    <p:embeddedFont>
      <p:font typeface="Montserrat Alternates ExtraBold" panose="020B0604020202020204" charset="-94"/>
      <p:bold r:id="rId43"/>
      <p:boldItalic r:id="rId44"/>
    </p:embeddedFont>
    <p:embeddedFont>
      <p:font typeface="Pacifico" panose="00000500000000000000" pitchFamily="2" charset="-94"/>
      <p:regular r:id="rId45"/>
    </p:embeddedFont>
    <p:embeddedFont>
      <p:font typeface="Saira" panose="020B0604020202020204" charset="-94"/>
      <p:regular r:id="rId46"/>
      <p:bold r:id="rId47"/>
      <p:italic r:id="rId48"/>
      <p:boldItalic r:id="rId49"/>
    </p:embeddedFont>
    <p:embeddedFont>
      <p:font typeface="Satisfy" panose="020B0604020202020204"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A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FD029B-FEF8-4537-8D0E-72BD23E370EE}">
  <a:tblStyle styleId="{4FFD029B-FEF8-4537-8D0E-72BD23E370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93" d="100"/>
          <a:sy n="93" d="100"/>
        </p:scale>
        <p:origin x="1229"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f0c19b9d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f0c19b9d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f0c19b9df6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f0c19b9df6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48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f0c19b9df6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f0c19b9df6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f0c19b9df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f0c19b9df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f0c19b9df6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f0c19b9df6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0c19b9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f0c19b9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773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f0c19b9df6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f0c19b9df6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f0c19b9df6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f0c19b9df6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359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65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391ca3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391ca3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f0c19b9df6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f0c19b9df6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985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0c19b9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f0c19b9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140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396f5433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396f543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f0c19b9df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f0c19b9df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f0c19b9df6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f0c19b9df6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f0c19b9df6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f0c19b9df6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115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f0c19b9df6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f0c19b9df6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26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f0c19b9df6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f0c19b9df6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f0c19b9df6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f0c19b9df6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570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f0c19b9df6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f0c19b9df6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65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391ca3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391ca3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915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f0c19b9df6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f0c19b9df6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844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f0c19b9df6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f0c19b9df6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904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f0c19b9df6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f0c19b9df6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65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f0c19b9df6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f0c19b9df6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308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f0c19b9df6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f0c19b9df6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973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f0c19b9df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f0c19b9df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f0c19b9df6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f0c19b9df6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391ca3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391ca3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54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391ca3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391ca3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22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391ca3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391ca3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43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391ca3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391ca3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08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0c19b9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f0c19b9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f0c19b9d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f0c19b9d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892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0050" y="1612600"/>
            <a:ext cx="7263900" cy="1498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lt1"/>
              </a:buClr>
              <a:buSzPts val="5200"/>
              <a:buNone/>
              <a:defRPr sz="6000" b="0">
                <a:solidFill>
                  <a:schemeClr val="lt1"/>
                </a:solidFill>
                <a:latin typeface="Montserrat Alternates ExtraBold"/>
                <a:ea typeface="Montserrat Alternates ExtraBold"/>
                <a:cs typeface="Montserrat Alternates ExtraBold"/>
                <a:sym typeface="Montserrat Alternates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16550" y="3134600"/>
            <a:ext cx="4110900" cy="548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Font typeface="Dosis"/>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1" name="Google Shape;11;p2"/>
          <p:cNvPicPr preferRelativeResize="0"/>
          <p:nvPr/>
        </p:nvPicPr>
        <p:blipFill rotWithShape="1">
          <a:blip r:embed="rId2">
            <a:alphaModFix/>
          </a:blip>
          <a:srcRect l="63306" b="30167"/>
          <a:stretch/>
        </p:blipFill>
        <p:spPr>
          <a:xfrm>
            <a:off x="7000" y="1420525"/>
            <a:ext cx="1243401" cy="3722974"/>
          </a:xfrm>
          <a:prstGeom prst="rect">
            <a:avLst/>
          </a:prstGeom>
          <a:noFill/>
          <a:ln>
            <a:noFill/>
          </a:ln>
        </p:spPr>
      </p:pic>
      <p:pic>
        <p:nvPicPr>
          <p:cNvPr id="12" name="Google Shape;12;p2"/>
          <p:cNvPicPr preferRelativeResize="0"/>
          <p:nvPr/>
        </p:nvPicPr>
        <p:blipFill rotWithShape="1">
          <a:blip r:embed="rId2">
            <a:alphaModFix/>
          </a:blip>
          <a:srcRect l="63306" b="23059"/>
          <a:stretch/>
        </p:blipFill>
        <p:spPr>
          <a:xfrm rot="10800000">
            <a:off x="7758350" y="17011"/>
            <a:ext cx="1402650" cy="4627301"/>
          </a:xfrm>
          <a:prstGeom prst="rect">
            <a:avLst/>
          </a:prstGeom>
          <a:noFill/>
          <a:ln>
            <a:noFill/>
          </a:ln>
        </p:spPr>
      </p:pic>
      <p:sp>
        <p:nvSpPr>
          <p:cNvPr id="13" name="Google Shape;13;p2"/>
          <p:cNvSpPr/>
          <p:nvPr/>
        </p:nvSpPr>
        <p:spPr>
          <a:xfrm rot="2700000">
            <a:off x="1043641" y="57135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1375079" y="68193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2713425" y="737525"/>
            <a:ext cx="586800" cy="586800"/>
            <a:chOff x="3589550" y="-1003725"/>
            <a:chExt cx="586800" cy="586800"/>
          </a:xfrm>
        </p:grpSpPr>
        <p:sp>
          <p:nvSpPr>
            <p:cNvPr id="16" name="Google Shape;16;p2"/>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2700000">
            <a:off x="6328650" y="-38798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7016764" y="7174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7049774" y="-112234"/>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6230400" y="3805136"/>
            <a:ext cx="305046" cy="1324977"/>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8538902" y="4644303"/>
            <a:ext cx="425313" cy="425313"/>
            <a:chOff x="3589550" y="-1003725"/>
            <a:chExt cx="586800" cy="586800"/>
          </a:xfrm>
        </p:grpSpPr>
        <p:sp>
          <p:nvSpPr>
            <p:cNvPr id="24" name="Google Shape;24;p2"/>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2700000">
            <a:off x="5604684" y="3814216"/>
            <a:ext cx="94187" cy="162111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700000">
            <a:off x="3763625" y="43574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05050" y="4184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744350" y="4909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209"/>
        <p:cNvGrpSpPr/>
        <p:nvPr/>
      </p:nvGrpSpPr>
      <p:grpSpPr>
        <a:xfrm>
          <a:off x="0" y="0"/>
          <a:ext cx="0" cy="0"/>
          <a:chOff x="0" y="0"/>
          <a:chExt cx="0" cy="0"/>
        </a:xfrm>
      </p:grpSpPr>
      <p:sp>
        <p:nvSpPr>
          <p:cNvPr id="210" name="Google Shape;210;p15"/>
          <p:cNvSpPr txBox="1">
            <a:spLocks noGrp="1"/>
          </p:cNvSpPr>
          <p:nvPr>
            <p:ph type="title"/>
          </p:nvPr>
        </p:nvSpPr>
        <p:spPr>
          <a:xfrm>
            <a:off x="2872202" y="1880669"/>
            <a:ext cx="4632900" cy="73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1" name="Google Shape;211;p15"/>
          <p:cNvSpPr txBox="1">
            <a:spLocks noGrp="1"/>
          </p:cNvSpPr>
          <p:nvPr>
            <p:ph type="subTitle" idx="1"/>
          </p:nvPr>
        </p:nvSpPr>
        <p:spPr>
          <a:xfrm>
            <a:off x="2929090" y="2833531"/>
            <a:ext cx="4208700" cy="362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12" name="Google Shape;212;p15"/>
          <p:cNvSpPr txBox="1">
            <a:spLocks noGrp="1"/>
          </p:cNvSpPr>
          <p:nvPr>
            <p:ph type="title" idx="2" hasCustomPrompt="1"/>
          </p:nvPr>
        </p:nvSpPr>
        <p:spPr>
          <a:xfrm>
            <a:off x="1638898" y="2023050"/>
            <a:ext cx="1097400" cy="109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pic>
        <p:nvPicPr>
          <p:cNvPr id="213" name="Google Shape;213;p15"/>
          <p:cNvPicPr preferRelativeResize="0"/>
          <p:nvPr/>
        </p:nvPicPr>
        <p:blipFill rotWithShape="1">
          <a:blip r:embed="rId2">
            <a:alphaModFix/>
          </a:blip>
          <a:srcRect l="66983" t="1670" b="6544"/>
          <a:stretch/>
        </p:blipFill>
        <p:spPr>
          <a:xfrm rot="5400000" flipH="1">
            <a:off x="2134537" y="1763850"/>
            <a:ext cx="1262100" cy="5520151"/>
          </a:xfrm>
          <a:prstGeom prst="rect">
            <a:avLst/>
          </a:prstGeom>
          <a:noFill/>
          <a:ln>
            <a:noFill/>
          </a:ln>
        </p:spPr>
      </p:pic>
      <p:pic>
        <p:nvPicPr>
          <p:cNvPr id="214" name="Google Shape;214;p15"/>
          <p:cNvPicPr preferRelativeResize="0"/>
          <p:nvPr/>
        </p:nvPicPr>
        <p:blipFill rotWithShape="1">
          <a:blip r:embed="rId2">
            <a:alphaModFix/>
          </a:blip>
          <a:srcRect l="63306" t="149" b="328"/>
          <a:stretch/>
        </p:blipFill>
        <p:spPr>
          <a:xfrm rot="-5400000" flipH="1">
            <a:off x="5869400" y="-2031200"/>
            <a:ext cx="1243401" cy="5305800"/>
          </a:xfrm>
          <a:prstGeom prst="rect">
            <a:avLst/>
          </a:prstGeom>
          <a:noFill/>
          <a:ln>
            <a:noFill/>
          </a:ln>
        </p:spPr>
      </p:pic>
      <p:sp>
        <p:nvSpPr>
          <p:cNvPr id="215" name="Google Shape;215;p15"/>
          <p:cNvSpPr/>
          <p:nvPr/>
        </p:nvSpPr>
        <p:spPr>
          <a:xfrm rot="2700000">
            <a:off x="8592914" y="47536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rot="2700000">
            <a:off x="8625924" y="3923966"/>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8494000" y="34092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rot="2700000">
            <a:off x="7468250" y="44541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rot="2700000">
            <a:off x="427404" y="246728"/>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rot="2700000">
            <a:off x="758842" y="357306"/>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rot="2700000">
            <a:off x="-154150" y="108891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15">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247" name="Google Shape;247;p18"/>
          <p:cNvSpPr txBox="1">
            <a:spLocks noGrp="1"/>
          </p:cNvSpPr>
          <p:nvPr>
            <p:ph type="body" idx="1"/>
          </p:nvPr>
        </p:nvSpPr>
        <p:spPr>
          <a:xfrm>
            <a:off x="1740600" y="1753125"/>
            <a:ext cx="5662800" cy="21516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sz="16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pic>
        <p:nvPicPr>
          <p:cNvPr id="248" name="Google Shape;248;p18"/>
          <p:cNvPicPr preferRelativeResize="0"/>
          <p:nvPr/>
        </p:nvPicPr>
        <p:blipFill rotWithShape="1">
          <a:blip r:embed="rId2">
            <a:alphaModFix/>
          </a:blip>
          <a:srcRect l="63306" b="30167"/>
          <a:stretch/>
        </p:blipFill>
        <p:spPr>
          <a:xfrm rot="10800000" flipH="1">
            <a:off x="7000" y="17011"/>
            <a:ext cx="1243401" cy="3722974"/>
          </a:xfrm>
          <a:prstGeom prst="rect">
            <a:avLst/>
          </a:prstGeom>
          <a:noFill/>
          <a:ln>
            <a:noFill/>
          </a:ln>
        </p:spPr>
      </p:pic>
      <p:pic>
        <p:nvPicPr>
          <p:cNvPr id="249" name="Google Shape;249;p18"/>
          <p:cNvPicPr preferRelativeResize="0"/>
          <p:nvPr/>
        </p:nvPicPr>
        <p:blipFill rotWithShape="1">
          <a:blip r:embed="rId2">
            <a:alphaModFix/>
          </a:blip>
          <a:srcRect l="63306" b="23059"/>
          <a:stretch/>
        </p:blipFill>
        <p:spPr>
          <a:xfrm flipH="1">
            <a:off x="7758350" y="516197"/>
            <a:ext cx="1402650" cy="4627301"/>
          </a:xfrm>
          <a:prstGeom prst="rect">
            <a:avLst/>
          </a:prstGeom>
          <a:noFill/>
          <a:ln>
            <a:noFill/>
          </a:ln>
        </p:spPr>
      </p:pic>
      <p:sp>
        <p:nvSpPr>
          <p:cNvPr id="250" name="Google Shape;250;p18"/>
          <p:cNvSpPr/>
          <p:nvPr/>
        </p:nvSpPr>
        <p:spPr>
          <a:xfrm rot="2700000">
            <a:off x="7571716" y="-281522"/>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rot="2700000">
            <a:off x="7979354" y="-399544"/>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8200975" y="309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rot="2700000">
            <a:off x="7021000" y="451323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8"/>
          <p:cNvGrpSpPr/>
          <p:nvPr/>
        </p:nvGrpSpPr>
        <p:grpSpPr>
          <a:xfrm>
            <a:off x="6252800" y="4420250"/>
            <a:ext cx="586800" cy="586800"/>
            <a:chOff x="3589550" y="-1003725"/>
            <a:chExt cx="586800" cy="586800"/>
          </a:xfrm>
        </p:grpSpPr>
        <p:sp>
          <p:nvSpPr>
            <p:cNvPr id="255" name="Google Shape;255;p18"/>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8"/>
          <p:cNvSpPr/>
          <p:nvPr/>
        </p:nvSpPr>
        <p:spPr>
          <a:xfrm rot="2700000">
            <a:off x="652375" y="411188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rot="2700000">
            <a:off x="1722139" y="479206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700000">
            <a:off x="1373499" y="4387641"/>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rot="2700000">
            <a:off x="2428939" y="45793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16">
    <p:spTree>
      <p:nvGrpSpPr>
        <p:cNvPr id="1" name="Shape 261"/>
        <p:cNvGrpSpPr/>
        <p:nvPr/>
      </p:nvGrpSpPr>
      <p:grpSpPr>
        <a:xfrm>
          <a:off x="0" y="0"/>
          <a:ext cx="0" cy="0"/>
          <a:chOff x="0" y="0"/>
          <a:chExt cx="0" cy="0"/>
        </a:xfrm>
      </p:grpSpPr>
      <p:sp>
        <p:nvSpPr>
          <p:cNvPr id="262" name="Google Shape;262;p19"/>
          <p:cNvSpPr txBox="1">
            <a:spLocks noGrp="1"/>
          </p:cNvSpPr>
          <p:nvPr>
            <p:ph type="subTitle" idx="1"/>
          </p:nvPr>
        </p:nvSpPr>
        <p:spPr>
          <a:xfrm>
            <a:off x="713225" y="2214066"/>
            <a:ext cx="3969900" cy="137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263" name="Google Shape;263;p19"/>
          <p:cNvSpPr txBox="1">
            <a:spLocks noGrp="1"/>
          </p:cNvSpPr>
          <p:nvPr>
            <p:ph type="title"/>
          </p:nvPr>
        </p:nvSpPr>
        <p:spPr>
          <a:xfrm>
            <a:off x="713975" y="1623234"/>
            <a:ext cx="39684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64" name="Google Shape;264;p19"/>
          <p:cNvPicPr preferRelativeResize="0"/>
          <p:nvPr/>
        </p:nvPicPr>
        <p:blipFill rotWithShape="1">
          <a:blip r:embed="rId2">
            <a:alphaModFix/>
          </a:blip>
          <a:srcRect l="63306" b="9526"/>
          <a:stretch/>
        </p:blipFill>
        <p:spPr>
          <a:xfrm rot="-5400000" flipH="1">
            <a:off x="1790016" y="-1788763"/>
            <a:ext cx="1243401" cy="4823426"/>
          </a:xfrm>
          <a:prstGeom prst="rect">
            <a:avLst/>
          </a:prstGeom>
          <a:noFill/>
          <a:ln>
            <a:noFill/>
          </a:ln>
        </p:spPr>
      </p:pic>
      <p:sp>
        <p:nvSpPr>
          <p:cNvPr id="265" name="Google Shape;265;p19"/>
          <p:cNvSpPr/>
          <p:nvPr/>
        </p:nvSpPr>
        <p:spPr>
          <a:xfrm rot="2700000">
            <a:off x="-120575" y="272491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rot="2700000">
            <a:off x="249316" y="78400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rot="2700000">
            <a:off x="580754" y="89458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19"/>
          <p:cNvGrpSpPr/>
          <p:nvPr/>
        </p:nvGrpSpPr>
        <p:grpSpPr>
          <a:xfrm>
            <a:off x="97575" y="1971075"/>
            <a:ext cx="586800" cy="586800"/>
            <a:chOff x="3589550" y="-1003725"/>
            <a:chExt cx="586800" cy="586800"/>
          </a:xfrm>
        </p:grpSpPr>
        <p:sp>
          <p:nvSpPr>
            <p:cNvPr id="269" name="Google Shape;269;p19"/>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9"/>
          <p:cNvSpPr/>
          <p:nvPr/>
        </p:nvSpPr>
        <p:spPr>
          <a:xfrm rot="2700000">
            <a:off x="8384964" y="4400689"/>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rot="2700000">
            <a:off x="8417974" y="3571041"/>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8745650" y="49096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315"/>
        <p:cNvGrpSpPr/>
        <p:nvPr/>
      </p:nvGrpSpPr>
      <p:grpSpPr>
        <a:xfrm>
          <a:off x="0" y="0"/>
          <a:ext cx="0" cy="0"/>
          <a:chOff x="0" y="0"/>
          <a:chExt cx="0" cy="0"/>
        </a:xfrm>
      </p:grpSpPr>
      <p:sp>
        <p:nvSpPr>
          <p:cNvPr id="316" name="Google Shape;316;p23"/>
          <p:cNvSpPr txBox="1">
            <a:spLocks noGrp="1"/>
          </p:cNvSpPr>
          <p:nvPr>
            <p:ph type="subTitle" idx="1"/>
          </p:nvPr>
        </p:nvSpPr>
        <p:spPr>
          <a:xfrm>
            <a:off x="889427" y="2916936"/>
            <a:ext cx="2011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1pPr>
            <a:lvl2pPr lvl="1"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2pPr>
            <a:lvl3pPr lvl="2"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3pPr>
            <a:lvl4pPr lvl="3"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4pPr>
            <a:lvl5pPr lvl="4"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5pPr>
            <a:lvl6pPr lvl="5"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6pPr>
            <a:lvl7pPr lvl="6"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7pPr>
            <a:lvl8pPr lvl="7"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8pPr>
            <a:lvl9pPr lvl="8"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9pPr>
          </a:lstStyle>
          <a:p>
            <a:endParaRPr/>
          </a:p>
        </p:txBody>
      </p:sp>
      <p:sp>
        <p:nvSpPr>
          <p:cNvPr id="317" name="Google Shape;317;p23"/>
          <p:cNvSpPr txBox="1">
            <a:spLocks noGrp="1"/>
          </p:cNvSpPr>
          <p:nvPr>
            <p:ph type="subTitle" idx="2"/>
          </p:nvPr>
        </p:nvSpPr>
        <p:spPr>
          <a:xfrm>
            <a:off x="889427" y="3273555"/>
            <a:ext cx="2011800" cy="46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18" name="Google Shape;318;p23"/>
          <p:cNvSpPr txBox="1">
            <a:spLocks noGrp="1"/>
          </p:cNvSpPr>
          <p:nvPr>
            <p:ph type="subTitle" idx="3"/>
          </p:nvPr>
        </p:nvSpPr>
        <p:spPr>
          <a:xfrm>
            <a:off x="3567200" y="2916936"/>
            <a:ext cx="2011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1pPr>
            <a:lvl2pPr lvl="1"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2pPr>
            <a:lvl3pPr lvl="2"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3pPr>
            <a:lvl4pPr lvl="3"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4pPr>
            <a:lvl5pPr lvl="4"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5pPr>
            <a:lvl6pPr lvl="5"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6pPr>
            <a:lvl7pPr lvl="6"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7pPr>
            <a:lvl8pPr lvl="7"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8pPr>
            <a:lvl9pPr lvl="8"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9pPr>
          </a:lstStyle>
          <a:p>
            <a:endParaRPr/>
          </a:p>
        </p:txBody>
      </p:sp>
      <p:sp>
        <p:nvSpPr>
          <p:cNvPr id="319" name="Google Shape;319;p23"/>
          <p:cNvSpPr txBox="1">
            <a:spLocks noGrp="1"/>
          </p:cNvSpPr>
          <p:nvPr>
            <p:ph type="subTitle" idx="4"/>
          </p:nvPr>
        </p:nvSpPr>
        <p:spPr>
          <a:xfrm>
            <a:off x="3565928" y="3273552"/>
            <a:ext cx="2011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0" name="Google Shape;320;p23"/>
          <p:cNvSpPr txBox="1">
            <a:spLocks noGrp="1"/>
          </p:cNvSpPr>
          <p:nvPr>
            <p:ph type="subTitle" idx="5"/>
          </p:nvPr>
        </p:nvSpPr>
        <p:spPr>
          <a:xfrm>
            <a:off x="6242773" y="2916936"/>
            <a:ext cx="2011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1pPr>
            <a:lvl2pPr lvl="1"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2pPr>
            <a:lvl3pPr lvl="2"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3pPr>
            <a:lvl4pPr lvl="3"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4pPr>
            <a:lvl5pPr lvl="4"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5pPr>
            <a:lvl6pPr lvl="5"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6pPr>
            <a:lvl7pPr lvl="6"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7pPr>
            <a:lvl8pPr lvl="7"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8pPr>
            <a:lvl9pPr lvl="8" algn="ctr" rtl="0">
              <a:lnSpc>
                <a:spcPct val="100000"/>
              </a:lnSpc>
              <a:spcBef>
                <a:spcPts val="0"/>
              </a:spcBef>
              <a:spcAft>
                <a:spcPts val="0"/>
              </a:spcAft>
              <a:buNone/>
              <a:defRPr sz="2000">
                <a:latin typeface="Montserrat Alternates ExtraBold"/>
                <a:ea typeface="Montserrat Alternates ExtraBold"/>
                <a:cs typeface="Montserrat Alternates ExtraBold"/>
                <a:sym typeface="Montserrat Alternates ExtraBold"/>
              </a:defRPr>
            </a:lvl9pPr>
          </a:lstStyle>
          <a:p>
            <a:endParaRPr/>
          </a:p>
        </p:txBody>
      </p:sp>
      <p:sp>
        <p:nvSpPr>
          <p:cNvPr id="321" name="Google Shape;321;p23"/>
          <p:cNvSpPr txBox="1">
            <a:spLocks noGrp="1"/>
          </p:cNvSpPr>
          <p:nvPr>
            <p:ph type="subTitle" idx="6"/>
          </p:nvPr>
        </p:nvSpPr>
        <p:spPr>
          <a:xfrm>
            <a:off x="6242773" y="3273552"/>
            <a:ext cx="2011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2" name="Google Shape;322;p23"/>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pic>
        <p:nvPicPr>
          <p:cNvPr id="323" name="Google Shape;323;p23"/>
          <p:cNvPicPr preferRelativeResize="0"/>
          <p:nvPr/>
        </p:nvPicPr>
        <p:blipFill rotWithShape="1">
          <a:blip r:embed="rId2">
            <a:alphaModFix/>
          </a:blip>
          <a:srcRect l="63306" t="49702" b="8998"/>
          <a:stretch/>
        </p:blipFill>
        <p:spPr>
          <a:xfrm flipH="1">
            <a:off x="7758350" y="1"/>
            <a:ext cx="1402650" cy="2483649"/>
          </a:xfrm>
          <a:prstGeom prst="rect">
            <a:avLst/>
          </a:prstGeom>
          <a:noFill/>
          <a:ln>
            <a:noFill/>
          </a:ln>
        </p:spPr>
      </p:pic>
      <p:pic>
        <p:nvPicPr>
          <p:cNvPr id="324" name="Google Shape;324;p23"/>
          <p:cNvPicPr preferRelativeResize="0"/>
          <p:nvPr/>
        </p:nvPicPr>
        <p:blipFill rotWithShape="1">
          <a:blip r:embed="rId2">
            <a:alphaModFix/>
          </a:blip>
          <a:srcRect l="71962" b="30167"/>
          <a:stretch/>
        </p:blipFill>
        <p:spPr>
          <a:xfrm rot="5400000" flipH="1">
            <a:off x="1384601" y="2818450"/>
            <a:ext cx="950074" cy="3722974"/>
          </a:xfrm>
          <a:prstGeom prst="rect">
            <a:avLst/>
          </a:prstGeom>
          <a:noFill/>
          <a:ln>
            <a:noFill/>
          </a:ln>
        </p:spPr>
      </p:pic>
      <p:sp>
        <p:nvSpPr>
          <p:cNvPr id="325" name="Google Shape;325;p23"/>
          <p:cNvSpPr/>
          <p:nvPr/>
        </p:nvSpPr>
        <p:spPr>
          <a:xfrm rot="2700000">
            <a:off x="211416" y="171310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rot="2700000">
            <a:off x="542854" y="182368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193400" y="10058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rot="2700000">
            <a:off x="-87000" y="-19264"/>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rot="2700000">
            <a:off x="7678100" y="43574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rot="2700000">
            <a:off x="7147789" y="4730589"/>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rot="2700000">
            <a:off x="8399224" y="4633216"/>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23"/>
          <p:cNvGrpSpPr/>
          <p:nvPr/>
        </p:nvGrpSpPr>
        <p:grpSpPr>
          <a:xfrm>
            <a:off x="3656100" y="4800825"/>
            <a:ext cx="586800" cy="586800"/>
            <a:chOff x="3589550" y="-1003725"/>
            <a:chExt cx="586800" cy="586800"/>
          </a:xfrm>
        </p:grpSpPr>
        <p:sp>
          <p:nvSpPr>
            <p:cNvPr id="333" name="Google Shape;333;p2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23"/>
          <p:cNvSpPr/>
          <p:nvPr/>
        </p:nvSpPr>
        <p:spPr>
          <a:xfrm rot="2700000">
            <a:off x="8670139" y="34321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336"/>
        <p:cNvGrpSpPr/>
        <p:nvPr/>
      </p:nvGrpSpPr>
      <p:grpSpPr>
        <a:xfrm>
          <a:off x="0" y="0"/>
          <a:ext cx="0" cy="0"/>
          <a:chOff x="0" y="0"/>
          <a:chExt cx="0" cy="0"/>
        </a:xfrm>
      </p:grpSpPr>
      <p:sp>
        <p:nvSpPr>
          <p:cNvPr id="337" name="Google Shape;337;p24"/>
          <p:cNvSpPr txBox="1">
            <a:spLocks noGrp="1"/>
          </p:cNvSpPr>
          <p:nvPr>
            <p:ph type="subTitle" idx="1"/>
          </p:nvPr>
        </p:nvSpPr>
        <p:spPr>
          <a:xfrm>
            <a:off x="6826229" y="2840736"/>
            <a:ext cx="1435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338" name="Google Shape;338;p24"/>
          <p:cNvSpPr txBox="1">
            <a:spLocks noGrp="1"/>
          </p:cNvSpPr>
          <p:nvPr>
            <p:ph type="subTitle" idx="2"/>
          </p:nvPr>
        </p:nvSpPr>
        <p:spPr>
          <a:xfrm>
            <a:off x="6721079" y="3197352"/>
            <a:ext cx="1645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9" name="Google Shape;339;p24"/>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340" name="Google Shape;340;p24"/>
          <p:cNvSpPr txBox="1">
            <a:spLocks noGrp="1"/>
          </p:cNvSpPr>
          <p:nvPr>
            <p:ph type="subTitle" idx="3"/>
          </p:nvPr>
        </p:nvSpPr>
        <p:spPr>
          <a:xfrm>
            <a:off x="4844914" y="2840736"/>
            <a:ext cx="1435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341" name="Google Shape;341;p24"/>
          <p:cNvSpPr txBox="1">
            <a:spLocks noGrp="1"/>
          </p:cNvSpPr>
          <p:nvPr>
            <p:ph type="subTitle" idx="4"/>
          </p:nvPr>
        </p:nvSpPr>
        <p:spPr>
          <a:xfrm>
            <a:off x="4739760" y="3197352"/>
            <a:ext cx="1645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2" name="Google Shape;342;p24"/>
          <p:cNvSpPr txBox="1">
            <a:spLocks noGrp="1"/>
          </p:cNvSpPr>
          <p:nvPr>
            <p:ph type="subTitle" idx="5"/>
          </p:nvPr>
        </p:nvSpPr>
        <p:spPr>
          <a:xfrm>
            <a:off x="2863599" y="2840736"/>
            <a:ext cx="1435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343" name="Google Shape;343;p24"/>
          <p:cNvSpPr txBox="1">
            <a:spLocks noGrp="1"/>
          </p:cNvSpPr>
          <p:nvPr>
            <p:ph type="subTitle" idx="6"/>
          </p:nvPr>
        </p:nvSpPr>
        <p:spPr>
          <a:xfrm>
            <a:off x="777121" y="3197352"/>
            <a:ext cx="1645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4" name="Google Shape;344;p24"/>
          <p:cNvSpPr txBox="1">
            <a:spLocks noGrp="1"/>
          </p:cNvSpPr>
          <p:nvPr>
            <p:ph type="subTitle" idx="7"/>
          </p:nvPr>
        </p:nvSpPr>
        <p:spPr>
          <a:xfrm>
            <a:off x="882283" y="2840736"/>
            <a:ext cx="1435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345" name="Google Shape;345;p24"/>
          <p:cNvSpPr txBox="1">
            <a:spLocks noGrp="1"/>
          </p:cNvSpPr>
          <p:nvPr>
            <p:ph type="subTitle" idx="8"/>
          </p:nvPr>
        </p:nvSpPr>
        <p:spPr>
          <a:xfrm>
            <a:off x="2758440" y="3197352"/>
            <a:ext cx="1645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pic>
        <p:nvPicPr>
          <p:cNvPr id="346" name="Google Shape;346;p24"/>
          <p:cNvPicPr preferRelativeResize="0"/>
          <p:nvPr/>
        </p:nvPicPr>
        <p:blipFill rotWithShape="1">
          <a:blip r:embed="rId2">
            <a:alphaModFix/>
          </a:blip>
          <a:srcRect l="75295" t="9594" b="10116"/>
          <a:stretch/>
        </p:blipFill>
        <p:spPr>
          <a:xfrm rot="5400000" flipH="1">
            <a:off x="6268937" y="2268337"/>
            <a:ext cx="944350" cy="4828776"/>
          </a:xfrm>
          <a:prstGeom prst="rect">
            <a:avLst/>
          </a:prstGeom>
          <a:noFill/>
          <a:ln>
            <a:noFill/>
          </a:ln>
        </p:spPr>
      </p:pic>
      <p:pic>
        <p:nvPicPr>
          <p:cNvPr id="347" name="Google Shape;347;p24"/>
          <p:cNvPicPr preferRelativeResize="0"/>
          <p:nvPr/>
        </p:nvPicPr>
        <p:blipFill rotWithShape="1">
          <a:blip r:embed="rId2">
            <a:alphaModFix/>
          </a:blip>
          <a:srcRect l="63306" b="52615"/>
          <a:stretch/>
        </p:blipFill>
        <p:spPr>
          <a:xfrm rot="10800000" flipH="1">
            <a:off x="7000" y="-5396"/>
            <a:ext cx="1243401" cy="2526174"/>
          </a:xfrm>
          <a:prstGeom prst="rect">
            <a:avLst/>
          </a:prstGeom>
          <a:noFill/>
          <a:ln>
            <a:noFill/>
          </a:ln>
        </p:spPr>
      </p:pic>
      <p:sp>
        <p:nvSpPr>
          <p:cNvPr id="348" name="Google Shape;348;p24"/>
          <p:cNvSpPr/>
          <p:nvPr/>
        </p:nvSpPr>
        <p:spPr>
          <a:xfrm rot="2700000">
            <a:off x="3763625" y="45098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rot="2700000">
            <a:off x="1916741" y="-198997"/>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rot="2700000">
            <a:off x="2326554" y="-392669"/>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rot="2700000">
            <a:off x="8894375" y="54771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rot="2700000">
            <a:off x="9031664" y="2065239"/>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rot="2700000">
            <a:off x="9082099" y="1280666"/>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432300" y="44436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4"/>
          <p:cNvGrpSpPr/>
          <p:nvPr/>
        </p:nvGrpSpPr>
        <p:grpSpPr>
          <a:xfrm>
            <a:off x="126425" y="3558350"/>
            <a:ext cx="586800" cy="586800"/>
            <a:chOff x="3589550" y="-1003725"/>
            <a:chExt cx="586800" cy="586800"/>
          </a:xfrm>
        </p:grpSpPr>
        <p:sp>
          <p:nvSpPr>
            <p:cNvPr id="356" name="Google Shape;356;p24"/>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358"/>
        <p:cNvGrpSpPr/>
        <p:nvPr/>
      </p:nvGrpSpPr>
      <p:grpSpPr>
        <a:xfrm>
          <a:off x="0" y="0"/>
          <a:ext cx="0" cy="0"/>
          <a:chOff x="0" y="0"/>
          <a:chExt cx="0" cy="0"/>
        </a:xfrm>
      </p:grpSpPr>
      <p:sp>
        <p:nvSpPr>
          <p:cNvPr id="359" name="Google Shape;359;p25"/>
          <p:cNvSpPr txBox="1">
            <a:spLocks noGrp="1"/>
          </p:cNvSpPr>
          <p:nvPr>
            <p:ph type="subTitle" idx="1"/>
          </p:nvPr>
        </p:nvSpPr>
        <p:spPr>
          <a:xfrm>
            <a:off x="1544720" y="1652479"/>
            <a:ext cx="1792200" cy="364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Satisfy"/>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Satisfy"/>
              <a:buNone/>
              <a:defRPr>
                <a:latin typeface="Satisfy"/>
                <a:ea typeface="Satisfy"/>
                <a:cs typeface="Satisfy"/>
                <a:sym typeface="Satisfy"/>
              </a:defRPr>
            </a:lvl2pPr>
            <a:lvl3pPr lvl="2" rtl="0">
              <a:spcBef>
                <a:spcPts val="0"/>
              </a:spcBef>
              <a:spcAft>
                <a:spcPts val="0"/>
              </a:spcAft>
              <a:buSzPts val="1600"/>
              <a:buFont typeface="Satisfy"/>
              <a:buNone/>
              <a:defRPr>
                <a:latin typeface="Satisfy"/>
                <a:ea typeface="Satisfy"/>
                <a:cs typeface="Satisfy"/>
                <a:sym typeface="Satisfy"/>
              </a:defRPr>
            </a:lvl3pPr>
            <a:lvl4pPr lvl="3" rtl="0">
              <a:spcBef>
                <a:spcPts val="0"/>
              </a:spcBef>
              <a:spcAft>
                <a:spcPts val="0"/>
              </a:spcAft>
              <a:buSzPts val="1600"/>
              <a:buFont typeface="Satisfy"/>
              <a:buNone/>
              <a:defRPr>
                <a:latin typeface="Satisfy"/>
                <a:ea typeface="Satisfy"/>
                <a:cs typeface="Satisfy"/>
                <a:sym typeface="Satisfy"/>
              </a:defRPr>
            </a:lvl4pPr>
            <a:lvl5pPr lvl="4" rtl="0">
              <a:spcBef>
                <a:spcPts val="0"/>
              </a:spcBef>
              <a:spcAft>
                <a:spcPts val="0"/>
              </a:spcAft>
              <a:buSzPts val="1600"/>
              <a:buFont typeface="Satisfy"/>
              <a:buNone/>
              <a:defRPr>
                <a:latin typeface="Satisfy"/>
                <a:ea typeface="Satisfy"/>
                <a:cs typeface="Satisfy"/>
                <a:sym typeface="Satisfy"/>
              </a:defRPr>
            </a:lvl5pPr>
            <a:lvl6pPr lvl="5" rtl="0">
              <a:spcBef>
                <a:spcPts val="0"/>
              </a:spcBef>
              <a:spcAft>
                <a:spcPts val="0"/>
              </a:spcAft>
              <a:buSzPts val="1600"/>
              <a:buFont typeface="Satisfy"/>
              <a:buNone/>
              <a:defRPr>
                <a:latin typeface="Satisfy"/>
                <a:ea typeface="Satisfy"/>
                <a:cs typeface="Satisfy"/>
                <a:sym typeface="Satisfy"/>
              </a:defRPr>
            </a:lvl6pPr>
            <a:lvl7pPr lvl="6" rtl="0">
              <a:spcBef>
                <a:spcPts val="0"/>
              </a:spcBef>
              <a:spcAft>
                <a:spcPts val="0"/>
              </a:spcAft>
              <a:buSzPts val="1600"/>
              <a:buFont typeface="Satisfy"/>
              <a:buNone/>
              <a:defRPr>
                <a:latin typeface="Satisfy"/>
                <a:ea typeface="Satisfy"/>
                <a:cs typeface="Satisfy"/>
                <a:sym typeface="Satisfy"/>
              </a:defRPr>
            </a:lvl7pPr>
            <a:lvl8pPr lvl="7" rtl="0">
              <a:spcBef>
                <a:spcPts val="0"/>
              </a:spcBef>
              <a:spcAft>
                <a:spcPts val="0"/>
              </a:spcAft>
              <a:buSzPts val="1600"/>
              <a:buFont typeface="Satisfy"/>
              <a:buNone/>
              <a:defRPr>
                <a:latin typeface="Satisfy"/>
                <a:ea typeface="Satisfy"/>
                <a:cs typeface="Satisfy"/>
                <a:sym typeface="Satisfy"/>
              </a:defRPr>
            </a:lvl8pPr>
            <a:lvl9pPr lvl="8" rtl="0">
              <a:spcBef>
                <a:spcPts val="0"/>
              </a:spcBef>
              <a:spcAft>
                <a:spcPts val="0"/>
              </a:spcAft>
              <a:buSzPts val="1600"/>
              <a:buFont typeface="Satisfy"/>
              <a:buNone/>
              <a:defRPr>
                <a:latin typeface="Satisfy"/>
                <a:ea typeface="Satisfy"/>
                <a:cs typeface="Satisfy"/>
                <a:sym typeface="Satisfy"/>
              </a:defRPr>
            </a:lvl9pPr>
          </a:lstStyle>
          <a:p>
            <a:endParaRPr/>
          </a:p>
        </p:txBody>
      </p:sp>
      <p:sp>
        <p:nvSpPr>
          <p:cNvPr id="360" name="Google Shape;360;p25"/>
          <p:cNvSpPr txBox="1">
            <a:spLocks noGrp="1"/>
          </p:cNvSpPr>
          <p:nvPr>
            <p:ph type="subTitle" idx="2"/>
          </p:nvPr>
        </p:nvSpPr>
        <p:spPr>
          <a:xfrm>
            <a:off x="1219454" y="2010375"/>
            <a:ext cx="2117400" cy="54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61" name="Google Shape;361;p25"/>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362" name="Google Shape;362;p25"/>
          <p:cNvSpPr txBox="1">
            <a:spLocks noGrp="1"/>
          </p:cNvSpPr>
          <p:nvPr>
            <p:ph type="subTitle" idx="3"/>
          </p:nvPr>
        </p:nvSpPr>
        <p:spPr>
          <a:xfrm>
            <a:off x="1544720" y="3094884"/>
            <a:ext cx="1792200" cy="36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Satisfy"/>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Satisfy"/>
              <a:buNone/>
              <a:defRPr>
                <a:latin typeface="Satisfy"/>
                <a:ea typeface="Satisfy"/>
                <a:cs typeface="Satisfy"/>
                <a:sym typeface="Satisfy"/>
              </a:defRPr>
            </a:lvl2pPr>
            <a:lvl3pPr lvl="2" rtl="0">
              <a:spcBef>
                <a:spcPts val="0"/>
              </a:spcBef>
              <a:spcAft>
                <a:spcPts val="0"/>
              </a:spcAft>
              <a:buSzPts val="1600"/>
              <a:buFont typeface="Satisfy"/>
              <a:buNone/>
              <a:defRPr>
                <a:latin typeface="Satisfy"/>
                <a:ea typeface="Satisfy"/>
                <a:cs typeface="Satisfy"/>
                <a:sym typeface="Satisfy"/>
              </a:defRPr>
            </a:lvl3pPr>
            <a:lvl4pPr lvl="3" rtl="0">
              <a:spcBef>
                <a:spcPts val="0"/>
              </a:spcBef>
              <a:spcAft>
                <a:spcPts val="0"/>
              </a:spcAft>
              <a:buSzPts val="1600"/>
              <a:buFont typeface="Satisfy"/>
              <a:buNone/>
              <a:defRPr>
                <a:latin typeface="Satisfy"/>
                <a:ea typeface="Satisfy"/>
                <a:cs typeface="Satisfy"/>
                <a:sym typeface="Satisfy"/>
              </a:defRPr>
            </a:lvl4pPr>
            <a:lvl5pPr lvl="4" rtl="0">
              <a:spcBef>
                <a:spcPts val="0"/>
              </a:spcBef>
              <a:spcAft>
                <a:spcPts val="0"/>
              </a:spcAft>
              <a:buSzPts val="1600"/>
              <a:buFont typeface="Satisfy"/>
              <a:buNone/>
              <a:defRPr>
                <a:latin typeface="Satisfy"/>
                <a:ea typeface="Satisfy"/>
                <a:cs typeface="Satisfy"/>
                <a:sym typeface="Satisfy"/>
              </a:defRPr>
            </a:lvl5pPr>
            <a:lvl6pPr lvl="5" rtl="0">
              <a:spcBef>
                <a:spcPts val="0"/>
              </a:spcBef>
              <a:spcAft>
                <a:spcPts val="0"/>
              </a:spcAft>
              <a:buSzPts val="1600"/>
              <a:buFont typeface="Satisfy"/>
              <a:buNone/>
              <a:defRPr>
                <a:latin typeface="Satisfy"/>
                <a:ea typeface="Satisfy"/>
                <a:cs typeface="Satisfy"/>
                <a:sym typeface="Satisfy"/>
              </a:defRPr>
            </a:lvl6pPr>
            <a:lvl7pPr lvl="6" rtl="0">
              <a:spcBef>
                <a:spcPts val="0"/>
              </a:spcBef>
              <a:spcAft>
                <a:spcPts val="0"/>
              </a:spcAft>
              <a:buSzPts val="1600"/>
              <a:buFont typeface="Satisfy"/>
              <a:buNone/>
              <a:defRPr>
                <a:latin typeface="Satisfy"/>
                <a:ea typeface="Satisfy"/>
                <a:cs typeface="Satisfy"/>
                <a:sym typeface="Satisfy"/>
              </a:defRPr>
            </a:lvl7pPr>
            <a:lvl8pPr lvl="7" rtl="0">
              <a:spcBef>
                <a:spcPts val="0"/>
              </a:spcBef>
              <a:spcAft>
                <a:spcPts val="0"/>
              </a:spcAft>
              <a:buSzPts val="1600"/>
              <a:buFont typeface="Satisfy"/>
              <a:buNone/>
              <a:defRPr>
                <a:latin typeface="Satisfy"/>
                <a:ea typeface="Satisfy"/>
                <a:cs typeface="Satisfy"/>
                <a:sym typeface="Satisfy"/>
              </a:defRPr>
            </a:lvl8pPr>
            <a:lvl9pPr lvl="8" rtl="0">
              <a:spcBef>
                <a:spcPts val="0"/>
              </a:spcBef>
              <a:spcAft>
                <a:spcPts val="0"/>
              </a:spcAft>
              <a:buSzPts val="1600"/>
              <a:buFont typeface="Satisfy"/>
              <a:buNone/>
              <a:defRPr>
                <a:latin typeface="Satisfy"/>
                <a:ea typeface="Satisfy"/>
                <a:cs typeface="Satisfy"/>
                <a:sym typeface="Satisfy"/>
              </a:defRPr>
            </a:lvl9pPr>
          </a:lstStyle>
          <a:p>
            <a:endParaRPr/>
          </a:p>
        </p:txBody>
      </p:sp>
      <p:sp>
        <p:nvSpPr>
          <p:cNvPr id="363" name="Google Shape;363;p25"/>
          <p:cNvSpPr txBox="1">
            <a:spLocks noGrp="1"/>
          </p:cNvSpPr>
          <p:nvPr>
            <p:ph type="subTitle" idx="4"/>
          </p:nvPr>
        </p:nvSpPr>
        <p:spPr>
          <a:xfrm>
            <a:off x="5808543" y="1653750"/>
            <a:ext cx="1792200" cy="36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Satisfy"/>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Satisfy"/>
              <a:buNone/>
              <a:defRPr>
                <a:latin typeface="Satisfy"/>
                <a:ea typeface="Satisfy"/>
                <a:cs typeface="Satisfy"/>
                <a:sym typeface="Satisfy"/>
              </a:defRPr>
            </a:lvl2pPr>
            <a:lvl3pPr lvl="2" rtl="0">
              <a:spcBef>
                <a:spcPts val="0"/>
              </a:spcBef>
              <a:spcAft>
                <a:spcPts val="0"/>
              </a:spcAft>
              <a:buSzPts val="1600"/>
              <a:buFont typeface="Satisfy"/>
              <a:buNone/>
              <a:defRPr>
                <a:latin typeface="Satisfy"/>
                <a:ea typeface="Satisfy"/>
                <a:cs typeface="Satisfy"/>
                <a:sym typeface="Satisfy"/>
              </a:defRPr>
            </a:lvl3pPr>
            <a:lvl4pPr lvl="3" rtl="0">
              <a:spcBef>
                <a:spcPts val="0"/>
              </a:spcBef>
              <a:spcAft>
                <a:spcPts val="0"/>
              </a:spcAft>
              <a:buSzPts val="1600"/>
              <a:buFont typeface="Satisfy"/>
              <a:buNone/>
              <a:defRPr>
                <a:latin typeface="Satisfy"/>
                <a:ea typeface="Satisfy"/>
                <a:cs typeface="Satisfy"/>
                <a:sym typeface="Satisfy"/>
              </a:defRPr>
            </a:lvl4pPr>
            <a:lvl5pPr lvl="4" rtl="0">
              <a:spcBef>
                <a:spcPts val="0"/>
              </a:spcBef>
              <a:spcAft>
                <a:spcPts val="0"/>
              </a:spcAft>
              <a:buSzPts val="1600"/>
              <a:buFont typeface="Satisfy"/>
              <a:buNone/>
              <a:defRPr>
                <a:latin typeface="Satisfy"/>
                <a:ea typeface="Satisfy"/>
                <a:cs typeface="Satisfy"/>
                <a:sym typeface="Satisfy"/>
              </a:defRPr>
            </a:lvl5pPr>
            <a:lvl6pPr lvl="5" rtl="0">
              <a:spcBef>
                <a:spcPts val="0"/>
              </a:spcBef>
              <a:spcAft>
                <a:spcPts val="0"/>
              </a:spcAft>
              <a:buSzPts val="1600"/>
              <a:buFont typeface="Satisfy"/>
              <a:buNone/>
              <a:defRPr>
                <a:latin typeface="Satisfy"/>
                <a:ea typeface="Satisfy"/>
                <a:cs typeface="Satisfy"/>
                <a:sym typeface="Satisfy"/>
              </a:defRPr>
            </a:lvl6pPr>
            <a:lvl7pPr lvl="6" rtl="0">
              <a:spcBef>
                <a:spcPts val="0"/>
              </a:spcBef>
              <a:spcAft>
                <a:spcPts val="0"/>
              </a:spcAft>
              <a:buSzPts val="1600"/>
              <a:buFont typeface="Satisfy"/>
              <a:buNone/>
              <a:defRPr>
                <a:latin typeface="Satisfy"/>
                <a:ea typeface="Satisfy"/>
                <a:cs typeface="Satisfy"/>
                <a:sym typeface="Satisfy"/>
              </a:defRPr>
            </a:lvl7pPr>
            <a:lvl8pPr lvl="7" rtl="0">
              <a:spcBef>
                <a:spcPts val="0"/>
              </a:spcBef>
              <a:spcAft>
                <a:spcPts val="0"/>
              </a:spcAft>
              <a:buSzPts val="1600"/>
              <a:buFont typeface="Satisfy"/>
              <a:buNone/>
              <a:defRPr>
                <a:latin typeface="Satisfy"/>
                <a:ea typeface="Satisfy"/>
                <a:cs typeface="Satisfy"/>
                <a:sym typeface="Satisfy"/>
              </a:defRPr>
            </a:lvl8pPr>
            <a:lvl9pPr lvl="8" rtl="0">
              <a:spcBef>
                <a:spcPts val="0"/>
              </a:spcBef>
              <a:spcAft>
                <a:spcPts val="0"/>
              </a:spcAft>
              <a:buSzPts val="1600"/>
              <a:buFont typeface="Satisfy"/>
              <a:buNone/>
              <a:defRPr>
                <a:latin typeface="Satisfy"/>
                <a:ea typeface="Satisfy"/>
                <a:cs typeface="Satisfy"/>
                <a:sym typeface="Satisfy"/>
              </a:defRPr>
            </a:lvl9pPr>
          </a:lstStyle>
          <a:p>
            <a:endParaRPr/>
          </a:p>
        </p:txBody>
      </p:sp>
      <p:sp>
        <p:nvSpPr>
          <p:cNvPr id="364" name="Google Shape;364;p25"/>
          <p:cNvSpPr txBox="1">
            <a:spLocks noGrp="1"/>
          </p:cNvSpPr>
          <p:nvPr>
            <p:ph type="subTitle" idx="5"/>
          </p:nvPr>
        </p:nvSpPr>
        <p:spPr>
          <a:xfrm>
            <a:off x="5808546" y="2011529"/>
            <a:ext cx="2277000" cy="54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65" name="Google Shape;365;p25"/>
          <p:cNvSpPr txBox="1">
            <a:spLocks noGrp="1"/>
          </p:cNvSpPr>
          <p:nvPr>
            <p:ph type="subTitle" idx="6"/>
          </p:nvPr>
        </p:nvSpPr>
        <p:spPr>
          <a:xfrm>
            <a:off x="1058454" y="3452775"/>
            <a:ext cx="22785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66" name="Google Shape;366;p25"/>
          <p:cNvSpPr txBox="1">
            <a:spLocks noGrp="1"/>
          </p:cNvSpPr>
          <p:nvPr>
            <p:ph type="subTitle" idx="7"/>
          </p:nvPr>
        </p:nvSpPr>
        <p:spPr>
          <a:xfrm>
            <a:off x="5808543" y="3094884"/>
            <a:ext cx="17922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Satisfy"/>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Satisfy"/>
              <a:buNone/>
              <a:defRPr>
                <a:latin typeface="Satisfy"/>
                <a:ea typeface="Satisfy"/>
                <a:cs typeface="Satisfy"/>
                <a:sym typeface="Satisfy"/>
              </a:defRPr>
            </a:lvl2pPr>
            <a:lvl3pPr lvl="2" rtl="0">
              <a:spcBef>
                <a:spcPts val="0"/>
              </a:spcBef>
              <a:spcAft>
                <a:spcPts val="0"/>
              </a:spcAft>
              <a:buSzPts val="1600"/>
              <a:buFont typeface="Satisfy"/>
              <a:buNone/>
              <a:defRPr>
                <a:latin typeface="Satisfy"/>
                <a:ea typeface="Satisfy"/>
                <a:cs typeface="Satisfy"/>
                <a:sym typeface="Satisfy"/>
              </a:defRPr>
            </a:lvl3pPr>
            <a:lvl4pPr lvl="3" rtl="0">
              <a:spcBef>
                <a:spcPts val="0"/>
              </a:spcBef>
              <a:spcAft>
                <a:spcPts val="0"/>
              </a:spcAft>
              <a:buSzPts val="1600"/>
              <a:buFont typeface="Satisfy"/>
              <a:buNone/>
              <a:defRPr>
                <a:latin typeface="Satisfy"/>
                <a:ea typeface="Satisfy"/>
                <a:cs typeface="Satisfy"/>
                <a:sym typeface="Satisfy"/>
              </a:defRPr>
            </a:lvl4pPr>
            <a:lvl5pPr lvl="4" rtl="0">
              <a:spcBef>
                <a:spcPts val="0"/>
              </a:spcBef>
              <a:spcAft>
                <a:spcPts val="0"/>
              </a:spcAft>
              <a:buSzPts val="1600"/>
              <a:buFont typeface="Satisfy"/>
              <a:buNone/>
              <a:defRPr>
                <a:latin typeface="Satisfy"/>
                <a:ea typeface="Satisfy"/>
                <a:cs typeface="Satisfy"/>
                <a:sym typeface="Satisfy"/>
              </a:defRPr>
            </a:lvl5pPr>
            <a:lvl6pPr lvl="5" rtl="0">
              <a:spcBef>
                <a:spcPts val="0"/>
              </a:spcBef>
              <a:spcAft>
                <a:spcPts val="0"/>
              </a:spcAft>
              <a:buSzPts val="1600"/>
              <a:buFont typeface="Satisfy"/>
              <a:buNone/>
              <a:defRPr>
                <a:latin typeface="Satisfy"/>
                <a:ea typeface="Satisfy"/>
                <a:cs typeface="Satisfy"/>
                <a:sym typeface="Satisfy"/>
              </a:defRPr>
            </a:lvl6pPr>
            <a:lvl7pPr lvl="6" rtl="0">
              <a:spcBef>
                <a:spcPts val="0"/>
              </a:spcBef>
              <a:spcAft>
                <a:spcPts val="0"/>
              </a:spcAft>
              <a:buSzPts val="1600"/>
              <a:buFont typeface="Satisfy"/>
              <a:buNone/>
              <a:defRPr>
                <a:latin typeface="Satisfy"/>
                <a:ea typeface="Satisfy"/>
                <a:cs typeface="Satisfy"/>
                <a:sym typeface="Satisfy"/>
              </a:defRPr>
            </a:lvl7pPr>
            <a:lvl8pPr lvl="7" rtl="0">
              <a:spcBef>
                <a:spcPts val="0"/>
              </a:spcBef>
              <a:spcAft>
                <a:spcPts val="0"/>
              </a:spcAft>
              <a:buSzPts val="1600"/>
              <a:buFont typeface="Satisfy"/>
              <a:buNone/>
              <a:defRPr>
                <a:latin typeface="Satisfy"/>
                <a:ea typeface="Satisfy"/>
                <a:cs typeface="Satisfy"/>
                <a:sym typeface="Satisfy"/>
              </a:defRPr>
            </a:lvl8pPr>
            <a:lvl9pPr lvl="8" rtl="0">
              <a:spcBef>
                <a:spcPts val="0"/>
              </a:spcBef>
              <a:spcAft>
                <a:spcPts val="0"/>
              </a:spcAft>
              <a:buSzPts val="1600"/>
              <a:buFont typeface="Satisfy"/>
              <a:buNone/>
              <a:defRPr>
                <a:latin typeface="Satisfy"/>
                <a:ea typeface="Satisfy"/>
                <a:cs typeface="Satisfy"/>
                <a:sym typeface="Satisfy"/>
              </a:defRPr>
            </a:lvl9pPr>
          </a:lstStyle>
          <a:p>
            <a:endParaRPr/>
          </a:p>
        </p:txBody>
      </p:sp>
      <p:sp>
        <p:nvSpPr>
          <p:cNvPr id="367" name="Google Shape;367;p25"/>
          <p:cNvSpPr txBox="1">
            <a:spLocks noGrp="1"/>
          </p:cNvSpPr>
          <p:nvPr>
            <p:ph type="subTitle" idx="8"/>
          </p:nvPr>
        </p:nvSpPr>
        <p:spPr>
          <a:xfrm>
            <a:off x="5808546" y="3455271"/>
            <a:ext cx="22770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pic>
        <p:nvPicPr>
          <p:cNvPr id="368" name="Google Shape;368;p25"/>
          <p:cNvPicPr preferRelativeResize="0"/>
          <p:nvPr/>
        </p:nvPicPr>
        <p:blipFill rotWithShape="1">
          <a:blip r:embed="rId2">
            <a:alphaModFix/>
          </a:blip>
          <a:srcRect l="72496" t="2771" r="-5" b="14509"/>
          <a:stretch/>
        </p:blipFill>
        <p:spPr>
          <a:xfrm rot="10800000">
            <a:off x="8223250" y="-5326"/>
            <a:ext cx="932150" cy="4410351"/>
          </a:xfrm>
          <a:prstGeom prst="rect">
            <a:avLst/>
          </a:prstGeom>
          <a:noFill/>
          <a:ln>
            <a:noFill/>
          </a:ln>
        </p:spPr>
      </p:pic>
      <p:pic>
        <p:nvPicPr>
          <p:cNvPr id="369" name="Google Shape;369;p25"/>
          <p:cNvPicPr preferRelativeResize="0"/>
          <p:nvPr/>
        </p:nvPicPr>
        <p:blipFill rotWithShape="1">
          <a:blip r:embed="rId2">
            <a:alphaModFix/>
          </a:blip>
          <a:srcRect l="33087" t="1672" b="72278"/>
          <a:stretch/>
        </p:blipFill>
        <p:spPr>
          <a:xfrm rot="5400000">
            <a:off x="-507762" y="490188"/>
            <a:ext cx="2557626" cy="1566599"/>
          </a:xfrm>
          <a:prstGeom prst="rect">
            <a:avLst/>
          </a:prstGeom>
          <a:noFill/>
          <a:ln>
            <a:noFill/>
          </a:ln>
        </p:spPr>
      </p:pic>
      <p:grpSp>
        <p:nvGrpSpPr>
          <p:cNvPr id="370" name="Google Shape;370;p25"/>
          <p:cNvGrpSpPr/>
          <p:nvPr/>
        </p:nvGrpSpPr>
        <p:grpSpPr>
          <a:xfrm>
            <a:off x="8430725" y="4306025"/>
            <a:ext cx="586800" cy="586800"/>
            <a:chOff x="3589550" y="-1003725"/>
            <a:chExt cx="586800" cy="586800"/>
          </a:xfrm>
        </p:grpSpPr>
        <p:sp>
          <p:nvSpPr>
            <p:cNvPr id="371" name="Google Shape;371;p25"/>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25"/>
          <p:cNvSpPr/>
          <p:nvPr/>
        </p:nvSpPr>
        <p:spPr>
          <a:xfrm rot="2700000">
            <a:off x="100650" y="415233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rot="2700000">
            <a:off x="1236264" y="47899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rot="2700000">
            <a:off x="821774" y="4428091"/>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rot="2700000">
            <a:off x="7663316" y="-183797"/>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2700000">
            <a:off x="7208804" y="-377469"/>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7971175" y="799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92"/>
        <p:cNvGrpSpPr/>
        <p:nvPr/>
      </p:nvGrpSpPr>
      <p:grpSpPr>
        <a:xfrm>
          <a:off x="0" y="0"/>
          <a:ext cx="0" cy="0"/>
          <a:chOff x="0" y="0"/>
          <a:chExt cx="0" cy="0"/>
        </a:xfrm>
      </p:grpSpPr>
      <p:sp>
        <p:nvSpPr>
          <p:cNvPr id="493" name="Google Shape;493;p32"/>
          <p:cNvSpPr/>
          <p:nvPr/>
        </p:nvSpPr>
        <p:spPr>
          <a:xfrm rot="2700000">
            <a:off x="6230400" y="3805136"/>
            <a:ext cx="305046" cy="1324977"/>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32"/>
          <p:cNvGrpSpPr/>
          <p:nvPr/>
        </p:nvGrpSpPr>
        <p:grpSpPr>
          <a:xfrm>
            <a:off x="7595977" y="4018328"/>
            <a:ext cx="425313" cy="425313"/>
            <a:chOff x="3589550" y="-1003725"/>
            <a:chExt cx="586800" cy="586800"/>
          </a:xfrm>
        </p:grpSpPr>
        <p:sp>
          <p:nvSpPr>
            <p:cNvPr id="495" name="Google Shape;495;p32"/>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2"/>
          <p:cNvSpPr/>
          <p:nvPr/>
        </p:nvSpPr>
        <p:spPr>
          <a:xfrm rot="2700000">
            <a:off x="5604684" y="3814216"/>
            <a:ext cx="94187" cy="162111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rot="2700000">
            <a:off x="3763625" y="43574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2305050" y="4184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rot="2700000">
            <a:off x="1043641" y="57135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rot="2700000">
            <a:off x="1375079" y="68193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32"/>
          <p:cNvGrpSpPr/>
          <p:nvPr/>
        </p:nvGrpSpPr>
        <p:grpSpPr>
          <a:xfrm>
            <a:off x="2713425" y="737525"/>
            <a:ext cx="586800" cy="586800"/>
            <a:chOff x="3589550" y="-1003725"/>
            <a:chExt cx="586800" cy="586800"/>
          </a:xfrm>
        </p:grpSpPr>
        <p:sp>
          <p:nvSpPr>
            <p:cNvPr id="503" name="Google Shape;503;p32"/>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2"/>
          <p:cNvSpPr/>
          <p:nvPr/>
        </p:nvSpPr>
        <p:spPr>
          <a:xfrm rot="2700000">
            <a:off x="6328650" y="-38798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rot="2700000">
            <a:off x="7016764" y="7174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rot="2700000">
            <a:off x="7049774" y="-112234"/>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7417175" y="34317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0" name="Google Shape;510;p32"/>
          <p:cNvPicPr preferRelativeResize="0"/>
          <p:nvPr/>
        </p:nvPicPr>
        <p:blipFill rotWithShape="1">
          <a:blip r:embed="rId2">
            <a:alphaModFix/>
          </a:blip>
          <a:srcRect l="63306" b="30167"/>
          <a:stretch/>
        </p:blipFill>
        <p:spPr>
          <a:xfrm>
            <a:off x="7000" y="1420525"/>
            <a:ext cx="1243401" cy="3722974"/>
          </a:xfrm>
          <a:prstGeom prst="rect">
            <a:avLst/>
          </a:prstGeom>
          <a:noFill/>
          <a:ln>
            <a:noFill/>
          </a:ln>
        </p:spPr>
      </p:pic>
      <p:pic>
        <p:nvPicPr>
          <p:cNvPr id="511" name="Google Shape;511;p32"/>
          <p:cNvPicPr preferRelativeResize="0"/>
          <p:nvPr/>
        </p:nvPicPr>
        <p:blipFill rotWithShape="1">
          <a:blip r:embed="rId2">
            <a:alphaModFix/>
          </a:blip>
          <a:srcRect l="63306" b="23059"/>
          <a:stretch/>
        </p:blipFill>
        <p:spPr>
          <a:xfrm rot="10800000">
            <a:off x="7758350" y="17011"/>
            <a:ext cx="1402650" cy="46273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512"/>
        <p:cNvGrpSpPr/>
        <p:nvPr/>
      </p:nvGrpSpPr>
      <p:grpSpPr>
        <a:xfrm>
          <a:off x="0" y="0"/>
          <a:ext cx="0" cy="0"/>
          <a:chOff x="0" y="0"/>
          <a:chExt cx="0" cy="0"/>
        </a:xfrm>
      </p:grpSpPr>
      <p:pic>
        <p:nvPicPr>
          <p:cNvPr id="513" name="Google Shape;513;p33"/>
          <p:cNvPicPr preferRelativeResize="0"/>
          <p:nvPr/>
        </p:nvPicPr>
        <p:blipFill rotWithShape="1">
          <a:blip r:embed="rId2">
            <a:alphaModFix/>
          </a:blip>
          <a:srcRect l="63306" b="30167"/>
          <a:stretch/>
        </p:blipFill>
        <p:spPr>
          <a:xfrm rot="10800000" flipH="1">
            <a:off x="7000" y="17011"/>
            <a:ext cx="1243401" cy="3722974"/>
          </a:xfrm>
          <a:prstGeom prst="rect">
            <a:avLst/>
          </a:prstGeom>
          <a:noFill/>
          <a:ln>
            <a:noFill/>
          </a:ln>
        </p:spPr>
      </p:pic>
      <p:sp>
        <p:nvSpPr>
          <p:cNvPr id="514" name="Google Shape;514;p33"/>
          <p:cNvSpPr/>
          <p:nvPr/>
        </p:nvSpPr>
        <p:spPr>
          <a:xfrm rot="2700000">
            <a:off x="622675" y="4098511"/>
            <a:ext cx="305046" cy="1324977"/>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rot="2700000">
            <a:off x="-3041" y="4107591"/>
            <a:ext cx="94187" cy="162111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253625" y="35587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rot="2700000">
            <a:off x="7426641" y="-198347"/>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rot="2700000">
            <a:off x="1464629" y="4739156"/>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33"/>
          <p:cNvGrpSpPr/>
          <p:nvPr/>
        </p:nvGrpSpPr>
        <p:grpSpPr>
          <a:xfrm>
            <a:off x="7758350" y="152400"/>
            <a:ext cx="586800" cy="586800"/>
            <a:chOff x="3589550" y="-1003725"/>
            <a:chExt cx="586800" cy="586800"/>
          </a:xfrm>
        </p:grpSpPr>
        <p:sp>
          <p:nvSpPr>
            <p:cNvPr id="520" name="Google Shape;520;p3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33"/>
          <p:cNvSpPr/>
          <p:nvPr/>
        </p:nvSpPr>
        <p:spPr>
          <a:xfrm rot="2700000">
            <a:off x="2399925" y="-743514"/>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rot="2700000">
            <a:off x="3088039" y="361889"/>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rot="2700000">
            <a:off x="3121049" y="-467759"/>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8603700" y="3912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7" name="Google Shape;527;p33"/>
          <p:cNvPicPr preferRelativeResize="0"/>
          <p:nvPr/>
        </p:nvPicPr>
        <p:blipFill rotWithShape="1">
          <a:blip r:embed="rId2">
            <a:alphaModFix/>
          </a:blip>
          <a:srcRect l="63306" b="23059"/>
          <a:stretch/>
        </p:blipFill>
        <p:spPr>
          <a:xfrm flipH="1">
            <a:off x="7758350" y="516197"/>
            <a:ext cx="1402650" cy="46273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927300" y="2380502"/>
            <a:ext cx="7289400" cy="914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subTitle" idx="1"/>
          </p:nvPr>
        </p:nvSpPr>
        <p:spPr>
          <a:xfrm>
            <a:off x="2340000" y="3391898"/>
            <a:ext cx="4464000" cy="36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3" name="Google Shape;33;p3"/>
          <p:cNvSpPr txBox="1">
            <a:spLocks noGrp="1"/>
          </p:cNvSpPr>
          <p:nvPr>
            <p:ph type="title" idx="2" hasCustomPrompt="1"/>
          </p:nvPr>
        </p:nvSpPr>
        <p:spPr>
          <a:xfrm>
            <a:off x="4059900" y="1322593"/>
            <a:ext cx="10242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pic>
        <p:nvPicPr>
          <p:cNvPr id="34" name="Google Shape;34;p3"/>
          <p:cNvPicPr preferRelativeResize="0"/>
          <p:nvPr/>
        </p:nvPicPr>
        <p:blipFill rotWithShape="1">
          <a:blip r:embed="rId2">
            <a:alphaModFix/>
          </a:blip>
          <a:srcRect l="63306" t="3911" b="7396"/>
          <a:stretch/>
        </p:blipFill>
        <p:spPr>
          <a:xfrm rot="-5400000" flipH="1">
            <a:off x="1752774" y="-1742524"/>
            <a:ext cx="1243401" cy="4728449"/>
          </a:xfrm>
          <a:prstGeom prst="rect">
            <a:avLst/>
          </a:prstGeom>
          <a:noFill/>
          <a:ln>
            <a:noFill/>
          </a:ln>
        </p:spPr>
      </p:pic>
      <p:pic>
        <p:nvPicPr>
          <p:cNvPr id="35" name="Google Shape;35;p3"/>
          <p:cNvPicPr preferRelativeResize="0"/>
          <p:nvPr/>
        </p:nvPicPr>
        <p:blipFill rotWithShape="1">
          <a:blip r:embed="rId2">
            <a:alphaModFix/>
          </a:blip>
          <a:srcRect l="63306" t="36922" b="8497"/>
          <a:stretch/>
        </p:blipFill>
        <p:spPr>
          <a:xfrm rot="5400000" flipH="1">
            <a:off x="6801774" y="2800975"/>
            <a:ext cx="1402650" cy="3282400"/>
          </a:xfrm>
          <a:prstGeom prst="rect">
            <a:avLst/>
          </a:prstGeom>
          <a:noFill/>
          <a:ln>
            <a:noFill/>
          </a:ln>
        </p:spPr>
      </p:pic>
      <p:sp>
        <p:nvSpPr>
          <p:cNvPr id="36" name="Google Shape;36;p3"/>
          <p:cNvSpPr/>
          <p:nvPr/>
        </p:nvSpPr>
        <p:spPr>
          <a:xfrm rot="2700000">
            <a:off x="304775" y="43574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2700000">
            <a:off x="427404" y="110865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2700000">
            <a:off x="758842" y="121923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2700000">
            <a:off x="7750250" y="2143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2700000">
            <a:off x="8438364" y="1126839"/>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2700000">
            <a:off x="8471374" y="297191"/>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479075" y="20929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2700000">
            <a:off x="913089" y="478716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a:off x="7609375" y="4457775"/>
            <a:ext cx="586800" cy="586800"/>
            <a:chOff x="3589550" y="-1003725"/>
            <a:chExt cx="586800" cy="586800"/>
          </a:xfrm>
        </p:grpSpPr>
        <p:sp>
          <p:nvSpPr>
            <p:cNvPr id="45" name="Google Shape;45;p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713225" y="548650"/>
            <a:ext cx="7717500" cy="4572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5"/>
          <p:cNvSpPr txBox="1">
            <a:spLocks noGrp="1"/>
          </p:cNvSpPr>
          <p:nvPr>
            <p:ph type="subTitle" idx="1"/>
          </p:nvPr>
        </p:nvSpPr>
        <p:spPr>
          <a:xfrm>
            <a:off x="1379413" y="2914630"/>
            <a:ext cx="2578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63" name="Google Shape;63;p5"/>
          <p:cNvSpPr txBox="1">
            <a:spLocks noGrp="1"/>
          </p:cNvSpPr>
          <p:nvPr>
            <p:ph type="subTitle" idx="2"/>
          </p:nvPr>
        </p:nvSpPr>
        <p:spPr>
          <a:xfrm>
            <a:off x="5187588" y="2914630"/>
            <a:ext cx="257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64" name="Google Shape;64;p5"/>
          <p:cNvSpPr txBox="1">
            <a:spLocks noGrp="1"/>
          </p:cNvSpPr>
          <p:nvPr>
            <p:ph type="subTitle" idx="3"/>
          </p:nvPr>
        </p:nvSpPr>
        <p:spPr>
          <a:xfrm>
            <a:off x="1380913" y="3274455"/>
            <a:ext cx="2575500" cy="54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65" name="Google Shape;65;p5"/>
          <p:cNvSpPr txBox="1">
            <a:spLocks noGrp="1"/>
          </p:cNvSpPr>
          <p:nvPr>
            <p:ph type="subTitle" idx="4"/>
          </p:nvPr>
        </p:nvSpPr>
        <p:spPr>
          <a:xfrm>
            <a:off x="5186088" y="3276233"/>
            <a:ext cx="2578500" cy="54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pic>
        <p:nvPicPr>
          <p:cNvPr id="66" name="Google Shape;66;p5"/>
          <p:cNvPicPr preferRelativeResize="0"/>
          <p:nvPr/>
        </p:nvPicPr>
        <p:blipFill rotWithShape="1">
          <a:blip r:embed="rId2">
            <a:alphaModFix/>
          </a:blip>
          <a:srcRect l="75305" b="16142"/>
          <a:stretch/>
        </p:blipFill>
        <p:spPr>
          <a:xfrm rot="8100000" flipH="1">
            <a:off x="576888" y="1714855"/>
            <a:ext cx="943979" cy="5043445"/>
          </a:xfrm>
          <a:prstGeom prst="rect">
            <a:avLst/>
          </a:prstGeom>
          <a:noFill/>
          <a:ln>
            <a:noFill/>
          </a:ln>
        </p:spPr>
      </p:pic>
      <p:pic>
        <p:nvPicPr>
          <p:cNvPr id="67" name="Google Shape;67;p5"/>
          <p:cNvPicPr preferRelativeResize="0"/>
          <p:nvPr/>
        </p:nvPicPr>
        <p:blipFill rotWithShape="1">
          <a:blip r:embed="rId2">
            <a:alphaModFix/>
          </a:blip>
          <a:srcRect l="71725" b="23059"/>
          <a:stretch/>
        </p:blipFill>
        <p:spPr>
          <a:xfrm flipH="1">
            <a:off x="8063150" y="516375"/>
            <a:ext cx="1080851" cy="4627325"/>
          </a:xfrm>
          <a:prstGeom prst="rect">
            <a:avLst/>
          </a:prstGeom>
          <a:noFill/>
          <a:ln>
            <a:noFill/>
          </a:ln>
        </p:spPr>
      </p:pic>
      <p:sp>
        <p:nvSpPr>
          <p:cNvPr id="68" name="Google Shape;68;p5"/>
          <p:cNvSpPr/>
          <p:nvPr/>
        </p:nvSpPr>
        <p:spPr>
          <a:xfrm rot="2700000">
            <a:off x="4800125" y="4365311"/>
            <a:ext cx="305046" cy="1324977"/>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rot="2700000">
            <a:off x="4174409" y="4374391"/>
            <a:ext cx="94187" cy="162111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rot="2700000">
            <a:off x="8854550" y="-38833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rot="2700000">
            <a:off x="-382000" y="4624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2700000">
            <a:off x="306114" y="156786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2700000">
            <a:off x="339124" y="738216"/>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7398600" y="44515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7" name="Google Shape;77;p6"/>
          <p:cNvPicPr preferRelativeResize="0"/>
          <p:nvPr/>
        </p:nvPicPr>
        <p:blipFill rotWithShape="1">
          <a:blip r:embed="rId2">
            <a:alphaModFix/>
          </a:blip>
          <a:srcRect l="63306" b="72837"/>
          <a:stretch/>
        </p:blipFill>
        <p:spPr>
          <a:xfrm rot="5400000" flipH="1">
            <a:off x="91175" y="3797724"/>
            <a:ext cx="1243401" cy="1448151"/>
          </a:xfrm>
          <a:prstGeom prst="rect">
            <a:avLst/>
          </a:prstGeom>
          <a:noFill/>
          <a:ln>
            <a:noFill/>
          </a:ln>
        </p:spPr>
      </p:pic>
      <p:pic>
        <p:nvPicPr>
          <p:cNvPr id="78" name="Google Shape;78;p6"/>
          <p:cNvPicPr preferRelativeResize="0"/>
          <p:nvPr/>
        </p:nvPicPr>
        <p:blipFill rotWithShape="1">
          <a:blip r:embed="rId2">
            <a:alphaModFix/>
          </a:blip>
          <a:srcRect l="63306" b="61788"/>
          <a:stretch/>
        </p:blipFill>
        <p:spPr>
          <a:xfrm rot="-5400000" flipH="1">
            <a:off x="7293824" y="-447724"/>
            <a:ext cx="1402650" cy="2298099"/>
          </a:xfrm>
          <a:prstGeom prst="rect">
            <a:avLst/>
          </a:prstGeom>
          <a:noFill/>
          <a:ln>
            <a:noFill/>
          </a:ln>
        </p:spPr>
      </p:pic>
      <p:sp>
        <p:nvSpPr>
          <p:cNvPr id="79" name="Google Shape;79;p6"/>
          <p:cNvSpPr/>
          <p:nvPr/>
        </p:nvSpPr>
        <p:spPr>
          <a:xfrm rot="2700000">
            <a:off x="7666900" y="44536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2700000">
            <a:off x="8626289" y="3594189"/>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8487925" y="43696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2700000">
            <a:off x="151741" y="145025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2700000">
            <a:off x="124604" y="1995206"/>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2700000">
            <a:off x="-212275" y="-2978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2700000">
            <a:off x="508849" y="245966"/>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6"/>
          <p:cNvGrpSpPr/>
          <p:nvPr/>
        </p:nvGrpSpPr>
        <p:grpSpPr>
          <a:xfrm>
            <a:off x="8506975" y="2827975"/>
            <a:ext cx="586800" cy="586800"/>
            <a:chOff x="3589550" y="-1003725"/>
            <a:chExt cx="586800" cy="586800"/>
          </a:xfrm>
        </p:grpSpPr>
        <p:sp>
          <p:nvSpPr>
            <p:cNvPr id="87" name="Google Shape;87;p6"/>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1427550" y="1924050"/>
            <a:ext cx="6288900" cy="1593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106" name="Google Shape;106;p8"/>
          <p:cNvPicPr preferRelativeResize="0"/>
          <p:nvPr/>
        </p:nvPicPr>
        <p:blipFill rotWithShape="1">
          <a:blip r:embed="rId2">
            <a:alphaModFix/>
          </a:blip>
          <a:srcRect l="63306" b="8265"/>
          <a:stretch/>
        </p:blipFill>
        <p:spPr>
          <a:xfrm rot="-5400000" flipH="1">
            <a:off x="1823654" y="-1812457"/>
            <a:ext cx="1243401" cy="4890701"/>
          </a:xfrm>
          <a:prstGeom prst="rect">
            <a:avLst/>
          </a:prstGeom>
          <a:noFill/>
          <a:ln>
            <a:noFill/>
          </a:ln>
        </p:spPr>
      </p:pic>
      <p:pic>
        <p:nvPicPr>
          <p:cNvPr id="107" name="Google Shape;107;p8"/>
          <p:cNvPicPr preferRelativeResize="0"/>
          <p:nvPr/>
        </p:nvPicPr>
        <p:blipFill rotWithShape="1">
          <a:blip r:embed="rId2">
            <a:alphaModFix/>
          </a:blip>
          <a:srcRect l="68965" t="6145" b="8617"/>
          <a:stretch/>
        </p:blipFill>
        <p:spPr>
          <a:xfrm rot="5400000" flipH="1">
            <a:off x="5999175" y="1998600"/>
            <a:ext cx="1186350" cy="5126301"/>
          </a:xfrm>
          <a:prstGeom prst="rect">
            <a:avLst/>
          </a:prstGeom>
          <a:noFill/>
          <a:ln>
            <a:noFill/>
          </a:ln>
        </p:spPr>
      </p:pic>
      <p:sp>
        <p:nvSpPr>
          <p:cNvPr id="108" name="Google Shape;108;p8"/>
          <p:cNvSpPr/>
          <p:nvPr/>
        </p:nvSpPr>
        <p:spPr>
          <a:xfrm rot="2700000">
            <a:off x="8342602" y="1009577"/>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2700000">
            <a:off x="8375612" y="179928"/>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rot="2700000">
            <a:off x="8188013" y="174457"/>
            <a:ext cx="120915" cy="38268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rot="2700000">
            <a:off x="7701950" y="-65448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8"/>
          <p:cNvGrpSpPr/>
          <p:nvPr/>
        </p:nvGrpSpPr>
        <p:grpSpPr>
          <a:xfrm>
            <a:off x="512525" y="4229950"/>
            <a:ext cx="586800" cy="586800"/>
            <a:chOff x="3589550" y="-1003725"/>
            <a:chExt cx="586800" cy="586800"/>
          </a:xfrm>
        </p:grpSpPr>
        <p:sp>
          <p:nvSpPr>
            <p:cNvPr id="113" name="Google Shape;113;p8"/>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8"/>
          <p:cNvSpPr/>
          <p:nvPr/>
        </p:nvSpPr>
        <p:spPr>
          <a:xfrm rot="2700000">
            <a:off x="2064252" y="4602752"/>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2700000">
            <a:off x="2097262" y="3773103"/>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2700000">
            <a:off x="427404" y="791078"/>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rot="2700000">
            <a:off x="758842" y="901656"/>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253625" y="19240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0"/>
        <p:cNvGrpSpPr/>
        <p:nvPr/>
      </p:nvGrpSpPr>
      <p:grpSpPr>
        <a:xfrm>
          <a:off x="0" y="0"/>
          <a:ext cx="0" cy="0"/>
          <a:chOff x="0" y="0"/>
          <a:chExt cx="0" cy="0"/>
        </a:xfrm>
      </p:grpSpPr>
      <p:sp>
        <p:nvSpPr>
          <p:cNvPr id="121" name="Google Shape;121;p9"/>
          <p:cNvSpPr txBox="1">
            <a:spLocks noGrp="1"/>
          </p:cNvSpPr>
          <p:nvPr>
            <p:ph type="title"/>
          </p:nvPr>
        </p:nvSpPr>
        <p:spPr>
          <a:xfrm>
            <a:off x="3185550" y="1635643"/>
            <a:ext cx="2772900" cy="914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2" name="Google Shape;122;p9"/>
          <p:cNvSpPr txBox="1">
            <a:spLocks noGrp="1"/>
          </p:cNvSpPr>
          <p:nvPr>
            <p:ph type="subTitle" idx="1"/>
          </p:nvPr>
        </p:nvSpPr>
        <p:spPr>
          <a:xfrm>
            <a:off x="2332800" y="2593457"/>
            <a:ext cx="4478400" cy="91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123" name="Google Shape;123;p9"/>
          <p:cNvPicPr preferRelativeResize="0"/>
          <p:nvPr/>
        </p:nvPicPr>
        <p:blipFill rotWithShape="1">
          <a:blip r:embed="rId2">
            <a:alphaModFix/>
          </a:blip>
          <a:srcRect l="63306" b="23059"/>
          <a:stretch/>
        </p:blipFill>
        <p:spPr>
          <a:xfrm flipH="1">
            <a:off x="7758350" y="516197"/>
            <a:ext cx="1402650" cy="4627301"/>
          </a:xfrm>
          <a:prstGeom prst="rect">
            <a:avLst/>
          </a:prstGeom>
          <a:noFill/>
          <a:ln>
            <a:noFill/>
          </a:ln>
        </p:spPr>
      </p:pic>
      <p:pic>
        <p:nvPicPr>
          <p:cNvPr id="124" name="Google Shape;124;p9"/>
          <p:cNvPicPr preferRelativeResize="0"/>
          <p:nvPr/>
        </p:nvPicPr>
        <p:blipFill rotWithShape="1">
          <a:blip r:embed="rId2">
            <a:alphaModFix/>
          </a:blip>
          <a:srcRect l="63306" b="30167"/>
          <a:stretch/>
        </p:blipFill>
        <p:spPr>
          <a:xfrm rot="10800000" flipH="1">
            <a:off x="7000" y="17011"/>
            <a:ext cx="1243401" cy="3722974"/>
          </a:xfrm>
          <a:prstGeom prst="rect">
            <a:avLst/>
          </a:prstGeom>
          <a:noFill/>
          <a:ln>
            <a:noFill/>
          </a:ln>
        </p:spPr>
      </p:pic>
      <p:grpSp>
        <p:nvGrpSpPr>
          <p:cNvPr id="125" name="Google Shape;125;p9"/>
          <p:cNvGrpSpPr/>
          <p:nvPr/>
        </p:nvGrpSpPr>
        <p:grpSpPr>
          <a:xfrm>
            <a:off x="2120150" y="246100"/>
            <a:ext cx="586800" cy="586800"/>
            <a:chOff x="3589550" y="-1003725"/>
            <a:chExt cx="586800" cy="586800"/>
          </a:xfrm>
        </p:grpSpPr>
        <p:sp>
          <p:nvSpPr>
            <p:cNvPr id="126" name="Google Shape;126;p9"/>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9"/>
          <p:cNvSpPr/>
          <p:nvPr/>
        </p:nvSpPr>
        <p:spPr>
          <a:xfrm rot="2700000">
            <a:off x="6328650" y="-38798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2700000">
            <a:off x="7016764" y="7174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2700000">
            <a:off x="7049774" y="-112234"/>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88723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4845460" y="6081846"/>
            <a:ext cx="9318" cy="32256"/>
          </a:xfrm>
          <a:custGeom>
            <a:avLst/>
            <a:gdLst/>
            <a:ahLst/>
            <a:cxnLst/>
            <a:rect l="l" t="t" r="r" b="b"/>
            <a:pathLst>
              <a:path w="130" h="450" extrusionOk="0">
                <a:moveTo>
                  <a:pt x="129" y="0"/>
                </a:moveTo>
                <a:lnTo>
                  <a:pt x="108" y="43"/>
                </a:lnTo>
                <a:lnTo>
                  <a:pt x="65" y="43"/>
                </a:lnTo>
                <a:lnTo>
                  <a:pt x="22" y="64"/>
                </a:lnTo>
                <a:lnTo>
                  <a:pt x="1" y="107"/>
                </a:lnTo>
                <a:lnTo>
                  <a:pt x="1" y="171"/>
                </a:lnTo>
                <a:lnTo>
                  <a:pt x="22" y="236"/>
                </a:lnTo>
                <a:lnTo>
                  <a:pt x="65" y="343"/>
                </a:lnTo>
                <a:lnTo>
                  <a:pt x="65" y="385"/>
                </a:lnTo>
                <a:lnTo>
                  <a:pt x="87" y="407"/>
                </a:lnTo>
                <a:lnTo>
                  <a:pt x="129" y="450"/>
                </a:lnTo>
                <a:lnTo>
                  <a:pt x="129" y="0"/>
                </a:lnTo>
                <a:close/>
              </a:path>
            </a:pathLst>
          </a:custGeom>
          <a:solidFill>
            <a:srgbClr val="D6F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rot="2700000">
            <a:off x="4913125" y="4513236"/>
            <a:ext cx="305046" cy="1324977"/>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9"/>
          <p:cNvGrpSpPr/>
          <p:nvPr/>
        </p:nvGrpSpPr>
        <p:grpSpPr>
          <a:xfrm>
            <a:off x="7208377" y="4544428"/>
            <a:ext cx="425313" cy="425313"/>
            <a:chOff x="3589550" y="-1003725"/>
            <a:chExt cx="586800" cy="586800"/>
          </a:xfrm>
        </p:grpSpPr>
        <p:sp>
          <p:nvSpPr>
            <p:cNvPr id="136" name="Google Shape;136;p9"/>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9"/>
          <p:cNvSpPr/>
          <p:nvPr/>
        </p:nvSpPr>
        <p:spPr>
          <a:xfrm rot="2700000">
            <a:off x="4287409" y="4522316"/>
            <a:ext cx="94187" cy="162111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2700000">
            <a:off x="3763625" y="43574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179950" y="37003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rot="2700000">
            <a:off x="316066" y="414285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rot="2700000">
            <a:off x="647504" y="425343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6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68"/>
        <p:cNvGrpSpPr/>
        <p:nvPr/>
      </p:nvGrpSpPr>
      <p:grpSpPr>
        <a:xfrm>
          <a:off x="0" y="0"/>
          <a:ext cx="0" cy="0"/>
          <a:chOff x="0" y="0"/>
          <a:chExt cx="0" cy="0"/>
        </a:xfrm>
      </p:grpSpPr>
      <p:sp>
        <p:nvSpPr>
          <p:cNvPr id="169" name="Google Shape;169;p13"/>
          <p:cNvSpPr txBox="1">
            <a:spLocks noGrp="1"/>
          </p:cNvSpPr>
          <p:nvPr>
            <p:ph type="subTitle" idx="1"/>
          </p:nvPr>
        </p:nvSpPr>
        <p:spPr>
          <a:xfrm>
            <a:off x="1423531" y="1867350"/>
            <a:ext cx="29991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Montserrat Alternates ExtraBold"/>
                <a:ea typeface="Montserrat Alternates ExtraBold"/>
                <a:cs typeface="Montserrat Alternates ExtraBold"/>
                <a:sym typeface="Montserrat Alternates ExtraBold"/>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 name="Google Shape;170;p13"/>
          <p:cNvSpPr txBox="1">
            <a:spLocks noGrp="1"/>
          </p:cNvSpPr>
          <p:nvPr>
            <p:ph type="subTitle" idx="2"/>
          </p:nvPr>
        </p:nvSpPr>
        <p:spPr>
          <a:xfrm>
            <a:off x="1423531" y="2235246"/>
            <a:ext cx="29091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1" name="Google Shape;171;p13"/>
          <p:cNvSpPr txBox="1">
            <a:spLocks noGrp="1"/>
          </p:cNvSpPr>
          <p:nvPr>
            <p:ph type="subTitle" idx="3"/>
          </p:nvPr>
        </p:nvSpPr>
        <p:spPr>
          <a:xfrm>
            <a:off x="1423531" y="3350114"/>
            <a:ext cx="2999100" cy="2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Montserrat Alternates ExtraBold"/>
                <a:ea typeface="Montserrat Alternates ExtraBold"/>
                <a:cs typeface="Montserrat Alternates ExtraBold"/>
                <a:sym typeface="Montserrat Alternates ExtraBold"/>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2" name="Google Shape;172;p13"/>
          <p:cNvSpPr txBox="1">
            <a:spLocks noGrp="1"/>
          </p:cNvSpPr>
          <p:nvPr>
            <p:ph type="subTitle" idx="4"/>
          </p:nvPr>
        </p:nvSpPr>
        <p:spPr>
          <a:xfrm>
            <a:off x="1423531" y="3714550"/>
            <a:ext cx="29091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3" name="Google Shape;173;p13"/>
          <p:cNvSpPr txBox="1">
            <a:spLocks noGrp="1"/>
          </p:cNvSpPr>
          <p:nvPr>
            <p:ph type="title" hasCustomPrompt="1"/>
          </p:nvPr>
        </p:nvSpPr>
        <p:spPr>
          <a:xfrm>
            <a:off x="749156" y="1978599"/>
            <a:ext cx="581100" cy="581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400"/>
              <a:buFont typeface="Arial"/>
              <a:buNone/>
              <a:defRPr sz="25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4" name="Google Shape;174;p13"/>
          <p:cNvSpPr txBox="1">
            <a:spLocks noGrp="1"/>
          </p:cNvSpPr>
          <p:nvPr>
            <p:ph type="title" idx="5" hasCustomPrompt="1"/>
          </p:nvPr>
        </p:nvSpPr>
        <p:spPr>
          <a:xfrm>
            <a:off x="747056" y="3460746"/>
            <a:ext cx="585300" cy="58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400"/>
              <a:buFont typeface="Arial"/>
              <a:buNone/>
              <a:defRPr sz="25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5" name="Google Shape;175;p13"/>
          <p:cNvSpPr txBox="1">
            <a:spLocks noGrp="1"/>
          </p:cNvSpPr>
          <p:nvPr>
            <p:ph type="title" idx="6"/>
          </p:nvPr>
        </p:nvSpPr>
        <p:spPr>
          <a:xfrm>
            <a:off x="713225" y="544407"/>
            <a:ext cx="7717500" cy="457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176" name="Google Shape;176;p13"/>
          <p:cNvSpPr txBox="1">
            <a:spLocks noGrp="1"/>
          </p:cNvSpPr>
          <p:nvPr>
            <p:ph type="subTitle" idx="7"/>
          </p:nvPr>
        </p:nvSpPr>
        <p:spPr>
          <a:xfrm>
            <a:off x="5438062" y="1867350"/>
            <a:ext cx="2999100" cy="25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Montserrat Alternates ExtraBold"/>
                <a:ea typeface="Montserrat Alternates ExtraBold"/>
                <a:cs typeface="Montserrat Alternates ExtraBold"/>
                <a:sym typeface="Montserrat Alternates ExtraBold"/>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7" name="Google Shape;177;p13"/>
          <p:cNvSpPr txBox="1">
            <a:spLocks noGrp="1"/>
          </p:cNvSpPr>
          <p:nvPr>
            <p:ph type="subTitle" idx="8"/>
          </p:nvPr>
        </p:nvSpPr>
        <p:spPr>
          <a:xfrm>
            <a:off x="5438063" y="2235246"/>
            <a:ext cx="29055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8" name="Google Shape;178;p13"/>
          <p:cNvSpPr txBox="1">
            <a:spLocks noGrp="1"/>
          </p:cNvSpPr>
          <p:nvPr>
            <p:ph type="subTitle" idx="9"/>
          </p:nvPr>
        </p:nvSpPr>
        <p:spPr>
          <a:xfrm>
            <a:off x="5444494" y="3350100"/>
            <a:ext cx="29988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Montserrat Alternates ExtraBold"/>
                <a:ea typeface="Montserrat Alternates ExtraBold"/>
                <a:cs typeface="Montserrat Alternates ExtraBold"/>
                <a:sym typeface="Montserrat Alternates ExtraBold"/>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9" name="Google Shape;179;p13"/>
          <p:cNvSpPr txBox="1">
            <a:spLocks noGrp="1"/>
          </p:cNvSpPr>
          <p:nvPr>
            <p:ph type="subTitle" idx="13"/>
          </p:nvPr>
        </p:nvSpPr>
        <p:spPr>
          <a:xfrm>
            <a:off x="5444501" y="3714552"/>
            <a:ext cx="29055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0" name="Google Shape;180;p13"/>
          <p:cNvSpPr txBox="1">
            <a:spLocks noGrp="1"/>
          </p:cNvSpPr>
          <p:nvPr>
            <p:ph type="title" idx="14" hasCustomPrompt="1"/>
          </p:nvPr>
        </p:nvSpPr>
        <p:spPr>
          <a:xfrm>
            <a:off x="4765732" y="1976499"/>
            <a:ext cx="585300" cy="58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400"/>
              <a:buFont typeface="Arial"/>
              <a:buNone/>
              <a:defRPr sz="25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81" name="Google Shape;181;p13"/>
          <p:cNvSpPr txBox="1">
            <a:spLocks noGrp="1"/>
          </p:cNvSpPr>
          <p:nvPr>
            <p:ph type="title" idx="15" hasCustomPrompt="1"/>
          </p:nvPr>
        </p:nvSpPr>
        <p:spPr>
          <a:xfrm>
            <a:off x="4765732" y="3460746"/>
            <a:ext cx="585300" cy="58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400"/>
              <a:buFont typeface="Arial"/>
              <a:buNone/>
              <a:defRPr sz="25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pic>
        <p:nvPicPr>
          <p:cNvPr id="182" name="Google Shape;182;p13"/>
          <p:cNvPicPr preferRelativeResize="0"/>
          <p:nvPr/>
        </p:nvPicPr>
        <p:blipFill rotWithShape="1">
          <a:blip r:embed="rId2">
            <a:alphaModFix/>
          </a:blip>
          <a:srcRect l="75267" b="21972"/>
          <a:stretch/>
        </p:blipFill>
        <p:spPr>
          <a:xfrm flipH="1">
            <a:off x="8504325" y="1227325"/>
            <a:ext cx="789050" cy="3916175"/>
          </a:xfrm>
          <a:prstGeom prst="rect">
            <a:avLst/>
          </a:prstGeom>
          <a:noFill/>
          <a:ln>
            <a:noFill/>
          </a:ln>
        </p:spPr>
      </p:pic>
      <p:pic>
        <p:nvPicPr>
          <p:cNvPr id="183" name="Google Shape;183;p13"/>
          <p:cNvPicPr preferRelativeResize="0"/>
          <p:nvPr/>
        </p:nvPicPr>
        <p:blipFill rotWithShape="1">
          <a:blip r:embed="rId2">
            <a:alphaModFix/>
          </a:blip>
          <a:srcRect l="82436" b="10857"/>
          <a:stretch/>
        </p:blipFill>
        <p:spPr>
          <a:xfrm rot="10800000" flipH="1">
            <a:off x="125" y="620574"/>
            <a:ext cx="560324" cy="4474201"/>
          </a:xfrm>
          <a:prstGeom prst="rect">
            <a:avLst/>
          </a:prstGeom>
          <a:noFill/>
          <a:ln>
            <a:noFill/>
          </a:ln>
        </p:spPr>
      </p:pic>
      <p:sp>
        <p:nvSpPr>
          <p:cNvPr id="184" name="Google Shape;184;p13"/>
          <p:cNvSpPr/>
          <p:nvPr/>
        </p:nvSpPr>
        <p:spPr>
          <a:xfrm rot="2700000">
            <a:off x="3857962" y="4514111"/>
            <a:ext cx="305046" cy="1324977"/>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3"/>
          <p:cNvGrpSpPr/>
          <p:nvPr/>
        </p:nvGrpSpPr>
        <p:grpSpPr>
          <a:xfrm>
            <a:off x="7775652" y="4447853"/>
            <a:ext cx="425313" cy="425313"/>
            <a:chOff x="3589550" y="-1003725"/>
            <a:chExt cx="586800" cy="586800"/>
          </a:xfrm>
        </p:grpSpPr>
        <p:sp>
          <p:nvSpPr>
            <p:cNvPr id="186" name="Google Shape;186;p1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rot="2700000">
            <a:off x="4402697" y="4523191"/>
            <a:ext cx="94187" cy="162111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2700000">
            <a:off x="866325" y="-76053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2700000">
            <a:off x="940791" y="458230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2700000">
            <a:off x="1272229" y="469288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2700000">
            <a:off x="5223514" y="469226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8200975" y="309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2920950" y="3189950"/>
            <a:ext cx="33021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1800"/>
              <a:buNone/>
              <a:defRPr sz="2000"/>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96" name="Google Shape;196;p14"/>
          <p:cNvSpPr txBox="1">
            <a:spLocks noGrp="1"/>
          </p:cNvSpPr>
          <p:nvPr>
            <p:ph type="subTitle" idx="1"/>
          </p:nvPr>
        </p:nvSpPr>
        <p:spPr>
          <a:xfrm>
            <a:off x="1666800" y="1522455"/>
            <a:ext cx="5810400" cy="13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5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pic>
        <p:nvPicPr>
          <p:cNvPr id="197" name="Google Shape;197;p14"/>
          <p:cNvPicPr preferRelativeResize="0"/>
          <p:nvPr/>
        </p:nvPicPr>
        <p:blipFill rotWithShape="1">
          <a:blip r:embed="rId2">
            <a:alphaModFix/>
          </a:blip>
          <a:srcRect l="63306" b="30167"/>
          <a:stretch/>
        </p:blipFill>
        <p:spPr>
          <a:xfrm rot="10800000" flipH="1">
            <a:off x="7000" y="17011"/>
            <a:ext cx="1243401" cy="3722974"/>
          </a:xfrm>
          <a:prstGeom prst="rect">
            <a:avLst/>
          </a:prstGeom>
          <a:noFill/>
          <a:ln>
            <a:noFill/>
          </a:ln>
        </p:spPr>
      </p:pic>
      <p:pic>
        <p:nvPicPr>
          <p:cNvPr id="198" name="Google Shape;198;p14"/>
          <p:cNvPicPr preferRelativeResize="0"/>
          <p:nvPr/>
        </p:nvPicPr>
        <p:blipFill rotWithShape="1">
          <a:blip r:embed="rId2">
            <a:alphaModFix/>
          </a:blip>
          <a:srcRect l="63306" b="23059"/>
          <a:stretch/>
        </p:blipFill>
        <p:spPr>
          <a:xfrm flipH="1">
            <a:off x="7758350" y="516197"/>
            <a:ext cx="1402650" cy="4627301"/>
          </a:xfrm>
          <a:prstGeom prst="rect">
            <a:avLst/>
          </a:prstGeom>
          <a:noFill/>
          <a:ln>
            <a:noFill/>
          </a:ln>
        </p:spPr>
      </p:pic>
      <p:sp>
        <p:nvSpPr>
          <p:cNvPr id="199" name="Google Shape;199;p14"/>
          <p:cNvSpPr/>
          <p:nvPr/>
        </p:nvSpPr>
        <p:spPr>
          <a:xfrm rot="2700000">
            <a:off x="6328650" y="-38798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2700000">
            <a:off x="7016764" y="7174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2700000">
            <a:off x="7049774" y="-112234"/>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2700000">
            <a:off x="7009800" y="451323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2700000">
            <a:off x="1312291" y="4533928"/>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2700000">
            <a:off x="1643729" y="4644506"/>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4"/>
          <p:cNvGrpSpPr/>
          <p:nvPr/>
        </p:nvGrpSpPr>
        <p:grpSpPr>
          <a:xfrm>
            <a:off x="419825" y="4252350"/>
            <a:ext cx="586800" cy="586800"/>
            <a:chOff x="3589550" y="-1003725"/>
            <a:chExt cx="586800" cy="586800"/>
          </a:xfrm>
        </p:grpSpPr>
        <p:sp>
          <p:nvSpPr>
            <p:cNvPr id="207" name="Google Shape;207;p14"/>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9000">
              <a:schemeClr val="dk2"/>
            </a:gs>
            <a:gs pos="81000">
              <a:schemeClr val="accen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48640"/>
            <a:ext cx="7717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Montserrat Alternates ExtraBold"/>
              <a:buNone/>
              <a:defRPr sz="2800">
                <a:solidFill>
                  <a:schemeClr val="lt1"/>
                </a:solidFill>
                <a:latin typeface="Montserrat Alternates ExtraBold"/>
                <a:ea typeface="Montserrat Alternates ExtraBold"/>
                <a:cs typeface="Montserrat Alternates ExtraBold"/>
                <a:sym typeface="Montserrat Alternates ExtraBold"/>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1pPr>
            <a:lvl2pPr marL="914400" lvl="1"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2pPr>
            <a:lvl3pPr marL="1371600" lvl="2"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3pPr>
            <a:lvl4pPr marL="1828800" lvl="3"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4pPr>
            <a:lvl5pPr marL="2286000" lvl="4"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5pPr>
            <a:lvl6pPr marL="2743200" lvl="5"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6pPr>
            <a:lvl7pPr marL="3200400" lvl="6"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7pPr>
            <a:lvl8pPr marL="3657600" lvl="7"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8pPr>
            <a:lvl9pPr marL="4114800" lvl="8"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0" r:id="rId9"/>
    <p:sldLayoutId id="2147483661" r:id="rId10"/>
    <p:sldLayoutId id="2147483664" r:id="rId11"/>
    <p:sldLayoutId id="2147483665" r:id="rId12"/>
    <p:sldLayoutId id="2147483669" r:id="rId13"/>
    <p:sldLayoutId id="2147483670" r:id="rId14"/>
    <p:sldLayoutId id="2147483671" r:id="rId15"/>
    <p:sldLayoutId id="2147483678" r:id="rId16"/>
    <p:sldLayoutId id="214748367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7"/>
          <p:cNvSpPr/>
          <p:nvPr/>
        </p:nvSpPr>
        <p:spPr>
          <a:xfrm>
            <a:off x="2383649" y="3340133"/>
            <a:ext cx="43767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Başlık 2">
            <a:extLst>
              <a:ext uri="{FF2B5EF4-FFF2-40B4-BE49-F238E27FC236}">
                <a16:creationId xmlns:a16="http://schemas.microsoft.com/office/drawing/2014/main" id="{FCB73D50-4000-6937-E1CF-9FA50C82AAFA}"/>
              </a:ext>
            </a:extLst>
          </p:cNvPr>
          <p:cNvSpPr>
            <a:spLocks noGrp="1"/>
          </p:cNvSpPr>
          <p:nvPr>
            <p:ph type="ctrTitle"/>
          </p:nvPr>
        </p:nvSpPr>
        <p:spPr>
          <a:xfrm>
            <a:off x="1145293" y="1512532"/>
            <a:ext cx="6853413" cy="1498500"/>
          </a:xfrm>
        </p:spPr>
        <p:txBody>
          <a:bodyPr/>
          <a:lstStyle/>
          <a:p>
            <a:r>
              <a:rPr lang="tr-TR" sz="3600" dirty="0">
                <a:solidFill>
                  <a:schemeClr val="accent3"/>
                </a:solidFill>
              </a:rPr>
              <a:t>Seyahat Tercihleri ve </a:t>
            </a:r>
            <a:r>
              <a:rPr lang="tr-TR" sz="3600" dirty="0"/>
              <a:t>Planlama Hakkında Verileri toplama ve Analiz etme</a:t>
            </a:r>
          </a:p>
        </p:txBody>
      </p:sp>
      <p:sp>
        <p:nvSpPr>
          <p:cNvPr id="5" name="Alt Başlık 4">
            <a:extLst>
              <a:ext uri="{FF2B5EF4-FFF2-40B4-BE49-F238E27FC236}">
                <a16:creationId xmlns:a16="http://schemas.microsoft.com/office/drawing/2014/main" id="{69251029-11AF-AC60-94C1-BFCA9A3957FA}"/>
              </a:ext>
            </a:extLst>
          </p:cNvPr>
          <p:cNvSpPr>
            <a:spLocks noGrp="1"/>
          </p:cNvSpPr>
          <p:nvPr>
            <p:ph type="subTitle" idx="1"/>
          </p:nvPr>
        </p:nvSpPr>
        <p:spPr>
          <a:xfrm>
            <a:off x="2516549" y="3307594"/>
            <a:ext cx="4110900" cy="548700"/>
          </a:xfrm>
        </p:spPr>
        <p:txBody>
          <a:bodyPr/>
          <a:lstStyle/>
          <a:p>
            <a:r>
              <a:rPr lang="tr-TR" dirty="0"/>
              <a:t>Veri Tabanı Proje Ödevi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6" name="Google Shape;576;p40"/>
          <p:cNvSpPr/>
          <p:nvPr/>
        </p:nvSpPr>
        <p:spPr>
          <a:xfrm>
            <a:off x="3569145" y="7283046"/>
            <a:ext cx="4659" cy="72"/>
          </a:xfrm>
          <a:custGeom>
            <a:avLst/>
            <a:gdLst/>
            <a:ahLst/>
            <a:cxnLst/>
            <a:rect l="l" t="t" r="r" b="b"/>
            <a:pathLst>
              <a:path w="65" h="1" extrusionOk="0">
                <a:moveTo>
                  <a:pt x="64" y="0"/>
                </a:moveTo>
                <a:lnTo>
                  <a:pt x="64" y="0"/>
                </a:lnTo>
                <a:lnTo>
                  <a:pt x="0" y="0"/>
                </a:lnTo>
                <a:lnTo>
                  <a:pt x="0" y="0"/>
                </a:lnTo>
                <a:lnTo>
                  <a:pt x="0" y="0"/>
                </a:lnTo>
                <a:lnTo>
                  <a:pt x="64" y="0"/>
                </a:lnTo>
                <a:lnTo>
                  <a:pt x="64" y="0"/>
                </a:lnTo>
                <a:close/>
              </a:path>
            </a:pathLst>
          </a:custGeom>
          <a:solidFill>
            <a:srgbClr val="D6F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3518468" y="7275376"/>
            <a:ext cx="72" cy="72"/>
          </a:xfrm>
          <a:custGeom>
            <a:avLst/>
            <a:gdLst/>
            <a:ahLst/>
            <a:cxnLst/>
            <a:rect l="l" t="t" r="r" b="b"/>
            <a:pathLst>
              <a:path w="1" h="1" extrusionOk="0">
                <a:moveTo>
                  <a:pt x="1" y="0"/>
                </a:moveTo>
                <a:lnTo>
                  <a:pt x="1" y="0"/>
                </a:lnTo>
                <a:lnTo>
                  <a:pt x="1" y="0"/>
                </a:lnTo>
                <a:lnTo>
                  <a:pt x="1" y="0"/>
                </a:lnTo>
                <a:close/>
              </a:path>
            </a:pathLst>
          </a:custGeom>
          <a:solidFill>
            <a:srgbClr val="D6F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Alt Başlık 6">
            <a:extLst>
              <a:ext uri="{FF2B5EF4-FFF2-40B4-BE49-F238E27FC236}">
                <a16:creationId xmlns:a16="http://schemas.microsoft.com/office/drawing/2014/main" id="{C0C86BED-F8B8-28DA-477D-B9E978499733}"/>
              </a:ext>
            </a:extLst>
          </p:cNvPr>
          <p:cNvSpPr>
            <a:spLocks noGrp="1"/>
          </p:cNvSpPr>
          <p:nvPr>
            <p:ph type="subTitle" idx="1"/>
          </p:nvPr>
        </p:nvSpPr>
        <p:spPr>
          <a:xfrm>
            <a:off x="948843" y="1384028"/>
            <a:ext cx="6839491" cy="2578371"/>
          </a:xfrm>
        </p:spPr>
        <p:txBody>
          <a:bodyPr/>
          <a:lstStyle/>
          <a:p>
            <a:r>
              <a:rPr lang="tr-TR" dirty="0"/>
              <a:t>Bu konuyu seçmemizde ki asıl amaç seyahat konusuna ilgimiz olmasıdır. Yeni yerler keşfetmek, farklı kültürler öğrenmek vs. her zaman merak ettiğimiz konular olmuştur. Birçok kişinin seyahat planlaması yapmakta sıkıntı çektiğini gördük özellikle bütçeye uygun hem de istediklerinizi karşılayacak şekilde bir plan kurulmasına ciddi anlamda zorlanıldığını fark ettik bizim burada ki amacımızda bu konu da sıkıntı yaşamamanızı ve fikir sahibi olmanızı sağlamak</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63"/>
          <p:cNvSpPr/>
          <p:nvPr/>
        </p:nvSpPr>
        <p:spPr>
          <a:xfrm>
            <a:off x="3885656" y="-1732786"/>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3"/>
          <p:cNvSpPr/>
          <p:nvPr/>
        </p:nvSpPr>
        <p:spPr>
          <a:xfrm>
            <a:off x="9449983" y="2766332"/>
            <a:ext cx="4392562" cy="66061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3"/>
          <p:cNvSpPr txBox="1">
            <a:spLocks noGrp="1"/>
          </p:cNvSpPr>
          <p:nvPr>
            <p:ph type="subTitle" idx="1"/>
          </p:nvPr>
        </p:nvSpPr>
        <p:spPr>
          <a:xfrm>
            <a:off x="9506871" y="2904900"/>
            <a:ext cx="4392562" cy="4030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Bilgi Piramidine uygun projelenin amaçlarını açıklama</a:t>
            </a:r>
          </a:p>
        </p:txBody>
      </p:sp>
      <p:sp>
        <p:nvSpPr>
          <p:cNvPr id="1101" name="Google Shape;1101;p63"/>
          <p:cNvSpPr txBox="1">
            <a:spLocks noGrp="1"/>
          </p:cNvSpPr>
          <p:nvPr>
            <p:ph type="title" idx="2"/>
          </p:nvPr>
        </p:nvSpPr>
        <p:spPr>
          <a:xfrm>
            <a:off x="3851156" y="-1767286"/>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102" name="Google Shape;1102;p63"/>
          <p:cNvGrpSpPr/>
          <p:nvPr/>
        </p:nvGrpSpPr>
        <p:grpSpPr>
          <a:xfrm>
            <a:off x="7458600" y="2721175"/>
            <a:ext cx="586800" cy="586800"/>
            <a:chOff x="3589550" y="-1003725"/>
            <a:chExt cx="586800" cy="586800"/>
          </a:xfrm>
        </p:grpSpPr>
        <p:sp>
          <p:nvSpPr>
            <p:cNvPr id="1103" name="Google Shape;1103;p6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Başlık 2">
            <a:extLst>
              <a:ext uri="{FF2B5EF4-FFF2-40B4-BE49-F238E27FC236}">
                <a16:creationId xmlns:a16="http://schemas.microsoft.com/office/drawing/2014/main" id="{B5CA7550-0893-8AC6-3430-8FC9D70B4218}"/>
              </a:ext>
            </a:extLst>
          </p:cNvPr>
          <p:cNvSpPr>
            <a:spLocks noGrp="1"/>
          </p:cNvSpPr>
          <p:nvPr>
            <p:ph type="title"/>
          </p:nvPr>
        </p:nvSpPr>
        <p:spPr>
          <a:xfrm>
            <a:off x="9449983" y="1880670"/>
            <a:ext cx="4984048" cy="731400"/>
          </a:xfrm>
        </p:spPr>
        <p:txBody>
          <a:bodyPr/>
          <a:lstStyle/>
          <a:p>
            <a:r>
              <a:rPr lang="tr-TR" dirty="0"/>
              <a:t>Bilgi Piramidi</a:t>
            </a:r>
          </a:p>
        </p:txBody>
      </p:sp>
    </p:spTree>
    <p:extLst>
      <p:ext uri="{BB962C8B-B14F-4D97-AF65-F5344CB8AC3E}">
        <p14:creationId xmlns:p14="http://schemas.microsoft.com/office/powerpoint/2010/main" val="1843786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63"/>
          <p:cNvSpPr/>
          <p:nvPr/>
        </p:nvSpPr>
        <p:spPr>
          <a:xfrm>
            <a:off x="1673398" y="2057550"/>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3"/>
          <p:cNvSpPr/>
          <p:nvPr/>
        </p:nvSpPr>
        <p:spPr>
          <a:xfrm>
            <a:off x="2872202" y="2766331"/>
            <a:ext cx="4392562" cy="66061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3"/>
          <p:cNvSpPr txBox="1">
            <a:spLocks noGrp="1"/>
          </p:cNvSpPr>
          <p:nvPr>
            <p:ph type="subTitle" idx="1"/>
          </p:nvPr>
        </p:nvSpPr>
        <p:spPr>
          <a:xfrm>
            <a:off x="2929090" y="2904899"/>
            <a:ext cx="4392562" cy="4030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Bilgi Piramidine uygun projelenin amaçlarını açıklama</a:t>
            </a:r>
          </a:p>
        </p:txBody>
      </p:sp>
      <p:sp>
        <p:nvSpPr>
          <p:cNvPr id="1101" name="Google Shape;1101;p63"/>
          <p:cNvSpPr txBox="1">
            <a:spLocks noGrp="1"/>
          </p:cNvSpPr>
          <p:nvPr>
            <p:ph type="title" idx="2"/>
          </p:nvPr>
        </p:nvSpPr>
        <p:spPr>
          <a:xfrm>
            <a:off x="1638898" y="2023050"/>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02" name="Google Shape;1102;p63"/>
          <p:cNvGrpSpPr/>
          <p:nvPr/>
        </p:nvGrpSpPr>
        <p:grpSpPr>
          <a:xfrm>
            <a:off x="7458600" y="2721175"/>
            <a:ext cx="586800" cy="586800"/>
            <a:chOff x="3589550" y="-1003725"/>
            <a:chExt cx="586800" cy="586800"/>
          </a:xfrm>
        </p:grpSpPr>
        <p:sp>
          <p:nvSpPr>
            <p:cNvPr id="1103" name="Google Shape;1103;p6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Başlık 2">
            <a:extLst>
              <a:ext uri="{FF2B5EF4-FFF2-40B4-BE49-F238E27FC236}">
                <a16:creationId xmlns:a16="http://schemas.microsoft.com/office/drawing/2014/main" id="{B5CA7550-0893-8AC6-3430-8FC9D70B4218}"/>
              </a:ext>
            </a:extLst>
          </p:cNvPr>
          <p:cNvSpPr>
            <a:spLocks noGrp="1"/>
          </p:cNvSpPr>
          <p:nvPr>
            <p:ph type="title"/>
          </p:nvPr>
        </p:nvSpPr>
        <p:spPr>
          <a:xfrm>
            <a:off x="2872202" y="1880669"/>
            <a:ext cx="4984048" cy="731400"/>
          </a:xfrm>
        </p:spPr>
        <p:txBody>
          <a:bodyPr/>
          <a:lstStyle/>
          <a:p>
            <a:r>
              <a:rPr lang="tr-TR" dirty="0"/>
              <a:t>Bilgi Piramidi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3" name="Google Shape;663;p45"/>
          <p:cNvSpPr txBox="1">
            <a:spLocks noGrp="1"/>
          </p:cNvSpPr>
          <p:nvPr>
            <p:ph type="subTitle" idx="5"/>
          </p:nvPr>
        </p:nvSpPr>
        <p:spPr>
          <a:xfrm>
            <a:off x="1979909" y="2357634"/>
            <a:ext cx="2103627"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Enformasyon</a:t>
            </a:r>
            <a:endParaRPr dirty="0"/>
          </a:p>
        </p:txBody>
      </p:sp>
      <p:sp>
        <p:nvSpPr>
          <p:cNvPr id="665" name="Google Shape;665;p45"/>
          <p:cNvSpPr txBox="1">
            <a:spLocks noGrp="1"/>
          </p:cNvSpPr>
          <p:nvPr>
            <p:ph type="subTitle" idx="7"/>
          </p:nvPr>
        </p:nvSpPr>
        <p:spPr>
          <a:xfrm>
            <a:off x="1779773" y="1165635"/>
            <a:ext cx="14355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Veri</a:t>
            </a:r>
            <a:endParaRPr dirty="0"/>
          </a:p>
        </p:txBody>
      </p:sp>
      <p:sp>
        <p:nvSpPr>
          <p:cNvPr id="667" name="Google Shape;667;p45"/>
          <p:cNvSpPr/>
          <p:nvPr/>
        </p:nvSpPr>
        <p:spPr>
          <a:xfrm>
            <a:off x="1013841" y="2498899"/>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5"/>
          <p:cNvSpPr/>
          <p:nvPr/>
        </p:nvSpPr>
        <p:spPr>
          <a:xfrm>
            <a:off x="983051" y="1403334"/>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45"/>
          <p:cNvGrpSpPr/>
          <p:nvPr/>
        </p:nvGrpSpPr>
        <p:grpSpPr>
          <a:xfrm>
            <a:off x="1303001" y="1670160"/>
            <a:ext cx="314378" cy="420634"/>
            <a:chOff x="4028025" y="1249275"/>
            <a:chExt cx="311050" cy="419250"/>
          </a:xfrm>
        </p:grpSpPr>
        <p:sp>
          <p:nvSpPr>
            <p:cNvPr id="672" name="Google Shape;672;p45"/>
            <p:cNvSpPr/>
            <p:nvPr/>
          </p:nvSpPr>
          <p:spPr>
            <a:xfrm>
              <a:off x="4028025" y="1249275"/>
              <a:ext cx="311050" cy="419250"/>
            </a:xfrm>
            <a:custGeom>
              <a:avLst/>
              <a:gdLst/>
              <a:ahLst/>
              <a:cxnLst/>
              <a:rect l="l" t="t" r="r" b="b"/>
              <a:pathLst>
                <a:path w="12442" h="16770" extrusionOk="0">
                  <a:moveTo>
                    <a:pt x="1296" y="0"/>
                  </a:moveTo>
                  <a:lnTo>
                    <a:pt x="1037" y="26"/>
                  </a:lnTo>
                  <a:lnTo>
                    <a:pt x="804" y="104"/>
                  </a:lnTo>
                  <a:lnTo>
                    <a:pt x="571" y="207"/>
                  </a:lnTo>
                  <a:lnTo>
                    <a:pt x="389" y="389"/>
                  </a:lnTo>
                  <a:lnTo>
                    <a:pt x="234" y="570"/>
                  </a:lnTo>
                  <a:lnTo>
                    <a:pt x="104" y="803"/>
                  </a:lnTo>
                  <a:lnTo>
                    <a:pt x="26" y="1037"/>
                  </a:lnTo>
                  <a:lnTo>
                    <a:pt x="1" y="1296"/>
                  </a:lnTo>
                  <a:lnTo>
                    <a:pt x="1" y="15473"/>
                  </a:lnTo>
                  <a:lnTo>
                    <a:pt x="26" y="15732"/>
                  </a:lnTo>
                  <a:lnTo>
                    <a:pt x="104" y="15966"/>
                  </a:lnTo>
                  <a:lnTo>
                    <a:pt x="234" y="16199"/>
                  </a:lnTo>
                  <a:lnTo>
                    <a:pt x="389" y="16380"/>
                  </a:lnTo>
                  <a:lnTo>
                    <a:pt x="571" y="16536"/>
                  </a:lnTo>
                  <a:lnTo>
                    <a:pt x="804" y="16665"/>
                  </a:lnTo>
                  <a:lnTo>
                    <a:pt x="1037" y="16743"/>
                  </a:lnTo>
                  <a:lnTo>
                    <a:pt x="1296" y="16769"/>
                  </a:lnTo>
                  <a:lnTo>
                    <a:pt x="11145" y="16769"/>
                  </a:lnTo>
                  <a:lnTo>
                    <a:pt x="11405" y="16743"/>
                  </a:lnTo>
                  <a:lnTo>
                    <a:pt x="11638" y="16665"/>
                  </a:lnTo>
                  <a:lnTo>
                    <a:pt x="11871" y="16536"/>
                  </a:lnTo>
                  <a:lnTo>
                    <a:pt x="12053" y="16380"/>
                  </a:lnTo>
                  <a:lnTo>
                    <a:pt x="12208" y="16199"/>
                  </a:lnTo>
                  <a:lnTo>
                    <a:pt x="12338" y="15966"/>
                  </a:lnTo>
                  <a:lnTo>
                    <a:pt x="12415" y="15732"/>
                  </a:lnTo>
                  <a:lnTo>
                    <a:pt x="12441" y="15473"/>
                  </a:lnTo>
                  <a:lnTo>
                    <a:pt x="12441" y="1296"/>
                  </a:lnTo>
                  <a:lnTo>
                    <a:pt x="12415" y="1037"/>
                  </a:lnTo>
                  <a:lnTo>
                    <a:pt x="12338" y="803"/>
                  </a:lnTo>
                  <a:lnTo>
                    <a:pt x="12208" y="570"/>
                  </a:lnTo>
                  <a:lnTo>
                    <a:pt x="12053" y="389"/>
                  </a:lnTo>
                  <a:lnTo>
                    <a:pt x="11871" y="207"/>
                  </a:lnTo>
                  <a:lnTo>
                    <a:pt x="11638" y="104"/>
                  </a:lnTo>
                  <a:lnTo>
                    <a:pt x="11405" y="26"/>
                  </a:lnTo>
                  <a:lnTo>
                    <a:pt x="11145" y="0"/>
                  </a:lnTo>
                  <a:lnTo>
                    <a:pt x="7698" y="0"/>
                  </a:lnTo>
                  <a:lnTo>
                    <a:pt x="7569" y="26"/>
                  </a:lnTo>
                  <a:lnTo>
                    <a:pt x="7465" y="78"/>
                  </a:lnTo>
                  <a:lnTo>
                    <a:pt x="7387" y="181"/>
                  </a:lnTo>
                  <a:lnTo>
                    <a:pt x="7361" y="311"/>
                  </a:lnTo>
                  <a:lnTo>
                    <a:pt x="7387" y="441"/>
                  </a:lnTo>
                  <a:lnTo>
                    <a:pt x="7465" y="544"/>
                  </a:lnTo>
                  <a:lnTo>
                    <a:pt x="7569" y="622"/>
                  </a:lnTo>
                  <a:lnTo>
                    <a:pt x="7698" y="648"/>
                  </a:lnTo>
                  <a:lnTo>
                    <a:pt x="11275" y="648"/>
                  </a:lnTo>
                  <a:lnTo>
                    <a:pt x="11379" y="700"/>
                  </a:lnTo>
                  <a:lnTo>
                    <a:pt x="11508" y="752"/>
                  </a:lnTo>
                  <a:lnTo>
                    <a:pt x="11586" y="829"/>
                  </a:lnTo>
                  <a:lnTo>
                    <a:pt x="11690" y="933"/>
                  </a:lnTo>
                  <a:lnTo>
                    <a:pt x="11742" y="1037"/>
                  </a:lnTo>
                  <a:lnTo>
                    <a:pt x="11767" y="1166"/>
                  </a:lnTo>
                  <a:lnTo>
                    <a:pt x="11793" y="1296"/>
                  </a:lnTo>
                  <a:lnTo>
                    <a:pt x="11793" y="15473"/>
                  </a:lnTo>
                  <a:lnTo>
                    <a:pt x="11767" y="15603"/>
                  </a:lnTo>
                  <a:lnTo>
                    <a:pt x="11742" y="15706"/>
                  </a:lnTo>
                  <a:lnTo>
                    <a:pt x="11690" y="15836"/>
                  </a:lnTo>
                  <a:lnTo>
                    <a:pt x="11586" y="15914"/>
                  </a:lnTo>
                  <a:lnTo>
                    <a:pt x="11508" y="15992"/>
                  </a:lnTo>
                  <a:lnTo>
                    <a:pt x="11379" y="16069"/>
                  </a:lnTo>
                  <a:lnTo>
                    <a:pt x="11275" y="16095"/>
                  </a:lnTo>
                  <a:lnTo>
                    <a:pt x="11145" y="16121"/>
                  </a:lnTo>
                  <a:lnTo>
                    <a:pt x="1296" y="16121"/>
                  </a:lnTo>
                  <a:lnTo>
                    <a:pt x="1167" y="16095"/>
                  </a:lnTo>
                  <a:lnTo>
                    <a:pt x="1063" y="16069"/>
                  </a:lnTo>
                  <a:lnTo>
                    <a:pt x="934" y="15992"/>
                  </a:lnTo>
                  <a:lnTo>
                    <a:pt x="856" y="15914"/>
                  </a:lnTo>
                  <a:lnTo>
                    <a:pt x="778" y="15836"/>
                  </a:lnTo>
                  <a:lnTo>
                    <a:pt x="700" y="15706"/>
                  </a:lnTo>
                  <a:lnTo>
                    <a:pt x="674" y="15603"/>
                  </a:lnTo>
                  <a:lnTo>
                    <a:pt x="648" y="15473"/>
                  </a:lnTo>
                  <a:lnTo>
                    <a:pt x="648" y="1296"/>
                  </a:lnTo>
                  <a:lnTo>
                    <a:pt x="674" y="1166"/>
                  </a:lnTo>
                  <a:lnTo>
                    <a:pt x="700" y="1037"/>
                  </a:lnTo>
                  <a:lnTo>
                    <a:pt x="778" y="933"/>
                  </a:lnTo>
                  <a:lnTo>
                    <a:pt x="856" y="829"/>
                  </a:lnTo>
                  <a:lnTo>
                    <a:pt x="934" y="752"/>
                  </a:lnTo>
                  <a:lnTo>
                    <a:pt x="1063" y="700"/>
                  </a:lnTo>
                  <a:lnTo>
                    <a:pt x="1167" y="648"/>
                  </a:lnTo>
                  <a:lnTo>
                    <a:pt x="4744" y="648"/>
                  </a:lnTo>
                  <a:lnTo>
                    <a:pt x="4873" y="622"/>
                  </a:lnTo>
                  <a:lnTo>
                    <a:pt x="4977" y="544"/>
                  </a:lnTo>
                  <a:lnTo>
                    <a:pt x="5055" y="441"/>
                  </a:lnTo>
                  <a:lnTo>
                    <a:pt x="5081" y="311"/>
                  </a:lnTo>
                  <a:lnTo>
                    <a:pt x="5055" y="181"/>
                  </a:lnTo>
                  <a:lnTo>
                    <a:pt x="4977" y="78"/>
                  </a:lnTo>
                  <a:lnTo>
                    <a:pt x="4873" y="26"/>
                  </a:lnTo>
                  <a:lnTo>
                    <a:pt x="47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5"/>
            <p:cNvSpPr/>
            <p:nvPr/>
          </p:nvSpPr>
          <p:spPr>
            <a:xfrm>
              <a:off x="4175125" y="1249275"/>
              <a:ext cx="16850" cy="16200"/>
            </a:xfrm>
            <a:custGeom>
              <a:avLst/>
              <a:gdLst/>
              <a:ahLst/>
              <a:cxnLst/>
              <a:rect l="l" t="t" r="r" b="b"/>
              <a:pathLst>
                <a:path w="674" h="648" extrusionOk="0">
                  <a:moveTo>
                    <a:pt x="337" y="0"/>
                  </a:moveTo>
                  <a:lnTo>
                    <a:pt x="207" y="26"/>
                  </a:lnTo>
                  <a:lnTo>
                    <a:pt x="104" y="78"/>
                  </a:lnTo>
                  <a:lnTo>
                    <a:pt x="26" y="181"/>
                  </a:lnTo>
                  <a:lnTo>
                    <a:pt x="0" y="311"/>
                  </a:lnTo>
                  <a:lnTo>
                    <a:pt x="26" y="441"/>
                  </a:lnTo>
                  <a:lnTo>
                    <a:pt x="104" y="544"/>
                  </a:lnTo>
                  <a:lnTo>
                    <a:pt x="207" y="622"/>
                  </a:lnTo>
                  <a:lnTo>
                    <a:pt x="337" y="648"/>
                  </a:lnTo>
                  <a:lnTo>
                    <a:pt x="467" y="622"/>
                  </a:lnTo>
                  <a:lnTo>
                    <a:pt x="570" y="544"/>
                  </a:lnTo>
                  <a:lnTo>
                    <a:pt x="648" y="441"/>
                  </a:lnTo>
                  <a:lnTo>
                    <a:pt x="674" y="311"/>
                  </a:lnTo>
                  <a:lnTo>
                    <a:pt x="648" y="181"/>
                  </a:lnTo>
                  <a:lnTo>
                    <a:pt x="570" y="78"/>
                  </a:lnTo>
                  <a:lnTo>
                    <a:pt x="467" y="26"/>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5"/>
            <p:cNvSpPr/>
            <p:nvPr/>
          </p:nvSpPr>
          <p:spPr>
            <a:xfrm>
              <a:off x="4072725" y="1296575"/>
              <a:ext cx="221625" cy="92025"/>
            </a:xfrm>
            <a:custGeom>
              <a:avLst/>
              <a:gdLst/>
              <a:ahLst/>
              <a:cxnLst/>
              <a:rect l="l" t="t" r="r" b="b"/>
              <a:pathLst>
                <a:path w="8865" h="3681" extrusionOk="0">
                  <a:moveTo>
                    <a:pt x="8217" y="648"/>
                  </a:moveTo>
                  <a:lnTo>
                    <a:pt x="8217" y="3032"/>
                  </a:lnTo>
                  <a:lnTo>
                    <a:pt x="649" y="3032"/>
                  </a:lnTo>
                  <a:lnTo>
                    <a:pt x="649" y="648"/>
                  </a:lnTo>
                  <a:close/>
                  <a:moveTo>
                    <a:pt x="312" y="0"/>
                  </a:moveTo>
                  <a:lnTo>
                    <a:pt x="208" y="26"/>
                  </a:lnTo>
                  <a:lnTo>
                    <a:pt x="105" y="104"/>
                  </a:lnTo>
                  <a:lnTo>
                    <a:pt x="27" y="207"/>
                  </a:lnTo>
                  <a:lnTo>
                    <a:pt x="1" y="337"/>
                  </a:lnTo>
                  <a:lnTo>
                    <a:pt x="1" y="3343"/>
                  </a:lnTo>
                  <a:lnTo>
                    <a:pt x="27" y="3473"/>
                  </a:lnTo>
                  <a:lnTo>
                    <a:pt x="105" y="3577"/>
                  </a:lnTo>
                  <a:lnTo>
                    <a:pt x="208" y="3654"/>
                  </a:lnTo>
                  <a:lnTo>
                    <a:pt x="312" y="3680"/>
                  </a:lnTo>
                  <a:lnTo>
                    <a:pt x="8554" y="3680"/>
                  </a:lnTo>
                  <a:lnTo>
                    <a:pt x="8658" y="3654"/>
                  </a:lnTo>
                  <a:lnTo>
                    <a:pt x="8787" y="3577"/>
                  </a:lnTo>
                  <a:lnTo>
                    <a:pt x="8839" y="3473"/>
                  </a:lnTo>
                  <a:lnTo>
                    <a:pt x="8865" y="3343"/>
                  </a:lnTo>
                  <a:lnTo>
                    <a:pt x="8865" y="337"/>
                  </a:lnTo>
                  <a:lnTo>
                    <a:pt x="8839" y="207"/>
                  </a:lnTo>
                  <a:lnTo>
                    <a:pt x="8787" y="104"/>
                  </a:lnTo>
                  <a:lnTo>
                    <a:pt x="8658" y="26"/>
                  </a:lnTo>
                  <a:lnTo>
                    <a:pt x="8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5"/>
            <p:cNvSpPr/>
            <p:nvPr/>
          </p:nvSpPr>
          <p:spPr>
            <a:xfrm>
              <a:off x="4072725" y="1404775"/>
              <a:ext cx="60950" cy="61575"/>
            </a:xfrm>
            <a:custGeom>
              <a:avLst/>
              <a:gdLst/>
              <a:ahLst/>
              <a:cxnLst/>
              <a:rect l="l" t="t" r="r" b="b"/>
              <a:pathLst>
                <a:path w="2438" h="2463" extrusionOk="0">
                  <a:moveTo>
                    <a:pt x="1789" y="674"/>
                  </a:moveTo>
                  <a:lnTo>
                    <a:pt x="1789" y="1789"/>
                  </a:lnTo>
                  <a:lnTo>
                    <a:pt x="649" y="1789"/>
                  </a:lnTo>
                  <a:lnTo>
                    <a:pt x="649" y="674"/>
                  </a:lnTo>
                  <a:close/>
                  <a:moveTo>
                    <a:pt x="312" y="0"/>
                  </a:moveTo>
                  <a:lnTo>
                    <a:pt x="208" y="26"/>
                  </a:lnTo>
                  <a:lnTo>
                    <a:pt x="105" y="104"/>
                  </a:lnTo>
                  <a:lnTo>
                    <a:pt x="27" y="208"/>
                  </a:lnTo>
                  <a:lnTo>
                    <a:pt x="1" y="337"/>
                  </a:lnTo>
                  <a:lnTo>
                    <a:pt x="1" y="2126"/>
                  </a:lnTo>
                  <a:lnTo>
                    <a:pt x="27" y="2255"/>
                  </a:lnTo>
                  <a:lnTo>
                    <a:pt x="105" y="2359"/>
                  </a:lnTo>
                  <a:lnTo>
                    <a:pt x="208" y="2437"/>
                  </a:lnTo>
                  <a:lnTo>
                    <a:pt x="312" y="2463"/>
                  </a:lnTo>
                  <a:lnTo>
                    <a:pt x="2100" y="2463"/>
                  </a:lnTo>
                  <a:lnTo>
                    <a:pt x="2230" y="2437"/>
                  </a:lnTo>
                  <a:lnTo>
                    <a:pt x="2334" y="2359"/>
                  </a:lnTo>
                  <a:lnTo>
                    <a:pt x="2411" y="2255"/>
                  </a:lnTo>
                  <a:lnTo>
                    <a:pt x="2437" y="2126"/>
                  </a:lnTo>
                  <a:lnTo>
                    <a:pt x="2437" y="337"/>
                  </a:lnTo>
                  <a:lnTo>
                    <a:pt x="2411" y="208"/>
                  </a:lnTo>
                  <a:lnTo>
                    <a:pt x="2334" y="104"/>
                  </a:lnTo>
                  <a:lnTo>
                    <a:pt x="2230" y="26"/>
                  </a:lnTo>
                  <a:lnTo>
                    <a:pt x="2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5"/>
            <p:cNvSpPr/>
            <p:nvPr/>
          </p:nvSpPr>
          <p:spPr>
            <a:xfrm>
              <a:off x="4153075" y="1404775"/>
              <a:ext cx="60950" cy="61575"/>
            </a:xfrm>
            <a:custGeom>
              <a:avLst/>
              <a:gdLst/>
              <a:ahLst/>
              <a:cxnLst/>
              <a:rect l="l" t="t" r="r" b="b"/>
              <a:pathLst>
                <a:path w="2438" h="2463" extrusionOk="0">
                  <a:moveTo>
                    <a:pt x="1789" y="674"/>
                  </a:moveTo>
                  <a:lnTo>
                    <a:pt x="1789" y="1789"/>
                  </a:lnTo>
                  <a:lnTo>
                    <a:pt x="649" y="1789"/>
                  </a:lnTo>
                  <a:lnTo>
                    <a:pt x="649" y="674"/>
                  </a:lnTo>
                  <a:close/>
                  <a:moveTo>
                    <a:pt x="338" y="0"/>
                  </a:moveTo>
                  <a:lnTo>
                    <a:pt x="208" y="26"/>
                  </a:lnTo>
                  <a:lnTo>
                    <a:pt x="104" y="104"/>
                  </a:lnTo>
                  <a:lnTo>
                    <a:pt x="27" y="208"/>
                  </a:lnTo>
                  <a:lnTo>
                    <a:pt x="1" y="337"/>
                  </a:lnTo>
                  <a:lnTo>
                    <a:pt x="1" y="2126"/>
                  </a:lnTo>
                  <a:lnTo>
                    <a:pt x="27" y="2255"/>
                  </a:lnTo>
                  <a:lnTo>
                    <a:pt x="104" y="2359"/>
                  </a:lnTo>
                  <a:lnTo>
                    <a:pt x="208" y="2437"/>
                  </a:lnTo>
                  <a:lnTo>
                    <a:pt x="338" y="2463"/>
                  </a:lnTo>
                  <a:lnTo>
                    <a:pt x="2100" y="2463"/>
                  </a:lnTo>
                  <a:lnTo>
                    <a:pt x="2230" y="2437"/>
                  </a:lnTo>
                  <a:lnTo>
                    <a:pt x="2333" y="2359"/>
                  </a:lnTo>
                  <a:lnTo>
                    <a:pt x="2411" y="2255"/>
                  </a:lnTo>
                  <a:lnTo>
                    <a:pt x="2437" y="2126"/>
                  </a:lnTo>
                  <a:lnTo>
                    <a:pt x="2437" y="337"/>
                  </a:lnTo>
                  <a:lnTo>
                    <a:pt x="2411" y="208"/>
                  </a:lnTo>
                  <a:lnTo>
                    <a:pt x="2333" y="104"/>
                  </a:lnTo>
                  <a:lnTo>
                    <a:pt x="2230" y="26"/>
                  </a:lnTo>
                  <a:lnTo>
                    <a:pt x="2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5"/>
            <p:cNvSpPr/>
            <p:nvPr/>
          </p:nvSpPr>
          <p:spPr>
            <a:xfrm>
              <a:off x="4233425" y="1404775"/>
              <a:ext cx="60925" cy="61575"/>
            </a:xfrm>
            <a:custGeom>
              <a:avLst/>
              <a:gdLst/>
              <a:ahLst/>
              <a:cxnLst/>
              <a:rect l="l" t="t" r="r" b="b"/>
              <a:pathLst>
                <a:path w="2437" h="2463" extrusionOk="0">
                  <a:moveTo>
                    <a:pt x="1789" y="674"/>
                  </a:moveTo>
                  <a:lnTo>
                    <a:pt x="1789" y="1789"/>
                  </a:lnTo>
                  <a:lnTo>
                    <a:pt x="649" y="1789"/>
                  </a:lnTo>
                  <a:lnTo>
                    <a:pt x="649" y="674"/>
                  </a:lnTo>
                  <a:close/>
                  <a:moveTo>
                    <a:pt x="338" y="0"/>
                  </a:moveTo>
                  <a:lnTo>
                    <a:pt x="208" y="26"/>
                  </a:lnTo>
                  <a:lnTo>
                    <a:pt x="104" y="104"/>
                  </a:lnTo>
                  <a:lnTo>
                    <a:pt x="27" y="208"/>
                  </a:lnTo>
                  <a:lnTo>
                    <a:pt x="1" y="337"/>
                  </a:lnTo>
                  <a:lnTo>
                    <a:pt x="1" y="2126"/>
                  </a:lnTo>
                  <a:lnTo>
                    <a:pt x="27" y="2255"/>
                  </a:lnTo>
                  <a:lnTo>
                    <a:pt x="104" y="2359"/>
                  </a:lnTo>
                  <a:lnTo>
                    <a:pt x="208" y="2437"/>
                  </a:lnTo>
                  <a:lnTo>
                    <a:pt x="338" y="2463"/>
                  </a:lnTo>
                  <a:lnTo>
                    <a:pt x="2126" y="2463"/>
                  </a:lnTo>
                  <a:lnTo>
                    <a:pt x="2230" y="2437"/>
                  </a:lnTo>
                  <a:lnTo>
                    <a:pt x="2359" y="2359"/>
                  </a:lnTo>
                  <a:lnTo>
                    <a:pt x="2411" y="2255"/>
                  </a:lnTo>
                  <a:lnTo>
                    <a:pt x="2437" y="2126"/>
                  </a:lnTo>
                  <a:lnTo>
                    <a:pt x="2437" y="337"/>
                  </a:lnTo>
                  <a:lnTo>
                    <a:pt x="2411" y="208"/>
                  </a:lnTo>
                  <a:lnTo>
                    <a:pt x="2359" y="104"/>
                  </a:lnTo>
                  <a:lnTo>
                    <a:pt x="2230" y="26"/>
                  </a:lnTo>
                  <a:lnTo>
                    <a:pt x="2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5"/>
            <p:cNvSpPr/>
            <p:nvPr/>
          </p:nvSpPr>
          <p:spPr>
            <a:xfrm>
              <a:off x="4072725" y="1482525"/>
              <a:ext cx="60950" cy="60925"/>
            </a:xfrm>
            <a:custGeom>
              <a:avLst/>
              <a:gdLst/>
              <a:ahLst/>
              <a:cxnLst/>
              <a:rect l="l" t="t" r="r" b="b"/>
              <a:pathLst>
                <a:path w="2438" h="2437" extrusionOk="0">
                  <a:moveTo>
                    <a:pt x="1789" y="649"/>
                  </a:moveTo>
                  <a:lnTo>
                    <a:pt x="1789" y="1789"/>
                  </a:lnTo>
                  <a:lnTo>
                    <a:pt x="649" y="1789"/>
                  </a:lnTo>
                  <a:lnTo>
                    <a:pt x="649" y="649"/>
                  </a:lnTo>
                  <a:close/>
                  <a:moveTo>
                    <a:pt x="312" y="1"/>
                  </a:moveTo>
                  <a:lnTo>
                    <a:pt x="208" y="26"/>
                  </a:lnTo>
                  <a:lnTo>
                    <a:pt x="105" y="104"/>
                  </a:lnTo>
                  <a:lnTo>
                    <a:pt x="27" y="208"/>
                  </a:lnTo>
                  <a:lnTo>
                    <a:pt x="1" y="312"/>
                  </a:lnTo>
                  <a:lnTo>
                    <a:pt x="1" y="2100"/>
                  </a:lnTo>
                  <a:lnTo>
                    <a:pt x="27" y="2230"/>
                  </a:lnTo>
                  <a:lnTo>
                    <a:pt x="105" y="2333"/>
                  </a:lnTo>
                  <a:lnTo>
                    <a:pt x="208" y="2411"/>
                  </a:lnTo>
                  <a:lnTo>
                    <a:pt x="312" y="2437"/>
                  </a:lnTo>
                  <a:lnTo>
                    <a:pt x="2100" y="2437"/>
                  </a:lnTo>
                  <a:lnTo>
                    <a:pt x="2230" y="2411"/>
                  </a:lnTo>
                  <a:lnTo>
                    <a:pt x="2334" y="2333"/>
                  </a:lnTo>
                  <a:lnTo>
                    <a:pt x="2411" y="2230"/>
                  </a:lnTo>
                  <a:lnTo>
                    <a:pt x="2437" y="2100"/>
                  </a:lnTo>
                  <a:lnTo>
                    <a:pt x="2437" y="312"/>
                  </a:lnTo>
                  <a:lnTo>
                    <a:pt x="2411" y="208"/>
                  </a:lnTo>
                  <a:lnTo>
                    <a:pt x="2334" y="104"/>
                  </a:lnTo>
                  <a:lnTo>
                    <a:pt x="2230" y="26"/>
                  </a:lnTo>
                  <a:lnTo>
                    <a:pt x="2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5"/>
            <p:cNvSpPr/>
            <p:nvPr/>
          </p:nvSpPr>
          <p:spPr>
            <a:xfrm>
              <a:off x="4153075" y="1482525"/>
              <a:ext cx="60950" cy="60925"/>
            </a:xfrm>
            <a:custGeom>
              <a:avLst/>
              <a:gdLst/>
              <a:ahLst/>
              <a:cxnLst/>
              <a:rect l="l" t="t" r="r" b="b"/>
              <a:pathLst>
                <a:path w="2438" h="2437" extrusionOk="0">
                  <a:moveTo>
                    <a:pt x="1789" y="649"/>
                  </a:moveTo>
                  <a:lnTo>
                    <a:pt x="1789" y="1789"/>
                  </a:lnTo>
                  <a:lnTo>
                    <a:pt x="649" y="1789"/>
                  </a:lnTo>
                  <a:lnTo>
                    <a:pt x="649" y="649"/>
                  </a:lnTo>
                  <a:close/>
                  <a:moveTo>
                    <a:pt x="338" y="1"/>
                  </a:moveTo>
                  <a:lnTo>
                    <a:pt x="208" y="26"/>
                  </a:lnTo>
                  <a:lnTo>
                    <a:pt x="104" y="104"/>
                  </a:lnTo>
                  <a:lnTo>
                    <a:pt x="27" y="208"/>
                  </a:lnTo>
                  <a:lnTo>
                    <a:pt x="1" y="312"/>
                  </a:lnTo>
                  <a:lnTo>
                    <a:pt x="1" y="2100"/>
                  </a:lnTo>
                  <a:lnTo>
                    <a:pt x="27" y="2230"/>
                  </a:lnTo>
                  <a:lnTo>
                    <a:pt x="104" y="2333"/>
                  </a:lnTo>
                  <a:lnTo>
                    <a:pt x="208" y="2411"/>
                  </a:lnTo>
                  <a:lnTo>
                    <a:pt x="338" y="2437"/>
                  </a:lnTo>
                  <a:lnTo>
                    <a:pt x="2100" y="2437"/>
                  </a:lnTo>
                  <a:lnTo>
                    <a:pt x="2230" y="2411"/>
                  </a:lnTo>
                  <a:lnTo>
                    <a:pt x="2333" y="2333"/>
                  </a:lnTo>
                  <a:lnTo>
                    <a:pt x="2411" y="2230"/>
                  </a:lnTo>
                  <a:lnTo>
                    <a:pt x="2437" y="2100"/>
                  </a:lnTo>
                  <a:lnTo>
                    <a:pt x="2437" y="312"/>
                  </a:lnTo>
                  <a:lnTo>
                    <a:pt x="2411" y="208"/>
                  </a:lnTo>
                  <a:lnTo>
                    <a:pt x="2333" y="104"/>
                  </a:lnTo>
                  <a:lnTo>
                    <a:pt x="2230" y="26"/>
                  </a:lnTo>
                  <a:lnTo>
                    <a:pt x="2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5"/>
            <p:cNvSpPr/>
            <p:nvPr/>
          </p:nvSpPr>
          <p:spPr>
            <a:xfrm>
              <a:off x="4072725" y="1559625"/>
              <a:ext cx="60950" cy="61600"/>
            </a:xfrm>
            <a:custGeom>
              <a:avLst/>
              <a:gdLst/>
              <a:ahLst/>
              <a:cxnLst/>
              <a:rect l="l" t="t" r="r" b="b"/>
              <a:pathLst>
                <a:path w="2438" h="2464" extrusionOk="0">
                  <a:moveTo>
                    <a:pt x="1789" y="675"/>
                  </a:moveTo>
                  <a:lnTo>
                    <a:pt x="1789" y="1789"/>
                  </a:lnTo>
                  <a:lnTo>
                    <a:pt x="649" y="1789"/>
                  </a:lnTo>
                  <a:lnTo>
                    <a:pt x="649" y="675"/>
                  </a:lnTo>
                  <a:close/>
                  <a:moveTo>
                    <a:pt x="312" y="1"/>
                  </a:moveTo>
                  <a:lnTo>
                    <a:pt x="208" y="27"/>
                  </a:lnTo>
                  <a:lnTo>
                    <a:pt x="105" y="104"/>
                  </a:lnTo>
                  <a:lnTo>
                    <a:pt x="27" y="208"/>
                  </a:lnTo>
                  <a:lnTo>
                    <a:pt x="1" y="338"/>
                  </a:lnTo>
                  <a:lnTo>
                    <a:pt x="1" y="2126"/>
                  </a:lnTo>
                  <a:lnTo>
                    <a:pt x="27" y="2256"/>
                  </a:lnTo>
                  <a:lnTo>
                    <a:pt x="105" y="2359"/>
                  </a:lnTo>
                  <a:lnTo>
                    <a:pt x="208" y="2437"/>
                  </a:lnTo>
                  <a:lnTo>
                    <a:pt x="312" y="2463"/>
                  </a:lnTo>
                  <a:lnTo>
                    <a:pt x="2100" y="2463"/>
                  </a:lnTo>
                  <a:lnTo>
                    <a:pt x="2230" y="2437"/>
                  </a:lnTo>
                  <a:lnTo>
                    <a:pt x="2334" y="2359"/>
                  </a:lnTo>
                  <a:lnTo>
                    <a:pt x="2411" y="2256"/>
                  </a:lnTo>
                  <a:lnTo>
                    <a:pt x="2437" y="2126"/>
                  </a:lnTo>
                  <a:lnTo>
                    <a:pt x="2437" y="338"/>
                  </a:lnTo>
                  <a:lnTo>
                    <a:pt x="2411" y="208"/>
                  </a:lnTo>
                  <a:lnTo>
                    <a:pt x="2334" y="104"/>
                  </a:lnTo>
                  <a:lnTo>
                    <a:pt x="2230" y="27"/>
                  </a:lnTo>
                  <a:lnTo>
                    <a:pt x="2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5"/>
            <p:cNvSpPr/>
            <p:nvPr/>
          </p:nvSpPr>
          <p:spPr>
            <a:xfrm>
              <a:off x="4153075" y="1559625"/>
              <a:ext cx="60950" cy="61600"/>
            </a:xfrm>
            <a:custGeom>
              <a:avLst/>
              <a:gdLst/>
              <a:ahLst/>
              <a:cxnLst/>
              <a:rect l="l" t="t" r="r" b="b"/>
              <a:pathLst>
                <a:path w="2438" h="2464" extrusionOk="0">
                  <a:moveTo>
                    <a:pt x="1789" y="675"/>
                  </a:moveTo>
                  <a:lnTo>
                    <a:pt x="1789" y="1789"/>
                  </a:lnTo>
                  <a:lnTo>
                    <a:pt x="649" y="1789"/>
                  </a:lnTo>
                  <a:lnTo>
                    <a:pt x="649" y="675"/>
                  </a:lnTo>
                  <a:close/>
                  <a:moveTo>
                    <a:pt x="338" y="1"/>
                  </a:moveTo>
                  <a:lnTo>
                    <a:pt x="208" y="27"/>
                  </a:lnTo>
                  <a:lnTo>
                    <a:pt x="104" y="104"/>
                  </a:lnTo>
                  <a:lnTo>
                    <a:pt x="27" y="208"/>
                  </a:lnTo>
                  <a:lnTo>
                    <a:pt x="1" y="338"/>
                  </a:lnTo>
                  <a:lnTo>
                    <a:pt x="1" y="2126"/>
                  </a:lnTo>
                  <a:lnTo>
                    <a:pt x="27" y="2256"/>
                  </a:lnTo>
                  <a:lnTo>
                    <a:pt x="104" y="2359"/>
                  </a:lnTo>
                  <a:lnTo>
                    <a:pt x="208" y="2437"/>
                  </a:lnTo>
                  <a:lnTo>
                    <a:pt x="338" y="2463"/>
                  </a:lnTo>
                  <a:lnTo>
                    <a:pt x="2100" y="2463"/>
                  </a:lnTo>
                  <a:lnTo>
                    <a:pt x="2230" y="2437"/>
                  </a:lnTo>
                  <a:lnTo>
                    <a:pt x="2333" y="2359"/>
                  </a:lnTo>
                  <a:lnTo>
                    <a:pt x="2411" y="2256"/>
                  </a:lnTo>
                  <a:lnTo>
                    <a:pt x="2437" y="2126"/>
                  </a:lnTo>
                  <a:lnTo>
                    <a:pt x="2437" y="338"/>
                  </a:lnTo>
                  <a:lnTo>
                    <a:pt x="2411" y="208"/>
                  </a:lnTo>
                  <a:lnTo>
                    <a:pt x="2333" y="104"/>
                  </a:lnTo>
                  <a:lnTo>
                    <a:pt x="2230" y="27"/>
                  </a:lnTo>
                  <a:lnTo>
                    <a:pt x="2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5"/>
            <p:cNvSpPr/>
            <p:nvPr/>
          </p:nvSpPr>
          <p:spPr>
            <a:xfrm>
              <a:off x="4233425" y="1482525"/>
              <a:ext cx="60925" cy="138700"/>
            </a:xfrm>
            <a:custGeom>
              <a:avLst/>
              <a:gdLst/>
              <a:ahLst/>
              <a:cxnLst/>
              <a:rect l="l" t="t" r="r" b="b"/>
              <a:pathLst>
                <a:path w="2437" h="5548" extrusionOk="0">
                  <a:moveTo>
                    <a:pt x="1789" y="649"/>
                  </a:moveTo>
                  <a:lnTo>
                    <a:pt x="1789" y="4873"/>
                  </a:lnTo>
                  <a:lnTo>
                    <a:pt x="649" y="4873"/>
                  </a:lnTo>
                  <a:lnTo>
                    <a:pt x="649" y="649"/>
                  </a:lnTo>
                  <a:close/>
                  <a:moveTo>
                    <a:pt x="338" y="1"/>
                  </a:moveTo>
                  <a:lnTo>
                    <a:pt x="208" y="26"/>
                  </a:lnTo>
                  <a:lnTo>
                    <a:pt x="104" y="104"/>
                  </a:lnTo>
                  <a:lnTo>
                    <a:pt x="27" y="208"/>
                  </a:lnTo>
                  <a:lnTo>
                    <a:pt x="1" y="312"/>
                  </a:lnTo>
                  <a:lnTo>
                    <a:pt x="1" y="5210"/>
                  </a:lnTo>
                  <a:lnTo>
                    <a:pt x="27" y="5340"/>
                  </a:lnTo>
                  <a:lnTo>
                    <a:pt x="104" y="5443"/>
                  </a:lnTo>
                  <a:lnTo>
                    <a:pt x="208" y="5521"/>
                  </a:lnTo>
                  <a:lnTo>
                    <a:pt x="338" y="5547"/>
                  </a:lnTo>
                  <a:lnTo>
                    <a:pt x="2126" y="5547"/>
                  </a:lnTo>
                  <a:lnTo>
                    <a:pt x="2230" y="5521"/>
                  </a:lnTo>
                  <a:lnTo>
                    <a:pt x="2359" y="5443"/>
                  </a:lnTo>
                  <a:lnTo>
                    <a:pt x="2411" y="5340"/>
                  </a:lnTo>
                  <a:lnTo>
                    <a:pt x="2437" y="5210"/>
                  </a:lnTo>
                  <a:lnTo>
                    <a:pt x="2437" y="312"/>
                  </a:lnTo>
                  <a:lnTo>
                    <a:pt x="2411" y="208"/>
                  </a:lnTo>
                  <a:lnTo>
                    <a:pt x="2359" y="104"/>
                  </a:lnTo>
                  <a:lnTo>
                    <a:pt x="2230" y="26"/>
                  </a:lnTo>
                  <a:lnTo>
                    <a:pt x="2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5"/>
          <p:cNvGrpSpPr/>
          <p:nvPr/>
        </p:nvGrpSpPr>
        <p:grpSpPr>
          <a:xfrm>
            <a:off x="1278787" y="2783270"/>
            <a:ext cx="424393" cy="385543"/>
            <a:chOff x="4720700" y="1266750"/>
            <a:chExt cx="419900" cy="384275"/>
          </a:xfrm>
        </p:grpSpPr>
        <p:sp>
          <p:nvSpPr>
            <p:cNvPr id="684" name="Google Shape;684;p45"/>
            <p:cNvSpPr/>
            <p:nvPr/>
          </p:nvSpPr>
          <p:spPr>
            <a:xfrm>
              <a:off x="4964975" y="1311475"/>
              <a:ext cx="16875" cy="16225"/>
            </a:xfrm>
            <a:custGeom>
              <a:avLst/>
              <a:gdLst/>
              <a:ahLst/>
              <a:cxnLst/>
              <a:rect l="l" t="t" r="r" b="b"/>
              <a:pathLst>
                <a:path w="675" h="649" extrusionOk="0">
                  <a:moveTo>
                    <a:pt x="337" y="0"/>
                  </a:moveTo>
                  <a:lnTo>
                    <a:pt x="208" y="26"/>
                  </a:lnTo>
                  <a:lnTo>
                    <a:pt x="104" y="78"/>
                  </a:lnTo>
                  <a:lnTo>
                    <a:pt x="26" y="182"/>
                  </a:lnTo>
                  <a:lnTo>
                    <a:pt x="0" y="311"/>
                  </a:lnTo>
                  <a:lnTo>
                    <a:pt x="26" y="441"/>
                  </a:lnTo>
                  <a:lnTo>
                    <a:pt x="104" y="544"/>
                  </a:lnTo>
                  <a:lnTo>
                    <a:pt x="208" y="622"/>
                  </a:lnTo>
                  <a:lnTo>
                    <a:pt x="337" y="648"/>
                  </a:lnTo>
                  <a:lnTo>
                    <a:pt x="467" y="622"/>
                  </a:lnTo>
                  <a:lnTo>
                    <a:pt x="571" y="544"/>
                  </a:lnTo>
                  <a:lnTo>
                    <a:pt x="648" y="441"/>
                  </a:lnTo>
                  <a:lnTo>
                    <a:pt x="674" y="311"/>
                  </a:lnTo>
                  <a:lnTo>
                    <a:pt x="648" y="182"/>
                  </a:lnTo>
                  <a:lnTo>
                    <a:pt x="571" y="78"/>
                  </a:lnTo>
                  <a:lnTo>
                    <a:pt x="467" y="26"/>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5"/>
            <p:cNvSpPr/>
            <p:nvPr/>
          </p:nvSpPr>
          <p:spPr>
            <a:xfrm>
              <a:off x="4755675" y="1266750"/>
              <a:ext cx="384925" cy="384275"/>
            </a:xfrm>
            <a:custGeom>
              <a:avLst/>
              <a:gdLst/>
              <a:ahLst/>
              <a:cxnLst/>
              <a:rect l="l" t="t" r="r" b="b"/>
              <a:pathLst>
                <a:path w="15397" h="15371" extrusionOk="0">
                  <a:moveTo>
                    <a:pt x="7465" y="6999"/>
                  </a:moveTo>
                  <a:lnTo>
                    <a:pt x="7958" y="7465"/>
                  </a:lnTo>
                  <a:lnTo>
                    <a:pt x="7491" y="7932"/>
                  </a:lnTo>
                  <a:lnTo>
                    <a:pt x="6999" y="7465"/>
                  </a:lnTo>
                  <a:lnTo>
                    <a:pt x="7465" y="6999"/>
                  </a:lnTo>
                  <a:close/>
                  <a:moveTo>
                    <a:pt x="6195" y="1919"/>
                  </a:moveTo>
                  <a:lnTo>
                    <a:pt x="8917" y="4614"/>
                  </a:lnTo>
                  <a:lnTo>
                    <a:pt x="4640" y="8891"/>
                  </a:lnTo>
                  <a:lnTo>
                    <a:pt x="1919" y="6169"/>
                  </a:lnTo>
                  <a:lnTo>
                    <a:pt x="6195" y="1919"/>
                  </a:lnTo>
                  <a:close/>
                  <a:moveTo>
                    <a:pt x="8761" y="7569"/>
                  </a:moveTo>
                  <a:lnTo>
                    <a:pt x="9228" y="8035"/>
                  </a:lnTo>
                  <a:lnTo>
                    <a:pt x="8036" y="9228"/>
                  </a:lnTo>
                  <a:lnTo>
                    <a:pt x="7595" y="8761"/>
                  </a:lnTo>
                  <a:lnTo>
                    <a:pt x="8761" y="7569"/>
                  </a:lnTo>
                  <a:close/>
                  <a:moveTo>
                    <a:pt x="9331" y="8865"/>
                  </a:moveTo>
                  <a:lnTo>
                    <a:pt x="9798" y="9331"/>
                  </a:lnTo>
                  <a:lnTo>
                    <a:pt x="9331" y="9772"/>
                  </a:lnTo>
                  <a:lnTo>
                    <a:pt x="8865" y="9331"/>
                  </a:lnTo>
                  <a:lnTo>
                    <a:pt x="9331" y="8865"/>
                  </a:lnTo>
                  <a:close/>
                  <a:moveTo>
                    <a:pt x="986" y="6299"/>
                  </a:moveTo>
                  <a:lnTo>
                    <a:pt x="1115" y="6325"/>
                  </a:lnTo>
                  <a:lnTo>
                    <a:pt x="1219" y="6403"/>
                  </a:lnTo>
                  <a:lnTo>
                    <a:pt x="4433" y="9591"/>
                  </a:lnTo>
                  <a:lnTo>
                    <a:pt x="4485" y="9720"/>
                  </a:lnTo>
                  <a:lnTo>
                    <a:pt x="4511" y="9824"/>
                  </a:lnTo>
                  <a:lnTo>
                    <a:pt x="4485" y="9953"/>
                  </a:lnTo>
                  <a:lnTo>
                    <a:pt x="4433" y="10057"/>
                  </a:lnTo>
                  <a:lnTo>
                    <a:pt x="4303" y="10135"/>
                  </a:lnTo>
                  <a:lnTo>
                    <a:pt x="4200" y="10161"/>
                  </a:lnTo>
                  <a:lnTo>
                    <a:pt x="4070" y="10135"/>
                  </a:lnTo>
                  <a:lnTo>
                    <a:pt x="3966" y="10057"/>
                  </a:lnTo>
                  <a:lnTo>
                    <a:pt x="752" y="6869"/>
                  </a:lnTo>
                  <a:lnTo>
                    <a:pt x="675" y="6765"/>
                  </a:lnTo>
                  <a:lnTo>
                    <a:pt x="675" y="6636"/>
                  </a:lnTo>
                  <a:lnTo>
                    <a:pt x="675" y="6506"/>
                  </a:lnTo>
                  <a:lnTo>
                    <a:pt x="752" y="6403"/>
                  </a:lnTo>
                  <a:lnTo>
                    <a:pt x="856" y="6325"/>
                  </a:lnTo>
                  <a:lnTo>
                    <a:pt x="986" y="6299"/>
                  </a:lnTo>
                  <a:close/>
                  <a:moveTo>
                    <a:pt x="10627" y="9435"/>
                  </a:moveTo>
                  <a:lnTo>
                    <a:pt x="14593" y="13401"/>
                  </a:lnTo>
                  <a:lnTo>
                    <a:pt x="13427" y="14593"/>
                  </a:lnTo>
                  <a:lnTo>
                    <a:pt x="9435" y="10601"/>
                  </a:lnTo>
                  <a:lnTo>
                    <a:pt x="10627" y="9435"/>
                  </a:lnTo>
                  <a:close/>
                  <a:moveTo>
                    <a:pt x="6455" y="1"/>
                  </a:moveTo>
                  <a:lnTo>
                    <a:pt x="6273" y="53"/>
                  </a:lnTo>
                  <a:lnTo>
                    <a:pt x="6118" y="156"/>
                  </a:lnTo>
                  <a:lnTo>
                    <a:pt x="5962" y="286"/>
                  </a:lnTo>
                  <a:lnTo>
                    <a:pt x="5858" y="390"/>
                  </a:lnTo>
                  <a:lnTo>
                    <a:pt x="5781" y="545"/>
                  </a:lnTo>
                  <a:lnTo>
                    <a:pt x="5703" y="675"/>
                  </a:lnTo>
                  <a:lnTo>
                    <a:pt x="5677" y="830"/>
                  </a:lnTo>
                  <a:lnTo>
                    <a:pt x="5677" y="960"/>
                  </a:lnTo>
                  <a:lnTo>
                    <a:pt x="5677" y="1115"/>
                  </a:lnTo>
                  <a:lnTo>
                    <a:pt x="5703" y="1271"/>
                  </a:lnTo>
                  <a:lnTo>
                    <a:pt x="5781" y="1400"/>
                  </a:lnTo>
                  <a:lnTo>
                    <a:pt x="1426" y="5755"/>
                  </a:lnTo>
                  <a:lnTo>
                    <a:pt x="1297" y="5703"/>
                  </a:lnTo>
                  <a:lnTo>
                    <a:pt x="1141" y="5651"/>
                  </a:lnTo>
                  <a:lnTo>
                    <a:pt x="830" y="5651"/>
                  </a:lnTo>
                  <a:lnTo>
                    <a:pt x="701" y="5703"/>
                  </a:lnTo>
                  <a:lnTo>
                    <a:pt x="545" y="5755"/>
                  </a:lnTo>
                  <a:lnTo>
                    <a:pt x="416" y="5832"/>
                  </a:lnTo>
                  <a:lnTo>
                    <a:pt x="286" y="5936"/>
                  </a:lnTo>
                  <a:lnTo>
                    <a:pt x="182" y="6092"/>
                  </a:lnTo>
                  <a:lnTo>
                    <a:pt x="79" y="6273"/>
                  </a:lnTo>
                  <a:lnTo>
                    <a:pt x="27" y="6454"/>
                  </a:lnTo>
                  <a:lnTo>
                    <a:pt x="1" y="6636"/>
                  </a:lnTo>
                  <a:lnTo>
                    <a:pt x="27" y="6817"/>
                  </a:lnTo>
                  <a:lnTo>
                    <a:pt x="79" y="6999"/>
                  </a:lnTo>
                  <a:lnTo>
                    <a:pt x="182" y="7180"/>
                  </a:lnTo>
                  <a:lnTo>
                    <a:pt x="286" y="7336"/>
                  </a:lnTo>
                  <a:lnTo>
                    <a:pt x="3500" y="10524"/>
                  </a:lnTo>
                  <a:lnTo>
                    <a:pt x="3655" y="10653"/>
                  </a:lnTo>
                  <a:lnTo>
                    <a:pt x="3811" y="10731"/>
                  </a:lnTo>
                  <a:lnTo>
                    <a:pt x="3992" y="10809"/>
                  </a:lnTo>
                  <a:lnTo>
                    <a:pt x="4381" y="10809"/>
                  </a:lnTo>
                  <a:lnTo>
                    <a:pt x="4562" y="10731"/>
                  </a:lnTo>
                  <a:lnTo>
                    <a:pt x="4718" y="10653"/>
                  </a:lnTo>
                  <a:lnTo>
                    <a:pt x="4874" y="10524"/>
                  </a:lnTo>
                  <a:lnTo>
                    <a:pt x="4977" y="10394"/>
                  </a:lnTo>
                  <a:lnTo>
                    <a:pt x="5055" y="10264"/>
                  </a:lnTo>
                  <a:lnTo>
                    <a:pt x="5133" y="10135"/>
                  </a:lnTo>
                  <a:lnTo>
                    <a:pt x="5159" y="9979"/>
                  </a:lnTo>
                  <a:lnTo>
                    <a:pt x="5159" y="9824"/>
                  </a:lnTo>
                  <a:lnTo>
                    <a:pt x="5159" y="9694"/>
                  </a:lnTo>
                  <a:lnTo>
                    <a:pt x="5133" y="9539"/>
                  </a:lnTo>
                  <a:lnTo>
                    <a:pt x="5081" y="9383"/>
                  </a:lnTo>
                  <a:lnTo>
                    <a:pt x="6532" y="7932"/>
                  </a:lnTo>
                  <a:lnTo>
                    <a:pt x="7025" y="8398"/>
                  </a:lnTo>
                  <a:lnTo>
                    <a:pt x="6895" y="8528"/>
                  </a:lnTo>
                  <a:lnTo>
                    <a:pt x="6817" y="8632"/>
                  </a:lnTo>
                  <a:lnTo>
                    <a:pt x="6791" y="8761"/>
                  </a:lnTo>
                  <a:lnTo>
                    <a:pt x="6817" y="8865"/>
                  </a:lnTo>
                  <a:lnTo>
                    <a:pt x="6895" y="8994"/>
                  </a:lnTo>
                  <a:lnTo>
                    <a:pt x="7828" y="9902"/>
                  </a:lnTo>
                  <a:lnTo>
                    <a:pt x="7932" y="9979"/>
                  </a:lnTo>
                  <a:lnTo>
                    <a:pt x="8036" y="10005"/>
                  </a:lnTo>
                  <a:lnTo>
                    <a:pt x="8165" y="9979"/>
                  </a:lnTo>
                  <a:lnTo>
                    <a:pt x="8269" y="9902"/>
                  </a:lnTo>
                  <a:lnTo>
                    <a:pt x="8398" y="9772"/>
                  </a:lnTo>
                  <a:lnTo>
                    <a:pt x="8865" y="10238"/>
                  </a:lnTo>
                  <a:lnTo>
                    <a:pt x="8735" y="10368"/>
                  </a:lnTo>
                  <a:lnTo>
                    <a:pt x="8684" y="10472"/>
                  </a:lnTo>
                  <a:lnTo>
                    <a:pt x="8658" y="10601"/>
                  </a:lnTo>
                  <a:lnTo>
                    <a:pt x="8684" y="10731"/>
                  </a:lnTo>
                  <a:lnTo>
                    <a:pt x="8735" y="10835"/>
                  </a:lnTo>
                  <a:lnTo>
                    <a:pt x="13193" y="15267"/>
                  </a:lnTo>
                  <a:lnTo>
                    <a:pt x="13297" y="15344"/>
                  </a:lnTo>
                  <a:lnTo>
                    <a:pt x="13427" y="15370"/>
                  </a:lnTo>
                  <a:lnTo>
                    <a:pt x="13530" y="15344"/>
                  </a:lnTo>
                  <a:lnTo>
                    <a:pt x="13634" y="15267"/>
                  </a:lnTo>
                  <a:lnTo>
                    <a:pt x="15293" y="13634"/>
                  </a:lnTo>
                  <a:lnTo>
                    <a:pt x="15370" y="13530"/>
                  </a:lnTo>
                  <a:lnTo>
                    <a:pt x="15396" y="13401"/>
                  </a:lnTo>
                  <a:lnTo>
                    <a:pt x="15370" y="13271"/>
                  </a:lnTo>
                  <a:lnTo>
                    <a:pt x="15293" y="13167"/>
                  </a:lnTo>
                  <a:lnTo>
                    <a:pt x="10861" y="8735"/>
                  </a:lnTo>
                  <a:lnTo>
                    <a:pt x="10757" y="8657"/>
                  </a:lnTo>
                  <a:lnTo>
                    <a:pt x="10627" y="8632"/>
                  </a:lnTo>
                  <a:lnTo>
                    <a:pt x="10498" y="8657"/>
                  </a:lnTo>
                  <a:lnTo>
                    <a:pt x="10394" y="8735"/>
                  </a:lnTo>
                  <a:lnTo>
                    <a:pt x="10265" y="8865"/>
                  </a:lnTo>
                  <a:lnTo>
                    <a:pt x="9798" y="8398"/>
                  </a:lnTo>
                  <a:lnTo>
                    <a:pt x="9928" y="8269"/>
                  </a:lnTo>
                  <a:lnTo>
                    <a:pt x="10005" y="8165"/>
                  </a:lnTo>
                  <a:lnTo>
                    <a:pt x="10031" y="8035"/>
                  </a:lnTo>
                  <a:lnTo>
                    <a:pt x="10005" y="7906"/>
                  </a:lnTo>
                  <a:lnTo>
                    <a:pt x="9928" y="7802"/>
                  </a:lnTo>
                  <a:lnTo>
                    <a:pt x="8995" y="6869"/>
                  </a:lnTo>
                  <a:lnTo>
                    <a:pt x="8891" y="6791"/>
                  </a:lnTo>
                  <a:lnTo>
                    <a:pt x="8761" y="6765"/>
                  </a:lnTo>
                  <a:lnTo>
                    <a:pt x="8658" y="6791"/>
                  </a:lnTo>
                  <a:lnTo>
                    <a:pt x="8528" y="6869"/>
                  </a:lnTo>
                  <a:lnTo>
                    <a:pt x="8398" y="6999"/>
                  </a:lnTo>
                  <a:lnTo>
                    <a:pt x="7932" y="6532"/>
                  </a:lnTo>
                  <a:lnTo>
                    <a:pt x="9409" y="5055"/>
                  </a:lnTo>
                  <a:lnTo>
                    <a:pt x="9617" y="5133"/>
                  </a:lnTo>
                  <a:lnTo>
                    <a:pt x="9850" y="5159"/>
                  </a:lnTo>
                  <a:lnTo>
                    <a:pt x="10031" y="5133"/>
                  </a:lnTo>
                  <a:lnTo>
                    <a:pt x="10213" y="5081"/>
                  </a:lnTo>
                  <a:lnTo>
                    <a:pt x="10394" y="5003"/>
                  </a:lnTo>
                  <a:lnTo>
                    <a:pt x="10550" y="4873"/>
                  </a:lnTo>
                  <a:lnTo>
                    <a:pt x="10679" y="4718"/>
                  </a:lnTo>
                  <a:lnTo>
                    <a:pt x="10757" y="4536"/>
                  </a:lnTo>
                  <a:lnTo>
                    <a:pt x="10809" y="4355"/>
                  </a:lnTo>
                  <a:lnTo>
                    <a:pt x="10835" y="4174"/>
                  </a:lnTo>
                  <a:lnTo>
                    <a:pt x="10809" y="3992"/>
                  </a:lnTo>
                  <a:lnTo>
                    <a:pt x="10757" y="3811"/>
                  </a:lnTo>
                  <a:lnTo>
                    <a:pt x="10679" y="3629"/>
                  </a:lnTo>
                  <a:lnTo>
                    <a:pt x="10550" y="3474"/>
                  </a:lnTo>
                  <a:lnTo>
                    <a:pt x="9979" y="2930"/>
                  </a:lnTo>
                  <a:lnTo>
                    <a:pt x="9876" y="2852"/>
                  </a:lnTo>
                  <a:lnTo>
                    <a:pt x="9746" y="2826"/>
                  </a:lnTo>
                  <a:lnTo>
                    <a:pt x="9642" y="2852"/>
                  </a:lnTo>
                  <a:lnTo>
                    <a:pt x="9513" y="2930"/>
                  </a:lnTo>
                  <a:lnTo>
                    <a:pt x="9461" y="3033"/>
                  </a:lnTo>
                  <a:lnTo>
                    <a:pt x="9435" y="3163"/>
                  </a:lnTo>
                  <a:lnTo>
                    <a:pt x="9461" y="3266"/>
                  </a:lnTo>
                  <a:lnTo>
                    <a:pt x="9513" y="3396"/>
                  </a:lnTo>
                  <a:lnTo>
                    <a:pt x="10083" y="3940"/>
                  </a:lnTo>
                  <a:lnTo>
                    <a:pt x="10161" y="4044"/>
                  </a:lnTo>
                  <a:lnTo>
                    <a:pt x="10187" y="4174"/>
                  </a:lnTo>
                  <a:lnTo>
                    <a:pt x="10161" y="4303"/>
                  </a:lnTo>
                  <a:lnTo>
                    <a:pt x="10083" y="4407"/>
                  </a:lnTo>
                  <a:lnTo>
                    <a:pt x="9979" y="4485"/>
                  </a:lnTo>
                  <a:lnTo>
                    <a:pt x="9850" y="4511"/>
                  </a:lnTo>
                  <a:lnTo>
                    <a:pt x="9720" y="4485"/>
                  </a:lnTo>
                  <a:lnTo>
                    <a:pt x="9617" y="4407"/>
                  </a:lnTo>
                  <a:lnTo>
                    <a:pt x="6429" y="1219"/>
                  </a:lnTo>
                  <a:lnTo>
                    <a:pt x="6351" y="1089"/>
                  </a:lnTo>
                  <a:lnTo>
                    <a:pt x="6325" y="986"/>
                  </a:lnTo>
                  <a:lnTo>
                    <a:pt x="6351" y="856"/>
                  </a:lnTo>
                  <a:lnTo>
                    <a:pt x="6429" y="752"/>
                  </a:lnTo>
                  <a:lnTo>
                    <a:pt x="6532" y="675"/>
                  </a:lnTo>
                  <a:lnTo>
                    <a:pt x="6662" y="649"/>
                  </a:lnTo>
                  <a:lnTo>
                    <a:pt x="6766" y="675"/>
                  </a:lnTo>
                  <a:lnTo>
                    <a:pt x="6895" y="752"/>
                  </a:lnTo>
                  <a:lnTo>
                    <a:pt x="7439" y="1297"/>
                  </a:lnTo>
                  <a:lnTo>
                    <a:pt x="7543" y="1374"/>
                  </a:lnTo>
                  <a:lnTo>
                    <a:pt x="7673" y="1400"/>
                  </a:lnTo>
                  <a:lnTo>
                    <a:pt x="7802" y="1374"/>
                  </a:lnTo>
                  <a:lnTo>
                    <a:pt x="7906" y="1297"/>
                  </a:lnTo>
                  <a:lnTo>
                    <a:pt x="7984" y="1193"/>
                  </a:lnTo>
                  <a:lnTo>
                    <a:pt x="8010" y="1063"/>
                  </a:lnTo>
                  <a:lnTo>
                    <a:pt x="7984" y="934"/>
                  </a:lnTo>
                  <a:lnTo>
                    <a:pt x="7906" y="830"/>
                  </a:lnTo>
                  <a:lnTo>
                    <a:pt x="7336" y="286"/>
                  </a:lnTo>
                  <a:lnTo>
                    <a:pt x="7180" y="156"/>
                  </a:lnTo>
                  <a:lnTo>
                    <a:pt x="7025" y="53"/>
                  </a:lnTo>
                  <a:lnTo>
                    <a:pt x="68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5"/>
            <p:cNvSpPr/>
            <p:nvPr/>
          </p:nvSpPr>
          <p:spPr>
            <a:xfrm>
              <a:off x="4720700" y="1564825"/>
              <a:ext cx="237825" cy="86200"/>
            </a:xfrm>
            <a:custGeom>
              <a:avLst/>
              <a:gdLst/>
              <a:ahLst/>
              <a:cxnLst/>
              <a:rect l="l" t="t" r="r" b="b"/>
              <a:pathLst>
                <a:path w="9513" h="3448" extrusionOk="0">
                  <a:moveTo>
                    <a:pt x="7698" y="674"/>
                  </a:moveTo>
                  <a:lnTo>
                    <a:pt x="8242" y="1478"/>
                  </a:lnTo>
                  <a:lnTo>
                    <a:pt x="1270" y="1478"/>
                  </a:lnTo>
                  <a:lnTo>
                    <a:pt x="1815" y="674"/>
                  </a:lnTo>
                  <a:close/>
                  <a:moveTo>
                    <a:pt x="8864" y="2151"/>
                  </a:moveTo>
                  <a:lnTo>
                    <a:pt x="8864" y="2799"/>
                  </a:lnTo>
                  <a:lnTo>
                    <a:pt x="674" y="2799"/>
                  </a:lnTo>
                  <a:lnTo>
                    <a:pt x="674" y="2151"/>
                  </a:lnTo>
                  <a:close/>
                  <a:moveTo>
                    <a:pt x="1659" y="0"/>
                  </a:moveTo>
                  <a:lnTo>
                    <a:pt x="1555" y="26"/>
                  </a:lnTo>
                  <a:lnTo>
                    <a:pt x="1504" y="52"/>
                  </a:lnTo>
                  <a:lnTo>
                    <a:pt x="1426" y="104"/>
                  </a:lnTo>
                  <a:lnTo>
                    <a:pt x="1374" y="156"/>
                  </a:lnTo>
                  <a:lnTo>
                    <a:pt x="493" y="1478"/>
                  </a:lnTo>
                  <a:lnTo>
                    <a:pt x="337" y="1478"/>
                  </a:lnTo>
                  <a:lnTo>
                    <a:pt x="208" y="1503"/>
                  </a:lnTo>
                  <a:lnTo>
                    <a:pt x="104" y="1581"/>
                  </a:lnTo>
                  <a:lnTo>
                    <a:pt x="26" y="1685"/>
                  </a:lnTo>
                  <a:lnTo>
                    <a:pt x="0" y="1814"/>
                  </a:lnTo>
                  <a:lnTo>
                    <a:pt x="0" y="3110"/>
                  </a:lnTo>
                  <a:lnTo>
                    <a:pt x="26" y="3240"/>
                  </a:lnTo>
                  <a:lnTo>
                    <a:pt x="104" y="3344"/>
                  </a:lnTo>
                  <a:lnTo>
                    <a:pt x="208" y="3421"/>
                  </a:lnTo>
                  <a:lnTo>
                    <a:pt x="337" y="3447"/>
                  </a:lnTo>
                  <a:lnTo>
                    <a:pt x="9175" y="3447"/>
                  </a:lnTo>
                  <a:lnTo>
                    <a:pt x="9305" y="3421"/>
                  </a:lnTo>
                  <a:lnTo>
                    <a:pt x="9409" y="3344"/>
                  </a:lnTo>
                  <a:lnTo>
                    <a:pt x="9486" y="3240"/>
                  </a:lnTo>
                  <a:lnTo>
                    <a:pt x="9512" y="3110"/>
                  </a:lnTo>
                  <a:lnTo>
                    <a:pt x="9512" y="1814"/>
                  </a:lnTo>
                  <a:lnTo>
                    <a:pt x="9486" y="1685"/>
                  </a:lnTo>
                  <a:lnTo>
                    <a:pt x="9409" y="1581"/>
                  </a:lnTo>
                  <a:lnTo>
                    <a:pt x="9305" y="1503"/>
                  </a:lnTo>
                  <a:lnTo>
                    <a:pt x="9175" y="1478"/>
                  </a:lnTo>
                  <a:lnTo>
                    <a:pt x="9046" y="1478"/>
                  </a:lnTo>
                  <a:lnTo>
                    <a:pt x="8139" y="156"/>
                  </a:lnTo>
                  <a:lnTo>
                    <a:pt x="8087" y="104"/>
                  </a:lnTo>
                  <a:lnTo>
                    <a:pt x="8035" y="52"/>
                  </a:lnTo>
                  <a:lnTo>
                    <a:pt x="7957" y="26"/>
                  </a:lnTo>
                  <a:lnTo>
                    <a:pt x="78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Alt Başlık 4">
            <a:extLst>
              <a:ext uri="{FF2B5EF4-FFF2-40B4-BE49-F238E27FC236}">
                <a16:creationId xmlns:a16="http://schemas.microsoft.com/office/drawing/2014/main" id="{04169221-6EF2-84B8-972D-2F956E346E07}"/>
              </a:ext>
            </a:extLst>
          </p:cNvPr>
          <p:cNvSpPr>
            <a:spLocks noGrp="1"/>
          </p:cNvSpPr>
          <p:nvPr>
            <p:ph type="subTitle" idx="6"/>
          </p:nvPr>
        </p:nvSpPr>
        <p:spPr>
          <a:xfrm>
            <a:off x="1779773" y="1613601"/>
            <a:ext cx="6535929" cy="548700"/>
          </a:xfrm>
        </p:spPr>
        <p:txBody>
          <a:bodyPr/>
          <a:lstStyle/>
          <a:p>
            <a:pPr algn="l"/>
            <a:r>
              <a:rPr lang="tr-TR" sz="1400" dirty="0"/>
              <a:t> Veri seviyesinde, temel seyahat verileri saklanır. Örneğin, seyahat edilen yerlerin listesi, seyahat tarihleri, harcanan bütçe vb. bilgiler veri seviyesinde yer alır.</a:t>
            </a:r>
          </a:p>
        </p:txBody>
      </p:sp>
      <p:sp>
        <p:nvSpPr>
          <p:cNvPr id="7" name="Alt Başlık 6">
            <a:extLst>
              <a:ext uri="{FF2B5EF4-FFF2-40B4-BE49-F238E27FC236}">
                <a16:creationId xmlns:a16="http://schemas.microsoft.com/office/drawing/2014/main" id="{4EEB2276-6B36-6D73-ED20-938E8E5C63E1}"/>
              </a:ext>
            </a:extLst>
          </p:cNvPr>
          <p:cNvSpPr>
            <a:spLocks noGrp="1"/>
          </p:cNvSpPr>
          <p:nvPr>
            <p:ph type="subTitle" idx="8"/>
          </p:nvPr>
        </p:nvSpPr>
        <p:spPr>
          <a:xfrm>
            <a:off x="1811214" y="2759507"/>
            <a:ext cx="6815913" cy="548700"/>
          </a:xfrm>
        </p:spPr>
        <p:txBody>
          <a:bodyPr/>
          <a:lstStyle/>
          <a:p>
            <a:pPr algn="l"/>
            <a:r>
              <a:rPr lang="tr-TR" sz="1400" dirty="0"/>
              <a:t>Enformasyon seviyesinde, veriler bir araya getirilerek daha anlamlı hale getirilir. Örneğin, seyahat etme sıklığı ve tercih edilen destinasyonlar gibi bilgiler enformasyon seviyesinde analiz edilir ve sunulur.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pic>
        <p:nvPicPr>
          <p:cNvPr id="39" name="Resim 38">
            <a:extLst>
              <a:ext uri="{FF2B5EF4-FFF2-40B4-BE49-F238E27FC236}">
                <a16:creationId xmlns:a16="http://schemas.microsoft.com/office/drawing/2014/main" id="{EA1CA726-4AC9-ED35-A732-291E7BE702B4}"/>
              </a:ext>
            </a:extLst>
          </p:cNvPr>
          <p:cNvPicPr>
            <a:picLocks noChangeAspect="1"/>
          </p:cNvPicPr>
          <p:nvPr/>
        </p:nvPicPr>
        <p:blipFill>
          <a:blip r:embed="rId3"/>
          <a:stretch>
            <a:fillRect/>
          </a:stretch>
        </p:blipFill>
        <p:spPr>
          <a:xfrm>
            <a:off x="633793" y="1212224"/>
            <a:ext cx="8205927" cy="271905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41"/>
          <p:cNvSpPr/>
          <p:nvPr/>
        </p:nvSpPr>
        <p:spPr>
          <a:xfrm>
            <a:off x="4057800" y="1320502"/>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txBox="1">
            <a:spLocks noGrp="1"/>
          </p:cNvSpPr>
          <p:nvPr>
            <p:ph type="title"/>
          </p:nvPr>
        </p:nvSpPr>
        <p:spPr>
          <a:xfrm>
            <a:off x="927300" y="2494779"/>
            <a:ext cx="7289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Kurallar</a:t>
            </a:r>
            <a:endParaRPr dirty="0"/>
          </a:p>
        </p:txBody>
      </p:sp>
      <p:sp>
        <p:nvSpPr>
          <p:cNvPr id="586" name="Google Shape;586;p41"/>
          <p:cNvSpPr txBox="1">
            <a:spLocks noGrp="1"/>
          </p:cNvSpPr>
          <p:nvPr>
            <p:ph type="title" idx="2"/>
          </p:nvPr>
        </p:nvSpPr>
        <p:spPr>
          <a:xfrm>
            <a:off x="4059900" y="1322593"/>
            <a:ext cx="10242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3</a:t>
            </a:r>
            <a:endParaRPr dirty="0"/>
          </a:p>
        </p:txBody>
      </p:sp>
      <p:sp>
        <p:nvSpPr>
          <p:cNvPr id="2" name="Google Shape;1098;p63">
            <a:extLst>
              <a:ext uri="{FF2B5EF4-FFF2-40B4-BE49-F238E27FC236}">
                <a16:creationId xmlns:a16="http://schemas.microsoft.com/office/drawing/2014/main" id="{8DFA9305-9A99-132B-DCB1-2A061FC3A3CF}"/>
              </a:ext>
            </a:extLst>
          </p:cNvPr>
          <p:cNvSpPr/>
          <p:nvPr/>
        </p:nvSpPr>
        <p:spPr>
          <a:xfrm>
            <a:off x="2375719" y="3557164"/>
            <a:ext cx="4392562" cy="66061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00;p63">
            <a:extLst>
              <a:ext uri="{FF2B5EF4-FFF2-40B4-BE49-F238E27FC236}">
                <a16:creationId xmlns:a16="http://schemas.microsoft.com/office/drawing/2014/main" id="{D400DEDA-A195-960A-5134-B21A398A5C95}"/>
              </a:ext>
            </a:extLst>
          </p:cNvPr>
          <p:cNvSpPr txBox="1">
            <a:spLocks noGrp="1"/>
          </p:cNvSpPr>
          <p:nvPr>
            <p:ph type="subTitle" idx="1"/>
          </p:nvPr>
        </p:nvSpPr>
        <p:spPr>
          <a:xfrm>
            <a:off x="2476009" y="3685931"/>
            <a:ext cx="4392562" cy="403075"/>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tr-TR" dirty="0"/>
              <a:t>Kavramsal ve Mantıksal Tasarım</a:t>
            </a:r>
          </a:p>
        </p:txBody>
      </p:sp>
    </p:spTree>
    <p:extLst>
      <p:ext uri="{BB962C8B-B14F-4D97-AF65-F5344CB8AC3E}">
        <p14:creationId xmlns:p14="http://schemas.microsoft.com/office/powerpoint/2010/main" val="3298039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58"/>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8"/>
          <p:cNvSpPr txBox="1"/>
          <p:nvPr/>
        </p:nvSpPr>
        <p:spPr>
          <a:xfrm flipH="1">
            <a:off x="1294552" y="1888097"/>
            <a:ext cx="3155958" cy="41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TR" sz="1600" dirty="0">
                <a:solidFill>
                  <a:schemeClr val="lt1"/>
                </a:solidFill>
                <a:latin typeface="Saira"/>
                <a:ea typeface="Saira"/>
                <a:cs typeface="Saira"/>
                <a:sym typeface="Saira"/>
              </a:rPr>
              <a:t>Bir seyahat, birden çok rezervasyona sahip olabilir. </a:t>
            </a:r>
          </a:p>
          <a:p>
            <a:pPr marL="0" lvl="0" indent="0" algn="l" rtl="0">
              <a:spcBef>
                <a:spcPts val="0"/>
              </a:spcBef>
              <a:spcAft>
                <a:spcPts val="0"/>
              </a:spcAft>
              <a:buNone/>
            </a:pPr>
            <a:r>
              <a:rPr lang="tr-TR" sz="1600" dirty="0">
                <a:solidFill>
                  <a:schemeClr val="lt1"/>
                </a:solidFill>
                <a:latin typeface="Saira"/>
                <a:ea typeface="Saira"/>
                <a:cs typeface="Saira"/>
                <a:sym typeface="Saira"/>
              </a:rPr>
              <a:t>Bir rezervasyon, yalnızca bir seyahate ait olabilir. </a:t>
            </a:r>
            <a:endParaRPr sz="1600" dirty="0">
              <a:solidFill>
                <a:schemeClr val="lt1"/>
              </a:solidFill>
              <a:latin typeface="Saira"/>
              <a:ea typeface="Saira"/>
              <a:cs typeface="Saira"/>
              <a:sym typeface="Saira"/>
            </a:endParaRPr>
          </a:p>
        </p:txBody>
      </p:sp>
      <p:sp>
        <p:nvSpPr>
          <p:cNvPr id="972" name="Google Shape;972;p58"/>
          <p:cNvSpPr/>
          <p:nvPr/>
        </p:nvSpPr>
        <p:spPr>
          <a:xfrm>
            <a:off x="1157452" y="1646406"/>
            <a:ext cx="137100" cy="137100"/>
          </a:xfrm>
          <a:prstGeom prst="roundRect">
            <a:avLst>
              <a:gd name="adj" fmla="val 31166"/>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8"/>
          <p:cNvSpPr/>
          <p:nvPr/>
        </p:nvSpPr>
        <p:spPr>
          <a:xfrm>
            <a:off x="5191916" y="1646406"/>
            <a:ext cx="137100" cy="137100"/>
          </a:xfrm>
          <a:prstGeom prst="roundRect">
            <a:avLst>
              <a:gd name="adj" fmla="val 31166"/>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Başlık 6">
            <a:extLst>
              <a:ext uri="{FF2B5EF4-FFF2-40B4-BE49-F238E27FC236}">
                <a16:creationId xmlns:a16="http://schemas.microsoft.com/office/drawing/2014/main" id="{648C8561-D8B1-6100-27C3-833A16B869FB}"/>
              </a:ext>
            </a:extLst>
          </p:cNvPr>
          <p:cNvSpPr>
            <a:spLocks noGrp="1"/>
          </p:cNvSpPr>
          <p:nvPr>
            <p:ph type="title"/>
          </p:nvPr>
        </p:nvSpPr>
        <p:spPr/>
        <p:txBody>
          <a:bodyPr/>
          <a:lstStyle/>
          <a:p>
            <a:r>
              <a:rPr lang="tr-TR" dirty="0"/>
              <a:t>(1-N)/(N-1) İlişkiler</a:t>
            </a:r>
          </a:p>
        </p:txBody>
      </p:sp>
      <p:sp>
        <p:nvSpPr>
          <p:cNvPr id="8" name="Google Shape;919;p58">
            <a:extLst>
              <a:ext uri="{FF2B5EF4-FFF2-40B4-BE49-F238E27FC236}">
                <a16:creationId xmlns:a16="http://schemas.microsoft.com/office/drawing/2014/main" id="{ED0A97E5-52B1-2EBB-78F1-9292E5642D2F}"/>
              </a:ext>
            </a:extLst>
          </p:cNvPr>
          <p:cNvSpPr txBox="1"/>
          <p:nvPr/>
        </p:nvSpPr>
        <p:spPr>
          <a:xfrm flipH="1">
            <a:off x="5409352" y="1888097"/>
            <a:ext cx="3155958" cy="41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TR" sz="1600" dirty="0">
                <a:solidFill>
                  <a:schemeClr val="lt1"/>
                </a:solidFill>
                <a:latin typeface="Saira"/>
                <a:ea typeface="Saira"/>
                <a:cs typeface="Saira"/>
                <a:sym typeface="Saira"/>
              </a:rPr>
              <a:t>Bir kullanıcı birden çok seyahat rezervasyonu yapabilir. </a:t>
            </a:r>
          </a:p>
          <a:p>
            <a:pPr marL="0" lvl="0" indent="0" algn="l" rtl="0">
              <a:spcBef>
                <a:spcPts val="0"/>
              </a:spcBef>
              <a:spcAft>
                <a:spcPts val="0"/>
              </a:spcAft>
              <a:buNone/>
            </a:pPr>
            <a:r>
              <a:rPr lang="tr-TR" sz="1600" dirty="0">
                <a:solidFill>
                  <a:schemeClr val="lt1"/>
                </a:solidFill>
                <a:latin typeface="Saira"/>
                <a:ea typeface="Saira"/>
                <a:cs typeface="Saira"/>
                <a:sym typeface="Saira"/>
              </a:rPr>
              <a:t>Bir rezervasyon yalnızca bir kullanıcıya ait olabilir </a:t>
            </a:r>
          </a:p>
        </p:txBody>
      </p:sp>
      <p:sp>
        <p:nvSpPr>
          <p:cNvPr id="9" name="Google Shape;973;p58">
            <a:extLst>
              <a:ext uri="{FF2B5EF4-FFF2-40B4-BE49-F238E27FC236}">
                <a16:creationId xmlns:a16="http://schemas.microsoft.com/office/drawing/2014/main" id="{E727A5C7-22A4-02B5-8B93-9AB1342BA5EE}"/>
              </a:ext>
            </a:extLst>
          </p:cNvPr>
          <p:cNvSpPr/>
          <p:nvPr/>
        </p:nvSpPr>
        <p:spPr>
          <a:xfrm>
            <a:off x="2831776" y="3359995"/>
            <a:ext cx="137100" cy="137100"/>
          </a:xfrm>
          <a:prstGeom prst="roundRect">
            <a:avLst>
              <a:gd name="adj" fmla="val 31166"/>
            </a:avLst>
          </a:prstGeom>
          <a:solidFill>
            <a:srgbClr val="F37A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9;p58">
            <a:extLst>
              <a:ext uri="{FF2B5EF4-FFF2-40B4-BE49-F238E27FC236}">
                <a16:creationId xmlns:a16="http://schemas.microsoft.com/office/drawing/2014/main" id="{B4B7967F-50F6-F9F7-29E4-D7FEB9283219}"/>
              </a:ext>
            </a:extLst>
          </p:cNvPr>
          <p:cNvSpPr txBox="1"/>
          <p:nvPr/>
        </p:nvSpPr>
        <p:spPr>
          <a:xfrm flipH="1">
            <a:off x="3012142" y="3576973"/>
            <a:ext cx="3508107" cy="41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TR" sz="1600" dirty="0">
                <a:solidFill>
                  <a:schemeClr val="lt1"/>
                </a:solidFill>
                <a:latin typeface="Saira"/>
                <a:ea typeface="Saira"/>
                <a:cs typeface="Saira"/>
                <a:sym typeface="Saira"/>
              </a:rPr>
              <a:t>Bir rezervasyon birden çok araç kiralama işlemi ile ilişkilendirilebilir </a:t>
            </a:r>
          </a:p>
          <a:p>
            <a:pPr marL="0" lvl="0" indent="0" algn="l" rtl="0">
              <a:spcBef>
                <a:spcPts val="0"/>
              </a:spcBef>
              <a:spcAft>
                <a:spcPts val="0"/>
              </a:spcAft>
              <a:buNone/>
            </a:pPr>
            <a:r>
              <a:rPr lang="tr-TR" sz="1600" dirty="0">
                <a:solidFill>
                  <a:schemeClr val="lt1"/>
                </a:solidFill>
                <a:latin typeface="Saira"/>
                <a:ea typeface="Saira"/>
                <a:cs typeface="Saira"/>
                <a:sym typeface="Saira"/>
              </a:rPr>
              <a:t>Bir araç kiralama işlemi yalnızca bir rezervasyona atanabilir.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58"/>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8"/>
          <p:cNvSpPr txBox="1"/>
          <p:nvPr/>
        </p:nvSpPr>
        <p:spPr>
          <a:xfrm flipH="1">
            <a:off x="1294552" y="1888097"/>
            <a:ext cx="3155958" cy="41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TR" sz="1600">
                <a:solidFill>
                  <a:schemeClr val="lt1"/>
                </a:solidFill>
                <a:latin typeface="Saira"/>
                <a:ea typeface="Saira"/>
                <a:cs typeface="Saira"/>
                <a:sym typeface="Saira"/>
              </a:rPr>
              <a:t>Bir seyahat, bir veya birden fazla ulaşım aracını içerebilir. </a:t>
            </a:r>
          </a:p>
          <a:p>
            <a:pPr marL="0" lvl="0" indent="0" algn="l" rtl="0">
              <a:spcBef>
                <a:spcPts val="0"/>
              </a:spcBef>
              <a:spcAft>
                <a:spcPts val="0"/>
              </a:spcAft>
              <a:buNone/>
            </a:pPr>
            <a:r>
              <a:rPr lang="tr-TR" sz="1600">
                <a:solidFill>
                  <a:schemeClr val="lt1"/>
                </a:solidFill>
                <a:latin typeface="Saira"/>
                <a:ea typeface="Saira"/>
                <a:cs typeface="Saira"/>
                <a:sym typeface="Saira"/>
              </a:rPr>
              <a:t>Bir ulaşım aracı, birden çok seyahatte kullanılabilir. </a:t>
            </a:r>
            <a:endParaRPr sz="1600" dirty="0">
              <a:solidFill>
                <a:schemeClr val="lt1"/>
              </a:solidFill>
              <a:latin typeface="Saira"/>
              <a:ea typeface="Saira"/>
              <a:cs typeface="Saira"/>
              <a:sym typeface="Saira"/>
            </a:endParaRPr>
          </a:p>
        </p:txBody>
      </p:sp>
      <p:sp>
        <p:nvSpPr>
          <p:cNvPr id="972" name="Google Shape;972;p58"/>
          <p:cNvSpPr/>
          <p:nvPr/>
        </p:nvSpPr>
        <p:spPr>
          <a:xfrm>
            <a:off x="1157452" y="1646406"/>
            <a:ext cx="137100" cy="137100"/>
          </a:xfrm>
          <a:prstGeom prst="roundRect">
            <a:avLst>
              <a:gd name="adj" fmla="val 31166"/>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8"/>
          <p:cNvSpPr/>
          <p:nvPr/>
        </p:nvSpPr>
        <p:spPr>
          <a:xfrm>
            <a:off x="5191916" y="1646406"/>
            <a:ext cx="137100" cy="137100"/>
          </a:xfrm>
          <a:prstGeom prst="roundRect">
            <a:avLst>
              <a:gd name="adj" fmla="val 31166"/>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Başlık 6">
            <a:extLst>
              <a:ext uri="{FF2B5EF4-FFF2-40B4-BE49-F238E27FC236}">
                <a16:creationId xmlns:a16="http://schemas.microsoft.com/office/drawing/2014/main" id="{648C8561-D8B1-6100-27C3-833A16B869FB}"/>
              </a:ext>
            </a:extLst>
          </p:cNvPr>
          <p:cNvSpPr>
            <a:spLocks noGrp="1"/>
          </p:cNvSpPr>
          <p:nvPr>
            <p:ph type="title"/>
          </p:nvPr>
        </p:nvSpPr>
        <p:spPr/>
        <p:txBody>
          <a:bodyPr/>
          <a:lstStyle/>
          <a:p>
            <a:r>
              <a:rPr lang="tr-TR" dirty="0"/>
              <a:t>N-N İlişkiler</a:t>
            </a:r>
          </a:p>
        </p:txBody>
      </p:sp>
      <p:sp>
        <p:nvSpPr>
          <p:cNvPr id="8" name="Google Shape;919;p58">
            <a:extLst>
              <a:ext uri="{FF2B5EF4-FFF2-40B4-BE49-F238E27FC236}">
                <a16:creationId xmlns:a16="http://schemas.microsoft.com/office/drawing/2014/main" id="{ED0A97E5-52B1-2EBB-78F1-9292E5642D2F}"/>
              </a:ext>
            </a:extLst>
          </p:cNvPr>
          <p:cNvSpPr txBox="1"/>
          <p:nvPr/>
        </p:nvSpPr>
        <p:spPr>
          <a:xfrm flipH="1">
            <a:off x="5409352" y="1888097"/>
            <a:ext cx="3314518" cy="41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TR" sz="1600">
                <a:solidFill>
                  <a:schemeClr val="lt1"/>
                </a:solidFill>
                <a:latin typeface="Saira"/>
                <a:ea typeface="Saira"/>
                <a:cs typeface="Saira"/>
                <a:sym typeface="Saira"/>
              </a:rPr>
              <a:t>Bir seyahat, bir veya birden fazla konaklama tesisini içerebilir.</a:t>
            </a:r>
          </a:p>
          <a:p>
            <a:pPr marL="0" lvl="0" indent="0" algn="l" rtl="0">
              <a:spcBef>
                <a:spcPts val="0"/>
              </a:spcBef>
              <a:spcAft>
                <a:spcPts val="0"/>
              </a:spcAft>
              <a:buNone/>
            </a:pPr>
            <a:r>
              <a:rPr lang="tr-TR" sz="1600">
                <a:solidFill>
                  <a:schemeClr val="lt1"/>
                </a:solidFill>
                <a:latin typeface="Saira"/>
                <a:ea typeface="Saira"/>
                <a:cs typeface="Saira"/>
                <a:sym typeface="Saira"/>
              </a:rPr>
              <a:t> Bir konaklama tesisi, birden çok seyahatte kullanılabilir. </a:t>
            </a:r>
            <a:endParaRPr lang="tr-TR" sz="1600" dirty="0">
              <a:solidFill>
                <a:schemeClr val="lt1"/>
              </a:solidFill>
              <a:latin typeface="Saira"/>
              <a:ea typeface="Saira"/>
              <a:cs typeface="Saira"/>
              <a:sym typeface="Saira"/>
            </a:endParaRPr>
          </a:p>
        </p:txBody>
      </p:sp>
      <p:sp>
        <p:nvSpPr>
          <p:cNvPr id="9" name="Google Shape;973;p58">
            <a:extLst>
              <a:ext uri="{FF2B5EF4-FFF2-40B4-BE49-F238E27FC236}">
                <a16:creationId xmlns:a16="http://schemas.microsoft.com/office/drawing/2014/main" id="{E727A5C7-22A4-02B5-8B93-9AB1342BA5EE}"/>
              </a:ext>
            </a:extLst>
          </p:cNvPr>
          <p:cNvSpPr/>
          <p:nvPr/>
        </p:nvSpPr>
        <p:spPr>
          <a:xfrm>
            <a:off x="2831776" y="3359995"/>
            <a:ext cx="137100" cy="137100"/>
          </a:xfrm>
          <a:prstGeom prst="roundRect">
            <a:avLst>
              <a:gd name="adj" fmla="val 31166"/>
            </a:avLst>
          </a:prstGeom>
          <a:solidFill>
            <a:srgbClr val="F37A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9;p58">
            <a:extLst>
              <a:ext uri="{FF2B5EF4-FFF2-40B4-BE49-F238E27FC236}">
                <a16:creationId xmlns:a16="http://schemas.microsoft.com/office/drawing/2014/main" id="{B4B7967F-50F6-F9F7-29E4-D7FEB9283219}"/>
              </a:ext>
            </a:extLst>
          </p:cNvPr>
          <p:cNvSpPr txBox="1"/>
          <p:nvPr/>
        </p:nvSpPr>
        <p:spPr>
          <a:xfrm flipH="1">
            <a:off x="3012141" y="3576973"/>
            <a:ext cx="3652269" cy="41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TR" sz="1600" dirty="0">
                <a:solidFill>
                  <a:schemeClr val="lt1"/>
                </a:solidFill>
                <a:latin typeface="Saira"/>
                <a:ea typeface="Saira"/>
                <a:cs typeface="Saira"/>
                <a:sym typeface="Saira"/>
              </a:rPr>
              <a:t>Bir seyahat, bir veya birden fazla etkinliği içerebilir. </a:t>
            </a:r>
          </a:p>
          <a:p>
            <a:pPr marL="0" lvl="0" indent="0" algn="l" rtl="0">
              <a:spcBef>
                <a:spcPts val="0"/>
              </a:spcBef>
              <a:spcAft>
                <a:spcPts val="0"/>
              </a:spcAft>
              <a:buNone/>
            </a:pPr>
            <a:r>
              <a:rPr lang="tr-TR" sz="1600" dirty="0">
                <a:solidFill>
                  <a:schemeClr val="lt1"/>
                </a:solidFill>
                <a:latin typeface="Saira"/>
                <a:ea typeface="Saira"/>
                <a:cs typeface="Saira"/>
                <a:sym typeface="Saira"/>
              </a:rPr>
              <a:t>Bir etkinlik, birden çok seyahatte yer alabilir. </a:t>
            </a:r>
          </a:p>
        </p:txBody>
      </p:sp>
    </p:spTree>
    <p:extLst>
      <p:ext uri="{BB962C8B-B14F-4D97-AF65-F5344CB8AC3E}">
        <p14:creationId xmlns:p14="http://schemas.microsoft.com/office/powerpoint/2010/main" val="1074917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Başlık 2">
            <a:extLst>
              <a:ext uri="{FF2B5EF4-FFF2-40B4-BE49-F238E27FC236}">
                <a16:creationId xmlns:a16="http://schemas.microsoft.com/office/drawing/2014/main" id="{7F07347C-CADC-2E43-2ED9-E3E2976CFFC8}"/>
              </a:ext>
            </a:extLst>
          </p:cNvPr>
          <p:cNvSpPr>
            <a:spLocks noGrp="1"/>
          </p:cNvSpPr>
          <p:nvPr>
            <p:ph type="title"/>
          </p:nvPr>
        </p:nvSpPr>
        <p:spPr/>
        <p:txBody>
          <a:bodyPr/>
          <a:lstStyle/>
          <a:p>
            <a:r>
              <a:rPr lang="tr-TR" dirty="0"/>
              <a:t>Kavramsal Tasarım</a:t>
            </a:r>
          </a:p>
        </p:txBody>
      </p:sp>
      <p:sp>
        <p:nvSpPr>
          <p:cNvPr id="5" name="Metin Yer Tutucusu 4">
            <a:extLst>
              <a:ext uri="{FF2B5EF4-FFF2-40B4-BE49-F238E27FC236}">
                <a16:creationId xmlns:a16="http://schemas.microsoft.com/office/drawing/2014/main" id="{430A9E97-1AF4-0FA2-1959-98E40CA200DA}"/>
              </a:ext>
            </a:extLst>
          </p:cNvPr>
          <p:cNvSpPr>
            <a:spLocks noGrp="1"/>
          </p:cNvSpPr>
          <p:nvPr>
            <p:ph type="body" idx="1"/>
          </p:nvPr>
        </p:nvSpPr>
        <p:spPr>
          <a:xfrm>
            <a:off x="1633508" y="1662509"/>
            <a:ext cx="5662800" cy="2151600"/>
          </a:xfrm>
        </p:spPr>
        <p:txBody>
          <a:bodyPr/>
          <a:lstStyle/>
          <a:p>
            <a:pPr marL="152400" indent="0">
              <a:buNone/>
            </a:pPr>
            <a:r>
              <a:rPr lang="tr-TR" dirty="0"/>
              <a:t>Kuralları (İlişki Türleri) belirledikten sonra ilk olarak </a:t>
            </a:r>
            <a:r>
              <a:rPr lang="tr-TR" dirty="0" err="1"/>
              <a:t>kavrsamsal</a:t>
            </a:r>
            <a:r>
              <a:rPr lang="tr-TR" dirty="0"/>
              <a:t> tasarımı tasarladık. Ana varlığımız seyahat olmak üzere toplamda 7 varlığımız ve her varlığımıza yaklaşık olarak 4 veya 5 öznitelik eklemeye çalıştık.</a:t>
            </a:r>
          </a:p>
          <a:p>
            <a:pPr marL="152400" indent="0">
              <a:buNone/>
            </a:pPr>
            <a:endParaRPr lang="tr-TR" dirty="0"/>
          </a:p>
          <a:p>
            <a:pPr marL="152400" indent="0">
              <a:buNone/>
            </a:pPr>
            <a:r>
              <a:rPr lang="tr-TR" dirty="0"/>
              <a:t>N-N ilişkilerin ara tablolarını kurduk ve varlıklar arasında ki kurallara bağlı kalarak </a:t>
            </a:r>
            <a:r>
              <a:rPr lang="tr-TR" dirty="0" err="1"/>
              <a:t>ilşkileri</a:t>
            </a:r>
            <a:r>
              <a:rPr lang="tr-TR" dirty="0"/>
              <a:t> düzenledik PK ve FK </a:t>
            </a:r>
            <a:r>
              <a:rPr lang="tr-TR" dirty="0" err="1"/>
              <a:t>larımız</a:t>
            </a:r>
            <a:r>
              <a:rPr lang="tr-TR" dirty="0"/>
              <a:t> belirledik ve kurallar uygun olarak kavramsal tasarımımızı hazırladık</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Başlık 2">
            <a:extLst>
              <a:ext uri="{FF2B5EF4-FFF2-40B4-BE49-F238E27FC236}">
                <a16:creationId xmlns:a16="http://schemas.microsoft.com/office/drawing/2014/main" id="{7F07347C-CADC-2E43-2ED9-E3E2976CFFC8}"/>
              </a:ext>
            </a:extLst>
          </p:cNvPr>
          <p:cNvSpPr>
            <a:spLocks noGrp="1"/>
          </p:cNvSpPr>
          <p:nvPr>
            <p:ph type="title"/>
          </p:nvPr>
        </p:nvSpPr>
        <p:spPr/>
        <p:txBody>
          <a:bodyPr/>
          <a:lstStyle/>
          <a:p>
            <a:r>
              <a:rPr lang="tr-TR" dirty="0"/>
              <a:t>Mantıksal Tasarım </a:t>
            </a:r>
          </a:p>
        </p:txBody>
      </p:sp>
      <p:sp>
        <p:nvSpPr>
          <p:cNvPr id="5" name="Metin Yer Tutucusu 4">
            <a:extLst>
              <a:ext uri="{FF2B5EF4-FFF2-40B4-BE49-F238E27FC236}">
                <a16:creationId xmlns:a16="http://schemas.microsoft.com/office/drawing/2014/main" id="{430A9E97-1AF4-0FA2-1959-98E40CA200DA}"/>
              </a:ext>
            </a:extLst>
          </p:cNvPr>
          <p:cNvSpPr>
            <a:spLocks noGrp="1"/>
          </p:cNvSpPr>
          <p:nvPr>
            <p:ph type="body" idx="1"/>
          </p:nvPr>
        </p:nvSpPr>
        <p:spPr>
          <a:xfrm>
            <a:off x="1633508" y="1662509"/>
            <a:ext cx="5662800" cy="2151600"/>
          </a:xfrm>
        </p:spPr>
        <p:txBody>
          <a:bodyPr/>
          <a:lstStyle/>
          <a:p>
            <a:pPr marL="152400" indent="0">
              <a:buNone/>
            </a:pPr>
            <a:r>
              <a:rPr lang="tr-TR" dirty="0"/>
              <a:t>Kavramsal tasarıma bağlı kalarak varlıklarımızın özniteliklerine onlara uygun </a:t>
            </a:r>
            <a:r>
              <a:rPr lang="tr-TR" dirty="0" err="1"/>
              <a:t>olaral</a:t>
            </a:r>
            <a:r>
              <a:rPr lang="tr-TR" dirty="0"/>
              <a:t> veri tiplerini belirledik. Bu aşamada, kavramsal şemaya dayanarak </a:t>
            </a:r>
            <a:r>
              <a:rPr lang="tr-TR" dirty="0" err="1"/>
              <a:t>veritabanının</a:t>
            </a:r>
            <a:r>
              <a:rPr lang="tr-TR" dirty="0"/>
              <a:t> yapısı ve ilişkileri daha ayrıntılı bir şekilde tanımlıyor.</a:t>
            </a:r>
          </a:p>
          <a:p>
            <a:pPr marL="152400" indent="0">
              <a:buNone/>
            </a:pPr>
            <a:r>
              <a:rPr lang="tr-TR" dirty="0"/>
              <a:t>Mantıksal tasarım, </a:t>
            </a:r>
            <a:r>
              <a:rPr lang="tr-TR" dirty="0" err="1"/>
              <a:t>veritabanının</a:t>
            </a:r>
            <a:r>
              <a:rPr lang="tr-TR" dirty="0"/>
              <a:t> etkin bir şekilde işlenmesini ve verilerin tutarlılığını sağlamak için önemlidir.</a:t>
            </a:r>
          </a:p>
        </p:txBody>
      </p:sp>
    </p:spTree>
    <p:extLst>
      <p:ext uri="{BB962C8B-B14F-4D97-AF65-F5344CB8AC3E}">
        <p14:creationId xmlns:p14="http://schemas.microsoft.com/office/powerpoint/2010/main" val="3855449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9"/>
          <p:cNvSpPr/>
          <p:nvPr/>
        </p:nvSpPr>
        <p:spPr>
          <a:xfrm>
            <a:off x="1745425" y="414159"/>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88769" y="1158668"/>
            <a:ext cx="678000" cy="6780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9648142" y="1682218"/>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9647542" y="2792760"/>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13957805" y="910659"/>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9"/>
          <p:cNvSpPr txBox="1">
            <a:spLocks noGrp="1"/>
          </p:cNvSpPr>
          <p:nvPr>
            <p:ph type="subTitle" idx="3"/>
          </p:nvPr>
        </p:nvSpPr>
        <p:spPr>
          <a:xfrm>
            <a:off x="10324342" y="1795137"/>
            <a:ext cx="29991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Bilgi Piramidi</a:t>
            </a:r>
          </a:p>
        </p:txBody>
      </p:sp>
      <p:sp>
        <p:nvSpPr>
          <p:cNvPr id="561" name="Google Shape;561;p39"/>
          <p:cNvSpPr txBox="1">
            <a:spLocks noGrp="1"/>
          </p:cNvSpPr>
          <p:nvPr>
            <p:ph type="title"/>
          </p:nvPr>
        </p:nvSpPr>
        <p:spPr>
          <a:xfrm>
            <a:off x="637219" y="1207118"/>
            <a:ext cx="581100" cy="5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62" name="Google Shape;562;p39"/>
          <p:cNvSpPr txBox="1">
            <a:spLocks noGrp="1"/>
          </p:cNvSpPr>
          <p:nvPr>
            <p:ph type="title" idx="5"/>
          </p:nvPr>
        </p:nvSpPr>
        <p:spPr>
          <a:xfrm>
            <a:off x="9693892" y="1727968"/>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02</a:t>
            </a:r>
            <a:endParaRPr dirty="0"/>
          </a:p>
        </p:txBody>
      </p:sp>
      <p:sp>
        <p:nvSpPr>
          <p:cNvPr id="563" name="Google Shape;563;p39"/>
          <p:cNvSpPr txBox="1">
            <a:spLocks noGrp="1"/>
          </p:cNvSpPr>
          <p:nvPr>
            <p:ph type="subTitle" idx="7"/>
          </p:nvPr>
        </p:nvSpPr>
        <p:spPr>
          <a:xfrm>
            <a:off x="10322679" y="2960313"/>
            <a:ext cx="2999100" cy="25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Kurallar</a:t>
            </a:r>
            <a:endParaRPr dirty="0"/>
          </a:p>
        </p:txBody>
      </p:sp>
      <p:sp>
        <p:nvSpPr>
          <p:cNvPr id="564" name="Google Shape;564;p39"/>
          <p:cNvSpPr txBox="1">
            <a:spLocks noGrp="1"/>
          </p:cNvSpPr>
          <p:nvPr>
            <p:ph type="subTitle" idx="8"/>
          </p:nvPr>
        </p:nvSpPr>
        <p:spPr>
          <a:xfrm>
            <a:off x="10276929" y="3304159"/>
            <a:ext cx="29055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Kavramsal ve Mantıksal Tasarım</a:t>
            </a:r>
            <a:endParaRPr dirty="0"/>
          </a:p>
        </p:txBody>
      </p:sp>
      <p:sp>
        <p:nvSpPr>
          <p:cNvPr id="567" name="Google Shape;567;p39"/>
          <p:cNvSpPr txBox="1">
            <a:spLocks noGrp="1"/>
          </p:cNvSpPr>
          <p:nvPr>
            <p:ph type="title" idx="15"/>
          </p:nvPr>
        </p:nvSpPr>
        <p:spPr>
          <a:xfrm>
            <a:off x="14003555" y="956409"/>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569" name="Google Shape;569;p39"/>
          <p:cNvSpPr txBox="1">
            <a:spLocks noGrp="1"/>
          </p:cNvSpPr>
          <p:nvPr>
            <p:ph type="subTitle" idx="9"/>
          </p:nvPr>
        </p:nvSpPr>
        <p:spPr>
          <a:xfrm>
            <a:off x="14827709" y="1090526"/>
            <a:ext cx="29988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PK ve FK</a:t>
            </a:r>
            <a:endParaRPr dirty="0"/>
          </a:p>
        </p:txBody>
      </p:sp>
      <p:sp>
        <p:nvSpPr>
          <p:cNvPr id="3" name="Başlık 2">
            <a:extLst>
              <a:ext uri="{FF2B5EF4-FFF2-40B4-BE49-F238E27FC236}">
                <a16:creationId xmlns:a16="http://schemas.microsoft.com/office/drawing/2014/main" id="{E2497DD9-0C8B-51C7-2E39-0413DF40D6CC}"/>
              </a:ext>
            </a:extLst>
          </p:cNvPr>
          <p:cNvSpPr>
            <a:spLocks noGrp="1"/>
          </p:cNvSpPr>
          <p:nvPr>
            <p:ph type="title" idx="6"/>
          </p:nvPr>
        </p:nvSpPr>
        <p:spPr>
          <a:xfrm>
            <a:off x="713250" y="429566"/>
            <a:ext cx="7717500" cy="457200"/>
          </a:xfrm>
        </p:spPr>
        <p:txBody>
          <a:bodyPr/>
          <a:lstStyle/>
          <a:p>
            <a:r>
              <a:rPr lang="tr-TR" dirty="0"/>
              <a:t>Konu Başlıkları</a:t>
            </a:r>
          </a:p>
        </p:txBody>
      </p:sp>
      <p:sp>
        <p:nvSpPr>
          <p:cNvPr id="5" name="Alt Başlık 4">
            <a:extLst>
              <a:ext uri="{FF2B5EF4-FFF2-40B4-BE49-F238E27FC236}">
                <a16:creationId xmlns:a16="http://schemas.microsoft.com/office/drawing/2014/main" id="{47B24295-36BE-2746-B718-C1DBD4495579}"/>
              </a:ext>
            </a:extLst>
          </p:cNvPr>
          <p:cNvSpPr>
            <a:spLocks noGrp="1"/>
          </p:cNvSpPr>
          <p:nvPr>
            <p:ph type="subTitle" idx="1"/>
          </p:nvPr>
        </p:nvSpPr>
        <p:spPr>
          <a:xfrm>
            <a:off x="1122387" y="1256974"/>
            <a:ext cx="3774545" cy="344003"/>
          </a:xfrm>
        </p:spPr>
        <p:txBody>
          <a:bodyPr>
            <a:noAutofit/>
          </a:bodyPr>
          <a:lstStyle/>
          <a:p>
            <a:r>
              <a:rPr lang="tr-TR" dirty="0"/>
              <a:t>Neden ilgili konu seçildi</a:t>
            </a:r>
          </a:p>
        </p:txBody>
      </p:sp>
      <p:sp>
        <p:nvSpPr>
          <p:cNvPr id="17" name="Google Shape;562;p39">
            <a:extLst>
              <a:ext uri="{FF2B5EF4-FFF2-40B4-BE49-F238E27FC236}">
                <a16:creationId xmlns:a16="http://schemas.microsoft.com/office/drawing/2014/main" id="{2ACC5EBA-B7B0-F02D-244B-BCF6AD0133DE}"/>
              </a:ext>
            </a:extLst>
          </p:cNvPr>
          <p:cNvSpPr txBox="1">
            <a:spLocks/>
          </p:cNvSpPr>
          <p:nvPr/>
        </p:nvSpPr>
        <p:spPr>
          <a:xfrm>
            <a:off x="9682601" y="2838510"/>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3</a:t>
            </a:r>
            <a:endParaRPr lang="en" dirty="0"/>
          </a:p>
        </p:txBody>
      </p:sp>
      <p:sp>
        <p:nvSpPr>
          <p:cNvPr id="20" name="Google Shape;556;p39">
            <a:extLst>
              <a:ext uri="{FF2B5EF4-FFF2-40B4-BE49-F238E27FC236}">
                <a16:creationId xmlns:a16="http://schemas.microsoft.com/office/drawing/2014/main" id="{1354E715-B337-4C98-C16D-57033F5E1AED}"/>
              </a:ext>
            </a:extLst>
          </p:cNvPr>
          <p:cNvSpPr/>
          <p:nvPr/>
        </p:nvSpPr>
        <p:spPr>
          <a:xfrm>
            <a:off x="13957805" y="1980791"/>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67;p39">
            <a:extLst>
              <a:ext uri="{FF2B5EF4-FFF2-40B4-BE49-F238E27FC236}">
                <a16:creationId xmlns:a16="http://schemas.microsoft.com/office/drawing/2014/main" id="{5925D47E-4B1C-22AA-2BE9-DF265B9E6DD7}"/>
              </a:ext>
            </a:extLst>
          </p:cNvPr>
          <p:cNvSpPr txBox="1">
            <a:spLocks/>
          </p:cNvSpPr>
          <p:nvPr/>
        </p:nvSpPr>
        <p:spPr>
          <a:xfrm>
            <a:off x="14003555" y="2026541"/>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5</a:t>
            </a:r>
            <a:endParaRPr lang="en" dirty="0"/>
          </a:p>
        </p:txBody>
      </p:sp>
      <p:sp>
        <p:nvSpPr>
          <p:cNvPr id="22" name="Google Shape;569;p39">
            <a:extLst>
              <a:ext uri="{FF2B5EF4-FFF2-40B4-BE49-F238E27FC236}">
                <a16:creationId xmlns:a16="http://schemas.microsoft.com/office/drawing/2014/main" id="{5A5426EF-BB0A-3C3F-5092-7E03F6F92CBE}"/>
              </a:ext>
            </a:extLst>
          </p:cNvPr>
          <p:cNvSpPr txBox="1">
            <a:spLocks/>
          </p:cNvSpPr>
          <p:nvPr/>
        </p:nvSpPr>
        <p:spPr>
          <a:xfrm>
            <a:off x="14827709" y="2160658"/>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Veri tabanı ve sorgular</a:t>
            </a:r>
          </a:p>
        </p:txBody>
      </p:sp>
      <p:sp>
        <p:nvSpPr>
          <p:cNvPr id="23" name="Google Shape;556;p39">
            <a:extLst>
              <a:ext uri="{FF2B5EF4-FFF2-40B4-BE49-F238E27FC236}">
                <a16:creationId xmlns:a16="http://schemas.microsoft.com/office/drawing/2014/main" id="{15D5D6B7-8FBB-07D6-1DD3-A53C632704B0}"/>
              </a:ext>
            </a:extLst>
          </p:cNvPr>
          <p:cNvSpPr/>
          <p:nvPr/>
        </p:nvSpPr>
        <p:spPr>
          <a:xfrm>
            <a:off x="13957805" y="3061093"/>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67;p39">
            <a:extLst>
              <a:ext uri="{FF2B5EF4-FFF2-40B4-BE49-F238E27FC236}">
                <a16:creationId xmlns:a16="http://schemas.microsoft.com/office/drawing/2014/main" id="{9382564E-C6AF-2FA6-34C1-92E07131BE62}"/>
              </a:ext>
            </a:extLst>
          </p:cNvPr>
          <p:cNvSpPr txBox="1">
            <a:spLocks/>
          </p:cNvSpPr>
          <p:nvPr/>
        </p:nvSpPr>
        <p:spPr>
          <a:xfrm>
            <a:off x="14003555" y="3106843"/>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6</a:t>
            </a:r>
            <a:endParaRPr lang="en" dirty="0"/>
          </a:p>
        </p:txBody>
      </p:sp>
      <p:sp>
        <p:nvSpPr>
          <p:cNvPr id="25" name="Google Shape;569;p39">
            <a:extLst>
              <a:ext uri="{FF2B5EF4-FFF2-40B4-BE49-F238E27FC236}">
                <a16:creationId xmlns:a16="http://schemas.microsoft.com/office/drawing/2014/main" id="{CDF68087-33B7-B9D0-E6A2-3C9E9EFBA124}"/>
              </a:ext>
            </a:extLst>
          </p:cNvPr>
          <p:cNvSpPr txBox="1">
            <a:spLocks/>
          </p:cNvSpPr>
          <p:nvPr/>
        </p:nvSpPr>
        <p:spPr>
          <a:xfrm>
            <a:off x="14827709" y="3240960"/>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Ekipteki kişilerin görevleri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58"/>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Başlık 2">
            <a:extLst>
              <a:ext uri="{FF2B5EF4-FFF2-40B4-BE49-F238E27FC236}">
                <a16:creationId xmlns:a16="http://schemas.microsoft.com/office/drawing/2014/main" id="{DA5276BC-C5BF-FBDA-7286-5561EE1CC718}"/>
              </a:ext>
            </a:extLst>
          </p:cNvPr>
          <p:cNvSpPr>
            <a:spLocks noGrp="1"/>
          </p:cNvSpPr>
          <p:nvPr>
            <p:ph type="title"/>
          </p:nvPr>
        </p:nvSpPr>
        <p:spPr/>
        <p:txBody>
          <a:bodyPr/>
          <a:lstStyle/>
          <a:p>
            <a:r>
              <a:rPr lang="tr-TR" dirty="0"/>
              <a:t>Mantıksal Tasarım</a:t>
            </a:r>
          </a:p>
        </p:txBody>
      </p:sp>
      <p:pic>
        <p:nvPicPr>
          <p:cNvPr id="5" name="Resim 4" descr="metin, ekran görüntüsü, yazı tipi, çizgi içeren bir resim&#10;&#10;Açıklama otomatik olarak oluşturuldu">
            <a:extLst>
              <a:ext uri="{FF2B5EF4-FFF2-40B4-BE49-F238E27FC236}">
                <a16:creationId xmlns:a16="http://schemas.microsoft.com/office/drawing/2014/main" id="{08757FB5-A35F-3E9D-6D30-C3A05A27952E}"/>
              </a:ext>
            </a:extLst>
          </p:cNvPr>
          <p:cNvPicPr>
            <a:picLocks noChangeAspect="1"/>
          </p:cNvPicPr>
          <p:nvPr/>
        </p:nvPicPr>
        <p:blipFill rotWithShape="1">
          <a:blip r:embed="rId3"/>
          <a:srcRect l="4784" t="5163" b="3618"/>
          <a:stretch/>
        </p:blipFill>
        <p:spPr>
          <a:xfrm>
            <a:off x="1248032" y="1630860"/>
            <a:ext cx="6647935" cy="2696077"/>
          </a:xfrm>
          <a:prstGeom prst="rect">
            <a:avLst/>
          </a:prstGeom>
        </p:spPr>
      </p:pic>
    </p:spTree>
    <p:extLst>
      <p:ext uri="{BB962C8B-B14F-4D97-AF65-F5344CB8AC3E}">
        <p14:creationId xmlns:p14="http://schemas.microsoft.com/office/powerpoint/2010/main" val="197055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41"/>
          <p:cNvSpPr/>
          <p:nvPr/>
        </p:nvSpPr>
        <p:spPr>
          <a:xfrm>
            <a:off x="4057800" y="1320502"/>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txBox="1">
            <a:spLocks noGrp="1"/>
          </p:cNvSpPr>
          <p:nvPr>
            <p:ph type="title"/>
          </p:nvPr>
        </p:nvSpPr>
        <p:spPr>
          <a:xfrm>
            <a:off x="927300" y="2634822"/>
            <a:ext cx="7289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PK ve FK</a:t>
            </a:r>
            <a:endParaRPr dirty="0"/>
          </a:p>
        </p:txBody>
      </p:sp>
      <p:sp>
        <p:nvSpPr>
          <p:cNvPr id="586" name="Google Shape;586;p41"/>
          <p:cNvSpPr txBox="1">
            <a:spLocks noGrp="1"/>
          </p:cNvSpPr>
          <p:nvPr>
            <p:ph type="title" idx="2"/>
          </p:nvPr>
        </p:nvSpPr>
        <p:spPr>
          <a:xfrm>
            <a:off x="4059900" y="1322593"/>
            <a:ext cx="10242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4</a:t>
            </a:r>
            <a:endParaRPr dirty="0"/>
          </a:p>
        </p:txBody>
      </p:sp>
    </p:spTree>
    <p:extLst>
      <p:ext uri="{BB962C8B-B14F-4D97-AF65-F5344CB8AC3E}">
        <p14:creationId xmlns:p14="http://schemas.microsoft.com/office/powerpoint/2010/main" val="2893386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3"/>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5998188" y="1800981"/>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2191525" y="1800981"/>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txBox="1">
            <a:spLocks noGrp="1"/>
          </p:cNvSpPr>
          <p:nvPr>
            <p:ph type="subTitle" idx="1"/>
          </p:nvPr>
        </p:nvSpPr>
        <p:spPr>
          <a:xfrm>
            <a:off x="1379413" y="2914630"/>
            <a:ext cx="25785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t>
            </a:r>
            <a:r>
              <a:rPr lang="tr-TR" dirty="0"/>
              <a:t>k</a:t>
            </a:r>
            <a:endParaRPr dirty="0"/>
          </a:p>
        </p:txBody>
      </p:sp>
      <p:sp>
        <p:nvSpPr>
          <p:cNvPr id="604" name="Google Shape;604;p43"/>
          <p:cNvSpPr txBox="1">
            <a:spLocks noGrp="1"/>
          </p:cNvSpPr>
          <p:nvPr>
            <p:ph type="subTitle" idx="2"/>
          </p:nvPr>
        </p:nvSpPr>
        <p:spPr>
          <a:xfrm>
            <a:off x="5187588" y="2914630"/>
            <a:ext cx="25755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FK</a:t>
            </a:r>
            <a:endParaRPr dirty="0"/>
          </a:p>
        </p:txBody>
      </p:sp>
      <p:grpSp>
        <p:nvGrpSpPr>
          <p:cNvPr id="606" name="Google Shape;606;p43"/>
          <p:cNvGrpSpPr/>
          <p:nvPr/>
        </p:nvGrpSpPr>
        <p:grpSpPr>
          <a:xfrm>
            <a:off x="2507950" y="2068500"/>
            <a:ext cx="321425" cy="419250"/>
            <a:chOff x="287350" y="1249275"/>
            <a:chExt cx="321425" cy="419250"/>
          </a:xfrm>
        </p:grpSpPr>
        <p:sp>
          <p:nvSpPr>
            <p:cNvPr id="607" name="Google Shape;607;p43"/>
            <p:cNvSpPr/>
            <p:nvPr/>
          </p:nvSpPr>
          <p:spPr>
            <a:xfrm>
              <a:off x="287350" y="1249275"/>
              <a:ext cx="321425" cy="419250"/>
            </a:xfrm>
            <a:custGeom>
              <a:avLst/>
              <a:gdLst/>
              <a:ahLst/>
              <a:cxnLst/>
              <a:rect l="l" t="t" r="r" b="b"/>
              <a:pathLst>
                <a:path w="12857" h="16770" extrusionOk="0">
                  <a:moveTo>
                    <a:pt x="312" y="0"/>
                  </a:moveTo>
                  <a:lnTo>
                    <a:pt x="182" y="26"/>
                  </a:lnTo>
                  <a:lnTo>
                    <a:pt x="79" y="78"/>
                  </a:lnTo>
                  <a:lnTo>
                    <a:pt x="27" y="181"/>
                  </a:lnTo>
                  <a:lnTo>
                    <a:pt x="1" y="311"/>
                  </a:lnTo>
                  <a:lnTo>
                    <a:pt x="1" y="16432"/>
                  </a:lnTo>
                  <a:lnTo>
                    <a:pt x="27" y="16562"/>
                  </a:lnTo>
                  <a:lnTo>
                    <a:pt x="79" y="16665"/>
                  </a:lnTo>
                  <a:lnTo>
                    <a:pt x="182" y="16743"/>
                  </a:lnTo>
                  <a:lnTo>
                    <a:pt x="312" y="16769"/>
                  </a:lnTo>
                  <a:lnTo>
                    <a:pt x="12545" y="16769"/>
                  </a:lnTo>
                  <a:lnTo>
                    <a:pt x="12649" y="16743"/>
                  </a:lnTo>
                  <a:lnTo>
                    <a:pt x="12753" y="16665"/>
                  </a:lnTo>
                  <a:lnTo>
                    <a:pt x="12830" y="16562"/>
                  </a:lnTo>
                  <a:lnTo>
                    <a:pt x="12856" y="16432"/>
                  </a:lnTo>
                  <a:lnTo>
                    <a:pt x="12856" y="311"/>
                  </a:lnTo>
                  <a:lnTo>
                    <a:pt x="12830" y="181"/>
                  </a:lnTo>
                  <a:lnTo>
                    <a:pt x="12753" y="78"/>
                  </a:lnTo>
                  <a:lnTo>
                    <a:pt x="12649" y="26"/>
                  </a:lnTo>
                  <a:lnTo>
                    <a:pt x="12545" y="0"/>
                  </a:lnTo>
                  <a:lnTo>
                    <a:pt x="7906" y="0"/>
                  </a:lnTo>
                  <a:lnTo>
                    <a:pt x="7776" y="26"/>
                  </a:lnTo>
                  <a:lnTo>
                    <a:pt x="7673" y="78"/>
                  </a:lnTo>
                  <a:lnTo>
                    <a:pt x="7595" y="181"/>
                  </a:lnTo>
                  <a:lnTo>
                    <a:pt x="7569" y="311"/>
                  </a:lnTo>
                  <a:lnTo>
                    <a:pt x="7595" y="441"/>
                  </a:lnTo>
                  <a:lnTo>
                    <a:pt x="7673" y="544"/>
                  </a:lnTo>
                  <a:lnTo>
                    <a:pt x="7776" y="622"/>
                  </a:lnTo>
                  <a:lnTo>
                    <a:pt x="7906" y="648"/>
                  </a:lnTo>
                  <a:lnTo>
                    <a:pt x="12208" y="648"/>
                  </a:lnTo>
                  <a:lnTo>
                    <a:pt x="12208" y="16121"/>
                  </a:lnTo>
                  <a:lnTo>
                    <a:pt x="649" y="16121"/>
                  </a:lnTo>
                  <a:lnTo>
                    <a:pt x="649" y="648"/>
                  </a:lnTo>
                  <a:lnTo>
                    <a:pt x="4951" y="648"/>
                  </a:lnTo>
                  <a:lnTo>
                    <a:pt x="5081" y="622"/>
                  </a:lnTo>
                  <a:lnTo>
                    <a:pt x="5184" y="544"/>
                  </a:lnTo>
                  <a:lnTo>
                    <a:pt x="5262" y="441"/>
                  </a:lnTo>
                  <a:lnTo>
                    <a:pt x="5288" y="311"/>
                  </a:lnTo>
                  <a:lnTo>
                    <a:pt x="5262" y="181"/>
                  </a:lnTo>
                  <a:lnTo>
                    <a:pt x="5184" y="78"/>
                  </a:lnTo>
                  <a:lnTo>
                    <a:pt x="5081" y="26"/>
                  </a:lnTo>
                  <a:lnTo>
                    <a:pt x="4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439625" y="1249275"/>
              <a:ext cx="16875" cy="16200"/>
            </a:xfrm>
            <a:custGeom>
              <a:avLst/>
              <a:gdLst/>
              <a:ahLst/>
              <a:cxnLst/>
              <a:rect l="l" t="t" r="r" b="b"/>
              <a:pathLst>
                <a:path w="675" h="648" extrusionOk="0">
                  <a:moveTo>
                    <a:pt x="338" y="0"/>
                  </a:moveTo>
                  <a:lnTo>
                    <a:pt x="208" y="26"/>
                  </a:lnTo>
                  <a:lnTo>
                    <a:pt x="104" y="78"/>
                  </a:lnTo>
                  <a:lnTo>
                    <a:pt x="27" y="181"/>
                  </a:lnTo>
                  <a:lnTo>
                    <a:pt x="1" y="311"/>
                  </a:lnTo>
                  <a:lnTo>
                    <a:pt x="27" y="441"/>
                  </a:lnTo>
                  <a:lnTo>
                    <a:pt x="104" y="544"/>
                  </a:lnTo>
                  <a:lnTo>
                    <a:pt x="208" y="622"/>
                  </a:lnTo>
                  <a:lnTo>
                    <a:pt x="338" y="648"/>
                  </a:lnTo>
                  <a:lnTo>
                    <a:pt x="467" y="622"/>
                  </a:lnTo>
                  <a:lnTo>
                    <a:pt x="571" y="544"/>
                  </a:lnTo>
                  <a:lnTo>
                    <a:pt x="649" y="441"/>
                  </a:lnTo>
                  <a:lnTo>
                    <a:pt x="674" y="311"/>
                  </a:lnTo>
                  <a:lnTo>
                    <a:pt x="649" y="181"/>
                  </a:lnTo>
                  <a:lnTo>
                    <a:pt x="571" y="78"/>
                  </a:lnTo>
                  <a:lnTo>
                    <a:pt x="467" y="26"/>
                  </a:lnTo>
                  <a:lnTo>
                    <a:pt x="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499250" y="1471500"/>
              <a:ext cx="52500" cy="102425"/>
            </a:xfrm>
            <a:custGeom>
              <a:avLst/>
              <a:gdLst/>
              <a:ahLst/>
              <a:cxnLst/>
              <a:rect l="l" t="t" r="r" b="b"/>
              <a:pathLst>
                <a:path w="2100" h="4097" extrusionOk="0">
                  <a:moveTo>
                    <a:pt x="311" y="1"/>
                  </a:moveTo>
                  <a:lnTo>
                    <a:pt x="207" y="27"/>
                  </a:lnTo>
                  <a:lnTo>
                    <a:pt x="104" y="105"/>
                  </a:lnTo>
                  <a:lnTo>
                    <a:pt x="26" y="208"/>
                  </a:lnTo>
                  <a:lnTo>
                    <a:pt x="0" y="338"/>
                  </a:lnTo>
                  <a:lnTo>
                    <a:pt x="0" y="3759"/>
                  </a:lnTo>
                  <a:lnTo>
                    <a:pt x="26" y="3889"/>
                  </a:lnTo>
                  <a:lnTo>
                    <a:pt x="104" y="3992"/>
                  </a:lnTo>
                  <a:lnTo>
                    <a:pt x="207" y="4070"/>
                  </a:lnTo>
                  <a:lnTo>
                    <a:pt x="311" y="4096"/>
                  </a:lnTo>
                  <a:lnTo>
                    <a:pt x="1763" y="4096"/>
                  </a:lnTo>
                  <a:lnTo>
                    <a:pt x="1892" y="4070"/>
                  </a:lnTo>
                  <a:lnTo>
                    <a:pt x="1996" y="3992"/>
                  </a:lnTo>
                  <a:lnTo>
                    <a:pt x="2074" y="3889"/>
                  </a:lnTo>
                  <a:lnTo>
                    <a:pt x="2099" y="3759"/>
                  </a:lnTo>
                  <a:lnTo>
                    <a:pt x="2074" y="3629"/>
                  </a:lnTo>
                  <a:lnTo>
                    <a:pt x="1996" y="3526"/>
                  </a:lnTo>
                  <a:lnTo>
                    <a:pt x="1892" y="3474"/>
                  </a:lnTo>
                  <a:lnTo>
                    <a:pt x="1763" y="3448"/>
                  </a:lnTo>
                  <a:lnTo>
                    <a:pt x="648" y="3448"/>
                  </a:lnTo>
                  <a:lnTo>
                    <a:pt x="648" y="2385"/>
                  </a:lnTo>
                  <a:lnTo>
                    <a:pt x="1659" y="2385"/>
                  </a:lnTo>
                  <a:lnTo>
                    <a:pt x="1788" y="2360"/>
                  </a:lnTo>
                  <a:lnTo>
                    <a:pt x="1892" y="2282"/>
                  </a:lnTo>
                  <a:lnTo>
                    <a:pt x="1970" y="2178"/>
                  </a:lnTo>
                  <a:lnTo>
                    <a:pt x="1996" y="2048"/>
                  </a:lnTo>
                  <a:lnTo>
                    <a:pt x="1970" y="1919"/>
                  </a:lnTo>
                  <a:lnTo>
                    <a:pt x="1892" y="1815"/>
                  </a:lnTo>
                  <a:lnTo>
                    <a:pt x="1788" y="1763"/>
                  </a:lnTo>
                  <a:lnTo>
                    <a:pt x="1659" y="1737"/>
                  </a:lnTo>
                  <a:lnTo>
                    <a:pt x="648" y="1737"/>
                  </a:lnTo>
                  <a:lnTo>
                    <a:pt x="648" y="675"/>
                  </a:lnTo>
                  <a:lnTo>
                    <a:pt x="1763" y="675"/>
                  </a:lnTo>
                  <a:lnTo>
                    <a:pt x="1892" y="649"/>
                  </a:lnTo>
                  <a:lnTo>
                    <a:pt x="1996" y="571"/>
                  </a:lnTo>
                  <a:lnTo>
                    <a:pt x="2074" y="467"/>
                  </a:lnTo>
                  <a:lnTo>
                    <a:pt x="2099" y="338"/>
                  </a:lnTo>
                  <a:lnTo>
                    <a:pt x="2074" y="208"/>
                  </a:lnTo>
                  <a:lnTo>
                    <a:pt x="1996" y="105"/>
                  </a:lnTo>
                  <a:lnTo>
                    <a:pt x="1892" y="27"/>
                  </a:lnTo>
                  <a:lnTo>
                    <a:pt x="1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420825" y="1471500"/>
              <a:ext cx="52525" cy="102425"/>
            </a:xfrm>
            <a:custGeom>
              <a:avLst/>
              <a:gdLst/>
              <a:ahLst/>
              <a:cxnLst/>
              <a:rect l="l" t="t" r="r" b="b"/>
              <a:pathLst>
                <a:path w="2101" h="4097" extrusionOk="0">
                  <a:moveTo>
                    <a:pt x="338" y="1"/>
                  </a:moveTo>
                  <a:lnTo>
                    <a:pt x="208" y="27"/>
                  </a:lnTo>
                  <a:lnTo>
                    <a:pt x="105" y="105"/>
                  </a:lnTo>
                  <a:lnTo>
                    <a:pt x="27" y="208"/>
                  </a:lnTo>
                  <a:lnTo>
                    <a:pt x="1" y="338"/>
                  </a:lnTo>
                  <a:lnTo>
                    <a:pt x="1" y="3759"/>
                  </a:lnTo>
                  <a:lnTo>
                    <a:pt x="27" y="3889"/>
                  </a:lnTo>
                  <a:lnTo>
                    <a:pt x="105" y="3992"/>
                  </a:lnTo>
                  <a:lnTo>
                    <a:pt x="208" y="4070"/>
                  </a:lnTo>
                  <a:lnTo>
                    <a:pt x="338" y="4096"/>
                  </a:lnTo>
                  <a:lnTo>
                    <a:pt x="1789" y="4096"/>
                  </a:lnTo>
                  <a:lnTo>
                    <a:pt x="1919" y="4070"/>
                  </a:lnTo>
                  <a:lnTo>
                    <a:pt x="2023" y="3992"/>
                  </a:lnTo>
                  <a:lnTo>
                    <a:pt x="2074" y="3889"/>
                  </a:lnTo>
                  <a:lnTo>
                    <a:pt x="2100" y="3759"/>
                  </a:lnTo>
                  <a:lnTo>
                    <a:pt x="2074" y="3629"/>
                  </a:lnTo>
                  <a:lnTo>
                    <a:pt x="2023" y="3526"/>
                  </a:lnTo>
                  <a:lnTo>
                    <a:pt x="1919" y="3474"/>
                  </a:lnTo>
                  <a:lnTo>
                    <a:pt x="1789" y="3448"/>
                  </a:lnTo>
                  <a:lnTo>
                    <a:pt x="675" y="3448"/>
                  </a:lnTo>
                  <a:lnTo>
                    <a:pt x="675" y="2385"/>
                  </a:lnTo>
                  <a:lnTo>
                    <a:pt x="1686" y="2385"/>
                  </a:lnTo>
                  <a:lnTo>
                    <a:pt x="1815" y="2360"/>
                  </a:lnTo>
                  <a:lnTo>
                    <a:pt x="1919" y="2282"/>
                  </a:lnTo>
                  <a:lnTo>
                    <a:pt x="1971" y="2178"/>
                  </a:lnTo>
                  <a:lnTo>
                    <a:pt x="1997" y="2048"/>
                  </a:lnTo>
                  <a:lnTo>
                    <a:pt x="1971" y="1919"/>
                  </a:lnTo>
                  <a:lnTo>
                    <a:pt x="1919" y="1815"/>
                  </a:lnTo>
                  <a:lnTo>
                    <a:pt x="1815" y="1763"/>
                  </a:lnTo>
                  <a:lnTo>
                    <a:pt x="1686" y="1737"/>
                  </a:lnTo>
                  <a:lnTo>
                    <a:pt x="675" y="1737"/>
                  </a:lnTo>
                  <a:lnTo>
                    <a:pt x="675" y="675"/>
                  </a:lnTo>
                  <a:lnTo>
                    <a:pt x="1789" y="675"/>
                  </a:lnTo>
                  <a:lnTo>
                    <a:pt x="1919" y="649"/>
                  </a:lnTo>
                  <a:lnTo>
                    <a:pt x="2023" y="571"/>
                  </a:lnTo>
                  <a:lnTo>
                    <a:pt x="2074" y="467"/>
                  </a:lnTo>
                  <a:lnTo>
                    <a:pt x="2100" y="338"/>
                  </a:lnTo>
                  <a:lnTo>
                    <a:pt x="2074" y="208"/>
                  </a:lnTo>
                  <a:lnTo>
                    <a:pt x="2023" y="105"/>
                  </a:lnTo>
                  <a:lnTo>
                    <a:pt x="1919" y="27"/>
                  </a:lnTo>
                  <a:lnTo>
                    <a:pt x="17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344375" y="1471500"/>
              <a:ext cx="51225" cy="102425"/>
            </a:xfrm>
            <a:custGeom>
              <a:avLst/>
              <a:gdLst/>
              <a:ahLst/>
              <a:cxnLst/>
              <a:rect l="l" t="t" r="r" b="b"/>
              <a:pathLst>
                <a:path w="2049" h="4097" extrusionOk="0">
                  <a:moveTo>
                    <a:pt x="312" y="1"/>
                  </a:moveTo>
                  <a:lnTo>
                    <a:pt x="208" y="27"/>
                  </a:lnTo>
                  <a:lnTo>
                    <a:pt x="104" y="105"/>
                  </a:lnTo>
                  <a:lnTo>
                    <a:pt x="27" y="208"/>
                  </a:lnTo>
                  <a:lnTo>
                    <a:pt x="1" y="338"/>
                  </a:lnTo>
                  <a:lnTo>
                    <a:pt x="1" y="3759"/>
                  </a:lnTo>
                  <a:lnTo>
                    <a:pt x="27" y="3889"/>
                  </a:lnTo>
                  <a:lnTo>
                    <a:pt x="104" y="3992"/>
                  </a:lnTo>
                  <a:lnTo>
                    <a:pt x="208" y="4070"/>
                  </a:lnTo>
                  <a:lnTo>
                    <a:pt x="312" y="4096"/>
                  </a:lnTo>
                  <a:lnTo>
                    <a:pt x="441" y="4070"/>
                  </a:lnTo>
                  <a:lnTo>
                    <a:pt x="545" y="3992"/>
                  </a:lnTo>
                  <a:lnTo>
                    <a:pt x="623" y="3889"/>
                  </a:lnTo>
                  <a:lnTo>
                    <a:pt x="649" y="3759"/>
                  </a:lnTo>
                  <a:lnTo>
                    <a:pt x="649" y="2334"/>
                  </a:lnTo>
                  <a:lnTo>
                    <a:pt x="1608" y="2334"/>
                  </a:lnTo>
                  <a:lnTo>
                    <a:pt x="1737" y="2308"/>
                  </a:lnTo>
                  <a:lnTo>
                    <a:pt x="1841" y="2256"/>
                  </a:lnTo>
                  <a:lnTo>
                    <a:pt x="1919" y="2152"/>
                  </a:lnTo>
                  <a:lnTo>
                    <a:pt x="1944" y="2023"/>
                  </a:lnTo>
                  <a:lnTo>
                    <a:pt x="1919" y="1893"/>
                  </a:lnTo>
                  <a:lnTo>
                    <a:pt x="1841" y="1789"/>
                  </a:lnTo>
                  <a:lnTo>
                    <a:pt x="1737" y="1712"/>
                  </a:lnTo>
                  <a:lnTo>
                    <a:pt x="1608" y="1686"/>
                  </a:lnTo>
                  <a:lnTo>
                    <a:pt x="649" y="1686"/>
                  </a:lnTo>
                  <a:lnTo>
                    <a:pt x="649" y="649"/>
                  </a:lnTo>
                  <a:lnTo>
                    <a:pt x="1711" y="649"/>
                  </a:lnTo>
                  <a:lnTo>
                    <a:pt x="1841" y="623"/>
                  </a:lnTo>
                  <a:lnTo>
                    <a:pt x="1944" y="571"/>
                  </a:lnTo>
                  <a:lnTo>
                    <a:pt x="2022" y="467"/>
                  </a:lnTo>
                  <a:lnTo>
                    <a:pt x="2048" y="338"/>
                  </a:lnTo>
                  <a:lnTo>
                    <a:pt x="2022" y="208"/>
                  </a:lnTo>
                  <a:lnTo>
                    <a:pt x="1944" y="105"/>
                  </a:lnTo>
                  <a:lnTo>
                    <a:pt x="1841" y="27"/>
                  </a:lnTo>
                  <a:lnTo>
                    <a:pt x="17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345675" y="1343875"/>
              <a:ext cx="76475" cy="102400"/>
            </a:xfrm>
            <a:custGeom>
              <a:avLst/>
              <a:gdLst/>
              <a:ahLst/>
              <a:cxnLst/>
              <a:rect l="l" t="t" r="r" b="b"/>
              <a:pathLst>
                <a:path w="3059" h="4096" extrusionOk="0">
                  <a:moveTo>
                    <a:pt x="337" y="0"/>
                  </a:moveTo>
                  <a:lnTo>
                    <a:pt x="234" y="26"/>
                  </a:lnTo>
                  <a:lnTo>
                    <a:pt x="130" y="52"/>
                  </a:lnTo>
                  <a:lnTo>
                    <a:pt x="52" y="130"/>
                  </a:lnTo>
                  <a:lnTo>
                    <a:pt x="26" y="233"/>
                  </a:lnTo>
                  <a:lnTo>
                    <a:pt x="0" y="337"/>
                  </a:lnTo>
                  <a:lnTo>
                    <a:pt x="0" y="3758"/>
                  </a:lnTo>
                  <a:lnTo>
                    <a:pt x="26" y="3888"/>
                  </a:lnTo>
                  <a:lnTo>
                    <a:pt x="104" y="3991"/>
                  </a:lnTo>
                  <a:lnTo>
                    <a:pt x="208" y="4069"/>
                  </a:lnTo>
                  <a:lnTo>
                    <a:pt x="337" y="4095"/>
                  </a:lnTo>
                  <a:lnTo>
                    <a:pt x="467" y="4069"/>
                  </a:lnTo>
                  <a:lnTo>
                    <a:pt x="571" y="3991"/>
                  </a:lnTo>
                  <a:lnTo>
                    <a:pt x="622" y="3888"/>
                  </a:lnTo>
                  <a:lnTo>
                    <a:pt x="648" y="3758"/>
                  </a:lnTo>
                  <a:lnTo>
                    <a:pt x="648" y="1374"/>
                  </a:lnTo>
                  <a:lnTo>
                    <a:pt x="2385" y="3862"/>
                  </a:lnTo>
                  <a:lnTo>
                    <a:pt x="2463" y="3966"/>
                  </a:lnTo>
                  <a:lnTo>
                    <a:pt x="2566" y="4017"/>
                  </a:lnTo>
                  <a:lnTo>
                    <a:pt x="2696" y="4043"/>
                  </a:lnTo>
                  <a:lnTo>
                    <a:pt x="2800" y="4043"/>
                  </a:lnTo>
                  <a:lnTo>
                    <a:pt x="2903" y="3966"/>
                  </a:lnTo>
                  <a:lnTo>
                    <a:pt x="3007" y="3888"/>
                  </a:lnTo>
                  <a:lnTo>
                    <a:pt x="3059" y="3784"/>
                  </a:lnTo>
                  <a:lnTo>
                    <a:pt x="3059" y="3629"/>
                  </a:lnTo>
                  <a:lnTo>
                    <a:pt x="3033" y="311"/>
                  </a:lnTo>
                  <a:lnTo>
                    <a:pt x="3007" y="181"/>
                  </a:lnTo>
                  <a:lnTo>
                    <a:pt x="2929" y="78"/>
                  </a:lnTo>
                  <a:lnTo>
                    <a:pt x="2826" y="26"/>
                  </a:lnTo>
                  <a:lnTo>
                    <a:pt x="2696" y="0"/>
                  </a:lnTo>
                  <a:lnTo>
                    <a:pt x="2566" y="26"/>
                  </a:lnTo>
                  <a:lnTo>
                    <a:pt x="2463" y="104"/>
                  </a:lnTo>
                  <a:lnTo>
                    <a:pt x="2411" y="207"/>
                  </a:lnTo>
                  <a:lnTo>
                    <a:pt x="2385" y="311"/>
                  </a:lnTo>
                  <a:lnTo>
                    <a:pt x="2411" y="2747"/>
                  </a:lnTo>
                  <a:lnTo>
                    <a:pt x="597" y="130"/>
                  </a:lnTo>
                  <a:lnTo>
                    <a:pt x="519" y="78"/>
                  </a:lnTo>
                  <a:lnTo>
                    <a:pt x="441" y="26"/>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448050" y="1343875"/>
              <a:ext cx="102400" cy="102400"/>
            </a:xfrm>
            <a:custGeom>
              <a:avLst/>
              <a:gdLst/>
              <a:ahLst/>
              <a:cxnLst/>
              <a:rect l="l" t="t" r="r" b="b"/>
              <a:pathLst>
                <a:path w="4096" h="4096" extrusionOk="0">
                  <a:moveTo>
                    <a:pt x="2048" y="648"/>
                  </a:moveTo>
                  <a:lnTo>
                    <a:pt x="2333" y="674"/>
                  </a:lnTo>
                  <a:lnTo>
                    <a:pt x="2592" y="752"/>
                  </a:lnTo>
                  <a:lnTo>
                    <a:pt x="2826" y="881"/>
                  </a:lnTo>
                  <a:lnTo>
                    <a:pt x="3033" y="1063"/>
                  </a:lnTo>
                  <a:lnTo>
                    <a:pt x="3189" y="1270"/>
                  </a:lnTo>
                  <a:lnTo>
                    <a:pt x="3318" y="1503"/>
                  </a:lnTo>
                  <a:lnTo>
                    <a:pt x="3396" y="1762"/>
                  </a:lnTo>
                  <a:lnTo>
                    <a:pt x="3422" y="2048"/>
                  </a:lnTo>
                  <a:lnTo>
                    <a:pt x="3396" y="2333"/>
                  </a:lnTo>
                  <a:lnTo>
                    <a:pt x="3318" y="2592"/>
                  </a:lnTo>
                  <a:lnTo>
                    <a:pt x="3189" y="2825"/>
                  </a:lnTo>
                  <a:lnTo>
                    <a:pt x="3033" y="3032"/>
                  </a:lnTo>
                  <a:lnTo>
                    <a:pt x="2826" y="3188"/>
                  </a:lnTo>
                  <a:lnTo>
                    <a:pt x="2592" y="3318"/>
                  </a:lnTo>
                  <a:lnTo>
                    <a:pt x="2333" y="3395"/>
                  </a:lnTo>
                  <a:lnTo>
                    <a:pt x="2048" y="3421"/>
                  </a:lnTo>
                  <a:lnTo>
                    <a:pt x="1763" y="3395"/>
                  </a:lnTo>
                  <a:lnTo>
                    <a:pt x="1504" y="3318"/>
                  </a:lnTo>
                  <a:lnTo>
                    <a:pt x="1271" y="3188"/>
                  </a:lnTo>
                  <a:lnTo>
                    <a:pt x="1063" y="3032"/>
                  </a:lnTo>
                  <a:lnTo>
                    <a:pt x="882" y="2825"/>
                  </a:lnTo>
                  <a:lnTo>
                    <a:pt x="752" y="2592"/>
                  </a:lnTo>
                  <a:lnTo>
                    <a:pt x="674" y="2333"/>
                  </a:lnTo>
                  <a:lnTo>
                    <a:pt x="649" y="2048"/>
                  </a:lnTo>
                  <a:lnTo>
                    <a:pt x="674" y="1762"/>
                  </a:lnTo>
                  <a:lnTo>
                    <a:pt x="752" y="1503"/>
                  </a:lnTo>
                  <a:lnTo>
                    <a:pt x="882" y="1270"/>
                  </a:lnTo>
                  <a:lnTo>
                    <a:pt x="1063" y="1063"/>
                  </a:lnTo>
                  <a:lnTo>
                    <a:pt x="1271" y="881"/>
                  </a:lnTo>
                  <a:lnTo>
                    <a:pt x="1504" y="752"/>
                  </a:lnTo>
                  <a:lnTo>
                    <a:pt x="1763" y="674"/>
                  </a:lnTo>
                  <a:lnTo>
                    <a:pt x="2048" y="648"/>
                  </a:lnTo>
                  <a:close/>
                  <a:moveTo>
                    <a:pt x="1841" y="0"/>
                  </a:moveTo>
                  <a:lnTo>
                    <a:pt x="1633" y="26"/>
                  </a:lnTo>
                  <a:lnTo>
                    <a:pt x="1426" y="78"/>
                  </a:lnTo>
                  <a:lnTo>
                    <a:pt x="1245" y="156"/>
                  </a:lnTo>
                  <a:lnTo>
                    <a:pt x="1063" y="233"/>
                  </a:lnTo>
                  <a:lnTo>
                    <a:pt x="908" y="337"/>
                  </a:lnTo>
                  <a:lnTo>
                    <a:pt x="726" y="467"/>
                  </a:lnTo>
                  <a:lnTo>
                    <a:pt x="597" y="596"/>
                  </a:lnTo>
                  <a:lnTo>
                    <a:pt x="467" y="726"/>
                  </a:lnTo>
                  <a:lnTo>
                    <a:pt x="337" y="907"/>
                  </a:lnTo>
                  <a:lnTo>
                    <a:pt x="234" y="1063"/>
                  </a:lnTo>
                  <a:lnTo>
                    <a:pt x="156" y="1244"/>
                  </a:lnTo>
                  <a:lnTo>
                    <a:pt x="78" y="1426"/>
                  </a:lnTo>
                  <a:lnTo>
                    <a:pt x="26" y="1633"/>
                  </a:lnTo>
                  <a:lnTo>
                    <a:pt x="1" y="1840"/>
                  </a:lnTo>
                  <a:lnTo>
                    <a:pt x="1" y="2048"/>
                  </a:lnTo>
                  <a:lnTo>
                    <a:pt x="1" y="2255"/>
                  </a:lnTo>
                  <a:lnTo>
                    <a:pt x="26" y="2462"/>
                  </a:lnTo>
                  <a:lnTo>
                    <a:pt x="78" y="2644"/>
                  </a:lnTo>
                  <a:lnTo>
                    <a:pt x="156" y="2825"/>
                  </a:lnTo>
                  <a:lnTo>
                    <a:pt x="234" y="3007"/>
                  </a:lnTo>
                  <a:lnTo>
                    <a:pt x="337" y="3188"/>
                  </a:lnTo>
                  <a:lnTo>
                    <a:pt x="467" y="3344"/>
                  </a:lnTo>
                  <a:lnTo>
                    <a:pt x="597" y="3499"/>
                  </a:lnTo>
                  <a:lnTo>
                    <a:pt x="726" y="3629"/>
                  </a:lnTo>
                  <a:lnTo>
                    <a:pt x="908" y="3732"/>
                  </a:lnTo>
                  <a:lnTo>
                    <a:pt x="1063" y="3836"/>
                  </a:lnTo>
                  <a:lnTo>
                    <a:pt x="1245" y="3914"/>
                  </a:lnTo>
                  <a:lnTo>
                    <a:pt x="1426" y="3991"/>
                  </a:lnTo>
                  <a:lnTo>
                    <a:pt x="1633" y="4043"/>
                  </a:lnTo>
                  <a:lnTo>
                    <a:pt x="1841" y="4069"/>
                  </a:lnTo>
                  <a:lnTo>
                    <a:pt x="2048" y="4095"/>
                  </a:lnTo>
                  <a:lnTo>
                    <a:pt x="2255" y="4069"/>
                  </a:lnTo>
                  <a:lnTo>
                    <a:pt x="2463" y="4043"/>
                  </a:lnTo>
                  <a:lnTo>
                    <a:pt x="2644" y="3991"/>
                  </a:lnTo>
                  <a:lnTo>
                    <a:pt x="2826" y="3914"/>
                  </a:lnTo>
                  <a:lnTo>
                    <a:pt x="3007" y="3836"/>
                  </a:lnTo>
                  <a:lnTo>
                    <a:pt x="3189" y="3732"/>
                  </a:lnTo>
                  <a:lnTo>
                    <a:pt x="3344" y="3629"/>
                  </a:lnTo>
                  <a:lnTo>
                    <a:pt x="3500" y="3499"/>
                  </a:lnTo>
                  <a:lnTo>
                    <a:pt x="3629" y="3344"/>
                  </a:lnTo>
                  <a:lnTo>
                    <a:pt x="3733" y="3188"/>
                  </a:lnTo>
                  <a:lnTo>
                    <a:pt x="3836" y="3007"/>
                  </a:lnTo>
                  <a:lnTo>
                    <a:pt x="3914" y="2825"/>
                  </a:lnTo>
                  <a:lnTo>
                    <a:pt x="3992" y="2644"/>
                  </a:lnTo>
                  <a:lnTo>
                    <a:pt x="4044" y="2462"/>
                  </a:lnTo>
                  <a:lnTo>
                    <a:pt x="4070" y="2255"/>
                  </a:lnTo>
                  <a:lnTo>
                    <a:pt x="4096" y="2048"/>
                  </a:lnTo>
                  <a:lnTo>
                    <a:pt x="4070" y="1840"/>
                  </a:lnTo>
                  <a:lnTo>
                    <a:pt x="4044" y="1633"/>
                  </a:lnTo>
                  <a:lnTo>
                    <a:pt x="3992" y="1426"/>
                  </a:lnTo>
                  <a:lnTo>
                    <a:pt x="3914" y="1244"/>
                  </a:lnTo>
                  <a:lnTo>
                    <a:pt x="3836" y="1063"/>
                  </a:lnTo>
                  <a:lnTo>
                    <a:pt x="3733" y="907"/>
                  </a:lnTo>
                  <a:lnTo>
                    <a:pt x="3629" y="726"/>
                  </a:lnTo>
                  <a:lnTo>
                    <a:pt x="3500" y="596"/>
                  </a:lnTo>
                  <a:lnTo>
                    <a:pt x="3344" y="467"/>
                  </a:lnTo>
                  <a:lnTo>
                    <a:pt x="3189" y="337"/>
                  </a:lnTo>
                  <a:lnTo>
                    <a:pt x="3007" y="233"/>
                  </a:lnTo>
                  <a:lnTo>
                    <a:pt x="2826" y="156"/>
                  </a:lnTo>
                  <a:lnTo>
                    <a:pt x="2644" y="78"/>
                  </a:lnTo>
                  <a:lnTo>
                    <a:pt x="2463" y="26"/>
                  </a:lnTo>
                  <a:lnTo>
                    <a:pt x="22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323650" y="1605000"/>
              <a:ext cx="244300" cy="16225"/>
            </a:xfrm>
            <a:custGeom>
              <a:avLst/>
              <a:gdLst/>
              <a:ahLst/>
              <a:cxnLst/>
              <a:rect l="l" t="t" r="r" b="b"/>
              <a:pathLst>
                <a:path w="9772" h="649" extrusionOk="0">
                  <a:moveTo>
                    <a:pt x="337" y="0"/>
                  </a:moveTo>
                  <a:lnTo>
                    <a:pt x="208" y="26"/>
                  </a:lnTo>
                  <a:lnTo>
                    <a:pt x="104" y="78"/>
                  </a:lnTo>
                  <a:lnTo>
                    <a:pt x="26" y="207"/>
                  </a:lnTo>
                  <a:lnTo>
                    <a:pt x="0" y="311"/>
                  </a:lnTo>
                  <a:lnTo>
                    <a:pt x="26" y="441"/>
                  </a:lnTo>
                  <a:lnTo>
                    <a:pt x="104" y="544"/>
                  </a:lnTo>
                  <a:lnTo>
                    <a:pt x="208" y="622"/>
                  </a:lnTo>
                  <a:lnTo>
                    <a:pt x="337" y="648"/>
                  </a:lnTo>
                  <a:lnTo>
                    <a:pt x="9460" y="648"/>
                  </a:lnTo>
                  <a:lnTo>
                    <a:pt x="9564" y="622"/>
                  </a:lnTo>
                  <a:lnTo>
                    <a:pt x="9668" y="544"/>
                  </a:lnTo>
                  <a:lnTo>
                    <a:pt x="9746" y="441"/>
                  </a:lnTo>
                  <a:lnTo>
                    <a:pt x="9771" y="311"/>
                  </a:lnTo>
                  <a:lnTo>
                    <a:pt x="9746" y="207"/>
                  </a:lnTo>
                  <a:lnTo>
                    <a:pt x="9668" y="78"/>
                  </a:lnTo>
                  <a:lnTo>
                    <a:pt x="9564" y="26"/>
                  </a:lnTo>
                  <a:lnTo>
                    <a:pt x="94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323650" y="1296575"/>
              <a:ext cx="244300" cy="16200"/>
            </a:xfrm>
            <a:custGeom>
              <a:avLst/>
              <a:gdLst/>
              <a:ahLst/>
              <a:cxnLst/>
              <a:rect l="l" t="t" r="r" b="b"/>
              <a:pathLst>
                <a:path w="9772" h="648" extrusionOk="0">
                  <a:moveTo>
                    <a:pt x="337" y="0"/>
                  </a:moveTo>
                  <a:lnTo>
                    <a:pt x="208" y="26"/>
                  </a:lnTo>
                  <a:lnTo>
                    <a:pt x="104" y="78"/>
                  </a:lnTo>
                  <a:lnTo>
                    <a:pt x="26" y="181"/>
                  </a:lnTo>
                  <a:lnTo>
                    <a:pt x="0" y="311"/>
                  </a:lnTo>
                  <a:lnTo>
                    <a:pt x="26" y="441"/>
                  </a:lnTo>
                  <a:lnTo>
                    <a:pt x="104" y="544"/>
                  </a:lnTo>
                  <a:lnTo>
                    <a:pt x="208" y="622"/>
                  </a:lnTo>
                  <a:lnTo>
                    <a:pt x="337" y="648"/>
                  </a:lnTo>
                  <a:lnTo>
                    <a:pt x="9460" y="648"/>
                  </a:lnTo>
                  <a:lnTo>
                    <a:pt x="9564" y="622"/>
                  </a:lnTo>
                  <a:lnTo>
                    <a:pt x="9668" y="544"/>
                  </a:lnTo>
                  <a:lnTo>
                    <a:pt x="9746" y="441"/>
                  </a:lnTo>
                  <a:lnTo>
                    <a:pt x="9771" y="311"/>
                  </a:lnTo>
                  <a:lnTo>
                    <a:pt x="9746" y="181"/>
                  </a:lnTo>
                  <a:lnTo>
                    <a:pt x="9668" y="78"/>
                  </a:lnTo>
                  <a:lnTo>
                    <a:pt x="9564" y="26"/>
                  </a:lnTo>
                  <a:lnTo>
                    <a:pt x="94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43"/>
          <p:cNvGrpSpPr/>
          <p:nvPr/>
        </p:nvGrpSpPr>
        <p:grpSpPr>
          <a:xfrm>
            <a:off x="6265388" y="2114512"/>
            <a:ext cx="419900" cy="327225"/>
            <a:chOff x="985200" y="1295275"/>
            <a:chExt cx="419900" cy="327225"/>
          </a:xfrm>
        </p:grpSpPr>
        <p:sp>
          <p:nvSpPr>
            <p:cNvPr id="617" name="Google Shape;617;p43"/>
            <p:cNvSpPr/>
            <p:nvPr/>
          </p:nvSpPr>
          <p:spPr>
            <a:xfrm>
              <a:off x="985200" y="1295275"/>
              <a:ext cx="419900" cy="327225"/>
            </a:xfrm>
            <a:custGeom>
              <a:avLst/>
              <a:gdLst/>
              <a:ahLst/>
              <a:cxnLst/>
              <a:rect l="l" t="t" r="r" b="b"/>
              <a:pathLst>
                <a:path w="16796" h="13089" extrusionOk="0">
                  <a:moveTo>
                    <a:pt x="16122" y="10471"/>
                  </a:moveTo>
                  <a:lnTo>
                    <a:pt x="16122" y="11119"/>
                  </a:lnTo>
                  <a:lnTo>
                    <a:pt x="649" y="11119"/>
                  </a:lnTo>
                  <a:lnTo>
                    <a:pt x="649" y="10471"/>
                  </a:lnTo>
                  <a:close/>
                  <a:moveTo>
                    <a:pt x="16122" y="11793"/>
                  </a:moveTo>
                  <a:lnTo>
                    <a:pt x="16122" y="12441"/>
                  </a:lnTo>
                  <a:lnTo>
                    <a:pt x="649" y="12441"/>
                  </a:lnTo>
                  <a:lnTo>
                    <a:pt x="649" y="11793"/>
                  </a:lnTo>
                  <a:close/>
                  <a:moveTo>
                    <a:pt x="208" y="0"/>
                  </a:moveTo>
                  <a:lnTo>
                    <a:pt x="105" y="78"/>
                  </a:lnTo>
                  <a:lnTo>
                    <a:pt x="27" y="182"/>
                  </a:lnTo>
                  <a:lnTo>
                    <a:pt x="1" y="311"/>
                  </a:lnTo>
                  <a:lnTo>
                    <a:pt x="1" y="12778"/>
                  </a:lnTo>
                  <a:lnTo>
                    <a:pt x="27" y="12907"/>
                  </a:lnTo>
                  <a:lnTo>
                    <a:pt x="105" y="13011"/>
                  </a:lnTo>
                  <a:lnTo>
                    <a:pt x="208" y="13063"/>
                  </a:lnTo>
                  <a:lnTo>
                    <a:pt x="338" y="13089"/>
                  </a:lnTo>
                  <a:lnTo>
                    <a:pt x="16459" y="13089"/>
                  </a:lnTo>
                  <a:lnTo>
                    <a:pt x="16589" y="13063"/>
                  </a:lnTo>
                  <a:lnTo>
                    <a:pt x="16692" y="13011"/>
                  </a:lnTo>
                  <a:lnTo>
                    <a:pt x="16770" y="12907"/>
                  </a:lnTo>
                  <a:lnTo>
                    <a:pt x="16796" y="12778"/>
                  </a:lnTo>
                  <a:lnTo>
                    <a:pt x="16796" y="311"/>
                  </a:lnTo>
                  <a:lnTo>
                    <a:pt x="16770" y="182"/>
                  </a:lnTo>
                  <a:lnTo>
                    <a:pt x="16692" y="78"/>
                  </a:lnTo>
                  <a:lnTo>
                    <a:pt x="16589" y="0"/>
                  </a:lnTo>
                  <a:lnTo>
                    <a:pt x="9746" y="0"/>
                  </a:lnTo>
                  <a:lnTo>
                    <a:pt x="9643" y="78"/>
                  </a:lnTo>
                  <a:lnTo>
                    <a:pt x="9565" y="182"/>
                  </a:lnTo>
                  <a:lnTo>
                    <a:pt x="9539" y="311"/>
                  </a:lnTo>
                  <a:lnTo>
                    <a:pt x="9565" y="441"/>
                  </a:lnTo>
                  <a:lnTo>
                    <a:pt x="9643" y="544"/>
                  </a:lnTo>
                  <a:lnTo>
                    <a:pt x="9746" y="622"/>
                  </a:lnTo>
                  <a:lnTo>
                    <a:pt x="9876" y="648"/>
                  </a:lnTo>
                  <a:lnTo>
                    <a:pt x="16122" y="648"/>
                  </a:lnTo>
                  <a:lnTo>
                    <a:pt x="16122" y="9823"/>
                  </a:lnTo>
                  <a:lnTo>
                    <a:pt x="649" y="9823"/>
                  </a:lnTo>
                  <a:lnTo>
                    <a:pt x="649" y="648"/>
                  </a:lnTo>
                  <a:lnTo>
                    <a:pt x="6921" y="648"/>
                  </a:lnTo>
                  <a:lnTo>
                    <a:pt x="7051" y="622"/>
                  </a:lnTo>
                  <a:lnTo>
                    <a:pt x="7154" y="544"/>
                  </a:lnTo>
                  <a:lnTo>
                    <a:pt x="7232" y="441"/>
                  </a:lnTo>
                  <a:lnTo>
                    <a:pt x="7258" y="311"/>
                  </a:lnTo>
                  <a:lnTo>
                    <a:pt x="7232" y="182"/>
                  </a:lnTo>
                  <a:lnTo>
                    <a:pt x="7154" y="78"/>
                  </a:lnTo>
                  <a:lnTo>
                    <a:pt x="70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186725" y="1295275"/>
              <a:ext cx="16875" cy="16225"/>
            </a:xfrm>
            <a:custGeom>
              <a:avLst/>
              <a:gdLst/>
              <a:ahLst/>
              <a:cxnLst/>
              <a:rect l="l" t="t" r="r" b="b"/>
              <a:pathLst>
                <a:path w="675" h="649" extrusionOk="0">
                  <a:moveTo>
                    <a:pt x="208" y="0"/>
                  </a:moveTo>
                  <a:lnTo>
                    <a:pt x="104" y="78"/>
                  </a:lnTo>
                  <a:lnTo>
                    <a:pt x="26" y="182"/>
                  </a:lnTo>
                  <a:lnTo>
                    <a:pt x="0" y="311"/>
                  </a:lnTo>
                  <a:lnTo>
                    <a:pt x="26" y="441"/>
                  </a:lnTo>
                  <a:lnTo>
                    <a:pt x="104" y="544"/>
                  </a:lnTo>
                  <a:lnTo>
                    <a:pt x="208" y="622"/>
                  </a:lnTo>
                  <a:lnTo>
                    <a:pt x="337" y="648"/>
                  </a:lnTo>
                  <a:lnTo>
                    <a:pt x="467" y="622"/>
                  </a:lnTo>
                  <a:lnTo>
                    <a:pt x="571" y="544"/>
                  </a:lnTo>
                  <a:lnTo>
                    <a:pt x="648" y="441"/>
                  </a:lnTo>
                  <a:lnTo>
                    <a:pt x="674" y="311"/>
                  </a:lnTo>
                  <a:lnTo>
                    <a:pt x="648" y="182"/>
                  </a:lnTo>
                  <a:lnTo>
                    <a:pt x="571" y="78"/>
                  </a:lnTo>
                  <a:lnTo>
                    <a:pt x="4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026025" y="1336100"/>
              <a:ext cx="337625" cy="180150"/>
            </a:xfrm>
            <a:custGeom>
              <a:avLst/>
              <a:gdLst/>
              <a:ahLst/>
              <a:cxnLst/>
              <a:rect l="l" t="t" r="r" b="b"/>
              <a:pathLst>
                <a:path w="13505" h="7206" extrusionOk="0">
                  <a:moveTo>
                    <a:pt x="11742" y="648"/>
                  </a:moveTo>
                  <a:lnTo>
                    <a:pt x="11820" y="855"/>
                  </a:lnTo>
                  <a:lnTo>
                    <a:pt x="11897" y="1037"/>
                  </a:lnTo>
                  <a:lnTo>
                    <a:pt x="12001" y="1218"/>
                  </a:lnTo>
                  <a:lnTo>
                    <a:pt x="12156" y="1374"/>
                  </a:lnTo>
                  <a:lnTo>
                    <a:pt x="12286" y="1503"/>
                  </a:lnTo>
                  <a:lnTo>
                    <a:pt x="12467" y="1607"/>
                  </a:lnTo>
                  <a:lnTo>
                    <a:pt x="12649" y="1685"/>
                  </a:lnTo>
                  <a:lnTo>
                    <a:pt x="12856" y="1762"/>
                  </a:lnTo>
                  <a:lnTo>
                    <a:pt x="12856" y="5443"/>
                  </a:lnTo>
                  <a:lnTo>
                    <a:pt x="12649" y="5495"/>
                  </a:lnTo>
                  <a:lnTo>
                    <a:pt x="12467" y="5598"/>
                  </a:lnTo>
                  <a:lnTo>
                    <a:pt x="12286" y="5702"/>
                  </a:lnTo>
                  <a:lnTo>
                    <a:pt x="12156" y="5832"/>
                  </a:lnTo>
                  <a:lnTo>
                    <a:pt x="12001" y="5987"/>
                  </a:lnTo>
                  <a:lnTo>
                    <a:pt x="11897" y="6169"/>
                  </a:lnTo>
                  <a:lnTo>
                    <a:pt x="11820" y="6350"/>
                  </a:lnTo>
                  <a:lnTo>
                    <a:pt x="11742" y="6557"/>
                  </a:lnTo>
                  <a:lnTo>
                    <a:pt x="1789" y="6557"/>
                  </a:lnTo>
                  <a:lnTo>
                    <a:pt x="1711" y="6350"/>
                  </a:lnTo>
                  <a:lnTo>
                    <a:pt x="1634" y="6169"/>
                  </a:lnTo>
                  <a:lnTo>
                    <a:pt x="1504" y="5987"/>
                  </a:lnTo>
                  <a:lnTo>
                    <a:pt x="1374" y="5832"/>
                  </a:lnTo>
                  <a:lnTo>
                    <a:pt x="1219" y="5702"/>
                  </a:lnTo>
                  <a:lnTo>
                    <a:pt x="1063" y="5598"/>
                  </a:lnTo>
                  <a:lnTo>
                    <a:pt x="856" y="5495"/>
                  </a:lnTo>
                  <a:lnTo>
                    <a:pt x="675" y="5443"/>
                  </a:lnTo>
                  <a:lnTo>
                    <a:pt x="675" y="1762"/>
                  </a:lnTo>
                  <a:lnTo>
                    <a:pt x="856" y="1685"/>
                  </a:lnTo>
                  <a:lnTo>
                    <a:pt x="1063" y="1607"/>
                  </a:lnTo>
                  <a:lnTo>
                    <a:pt x="1219" y="1503"/>
                  </a:lnTo>
                  <a:lnTo>
                    <a:pt x="1374" y="1374"/>
                  </a:lnTo>
                  <a:lnTo>
                    <a:pt x="1504" y="1218"/>
                  </a:lnTo>
                  <a:lnTo>
                    <a:pt x="1634" y="1037"/>
                  </a:lnTo>
                  <a:lnTo>
                    <a:pt x="1711" y="855"/>
                  </a:lnTo>
                  <a:lnTo>
                    <a:pt x="1789" y="648"/>
                  </a:lnTo>
                  <a:close/>
                  <a:moveTo>
                    <a:pt x="1478" y="0"/>
                  </a:moveTo>
                  <a:lnTo>
                    <a:pt x="1348" y="26"/>
                  </a:lnTo>
                  <a:lnTo>
                    <a:pt x="1245" y="78"/>
                  </a:lnTo>
                  <a:lnTo>
                    <a:pt x="1193" y="181"/>
                  </a:lnTo>
                  <a:lnTo>
                    <a:pt x="1167" y="311"/>
                  </a:lnTo>
                  <a:lnTo>
                    <a:pt x="1141" y="492"/>
                  </a:lnTo>
                  <a:lnTo>
                    <a:pt x="1089" y="648"/>
                  </a:lnTo>
                  <a:lnTo>
                    <a:pt x="1012" y="778"/>
                  </a:lnTo>
                  <a:lnTo>
                    <a:pt x="908" y="907"/>
                  </a:lnTo>
                  <a:lnTo>
                    <a:pt x="804" y="1011"/>
                  </a:lnTo>
                  <a:lnTo>
                    <a:pt x="649" y="1063"/>
                  </a:lnTo>
                  <a:lnTo>
                    <a:pt x="493" y="1115"/>
                  </a:lnTo>
                  <a:lnTo>
                    <a:pt x="338" y="1140"/>
                  </a:lnTo>
                  <a:lnTo>
                    <a:pt x="208" y="1166"/>
                  </a:lnTo>
                  <a:lnTo>
                    <a:pt x="104" y="1244"/>
                  </a:lnTo>
                  <a:lnTo>
                    <a:pt x="27" y="1348"/>
                  </a:lnTo>
                  <a:lnTo>
                    <a:pt x="1" y="1477"/>
                  </a:lnTo>
                  <a:lnTo>
                    <a:pt x="1" y="5728"/>
                  </a:lnTo>
                  <a:lnTo>
                    <a:pt x="27" y="5858"/>
                  </a:lnTo>
                  <a:lnTo>
                    <a:pt x="104" y="5961"/>
                  </a:lnTo>
                  <a:lnTo>
                    <a:pt x="208" y="6039"/>
                  </a:lnTo>
                  <a:lnTo>
                    <a:pt x="338" y="6065"/>
                  </a:lnTo>
                  <a:lnTo>
                    <a:pt x="493" y="6065"/>
                  </a:lnTo>
                  <a:lnTo>
                    <a:pt x="649" y="6117"/>
                  </a:lnTo>
                  <a:lnTo>
                    <a:pt x="804" y="6194"/>
                  </a:lnTo>
                  <a:lnTo>
                    <a:pt x="908" y="6298"/>
                  </a:lnTo>
                  <a:lnTo>
                    <a:pt x="1012" y="6428"/>
                  </a:lnTo>
                  <a:lnTo>
                    <a:pt x="1089" y="6557"/>
                  </a:lnTo>
                  <a:lnTo>
                    <a:pt x="1141" y="6713"/>
                  </a:lnTo>
                  <a:lnTo>
                    <a:pt x="1167" y="6868"/>
                  </a:lnTo>
                  <a:lnTo>
                    <a:pt x="1193" y="6998"/>
                  </a:lnTo>
                  <a:lnTo>
                    <a:pt x="1245" y="7102"/>
                  </a:lnTo>
                  <a:lnTo>
                    <a:pt x="1348" y="7179"/>
                  </a:lnTo>
                  <a:lnTo>
                    <a:pt x="1478" y="7205"/>
                  </a:lnTo>
                  <a:lnTo>
                    <a:pt x="12027" y="7205"/>
                  </a:lnTo>
                  <a:lnTo>
                    <a:pt x="12156" y="7179"/>
                  </a:lnTo>
                  <a:lnTo>
                    <a:pt x="12260" y="7102"/>
                  </a:lnTo>
                  <a:lnTo>
                    <a:pt x="12338" y="6998"/>
                  </a:lnTo>
                  <a:lnTo>
                    <a:pt x="12364" y="6868"/>
                  </a:lnTo>
                  <a:lnTo>
                    <a:pt x="12390" y="6713"/>
                  </a:lnTo>
                  <a:lnTo>
                    <a:pt x="12442" y="6557"/>
                  </a:lnTo>
                  <a:lnTo>
                    <a:pt x="12519" y="6428"/>
                  </a:lnTo>
                  <a:lnTo>
                    <a:pt x="12597" y="6298"/>
                  </a:lnTo>
                  <a:lnTo>
                    <a:pt x="12727" y="6194"/>
                  </a:lnTo>
                  <a:lnTo>
                    <a:pt x="12856" y="6117"/>
                  </a:lnTo>
                  <a:lnTo>
                    <a:pt x="13012" y="6065"/>
                  </a:lnTo>
                  <a:lnTo>
                    <a:pt x="13193" y="6065"/>
                  </a:lnTo>
                  <a:lnTo>
                    <a:pt x="13323" y="6039"/>
                  </a:lnTo>
                  <a:lnTo>
                    <a:pt x="13426" y="5961"/>
                  </a:lnTo>
                  <a:lnTo>
                    <a:pt x="13478" y="5858"/>
                  </a:lnTo>
                  <a:lnTo>
                    <a:pt x="13504" y="5728"/>
                  </a:lnTo>
                  <a:lnTo>
                    <a:pt x="13504" y="1477"/>
                  </a:lnTo>
                  <a:lnTo>
                    <a:pt x="13478" y="1348"/>
                  </a:lnTo>
                  <a:lnTo>
                    <a:pt x="13426" y="1244"/>
                  </a:lnTo>
                  <a:lnTo>
                    <a:pt x="13323" y="1166"/>
                  </a:lnTo>
                  <a:lnTo>
                    <a:pt x="13193" y="1140"/>
                  </a:lnTo>
                  <a:lnTo>
                    <a:pt x="13012" y="1115"/>
                  </a:lnTo>
                  <a:lnTo>
                    <a:pt x="12856" y="1063"/>
                  </a:lnTo>
                  <a:lnTo>
                    <a:pt x="12727" y="1011"/>
                  </a:lnTo>
                  <a:lnTo>
                    <a:pt x="12597" y="907"/>
                  </a:lnTo>
                  <a:lnTo>
                    <a:pt x="12519" y="778"/>
                  </a:lnTo>
                  <a:lnTo>
                    <a:pt x="12442" y="648"/>
                  </a:lnTo>
                  <a:lnTo>
                    <a:pt x="12390" y="492"/>
                  </a:lnTo>
                  <a:lnTo>
                    <a:pt x="12364" y="311"/>
                  </a:lnTo>
                  <a:lnTo>
                    <a:pt x="12338" y="181"/>
                  </a:lnTo>
                  <a:lnTo>
                    <a:pt x="12260" y="78"/>
                  </a:lnTo>
                  <a:lnTo>
                    <a:pt x="12156" y="26"/>
                  </a:lnTo>
                  <a:lnTo>
                    <a:pt x="120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137475" y="1368475"/>
              <a:ext cx="114725" cy="114725"/>
            </a:xfrm>
            <a:custGeom>
              <a:avLst/>
              <a:gdLst/>
              <a:ahLst/>
              <a:cxnLst/>
              <a:rect l="l" t="t" r="r" b="b"/>
              <a:pathLst>
                <a:path w="4589" h="4589" extrusionOk="0">
                  <a:moveTo>
                    <a:pt x="2463" y="675"/>
                  </a:moveTo>
                  <a:lnTo>
                    <a:pt x="2644" y="701"/>
                  </a:lnTo>
                  <a:lnTo>
                    <a:pt x="2800" y="727"/>
                  </a:lnTo>
                  <a:lnTo>
                    <a:pt x="2929" y="804"/>
                  </a:lnTo>
                  <a:lnTo>
                    <a:pt x="3215" y="934"/>
                  </a:lnTo>
                  <a:lnTo>
                    <a:pt x="3474" y="1141"/>
                  </a:lnTo>
                  <a:lnTo>
                    <a:pt x="3655" y="1375"/>
                  </a:lnTo>
                  <a:lnTo>
                    <a:pt x="3811" y="1660"/>
                  </a:lnTo>
                  <a:lnTo>
                    <a:pt x="3863" y="1815"/>
                  </a:lnTo>
                  <a:lnTo>
                    <a:pt x="3914" y="1971"/>
                  </a:lnTo>
                  <a:lnTo>
                    <a:pt x="3940" y="2126"/>
                  </a:lnTo>
                  <a:lnTo>
                    <a:pt x="3940" y="2308"/>
                  </a:lnTo>
                  <a:lnTo>
                    <a:pt x="3940" y="2463"/>
                  </a:lnTo>
                  <a:lnTo>
                    <a:pt x="3914" y="2645"/>
                  </a:lnTo>
                  <a:lnTo>
                    <a:pt x="3863" y="2800"/>
                  </a:lnTo>
                  <a:lnTo>
                    <a:pt x="3811" y="2930"/>
                  </a:lnTo>
                  <a:lnTo>
                    <a:pt x="3655" y="3215"/>
                  </a:lnTo>
                  <a:lnTo>
                    <a:pt x="3474" y="3448"/>
                  </a:lnTo>
                  <a:lnTo>
                    <a:pt x="3215" y="3655"/>
                  </a:lnTo>
                  <a:lnTo>
                    <a:pt x="2929" y="3811"/>
                  </a:lnTo>
                  <a:lnTo>
                    <a:pt x="2800" y="3863"/>
                  </a:lnTo>
                  <a:lnTo>
                    <a:pt x="2644" y="3915"/>
                  </a:lnTo>
                  <a:lnTo>
                    <a:pt x="2463" y="3941"/>
                  </a:lnTo>
                  <a:lnTo>
                    <a:pt x="2126" y="3941"/>
                  </a:lnTo>
                  <a:lnTo>
                    <a:pt x="1970" y="3915"/>
                  </a:lnTo>
                  <a:lnTo>
                    <a:pt x="1815" y="3863"/>
                  </a:lnTo>
                  <a:lnTo>
                    <a:pt x="1659" y="3811"/>
                  </a:lnTo>
                  <a:lnTo>
                    <a:pt x="1400" y="3655"/>
                  </a:lnTo>
                  <a:lnTo>
                    <a:pt x="1141" y="3448"/>
                  </a:lnTo>
                  <a:lnTo>
                    <a:pt x="934" y="3215"/>
                  </a:lnTo>
                  <a:lnTo>
                    <a:pt x="804" y="2930"/>
                  </a:lnTo>
                  <a:lnTo>
                    <a:pt x="752" y="2800"/>
                  </a:lnTo>
                  <a:lnTo>
                    <a:pt x="700" y="2645"/>
                  </a:lnTo>
                  <a:lnTo>
                    <a:pt x="675" y="2463"/>
                  </a:lnTo>
                  <a:lnTo>
                    <a:pt x="675" y="2308"/>
                  </a:lnTo>
                  <a:lnTo>
                    <a:pt x="675" y="2126"/>
                  </a:lnTo>
                  <a:lnTo>
                    <a:pt x="700" y="1971"/>
                  </a:lnTo>
                  <a:lnTo>
                    <a:pt x="752" y="1815"/>
                  </a:lnTo>
                  <a:lnTo>
                    <a:pt x="804" y="1660"/>
                  </a:lnTo>
                  <a:lnTo>
                    <a:pt x="934" y="1375"/>
                  </a:lnTo>
                  <a:lnTo>
                    <a:pt x="1141" y="1141"/>
                  </a:lnTo>
                  <a:lnTo>
                    <a:pt x="1400" y="934"/>
                  </a:lnTo>
                  <a:lnTo>
                    <a:pt x="1659" y="804"/>
                  </a:lnTo>
                  <a:lnTo>
                    <a:pt x="1815" y="727"/>
                  </a:lnTo>
                  <a:lnTo>
                    <a:pt x="1970" y="701"/>
                  </a:lnTo>
                  <a:lnTo>
                    <a:pt x="2126" y="675"/>
                  </a:lnTo>
                  <a:close/>
                  <a:moveTo>
                    <a:pt x="2307" y="1"/>
                  </a:moveTo>
                  <a:lnTo>
                    <a:pt x="2074" y="27"/>
                  </a:lnTo>
                  <a:lnTo>
                    <a:pt x="1841" y="53"/>
                  </a:lnTo>
                  <a:lnTo>
                    <a:pt x="1634" y="105"/>
                  </a:lnTo>
                  <a:lnTo>
                    <a:pt x="1400" y="182"/>
                  </a:lnTo>
                  <a:lnTo>
                    <a:pt x="1219" y="286"/>
                  </a:lnTo>
                  <a:lnTo>
                    <a:pt x="1012" y="390"/>
                  </a:lnTo>
                  <a:lnTo>
                    <a:pt x="856" y="545"/>
                  </a:lnTo>
                  <a:lnTo>
                    <a:pt x="675" y="675"/>
                  </a:lnTo>
                  <a:lnTo>
                    <a:pt x="545" y="856"/>
                  </a:lnTo>
                  <a:lnTo>
                    <a:pt x="415" y="1012"/>
                  </a:lnTo>
                  <a:lnTo>
                    <a:pt x="286" y="1219"/>
                  </a:lnTo>
                  <a:lnTo>
                    <a:pt x="182" y="1401"/>
                  </a:lnTo>
                  <a:lnTo>
                    <a:pt x="104" y="1634"/>
                  </a:lnTo>
                  <a:lnTo>
                    <a:pt x="53" y="1841"/>
                  </a:lnTo>
                  <a:lnTo>
                    <a:pt x="27" y="2074"/>
                  </a:lnTo>
                  <a:lnTo>
                    <a:pt x="1" y="2308"/>
                  </a:lnTo>
                  <a:lnTo>
                    <a:pt x="27" y="2541"/>
                  </a:lnTo>
                  <a:lnTo>
                    <a:pt x="53" y="2774"/>
                  </a:lnTo>
                  <a:lnTo>
                    <a:pt x="104" y="2982"/>
                  </a:lnTo>
                  <a:lnTo>
                    <a:pt x="182" y="3189"/>
                  </a:lnTo>
                  <a:lnTo>
                    <a:pt x="286" y="3396"/>
                  </a:lnTo>
                  <a:lnTo>
                    <a:pt x="415" y="3578"/>
                  </a:lnTo>
                  <a:lnTo>
                    <a:pt x="545" y="3759"/>
                  </a:lnTo>
                  <a:lnTo>
                    <a:pt x="675" y="3915"/>
                  </a:lnTo>
                  <a:lnTo>
                    <a:pt x="856" y="4070"/>
                  </a:lnTo>
                  <a:lnTo>
                    <a:pt x="1012" y="4200"/>
                  </a:lnTo>
                  <a:lnTo>
                    <a:pt x="1219" y="4329"/>
                  </a:lnTo>
                  <a:lnTo>
                    <a:pt x="1400" y="4407"/>
                  </a:lnTo>
                  <a:lnTo>
                    <a:pt x="1634" y="4485"/>
                  </a:lnTo>
                  <a:lnTo>
                    <a:pt x="1841" y="4563"/>
                  </a:lnTo>
                  <a:lnTo>
                    <a:pt x="2074" y="4588"/>
                  </a:lnTo>
                  <a:lnTo>
                    <a:pt x="2541" y="4588"/>
                  </a:lnTo>
                  <a:lnTo>
                    <a:pt x="2774" y="4563"/>
                  </a:lnTo>
                  <a:lnTo>
                    <a:pt x="2981" y="4485"/>
                  </a:lnTo>
                  <a:lnTo>
                    <a:pt x="3189" y="4407"/>
                  </a:lnTo>
                  <a:lnTo>
                    <a:pt x="3396" y="4329"/>
                  </a:lnTo>
                  <a:lnTo>
                    <a:pt x="3577" y="4200"/>
                  </a:lnTo>
                  <a:lnTo>
                    <a:pt x="3759" y="4070"/>
                  </a:lnTo>
                  <a:lnTo>
                    <a:pt x="3914" y="3915"/>
                  </a:lnTo>
                  <a:lnTo>
                    <a:pt x="4070" y="3759"/>
                  </a:lnTo>
                  <a:lnTo>
                    <a:pt x="4199" y="3578"/>
                  </a:lnTo>
                  <a:lnTo>
                    <a:pt x="4329" y="3396"/>
                  </a:lnTo>
                  <a:lnTo>
                    <a:pt x="4407" y="3189"/>
                  </a:lnTo>
                  <a:lnTo>
                    <a:pt x="4485" y="2982"/>
                  </a:lnTo>
                  <a:lnTo>
                    <a:pt x="4562" y="2774"/>
                  </a:lnTo>
                  <a:lnTo>
                    <a:pt x="4588" y="2541"/>
                  </a:lnTo>
                  <a:lnTo>
                    <a:pt x="4588" y="2308"/>
                  </a:lnTo>
                  <a:lnTo>
                    <a:pt x="4588" y="2074"/>
                  </a:lnTo>
                  <a:lnTo>
                    <a:pt x="4562" y="1841"/>
                  </a:lnTo>
                  <a:lnTo>
                    <a:pt x="4485" y="1634"/>
                  </a:lnTo>
                  <a:lnTo>
                    <a:pt x="4407" y="1401"/>
                  </a:lnTo>
                  <a:lnTo>
                    <a:pt x="4329" y="1219"/>
                  </a:lnTo>
                  <a:lnTo>
                    <a:pt x="4199" y="1012"/>
                  </a:lnTo>
                  <a:lnTo>
                    <a:pt x="4070" y="856"/>
                  </a:lnTo>
                  <a:lnTo>
                    <a:pt x="3914" y="675"/>
                  </a:lnTo>
                  <a:lnTo>
                    <a:pt x="3759" y="545"/>
                  </a:lnTo>
                  <a:lnTo>
                    <a:pt x="3577" y="390"/>
                  </a:lnTo>
                  <a:lnTo>
                    <a:pt x="3396" y="286"/>
                  </a:lnTo>
                  <a:lnTo>
                    <a:pt x="3189" y="182"/>
                  </a:lnTo>
                  <a:lnTo>
                    <a:pt x="2981" y="105"/>
                  </a:lnTo>
                  <a:lnTo>
                    <a:pt x="2774" y="53"/>
                  </a:lnTo>
                  <a:lnTo>
                    <a:pt x="2541" y="27"/>
                  </a:lnTo>
                  <a:lnTo>
                    <a:pt x="23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81975" y="1401525"/>
              <a:ext cx="49275" cy="49275"/>
            </a:xfrm>
            <a:custGeom>
              <a:avLst/>
              <a:gdLst/>
              <a:ahLst/>
              <a:cxnLst/>
              <a:rect l="l" t="t" r="r" b="b"/>
              <a:pathLst>
                <a:path w="1971" h="1971" extrusionOk="0">
                  <a:moveTo>
                    <a:pt x="985" y="649"/>
                  </a:moveTo>
                  <a:lnTo>
                    <a:pt x="1115" y="675"/>
                  </a:lnTo>
                  <a:lnTo>
                    <a:pt x="1219" y="752"/>
                  </a:lnTo>
                  <a:lnTo>
                    <a:pt x="1296" y="856"/>
                  </a:lnTo>
                  <a:lnTo>
                    <a:pt x="1296" y="986"/>
                  </a:lnTo>
                  <a:lnTo>
                    <a:pt x="1296" y="1115"/>
                  </a:lnTo>
                  <a:lnTo>
                    <a:pt x="1219" y="1219"/>
                  </a:lnTo>
                  <a:lnTo>
                    <a:pt x="1115" y="1271"/>
                  </a:lnTo>
                  <a:lnTo>
                    <a:pt x="985" y="1297"/>
                  </a:lnTo>
                  <a:lnTo>
                    <a:pt x="856" y="1271"/>
                  </a:lnTo>
                  <a:lnTo>
                    <a:pt x="752" y="1219"/>
                  </a:lnTo>
                  <a:lnTo>
                    <a:pt x="674" y="1115"/>
                  </a:lnTo>
                  <a:lnTo>
                    <a:pt x="648" y="986"/>
                  </a:lnTo>
                  <a:lnTo>
                    <a:pt x="674" y="856"/>
                  </a:lnTo>
                  <a:lnTo>
                    <a:pt x="752" y="752"/>
                  </a:lnTo>
                  <a:lnTo>
                    <a:pt x="856" y="675"/>
                  </a:lnTo>
                  <a:lnTo>
                    <a:pt x="985" y="649"/>
                  </a:lnTo>
                  <a:close/>
                  <a:moveTo>
                    <a:pt x="985" y="1"/>
                  </a:moveTo>
                  <a:lnTo>
                    <a:pt x="778" y="27"/>
                  </a:lnTo>
                  <a:lnTo>
                    <a:pt x="597" y="79"/>
                  </a:lnTo>
                  <a:lnTo>
                    <a:pt x="441" y="156"/>
                  </a:lnTo>
                  <a:lnTo>
                    <a:pt x="286" y="286"/>
                  </a:lnTo>
                  <a:lnTo>
                    <a:pt x="156" y="441"/>
                  </a:lnTo>
                  <a:lnTo>
                    <a:pt x="78" y="597"/>
                  </a:lnTo>
                  <a:lnTo>
                    <a:pt x="26" y="778"/>
                  </a:lnTo>
                  <a:lnTo>
                    <a:pt x="0" y="986"/>
                  </a:lnTo>
                  <a:lnTo>
                    <a:pt x="26" y="1167"/>
                  </a:lnTo>
                  <a:lnTo>
                    <a:pt x="78" y="1374"/>
                  </a:lnTo>
                  <a:lnTo>
                    <a:pt x="156" y="1530"/>
                  </a:lnTo>
                  <a:lnTo>
                    <a:pt x="286" y="1685"/>
                  </a:lnTo>
                  <a:lnTo>
                    <a:pt x="441" y="1789"/>
                  </a:lnTo>
                  <a:lnTo>
                    <a:pt x="597" y="1893"/>
                  </a:lnTo>
                  <a:lnTo>
                    <a:pt x="778" y="1945"/>
                  </a:lnTo>
                  <a:lnTo>
                    <a:pt x="985" y="1971"/>
                  </a:lnTo>
                  <a:lnTo>
                    <a:pt x="1167" y="1945"/>
                  </a:lnTo>
                  <a:lnTo>
                    <a:pt x="1374" y="1893"/>
                  </a:lnTo>
                  <a:lnTo>
                    <a:pt x="1530" y="1789"/>
                  </a:lnTo>
                  <a:lnTo>
                    <a:pt x="1685" y="1685"/>
                  </a:lnTo>
                  <a:lnTo>
                    <a:pt x="1789" y="1530"/>
                  </a:lnTo>
                  <a:lnTo>
                    <a:pt x="1893" y="1374"/>
                  </a:lnTo>
                  <a:lnTo>
                    <a:pt x="1944" y="1167"/>
                  </a:lnTo>
                  <a:lnTo>
                    <a:pt x="1970" y="986"/>
                  </a:lnTo>
                  <a:lnTo>
                    <a:pt x="1944" y="778"/>
                  </a:lnTo>
                  <a:lnTo>
                    <a:pt x="1893" y="597"/>
                  </a:lnTo>
                  <a:lnTo>
                    <a:pt x="1789" y="441"/>
                  </a:lnTo>
                  <a:lnTo>
                    <a:pt x="1685" y="286"/>
                  </a:lnTo>
                  <a:lnTo>
                    <a:pt x="1530" y="156"/>
                  </a:lnTo>
                  <a:lnTo>
                    <a:pt x="1374" y="79"/>
                  </a:lnTo>
                  <a:lnTo>
                    <a:pt x="1167" y="27"/>
                  </a:lnTo>
                  <a:lnTo>
                    <a:pt x="9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059075" y="1401525"/>
              <a:ext cx="49275" cy="49275"/>
            </a:xfrm>
            <a:custGeom>
              <a:avLst/>
              <a:gdLst/>
              <a:ahLst/>
              <a:cxnLst/>
              <a:rect l="l" t="t" r="r" b="b"/>
              <a:pathLst>
                <a:path w="1971" h="1971" extrusionOk="0">
                  <a:moveTo>
                    <a:pt x="985" y="649"/>
                  </a:moveTo>
                  <a:lnTo>
                    <a:pt x="1115" y="675"/>
                  </a:lnTo>
                  <a:lnTo>
                    <a:pt x="1219" y="752"/>
                  </a:lnTo>
                  <a:lnTo>
                    <a:pt x="1296" y="856"/>
                  </a:lnTo>
                  <a:lnTo>
                    <a:pt x="1322" y="986"/>
                  </a:lnTo>
                  <a:lnTo>
                    <a:pt x="1296" y="1115"/>
                  </a:lnTo>
                  <a:lnTo>
                    <a:pt x="1219" y="1219"/>
                  </a:lnTo>
                  <a:lnTo>
                    <a:pt x="1115" y="1271"/>
                  </a:lnTo>
                  <a:lnTo>
                    <a:pt x="985" y="1297"/>
                  </a:lnTo>
                  <a:lnTo>
                    <a:pt x="856" y="1271"/>
                  </a:lnTo>
                  <a:lnTo>
                    <a:pt x="752" y="1219"/>
                  </a:lnTo>
                  <a:lnTo>
                    <a:pt x="674" y="1115"/>
                  </a:lnTo>
                  <a:lnTo>
                    <a:pt x="649" y="986"/>
                  </a:lnTo>
                  <a:lnTo>
                    <a:pt x="674" y="856"/>
                  </a:lnTo>
                  <a:lnTo>
                    <a:pt x="752" y="752"/>
                  </a:lnTo>
                  <a:lnTo>
                    <a:pt x="856" y="675"/>
                  </a:lnTo>
                  <a:lnTo>
                    <a:pt x="985" y="649"/>
                  </a:lnTo>
                  <a:close/>
                  <a:moveTo>
                    <a:pt x="985" y="1"/>
                  </a:moveTo>
                  <a:lnTo>
                    <a:pt x="778" y="27"/>
                  </a:lnTo>
                  <a:lnTo>
                    <a:pt x="597" y="79"/>
                  </a:lnTo>
                  <a:lnTo>
                    <a:pt x="441" y="156"/>
                  </a:lnTo>
                  <a:lnTo>
                    <a:pt x="286" y="286"/>
                  </a:lnTo>
                  <a:lnTo>
                    <a:pt x="156" y="441"/>
                  </a:lnTo>
                  <a:lnTo>
                    <a:pt x="78" y="597"/>
                  </a:lnTo>
                  <a:lnTo>
                    <a:pt x="26" y="778"/>
                  </a:lnTo>
                  <a:lnTo>
                    <a:pt x="1" y="986"/>
                  </a:lnTo>
                  <a:lnTo>
                    <a:pt x="26" y="1167"/>
                  </a:lnTo>
                  <a:lnTo>
                    <a:pt x="78" y="1374"/>
                  </a:lnTo>
                  <a:lnTo>
                    <a:pt x="156" y="1530"/>
                  </a:lnTo>
                  <a:lnTo>
                    <a:pt x="286" y="1685"/>
                  </a:lnTo>
                  <a:lnTo>
                    <a:pt x="441" y="1789"/>
                  </a:lnTo>
                  <a:lnTo>
                    <a:pt x="597" y="1893"/>
                  </a:lnTo>
                  <a:lnTo>
                    <a:pt x="778" y="1945"/>
                  </a:lnTo>
                  <a:lnTo>
                    <a:pt x="985" y="1971"/>
                  </a:lnTo>
                  <a:lnTo>
                    <a:pt x="1193" y="1945"/>
                  </a:lnTo>
                  <a:lnTo>
                    <a:pt x="1374" y="1893"/>
                  </a:lnTo>
                  <a:lnTo>
                    <a:pt x="1530" y="1789"/>
                  </a:lnTo>
                  <a:lnTo>
                    <a:pt x="1685" y="1685"/>
                  </a:lnTo>
                  <a:lnTo>
                    <a:pt x="1789" y="1530"/>
                  </a:lnTo>
                  <a:lnTo>
                    <a:pt x="1893" y="1374"/>
                  </a:lnTo>
                  <a:lnTo>
                    <a:pt x="1944" y="1167"/>
                  </a:lnTo>
                  <a:lnTo>
                    <a:pt x="1970" y="986"/>
                  </a:lnTo>
                  <a:lnTo>
                    <a:pt x="1944" y="778"/>
                  </a:lnTo>
                  <a:lnTo>
                    <a:pt x="1893" y="597"/>
                  </a:lnTo>
                  <a:lnTo>
                    <a:pt x="1789" y="441"/>
                  </a:lnTo>
                  <a:lnTo>
                    <a:pt x="1685" y="286"/>
                  </a:lnTo>
                  <a:lnTo>
                    <a:pt x="1530" y="156"/>
                  </a:lnTo>
                  <a:lnTo>
                    <a:pt x="1374" y="79"/>
                  </a:lnTo>
                  <a:lnTo>
                    <a:pt x="1193" y="27"/>
                  </a:lnTo>
                  <a:lnTo>
                    <a:pt x="9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Başlık 2">
            <a:extLst>
              <a:ext uri="{FF2B5EF4-FFF2-40B4-BE49-F238E27FC236}">
                <a16:creationId xmlns:a16="http://schemas.microsoft.com/office/drawing/2014/main" id="{ED943906-D4C5-3699-0705-B559788EA75C}"/>
              </a:ext>
            </a:extLst>
          </p:cNvPr>
          <p:cNvSpPr>
            <a:spLocks noGrp="1"/>
          </p:cNvSpPr>
          <p:nvPr>
            <p:ph type="title"/>
          </p:nvPr>
        </p:nvSpPr>
        <p:spPr/>
        <p:txBody>
          <a:bodyPr/>
          <a:lstStyle/>
          <a:p>
            <a:r>
              <a:rPr lang="tr-TR" dirty="0"/>
              <a:t>Nedir?</a:t>
            </a:r>
          </a:p>
        </p:txBody>
      </p:sp>
      <p:sp>
        <p:nvSpPr>
          <p:cNvPr id="5" name="Alt Başlık 4">
            <a:extLst>
              <a:ext uri="{FF2B5EF4-FFF2-40B4-BE49-F238E27FC236}">
                <a16:creationId xmlns:a16="http://schemas.microsoft.com/office/drawing/2014/main" id="{23221FD6-CB4A-858B-6D90-BF93C5B33714}"/>
              </a:ext>
            </a:extLst>
          </p:cNvPr>
          <p:cNvSpPr>
            <a:spLocks noGrp="1"/>
          </p:cNvSpPr>
          <p:nvPr>
            <p:ph type="subTitle" idx="3"/>
          </p:nvPr>
        </p:nvSpPr>
        <p:spPr>
          <a:xfrm>
            <a:off x="911636" y="3439679"/>
            <a:ext cx="3265228" cy="546900"/>
          </a:xfrm>
        </p:spPr>
        <p:txBody>
          <a:bodyPr/>
          <a:lstStyle/>
          <a:p>
            <a:r>
              <a:rPr lang="tr-TR" dirty="0" err="1"/>
              <a:t>Primary</a:t>
            </a:r>
            <a:r>
              <a:rPr lang="tr-TR" dirty="0"/>
              <a:t> </a:t>
            </a:r>
            <a:r>
              <a:rPr lang="tr-TR" dirty="0" err="1"/>
              <a:t>Key</a:t>
            </a:r>
            <a:r>
              <a:rPr lang="tr-TR" dirty="0"/>
              <a:t>, bir tablodaki her bir kaydı benzersiz şekilde tanımlayan bir sütundur.</a:t>
            </a:r>
          </a:p>
        </p:txBody>
      </p:sp>
      <p:sp>
        <p:nvSpPr>
          <p:cNvPr id="7" name="Alt Başlık 6">
            <a:extLst>
              <a:ext uri="{FF2B5EF4-FFF2-40B4-BE49-F238E27FC236}">
                <a16:creationId xmlns:a16="http://schemas.microsoft.com/office/drawing/2014/main" id="{30FA8E20-106E-DC89-C244-51CE068108E2}"/>
              </a:ext>
            </a:extLst>
          </p:cNvPr>
          <p:cNvSpPr>
            <a:spLocks noGrp="1"/>
          </p:cNvSpPr>
          <p:nvPr>
            <p:ph type="subTitle" idx="4"/>
          </p:nvPr>
        </p:nvSpPr>
        <p:spPr>
          <a:xfrm>
            <a:off x="4571975" y="3487016"/>
            <a:ext cx="3743728" cy="546900"/>
          </a:xfrm>
        </p:spPr>
        <p:txBody>
          <a:bodyPr/>
          <a:lstStyle/>
          <a:p>
            <a:r>
              <a:rPr lang="tr-TR" dirty="0" err="1"/>
              <a:t>Foreign</a:t>
            </a:r>
            <a:r>
              <a:rPr lang="tr-TR" dirty="0"/>
              <a:t> </a:t>
            </a:r>
            <a:r>
              <a:rPr lang="tr-TR" dirty="0" err="1"/>
              <a:t>Key</a:t>
            </a:r>
            <a:r>
              <a:rPr lang="tr-TR" dirty="0"/>
              <a:t>, bir tablodaki bir sütunun başka bir tablodaki </a:t>
            </a:r>
            <a:r>
              <a:rPr lang="tr-TR" dirty="0" err="1"/>
              <a:t>Primary</a:t>
            </a:r>
            <a:r>
              <a:rPr lang="tr-TR" dirty="0"/>
              <a:t> </a:t>
            </a:r>
            <a:r>
              <a:rPr lang="tr-TR" dirty="0" err="1"/>
              <a:t>Key</a:t>
            </a:r>
            <a:r>
              <a:rPr lang="tr-TR" dirty="0"/>
              <a:t> ile ilişkilendirildiği bir sütundur.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4"/>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Başlık 2">
            <a:extLst>
              <a:ext uri="{FF2B5EF4-FFF2-40B4-BE49-F238E27FC236}">
                <a16:creationId xmlns:a16="http://schemas.microsoft.com/office/drawing/2014/main" id="{46F4FF2E-D2A1-E055-B9CF-A237176AFB6D}"/>
              </a:ext>
            </a:extLst>
          </p:cNvPr>
          <p:cNvSpPr>
            <a:spLocks noGrp="1"/>
          </p:cNvSpPr>
          <p:nvPr>
            <p:ph type="title"/>
          </p:nvPr>
        </p:nvSpPr>
        <p:spPr/>
        <p:txBody>
          <a:bodyPr/>
          <a:lstStyle/>
          <a:p>
            <a:r>
              <a:rPr lang="tr-TR" dirty="0"/>
              <a:t>PK-FK Bağlantısı</a:t>
            </a:r>
          </a:p>
        </p:txBody>
      </p:sp>
      <p:sp>
        <p:nvSpPr>
          <p:cNvPr id="15" name="Alt Başlık 14">
            <a:extLst>
              <a:ext uri="{FF2B5EF4-FFF2-40B4-BE49-F238E27FC236}">
                <a16:creationId xmlns:a16="http://schemas.microsoft.com/office/drawing/2014/main" id="{3E764F2F-2E0B-3381-DEA4-F6C65EDD16F7}"/>
              </a:ext>
            </a:extLst>
          </p:cNvPr>
          <p:cNvSpPr>
            <a:spLocks noGrp="1"/>
          </p:cNvSpPr>
          <p:nvPr>
            <p:ph type="subTitle" idx="2"/>
          </p:nvPr>
        </p:nvSpPr>
        <p:spPr>
          <a:xfrm>
            <a:off x="2054861" y="1441621"/>
            <a:ext cx="5034228" cy="2640522"/>
          </a:xfrm>
        </p:spPr>
        <p:txBody>
          <a:bodyPr/>
          <a:lstStyle/>
          <a:p>
            <a:pPr algn="l">
              <a:buFont typeface="Arial" panose="020B0604020202020204" pitchFamily="34" charset="0"/>
              <a:buChar char="•"/>
            </a:pPr>
            <a:r>
              <a:rPr lang="tr-TR" dirty="0"/>
              <a:t>PK-FK bağlantısı, bir tablodaki PK sütununun, başka bir tablodaki FK sütunuyla ilişkilendirilmesidir.</a:t>
            </a:r>
          </a:p>
          <a:p>
            <a:pPr algn="l">
              <a:buFont typeface="Arial" panose="020B0604020202020204" pitchFamily="34" charset="0"/>
              <a:buChar char="•"/>
            </a:pPr>
            <a:r>
              <a:rPr lang="tr-TR" dirty="0"/>
              <a:t>Bu bağlantı, iki tablo arasındaki ilişkiyi ifade eder.</a:t>
            </a:r>
          </a:p>
          <a:p>
            <a:pPr algn="l">
              <a:buFont typeface="Arial" panose="020B0604020202020204" pitchFamily="34" charset="0"/>
              <a:buChar char="•"/>
            </a:pPr>
            <a:r>
              <a:rPr lang="tr-TR" dirty="0"/>
              <a:t>PK-FK bağlantısı sayesinde, bir tablodaki verilerin diğer tablodaki verilerle tutarlı ve ilişkili olması sağlanır.</a:t>
            </a:r>
          </a:p>
          <a:p>
            <a:pPr algn="l">
              <a:buFont typeface="Arial" panose="020B0604020202020204" pitchFamily="34" charset="0"/>
              <a:buChar char="•"/>
            </a:pPr>
            <a:r>
              <a:rPr lang="tr-TR" dirty="0"/>
              <a:t>PK-FK bağlantısı, veri bütünlüğünü korumak ve veriler arasında referanslar oluşturmak için kullanılır.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69"/>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9"/>
          <p:cNvSpPr/>
          <p:nvPr/>
        </p:nvSpPr>
        <p:spPr>
          <a:xfrm>
            <a:off x="3457320" y="1370763"/>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9"/>
          <p:cNvSpPr/>
          <p:nvPr/>
        </p:nvSpPr>
        <p:spPr>
          <a:xfrm>
            <a:off x="4086982" y="2409780"/>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9"/>
          <p:cNvSpPr/>
          <p:nvPr/>
        </p:nvSpPr>
        <p:spPr>
          <a:xfrm>
            <a:off x="4702194" y="1382405"/>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7" name="Google Shape;1227;p69"/>
          <p:cNvGrpSpPr/>
          <p:nvPr/>
        </p:nvGrpSpPr>
        <p:grpSpPr>
          <a:xfrm>
            <a:off x="4342425" y="2693286"/>
            <a:ext cx="443414" cy="387288"/>
            <a:chOff x="238125" y="2674125"/>
            <a:chExt cx="419900" cy="366750"/>
          </a:xfrm>
        </p:grpSpPr>
        <p:sp>
          <p:nvSpPr>
            <p:cNvPr id="1228" name="Google Shape;1228;p69"/>
            <p:cNvSpPr/>
            <p:nvPr/>
          </p:nvSpPr>
          <p:spPr>
            <a:xfrm>
              <a:off x="333375" y="2805000"/>
              <a:ext cx="49250" cy="147125"/>
            </a:xfrm>
            <a:custGeom>
              <a:avLst/>
              <a:gdLst/>
              <a:ahLst/>
              <a:cxnLst/>
              <a:rect l="l" t="t" r="r" b="b"/>
              <a:pathLst>
                <a:path w="1970" h="5885" extrusionOk="0">
                  <a:moveTo>
                    <a:pt x="1296" y="649"/>
                  </a:moveTo>
                  <a:lnTo>
                    <a:pt x="1296" y="5236"/>
                  </a:lnTo>
                  <a:lnTo>
                    <a:pt x="648" y="5236"/>
                  </a:lnTo>
                  <a:lnTo>
                    <a:pt x="648" y="649"/>
                  </a:lnTo>
                  <a:close/>
                  <a:moveTo>
                    <a:pt x="337" y="1"/>
                  </a:moveTo>
                  <a:lnTo>
                    <a:pt x="207" y="27"/>
                  </a:lnTo>
                  <a:lnTo>
                    <a:pt x="104" y="104"/>
                  </a:lnTo>
                  <a:lnTo>
                    <a:pt x="26" y="208"/>
                  </a:lnTo>
                  <a:lnTo>
                    <a:pt x="0" y="338"/>
                  </a:lnTo>
                  <a:lnTo>
                    <a:pt x="0" y="5573"/>
                  </a:lnTo>
                  <a:lnTo>
                    <a:pt x="26" y="5703"/>
                  </a:lnTo>
                  <a:lnTo>
                    <a:pt x="104" y="5806"/>
                  </a:lnTo>
                  <a:lnTo>
                    <a:pt x="207" y="5858"/>
                  </a:lnTo>
                  <a:lnTo>
                    <a:pt x="337" y="5884"/>
                  </a:lnTo>
                  <a:lnTo>
                    <a:pt x="1633" y="5884"/>
                  </a:lnTo>
                  <a:lnTo>
                    <a:pt x="1762" y="5858"/>
                  </a:lnTo>
                  <a:lnTo>
                    <a:pt x="1866" y="5806"/>
                  </a:lnTo>
                  <a:lnTo>
                    <a:pt x="1944" y="5703"/>
                  </a:lnTo>
                  <a:lnTo>
                    <a:pt x="1970" y="5573"/>
                  </a:lnTo>
                  <a:lnTo>
                    <a:pt x="1970" y="338"/>
                  </a:lnTo>
                  <a:lnTo>
                    <a:pt x="1944" y="208"/>
                  </a:lnTo>
                  <a:lnTo>
                    <a:pt x="1866" y="104"/>
                  </a:lnTo>
                  <a:lnTo>
                    <a:pt x="1762" y="27"/>
                  </a:lnTo>
                  <a:lnTo>
                    <a:pt x="1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9"/>
            <p:cNvSpPr/>
            <p:nvPr/>
          </p:nvSpPr>
          <p:spPr>
            <a:xfrm>
              <a:off x="398800" y="2674125"/>
              <a:ext cx="49275" cy="278000"/>
            </a:xfrm>
            <a:custGeom>
              <a:avLst/>
              <a:gdLst/>
              <a:ahLst/>
              <a:cxnLst/>
              <a:rect l="l" t="t" r="r" b="b"/>
              <a:pathLst>
                <a:path w="1971" h="11120" extrusionOk="0">
                  <a:moveTo>
                    <a:pt x="1323" y="648"/>
                  </a:moveTo>
                  <a:lnTo>
                    <a:pt x="1323" y="10471"/>
                  </a:lnTo>
                  <a:lnTo>
                    <a:pt x="649" y="10471"/>
                  </a:lnTo>
                  <a:lnTo>
                    <a:pt x="649" y="648"/>
                  </a:lnTo>
                  <a:close/>
                  <a:moveTo>
                    <a:pt x="338" y="0"/>
                  </a:moveTo>
                  <a:lnTo>
                    <a:pt x="208" y="26"/>
                  </a:lnTo>
                  <a:lnTo>
                    <a:pt x="104" y="104"/>
                  </a:lnTo>
                  <a:lnTo>
                    <a:pt x="27" y="207"/>
                  </a:lnTo>
                  <a:lnTo>
                    <a:pt x="1" y="337"/>
                  </a:lnTo>
                  <a:lnTo>
                    <a:pt x="1" y="10808"/>
                  </a:lnTo>
                  <a:lnTo>
                    <a:pt x="27" y="10938"/>
                  </a:lnTo>
                  <a:lnTo>
                    <a:pt x="104" y="11041"/>
                  </a:lnTo>
                  <a:lnTo>
                    <a:pt x="208" y="11093"/>
                  </a:lnTo>
                  <a:lnTo>
                    <a:pt x="338" y="11119"/>
                  </a:lnTo>
                  <a:lnTo>
                    <a:pt x="1634" y="11119"/>
                  </a:lnTo>
                  <a:lnTo>
                    <a:pt x="1763" y="11093"/>
                  </a:lnTo>
                  <a:lnTo>
                    <a:pt x="1867" y="11041"/>
                  </a:lnTo>
                  <a:lnTo>
                    <a:pt x="1945" y="10938"/>
                  </a:lnTo>
                  <a:lnTo>
                    <a:pt x="1971" y="10808"/>
                  </a:lnTo>
                  <a:lnTo>
                    <a:pt x="1971" y="337"/>
                  </a:lnTo>
                  <a:lnTo>
                    <a:pt x="1945" y="207"/>
                  </a:lnTo>
                  <a:lnTo>
                    <a:pt x="1867" y="104"/>
                  </a:lnTo>
                  <a:lnTo>
                    <a:pt x="1763" y="26"/>
                  </a:lnTo>
                  <a:lnTo>
                    <a:pt x="1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9"/>
            <p:cNvSpPr/>
            <p:nvPr/>
          </p:nvSpPr>
          <p:spPr>
            <a:xfrm>
              <a:off x="365750" y="3001325"/>
              <a:ext cx="16225" cy="16225"/>
            </a:xfrm>
            <a:custGeom>
              <a:avLst/>
              <a:gdLst/>
              <a:ahLst/>
              <a:cxnLst/>
              <a:rect l="l" t="t" r="r" b="b"/>
              <a:pathLst>
                <a:path w="649" h="649" extrusionOk="0">
                  <a:moveTo>
                    <a:pt x="338" y="1"/>
                  </a:moveTo>
                  <a:lnTo>
                    <a:pt x="208" y="27"/>
                  </a:lnTo>
                  <a:lnTo>
                    <a:pt x="105" y="105"/>
                  </a:lnTo>
                  <a:lnTo>
                    <a:pt x="27" y="208"/>
                  </a:lnTo>
                  <a:lnTo>
                    <a:pt x="1" y="338"/>
                  </a:lnTo>
                  <a:lnTo>
                    <a:pt x="27" y="467"/>
                  </a:lnTo>
                  <a:lnTo>
                    <a:pt x="105" y="571"/>
                  </a:lnTo>
                  <a:lnTo>
                    <a:pt x="208" y="649"/>
                  </a:lnTo>
                  <a:lnTo>
                    <a:pt x="467" y="649"/>
                  </a:lnTo>
                  <a:lnTo>
                    <a:pt x="571" y="571"/>
                  </a:lnTo>
                  <a:lnTo>
                    <a:pt x="623" y="467"/>
                  </a:lnTo>
                  <a:lnTo>
                    <a:pt x="649" y="338"/>
                  </a:lnTo>
                  <a:lnTo>
                    <a:pt x="623" y="208"/>
                  </a:lnTo>
                  <a:lnTo>
                    <a:pt x="571" y="105"/>
                  </a:lnTo>
                  <a:lnTo>
                    <a:pt x="467" y="27"/>
                  </a:lnTo>
                  <a:lnTo>
                    <a:pt x="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9"/>
            <p:cNvSpPr/>
            <p:nvPr/>
          </p:nvSpPr>
          <p:spPr>
            <a:xfrm>
              <a:off x="267925" y="2738275"/>
              <a:ext cx="49275" cy="213850"/>
            </a:xfrm>
            <a:custGeom>
              <a:avLst/>
              <a:gdLst/>
              <a:ahLst/>
              <a:cxnLst/>
              <a:rect l="l" t="t" r="r" b="b"/>
              <a:pathLst>
                <a:path w="1971" h="8554" extrusionOk="0">
                  <a:moveTo>
                    <a:pt x="1296" y="648"/>
                  </a:moveTo>
                  <a:lnTo>
                    <a:pt x="1296" y="7905"/>
                  </a:lnTo>
                  <a:lnTo>
                    <a:pt x="648" y="7905"/>
                  </a:lnTo>
                  <a:lnTo>
                    <a:pt x="648" y="648"/>
                  </a:lnTo>
                  <a:close/>
                  <a:moveTo>
                    <a:pt x="311" y="0"/>
                  </a:moveTo>
                  <a:lnTo>
                    <a:pt x="182" y="26"/>
                  </a:lnTo>
                  <a:lnTo>
                    <a:pt x="78" y="104"/>
                  </a:lnTo>
                  <a:lnTo>
                    <a:pt x="26" y="207"/>
                  </a:lnTo>
                  <a:lnTo>
                    <a:pt x="0" y="337"/>
                  </a:lnTo>
                  <a:lnTo>
                    <a:pt x="0" y="8242"/>
                  </a:lnTo>
                  <a:lnTo>
                    <a:pt x="26" y="8372"/>
                  </a:lnTo>
                  <a:lnTo>
                    <a:pt x="78" y="8475"/>
                  </a:lnTo>
                  <a:lnTo>
                    <a:pt x="182" y="8527"/>
                  </a:lnTo>
                  <a:lnTo>
                    <a:pt x="311" y="8553"/>
                  </a:lnTo>
                  <a:lnTo>
                    <a:pt x="1633" y="8553"/>
                  </a:lnTo>
                  <a:lnTo>
                    <a:pt x="1763" y="8527"/>
                  </a:lnTo>
                  <a:lnTo>
                    <a:pt x="1866" y="8475"/>
                  </a:lnTo>
                  <a:lnTo>
                    <a:pt x="1944" y="8372"/>
                  </a:lnTo>
                  <a:lnTo>
                    <a:pt x="1970" y="8242"/>
                  </a:lnTo>
                  <a:lnTo>
                    <a:pt x="1970" y="337"/>
                  </a:lnTo>
                  <a:lnTo>
                    <a:pt x="1944" y="207"/>
                  </a:lnTo>
                  <a:lnTo>
                    <a:pt x="1866" y="104"/>
                  </a:lnTo>
                  <a:lnTo>
                    <a:pt x="1763" y="26"/>
                  </a:lnTo>
                  <a:lnTo>
                    <a:pt x="16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9"/>
            <p:cNvSpPr/>
            <p:nvPr/>
          </p:nvSpPr>
          <p:spPr>
            <a:xfrm>
              <a:off x="238125" y="2783625"/>
              <a:ext cx="419900" cy="257250"/>
            </a:xfrm>
            <a:custGeom>
              <a:avLst/>
              <a:gdLst/>
              <a:ahLst/>
              <a:cxnLst/>
              <a:rect l="l" t="t" r="r" b="b"/>
              <a:pathLst>
                <a:path w="16796" h="10290" extrusionOk="0">
                  <a:moveTo>
                    <a:pt x="12985" y="648"/>
                  </a:moveTo>
                  <a:lnTo>
                    <a:pt x="12985" y="2566"/>
                  </a:lnTo>
                  <a:lnTo>
                    <a:pt x="12622" y="2566"/>
                  </a:lnTo>
                  <a:lnTo>
                    <a:pt x="12337" y="2592"/>
                  </a:lnTo>
                  <a:lnTo>
                    <a:pt x="12337" y="648"/>
                  </a:lnTo>
                  <a:close/>
                  <a:moveTo>
                    <a:pt x="10367" y="2722"/>
                  </a:moveTo>
                  <a:lnTo>
                    <a:pt x="10367" y="3525"/>
                  </a:lnTo>
                  <a:lnTo>
                    <a:pt x="10186" y="3681"/>
                  </a:lnTo>
                  <a:lnTo>
                    <a:pt x="10004" y="3862"/>
                  </a:lnTo>
                  <a:lnTo>
                    <a:pt x="9849" y="4069"/>
                  </a:lnTo>
                  <a:lnTo>
                    <a:pt x="9693" y="4277"/>
                  </a:lnTo>
                  <a:lnTo>
                    <a:pt x="9693" y="2722"/>
                  </a:lnTo>
                  <a:close/>
                  <a:moveTo>
                    <a:pt x="13244" y="3214"/>
                  </a:moveTo>
                  <a:lnTo>
                    <a:pt x="13555" y="3266"/>
                  </a:lnTo>
                  <a:lnTo>
                    <a:pt x="13866" y="3344"/>
                  </a:lnTo>
                  <a:lnTo>
                    <a:pt x="14177" y="3473"/>
                  </a:lnTo>
                  <a:lnTo>
                    <a:pt x="14437" y="3603"/>
                  </a:lnTo>
                  <a:lnTo>
                    <a:pt x="14722" y="3758"/>
                  </a:lnTo>
                  <a:lnTo>
                    <a:pt x="14955" y="3940"/>
                  </a:lnTo>
                  <a:lnTo>
                    <a:pt x="15188" y="4147"/>
                  </a:lnTo>
                  <a:lnTo>
                    <a:pt x="15396" y="4381"/>
                  </a:lnTo>
                  <a:lnTo>
                    <a:pt x="15577" y="4614"/>
                  </a:lnTo>
                  <a:lnTo>
                    <a:pt x="15732" y="4899"/>
                  </a:lnTo>
                  <a:lnTo>
                    <a:pt x="15888" y="5184"/>
                  </a:lnTo>
                  <a:lnTo>
                    <a:pt x="15992" y="5469"/>
                  </a:lnTo>
                  <a:lnTo>
                    <a:pt x="16069" y="5780"/>
                  </a:lnTo>
                  <a:lnTo>
                    <a:pt x="16121" y="6091"/>
                  </a:lnTo>
                  <a:lnTo>
                    <a:pt x="16121" y="6428"/>
                  </a:lnTo>
                  <a:lnTo>
                    <a:pt x="16121" y="6739"/>
                  </a:lnTo>
                  <a:lnTo>
                    <a:pt x="16069" y="7076"/>
                  </a:lnTo>
                  <a:lnTo>
                    <a:pt x="15992" y="7387"/>
                  </a:lnTo>
                  <a:lnTo>
                    <a:pt x="15888" y="7672"/>
                  </a:lnTo>
                  <a:lnTo>
                    <a:pt x="15732" y="7957"/>
                  </a:lnTo>
                  <a:lnTo>
                    <a:pt x="15577" y="8216"/>
                  </a:lnTo>
                  <a:lnTo>
                    <a:pt x="15396" y="8450"/>
                  </a:lnTo>
                  <a:lnTo>
                    <a:pt x="15188" y="8683"/>
                  </a:lnTo>
                  <a:lnTo>
                    <a:pt x="14955" y="8890"/>
                  </a:lnTo>
                  <a:lnTo>
                    <a:pt x="14722" y="9072"/>
                  </a:lnTo>
                  <a:lnTo>
                    <a:pt x="14437" y="9253"/>
                  </a:lnTo>
                  <a:lnTo>
                    <a:pt x="14177" y="9383"/>
                  </a:lnTo>
                  <a:lnTo>
                    <a:pt x="13866" y="9486"/>
                  </a:lnTo>
                  <a:lnTo>
                    <a:pt x="13555" y="9564"/>
                  </a:lnTo>
                  <a:lnTo>
                    <a:pt x="13244" y="9616"/>
                  </a:lnTo>
                  <a:lnTo>
                    <a:pt x="12907" y="9642"/>
                  </a:lnTo>
                  <a:lnTo>
                    <a:pt x="12596" y="9616"/>
                  </a:lnTo>
                  <a:lnTo>
                    <a:pt x="12259" y="9564"/>
                  </a:lnTo>
                  <a:lnTo>
                    <a:pt x="11974" y="9486"/>
                  </a:lnTo>
                  <a:lnTo>
                    <a:pt x="11663" y="9383"/>
                  </a:lnTo>
                  <a:lnTo>
                    <a:pt x="11378" y="9253"/>
                  </a:lnTo>
                  <a:lnTo>
                    <a:pt x="11119" y="9072"/>
                  </a:lnTo>
                  <a:lnTo>
                    <a:pt x="10886" y="8890"/>
                  </a:lnTo>
                  <a:lnTo>
                    <a:pt x="10652" y="8683"/>
                  </a:lnTo>
                  <a:lnTo>
                    <a:pt x="10445" y="8450"/>
                  </a:lnTo>
                  <a:lnTo>
                    <a:pt x="10264" y="8216"/>
                  </a:lnTo>
                  <a:lnTo>
                    <a:pt x="10082" y="7957"/>
                  </a:lnTo>
                  <a:lnTo>
                    <a:pt x="9953" y="7672"/>
                  </a:lnTo>
                  <a:lnTo>
                    <a:pt x="9849" y="7387"/>
                  </a:lnTo>
                  <a:lnTo>
                    <a:pt x="9771" y="7076"/>
                  </a:lnTo>
                  <a:lnTo>
                    <a:pt x="9719" y="6739"/>
                  </a:lnTo>
                  <a:lnTo>
                    <a:pt x="9693" y="6428"/>
                  </a:lnTo>
                  <a:lnTo>
                    <a:pt x="9719" y="6091"/>
                  </a:lnTo>
                  <a:lnTo>
                    <a:pt x="9771" y="5780"/>
                  </a:lnTo>
                  <a:lnTo>
                    <a:pt x="9849" y="5469"/>
                  </a:lnTo>
                  <a:lnTo>
                    <a:pt x="9953" y="5184"/>
                  </a:lnTo>
                  <a:lnTo>
                    <a:pt x="10082" y="4899"/>
                  </a:lnTo>
                  <a:lnTo>
                    <a:pt x="10264" y="4614"/>
                  </a:lnTo>
                  <a:lnTo>
                    <a:pt x="10445" y="4381"/>
                  </a:lnTo>
                  <a:lnTo>
                    <a:pt x="10652" y="4147"/>
                  </a:lnTo>
                  <a:lnTo>
                    <a:pt x="10886" y="3940"/>
                  </a:lnTo>
                  <a:lnTo>
                    <a:pt x="11119" y="3758"/>
                  </a:lnTo>
                  <a:lnTo>
                    <a:pt x="11378" y="3603"/>
                  </a:lnTo>
                  <a:lnTo>
                    <a:pt x="11663" y="3473"/>
                  </a:lnTo>
                  <a:lnTo>
                    <a:pt x="11974" y="3344"/>
                  </a:lnTo>
                  <a:lnTo>
                    <a:pt x="12259" y="3266"/>
                  </a:lnTo>
                  <a:lnTo>
                    <a:pt x="12596" y="3214"/>
                  </a:lnTo>
                  <a:close/>
                  <a:moveTo>
                    <a:pt x="12000" y="0"/>
                  </a:moveTo>
                  <a:lnTo>
                    <a:pt x="11871" y="26"/>
                  </a:lnTo>
                  <a:lnTo>
                    <a:pt x="11767" y="78"/>
                  </a:lnTo>
                  <a:lnTo>
                    <a:pt x="11689" y="182"/>
                  </a:lnTo>
                  <a:lnTo>
                    <a:pt x="11663" y="311"/>
                  </a:lnTo>
                  <a:lnTo>
                    <a:pt x="11663" y="2748"/>
                  </a:lnTo>
                  <a:lnTo>
                    <a:pt x="11326" y="2903"/>
                  </a:lnTo>
                  <a:lnTo>
                    <a:pt x="11015" y="3059"/>
                  </a:lnTo>
                  <a:lnTo>
                    <a:pt x="11015" y="2385"/>
                  </a:lnTo>
                  <a:lnTo>
                    <a:pt x="10989" y="2255"/>
                  </a:lnTo>
                  <a:lnTo>
                    <a:pt x="10912" y="2152"/>
                  </a:lnTo>
                  <a:lnTo>
                    <a:pt x="10808" y="2100"/>
                  </a:lnTo>
                  <a:lnTo>
                    <a:pt x="10678" y="2074"/>
                  </a:lnTo>
                  <a:lnTo>
                    <a:pt x="9382" y="2074"/>
                  </a:lnTo>
                  <a:lnTo>
                    <a:pt x="9253" y="2100"/>
                  </a:lnTo>
                  <a:lnTo>
                    <a:pt x="9149" y="2152"/>
                  </a:lnTo>
                  <a:lnTo>
                    <a:pt x="9071" y="2255"/>
                  </a:lnTo>
                  <a:lnTo>
                    <a:pt x="9046" y="2385"/>
                  </a:lnTo>
                  <a:lnTo>
                    <a:pt x="9046" y="6428"/>
                  </a:lnTo>
                  <a:lnTo>
                    <a:pt x="9046" y="6661"/>
                  </a:lnTo>
                  <a:lnTo>
                    <a:pt x="9071" y="6920"/>
                  </a:lnTo>
                  <a:lnTo>
                    <a:pt x="9123" y="7154"/>
                  </a:lnTo>
                  <a:lnTo>
                    <a:pt x="9175" y="7413"/>
                  </a:lnTo>
                  <a:lnTo>
                    <a:pt x="337" y="7413"/>
                  </a:lnTo>
                  <a:lnTo>
                    <a:pt x="207" y="7439"/>
                  </a:lnTo>
                  <a:lnTo>
                    <a:pt x="104" y="7491"/>
                  </a:lnTo>
                  <a:lnTo>
                    <a:pt x="26" y="7594"/>
                  </a:lnTo>
                  <a:lnTo>
                    <a:pt x="0" y="7724"/>
                  </a:lnTo>
                  <a:lnTo>
                    <a:pt x="0" y="9046"/>
                  </a:lnTo>
                  <a:lnTo>
                    <a:pt x="26" y="9175"/>
                  </a:lnTo>
                  <a:lnTo>
                    <a:pt x="104" y="9279"/>
                  </a:lnTo>
                  <a:lnTo>
                    <a:pt x="207" y="9357"/>
                  </a:lnTo>
                  <a:lnTo>
                    <a:pt x="4095" y="9357"/>
                  </a:lnTo>
                  <a:lnTo>
                    <a:pt x="4199" y="9279"/>
                  </a:lnTo>
                  <a:lnTo>
                    <a:pt x="4251" y="9175"/>
                  </a:lnTo>
                  <a:lnTo>
                    <a:pt x="4277" y="9046"/>
                  </a:lnTo>
                  <a:lnTo>
                    <a:pt x="4251" y="8916"/>
                  </a:lnTo>
                  <a:lnTo>
                    <a:pt x="4199" y="8813"/>
                  </a:lnTo>
                  <a:lnTo>
                    <a:pt x="4095" y="8735"/>
                  </a:lnTo>
                  <a:lnTo>
                    <a:pt x="3966" y="8709"/>
                  </a:lnTo>
                  <a:lnTo>
                    <a:pt x="648" y="8709"/>
                  </a:lnTo>
                  <a:lnTo>
                    <a:pt x="648" y="8061"/>
                  </a:lnTo>
                  <a:lnTo>
                    <a:pt x="9408" y="8061"/>
                  </a:lnTo>
                  <a:lnTo>
                    <a:pt x="9590" y="8398"/>
                  </a:lnTo>
                  <a:lnTo>
                    <a:pt x="9797" y="8709"/>
                  </a:lnTo>
                  <a:lnTo>
                    <a:pt x="6920" y="8709"/>
                  </a:lnTo>
                  <a:lnTo>
                    <a:pt x="6791" y="8735"/>
                  </a:lnTo>
                  <a:lnTo>
                    <a:pt x="6687" y="8813"/>
                  </a:lnTo>
                  <a:lnTo>
                    <a:pt x="6609" y="8916"/>
                  </a:lnTo>
                  <a:lnTo>
                    <a:pt x="6583" y="9046"/>
                  </a:lnTo>
                  <a:lnTo>
                    <a:pt x="6609" y="9175"/>
                  </a:lnTo>
                  <a:lnTo>
                    <a:pt x="6687" y="9279"/>
                  </a:lnTo>
                  <a:lnTo>
                    <a:pt x="6791" y="9357"/>
                  </a:lnTo>
                  <a:lnTo>
                    <a:pt x="10419" y="9357"/>
                  </a:lnTo>
                  <a:lnTo>
                    <a:pt x="10678" y="9564"/>
                  </a:lnTo>
                  <a:lnTo>
                    <a:pt x="10963" y="9746"/>
                  </a:lnTo>
                  <a:lnTo>
                    <a:pt x="11249" y="9901"/>
                  </a:lnTo>
                  <a:lnTo>
                    <a:pt x="11560" y="10031"/>
                  </a:lnTo>
                  <a:lnTo>
                    <a:pt x="11897" y="10160"/>
                  </a:lnTo>
                  <a:lnTo>
                    <a:pt x="12208" y="10212"/>
                  </a:lnTo>
                  <a:lnTo>
                    <a:pt x="12570" y="10264"/>
                  </a:lnTo>
                  <a:lnTo>
                    <a:pt x="12907" y="10290"/>
                  </a:lnTo>
                  <a:lnTo>
                    <a:pt x="13322" y="10264"/>
                  </a:lnTo>
                  <a:lnTo>
                    <a:pt x="13685" y="10212"/>
                  </a:lnTo>
                  <a:lnTo>
                    <a:pt x="14074" y="10108"/>
                  </a:lnTo>
                  <a:lnTo>
                    <a:pt x="14411" y="9979"/>
                  </a:lnTo>
                  <a:lnTo>
                    <a:pt x="14748" y="9823"/>
                  </a:lnTo>
                  <a:lnTo>
                    <a:pt x="15084" y="9616"/>
                  </a:lnTo>
                  <a:lnTo>
                    <a:pt x="15370" y="9409"/>
                  </a:lnTo>
                  <a:lnTo>
                    <a:pt x="15655" y="9149"/>
                  </a:lnTo>
                  <a:lnTo>
                    <a:pt x="15888" y="8890"/>
                  </a:lnTo>
                  <a:lnTo>
                    <a:pt x="16121" y="8579"/>
                  </a:lnTo>
                  <a:lnTo>
                    <a:pt x="16329" y="8268"/>
                  </a:lnTo>
                  <a:lnTo>
                    <a:pt x="16484" y="7931"/>
                  </a:lnTo>
                  <a:lnTo>
                    <a:pt x="16614" y="7568"/>
                  </a:lnTo>
                  <a:lnTo>
                    <a:pt x="16717" y="7206"/>
                  </a:lnTo>
                  <a:lnTo>
                    <a:pt x="16769" y="6817"/>
                  </a:lnTo>
                  <a:lnTo>
                    <a:pt x="16795" y="6428"/>
                  </a:lnTo>
                  <a:lnTo>
                    <a:pt x="16769" y="6065"/>
                  </a:lnTo>
                  <a:lnTo>
                    <a:pt x="16717" y="5728"/>
                  </a:lnTo>
                  <a:lnTo>
                    <a:pt x="16640" y="5391"/>
                  </a:lnTo>
                  <a:lnTo>
                    <a:pt x="16536" y="5080"/>
                  </a:lnTo>
                  <a:lnTo>
                    <a:pt x="16406" y="4769"/>
                  </a:lnTo>
                  <a:lnTo>
                    <a:pt x="16251" y="4484"/>
                  </a:lnTo>
                  <a:lnTo>
                    <a:pt x="16069" y="4199"/>
                  </a:lnTo>
                  <a:lnTo>
                    <a:pt x="15888" y="3940"/>
                  </a:lnTo>
                  <a:lnTo>
                    <a:pt x="15655" y="3707"/>
                  </a:lnTo>
                  <a:lnTo>
                    <a:pt x="15421" y="3473"/>
                  </a:lnTo>
                  <a:lnTo>
                    <a:pt x="15162" y="3266"/>
                  </a:lnTo>
                  <a:lnTo>
                    <a:pt x="14877" y="3085"/>
                  </a:lnTo>
                  <a:lnTo>
                    <a:pt x="14592" y="2929"/>
                  </a:lnTo>
                  <a:lnTo>
                    <a:pt x="14281" y="2799"/>
                  </a:lnTo>
                  <a:lnTo>
                    <a:pt x="13970" y="2696"/>
                  </a:lnTo>
                  <a:lnTo>
                    <a:pt x="13633" y="2618"/>
                  </a:lnTo>
                  <a:lnTo>
                    <a:pt x="13633" y="311"/>
                  </a:lnTo>
                  <a:lnTo>
                    <a:pt x="13607" y="182"/>
                  </a:lnTo>
                  <a:lnTo>
                    <a:pt x="13529" y="78"/>
                  </a:lnTo>
                  <a:lnTo>
                    <a:pt x="13426" y="26"/>
                  </a:lnTo>
                  <a:lnTo>
                    <a:pt x="13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9"/>
            <p:cNvSpPr/>
            <p:nvPr/>
          </p:nvSpPr>
          <p:spPr>
            <a:xfrm>
              <a:off x="529700" y="2912575"/>
              <a:ext cx="62875" cy="62875"/>
            </a:xfrm>
            <a:custGeom>
              <a:avLst/>
              <a:gdLst/>
              <a:ahLst/>
              <a:cxnLst/>
              <a:rect l="l" t="t" r="r" b="b"/>
              <a:pathLst>
                <a:path w="2515" h="2515" extrusionOk="0">
                  <a:moveTo>
                    <a:pt x="2177" y="0"/>
                  </a:moveTo>
                  <a:lnTo>
                    <a:pt x="2074" y="26"/>
                  </a:lnTo>
                  <a:lnTo>
                    <a:pt x="1944" y="104"/>
                  </a:lnTo>
                  <a:lnTo>
                    <a:pt x="78" y="1970"/>
                  </a:lnTo>
                  <a:lnTo>
                    <a:pt x="26" y="2074"/>
                  </a:lnTo>
                  <a:lnTo>
                    <a:pt x="0" y="2203"/>
                  </a:lnTo>
                  <a:lnTo>
                    <a:pt x="26" y="2307"/>
                  </a:lnTo>
                  <a:lnTo>
                    <a:pt x="78" y="2436"/>
                  </a:lnTo>
                  <a:lnTo>
                    <a:pt x="208" y="2488"/>
                  </a:lnTo>
                  <a:lnTo>
                    <a:pt x="311" y="2514"/>
                  </a:lnTo>
                  <a:lnTo>
                    <a:pt x="441" y="2488"/>
                  </a:lnTo>
                  <a:lnTo>
                    <a:pt x="545" y="2436"/>
                  </a:lnTo>
                  <a:lnTo>
                    <a:pt x="2411" y="570"/>
                  </a:lnTo>
                  <a:lnTo>
                    <a:pt x="2488" y="467"/>
                  </a:lnTo>
                  <a:lnTo>
                    <a:pt x="2514" y="337"/>
                  </a:lnTo>
                  <a:lnTo>
                    <a:pt x="2488" y="207"/>
                  </a:lnTo>
                  <a:lnTo>
                    <a:pt x="2411" y="104"/>
                  </a:lnTo>
                  <a:lnTo>
                    <a:pt x="2307" y="26"/>
                  </a:lnTo>
                  <a:lnTo>
                    <a:pt x="2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9"/>
            <p:cNvSpPr/>
            <p:nvPr/>
          </p:nvSpPr>
          <p:spPr>
            <a:xfrm>
              <a:off x="575700" y="2959225"/>
              <a:ext cx="16875" cy="16225"/>
            </a:xfrm>
            <a:custGeom>
              <a:avLst/>
              <a:gdLst/>
              <a:ahLst/>
              <a:cxnLst/>
              <a:rect l="l" t="t" r="r" b="b"/>
              <a:pathLst>
                <a:path w="675" h="649" extrusionOk="0">
                  <a:moveTo>
                    <a:pt x="337" y="0"/>
                  </a:moveTo>
                  <a:lnTo>
                    <a:pt x="208" y="26"/>
                  </a:lnTo>
                  <a:lnTo>
                    <a:pt x="104" y="104"/>
                  </a:lnTo>
                  <a:lnTo>
                    <a:pt x="26" y="208"/>
                  </a:lnTo>
                  <a:lnTo>
                    <a:pt x="0" y="311"/>
                  </a:lnTo>
                  <a:lnTo>
                    <a:pt x="26" y="441"/>
                  </a:lnTo>
                  <a:lnTo>
                    <a:pt x="104" y="544"/>
                  </a:lnTo>
                  <a:lnTo>
                    <a:pt x="208" y="622"/>
                  </a:lnTo>
                  <a:lnTo>
                    <a:pt x="337" y="648"/>
                  </a:lnTo>
                  <a:lnTo>
                    <a:pt x="467" y="622"/>
                  </a:lnTo>
                  <a:lnTo>
                    <a:pt x="571" y="544"/>
                  </a:lnTo>
                  <a:lnTo>
                    <a:pt x="648" y="441"/>
                  </a:lnTo>
                  <a:lnTo>
                    <a:pt x="674" y="311"/>
                  </a:lnTo>
                  <a:lnTo>
                    <a:pt x="648" y="208"/>
                  </a:lnTo>
                  <a:lnTo>
                    <a:pt x="571" y="104"/>
                  </a:lnTo>
                  <a:lnTo>
                    <a:pt x="467" y="26"/>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9"/>
            <p:cNvSpPr/>
            <p:nvPr/>
          </p:nvSpPr>
          <p:spPr>
            <a:xfrm>
              <a:off x="529700" y="2912575"/>
              <a:ext cx="16225" cy="16850"/>
            </a:xfrm>
            <a:custGeom>
              <a:avLst/>
              <a:gdLst/>
              <a:ahLst/>
              <a:cxnLst/>
              <a:rect l="l" t="t" r="r" b="b"/>
              <a:pathLst>
                <a:path w="649" h="674" extrusionOk="0">
                  <a:moveTo>
                    <a:pt x="337" y="0"/>
                  </a:moveTo>
                  <a:lnTo>
                    <a:pt x="208" y="26"/>
                  </a:lnTo>
                  <a:lnTo>
                    <a:pt x="104" y="104"/>
                  </a:lnTo>
                  <a:lnTo>
                    <a:pt x="26" y="207"/>
                  </a:lnTo>
                  <a:lnTo>
                    <a:pt x="0" y="337"/>
                  </a:lnTo>
                  <a:lnTo>
                    <a:pt x="26" y="467"/>
                  </a:lnTo>
                  <a:lnTo>
                    <a:pt x="104" y="570"/>
                  </a:lnTo>
                  <a:lnTo>
                    <a:pt x="208" y="648"/>
                  </a:lnTo>
                  <a:lnTo>
                    <a:pt x="337" y="674"/>
                  </a:lnTo>
                  <a:lnTo>
                    <a:pt x="467" y="648"/>
                  </a:lnTo>
                  <a:lnTo>
                    <a:pt x="570" y="570"/>
                  </a:lnTo>
                  <a:lnTo>
                    <a:pt x="622" y="467"/>
                  </a:lnTo>
                  <a:lnTo>
                    <a:pt x="648" y="337"/>
                  </a:lnTo>
                  <a:lnTo>
                    <a:pt x="622" y="207"/>
                  </a:lnTo>
                  <a:lnTo>
                    <a:pt x="570" y="104"/>
                  </a:lnTo>
                  <a:lnTo>
                    <a:pt x="467" y="26"/>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69"/>
          <p:cNvGrpSpPr/>
          <p:nvPr/>
        </p:nvGrpSpPr>
        <p:grpSpPr>
          <a:xfrm>
            <a:off x="3726438" y="1626219"/>
            <a:ext cx="416038" cy="443414"/>
            <a:chOff x="1745275" y="2647550"/>
            <a:chExt cx="393975" cy="419900"/>
          </a:xfrm>
        </p:grpSpPr>
        <p:sp>
          <p:nvSpPr>
            <p:cNvPr id="1246" name="Google Shape;1246;p69"/>
            <p:cNvSpPr/>
            <p:nvPr/>
          </p:nvSpPr>
          <p:spPr>
            <a:xfrm>
              <a:off x="1745275" y="2647550"/>
              <a:ext cx="393975" cy="419900"/>
            </a:xfrm>
            <a:custGeom>
              <a:avLst/>
              <a:gdLst/>
              <a:ahLst/>
              <a:cxnLst/>
              <a:rect l="l" t="t" r="r" b="b"/>
              <a:pathLst>
                <a:path w="15759" h="16796" extrusionOk="0">
                  <a:moveTo>
                    <a:pt x="3862" y="10731"/>
                  </a:moveTo>
                  <a:lnTo>
                    <a:pt x="6946" y="13400"/>
                  </a:lnTo>
                  <a:lnTo>
                    <a:pt x="6532" y="13893"/>
                  </a:lnTo>
                  <a:lnTo>
                    <a:pt x="4095" y="11767"/>
                  </a:lnTo>
                  <a:lnTo>
                    <a:pt x="3992" y="11716"/>
                  </a:lnTo>
                  <a:lnTo>
                    <a:pt x="3862" y="11690"/>
                  </a:lnTo>
                  <a:lnTo>
                    <a:pt x="3758" y="11716"/>
                  </a:lnTo>
                  <a:lnTo>
                    <a:pt x="3655" y="11767"/>
                  </a:lnTo>
                  <a:lnTo>
                    <a:pt x="1218" y="13893"/>
                  </a:lnTo>
                  <a:lnTo>
                    <a:pt x="778" y="13400"/>
                  </a:lnTo>
                  <a:lnTo>
                    <a:pt x="3862" y="10731"/>
                  </a:lnTo>
                  <a:close/>
                  <a:moveTo>
                    <a:pt x="4199" y="14981"/>
                  </a:moveTo>
                  <a:lnTo>
                    <a:pt x="4199" y="16122"/>
                  </a:lnTo>
                  <a:lnTo>
                    <a:pt x="3551" y="16122"/>
                  </a:lnTo>
                  <a:lnTo>
                    <a:pt x="3551" y="14981"/>
                  </a:lnTo>
                  <a:close/>
                  <a:moveTo>
                    <a:pt x="3862" y="12467"/>
                  </a:moveTo>
                  <a:lnTo>
                    <a:pt x="5910" y="14230"/>
                  </a:lnTo>
                  <a:lnTo>
                    <a:pt x="5910" y="16122"/>
                  </a:lnTo>
                  <a:lnTo>
                    <a:pt x="4847" y="16122"/>
                  </a:lnTo>
                  <a:lnTo>
                    <a:pt x="4847" y="14644"/>
                  </a:lnTo>
                  <a:lnTo>
                    <a:pt x="4821" y="14515"/>
                  </a:lnTo>
                  <a:lnTo>
                    <a:pt x="4769" y="14411"/>
                  </a:lnTo>
                  <a:lnTo>
                    <a:pt x="4665" y="14333"/>
                  </a:lnTo>
                  <a:lnTo>
                    <a:pt x="4536" y="14307"/>
                  </a:lnTo>
                  <a:lnTo>
                    <a:pt x="3214" y="14307"/>
                  </a:lnTo>
                  <a:lnTo>
                    <a:pt x="3084" y="14333"/>
                  </a:lnTo>
                  <a:lnTo>
                    <a:pt x="2981" y="14411"/>
                  </a:lnTo>
                  <a:lnTo>
                    <a:pt x="2903" y="14515"/>
                  </a:lnTo>
                  <a:lnTo>
                    <a:pt x="2877" y="14644"/>
                  </a:lnTo>
                  <a:lnTo>
                    <a:pt x="2877" y="16122"/>
                  </a:lnTo>
                  <a:lnTo>
                    <a:pt x="1814" y="16122"/>
                  </a:lnTo>
                  <a:lnTo>
                    <a:pt x="1814" y="14230"/>
                  </a:lnTo>
                  <a:lnTo>
                    <a:pt x="3862" y="12467"/>
                  </a:lnTo>
                  <a:close/>
                  <a:moveTo>
                    <a:pt x="3966" y="1"/>
                  </a:moveTo>
                  <a:lnTo>
                    <a:pt x="3836" y="26"/>
                  </a:lnTo>
                  <a:lnTo>
                    <a:pt x="3732" y="104"/>
                  </a:lnTo>
                  <a:lnTo>
                    <a:pt x="3655" y="208"/>
                  </a:lnTo>
                  <a:lnTo>
                    <a:pt x="3629" y="337"/>
                  </a:lnTo>
                  <a:lnTo>
                    <a:pt x="3629" y="10057"/>
                  </a:lnTo>
                  <a:lnTo>
                    <a:pt x="104" y="13115"/>
                  </a:lnTo>
                  <a:lnTo>
                    <a:pt x="26" y="13219"/>
                  </a:lnTo>
                  <a:lnTo>
                    <a:pt x="0" y="13348"/>
                  </a:lnTo>
                  <a:lnTo>
                    <a:pt x="0" y="13478"/>
                  </a:lnTo>
                  <a:lnTo>
                    <a:pt x="78" y="13582"/>
                  </a:lnTo>
                  <a:lnTo>
                    <a:pt x="933" y="14567"/>
                  </a:lnTo>
                  <a:lnTo>
                    <a:pt x="1037" y="14644"/>
                  </a:lnTo>
                  <a:lnTo>
                    <a:pt x="1166" y="14696"/>
                  </a:lnTo>
                  <a:lnTo>
                    <a:pt x="1166" y="16459"/>
                  </a:lnTo>
                  <a:lnTo>
                    <a:pt x="1192" y="16588"/>
                  </a:lnTo>
                  <a:lnTo>
                    <a:pt x="1270" y="16692"/>
                  </a:lnTo>
                  <a:lnTo>
                    <a:pt x="1374" y="16770"/>
                  </a:lnTo>
                  <a:lnTo>
                    <a:pt x="1477" y="16796"/>
                  </a:lnTo>
                  <a:lnTo>
                    <a:pt x="6246" y="16796"/>
                  </a:lnTo>
                  <a:lnTo>
                    <a:pt x="6376" y="16770"/>
                  </a:lnTo>
                  <a:lnTo>
                    <a:pt x="6480" y="16692"/>
                  </a:lnTo>
                  <a:lnTo>
                    <a:pt x="6557" y="16588"/>
                  </a:lnTo>
                  <a:lnTo>
                    <a:pt x="6583" y="16459"/>
                  </a:lnTo>
                  <a:lnTo>
                    <a:pt x="6583" y="15966"/>
                  </a:lnTo>
                  <a:lnTo>
                    <a:pt x="15447" y="15966"/>
                  </a:lnTo>
                  <a:lnTo>
                    <a:pt x="15551" y="15940"/>
                  </a:lnTo>
                  <a:lnTo>
                    <a:pt x="15681" y="15862"/>
                  </a:lnTo>
                  <a:lnTo>
                    <a:pt x="15733" y="15759"/>
                  </a:lnTo>
                  <a:lnTo>
                    <a:pt x="15758" y="15629"/>
                  </a:lnTo>
                  <a:lnTo>
                    <a:pt x="15758" y="337"/>
                  </a:lnTo>
                  <a:lnTo>
                    <a:pt x="15733" y="208"/>
                  </a:lnTo>
                  <a:lnTo>
                    <a:pt x="15681" y="104"/>
                  </a:lnTo>
                  <a:lnTo>
                    <a:pt x="15551" y="26"/>
                  </a:lnTo>
                  <a:lnTo>
                    <a:pt x="15447" y="1"/>
                  </a:lnTo>
                  <a:lnTo>
                    <a:pt x="11171" y="1"/>
                  </a:lnTo>
                  <a:lnTo>
                    <a:pt x="11041" y="26"/>
                  </a:lnTo>
                  <a:lnTo>
                    <a:pt x="10938" y="104"/>
                  </a:lnTo>
                  <a:lnTo>
                    <a:pt x="10886" y="208"/>
                  </a:lnTo>
                  <a:lnTo>
                    <a:pt x="10860" y="337"/>
                  </a:lnTo>
                  <a:lnTo>
                    <a:pt x="10886" y="467"/>
                  </a:lnTo>
                  <a:lnTo>
                    <a:pt x="10938" y="571"/>
                  </a:lnTo>
                  <a:lnTo>
                    <a:pt x="11041" y="648"/>
                  </a:lnTo>
                  <a:lnTo>
                    <a:pt x="15111" y="648"/>
                  </a:lnTo>
                  <a:lnTo>
                    <a:pt x="15111" y="15318"/>
                  </a:lnTo>
                  <a:lnTo>
                    <a:pt x="6583" y="15318"/>
                  </a:lnTo>
                  <a:lnTo>
                    <a:pt x="6583" y="14696"/>
                  </a:lnTo>
                  <a:lnTo>
                    <a:pt x="6713" y="14644"/>
                  </a:lnTo>
                  <a:lnTo>
                    <a:pt x="6817" y="14567"/>
                  </a:lnTo>
                  <a:lnTo>
                    <a:pt x="7672" y="13582"/>
                  </a:lnTo>
                  <a:lnTo>
                    <a:pt x="7724" y="13478"/>
                  </a:lnTo>
                  <a:lnTo>
                    <a:pt x="7750" y="13348"/>
                  </a:lnTo>
                  <a:lnTo>
                    <a:pt x="7724" y="13219"/>
                  </a:lnTo>
                  <a:lnTo>
                    <a:pt x="7646" y="13115"/>
                  </a:lnTo>
                  <a:lnTo>
                    <a:pt x="4303" y="10238"/>
                  </a:lnTo>
                  <a:lnTo>
                    <a:pt x="4303" y="648"/>
                  </a:lnTo>
                  <a:lnTo>
                    <a:pt x="8346" y="648"/>
                  </a:lnTo>
                  <a:lnTo>
                    <a:pt x="8450" y="571"/>
                  </a:lnTo>
                  <a:lnTo>
                    <a:pt x="8527" y="467"/>
                  </a:lnTo>
                  <a:lnTo>
                    <a:pt x="8553" y="337"/>
                  </a:lnTo>
                  <a:lnTo>
                    <a:pt x="8527" y="208"/>
                  </a:lnTo>
                  <a:lnTo>
                    <a:pt x="8450" y="104"/>
                  </a:lnTo>
                  <a:lnTo>
                    <a:pt x="8346" y="26"/>
                  </a:lnTo>
                  <a:lnTo>
                    <a:pt x="82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9"/>
            <p:cNvSpPr/>
            <p:nvPr/>
          </p:nvSpPr>
          <p:spPr>
            <a:xfrm>
              <a:off x="1979825" y="2647550"/>
              <a:ext cx="16225" cy="16225"/>
            </a:xfrm>
            <a:custGeom>
              <a:avLst/>
              <a:gdLst/>
              <a:ahLst/>
              <a:cxnLst/>
              <a:rect l="l" t="t" r="r" b="b"/>
              <a:pathLst>
                <a:path w="649" h="649" extrusionOk="0">
                  <a:moveTo>
                    <a:pt x="312" y="1"/>
                  </a:moveTo>
                  <a:lnTo>
                    <a:pt x="182" y="26"/>
                  </a:lnTo>
                  <a:lnTo>
                    <a:pt x="78" y="104"/>
                  </a:lnTo>
                  <a:lnTo>
                    <a:pt x="26" y="208"/>
                  </a:lnTo>
                  <a:lnTo>
                    <a:pt x="1" y="337"/>
                  </a:lnTo>
                  <a:lnTo>
                    <a:pt x="26" y="467"/>
                  </a:lnTo>
                  <a:lnTo>
                    <a:pt x="78" y="571"/>
                  </a:lnTo>
                  <a:lnTo>
                    <a:pt x="182" y="648"/>
                  </a:lnTo>
                  <a:lnTo>
                    <a:pt x="441" y="648"/>
                  </a:lnTo>
                  <a:lnTo>
                    <a:pt x="545" y="571"/>
                  </a:lnTo>
                  <a:lnTo>
                    <a:pt x="623" y="467"/>
                  </a:lnTo>
                  <a:lnTo>
                    <a:pt x="649" y="337"/>
                  </a:lnTo>
                  <a:lnTo>
                    <a:pt x="623" y="208"/>
                  </a:lnTo>
                  <a:lnTo>
                    <a:pt x="545" y="104"/>
                  </a:lnTo>
                  <a:lnTo>
                    <a:pt x="441" y="26"/>
                  </a:lnTo>
                  <a:lnTo>
                    <a:pt x="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9"/>
            <p:cNvSpPr/>
            <p:nvPr/>
          </p:nvSpPr>
          <p:spPr>
            <a:xfrm>
              <a:off x="1913075" y="2893125"/>
              <a:ext cx="185350" cy="16225"/>
            </a:xfrm>
            <a:custGeom>
              <a:avLst/>
              <a:gdLst/>
              <a:ahLst/>
              <a:cxnLst/>
              <a:rect l="l" t="t" r="r" b="b"/>
              <a:pathLst>
                <a:path w="7414" h="649" extrusionOk="0">
                  <a:moveTo>
                    <a:pt x="338" y="1"/>
                  </a:moveTo>
                  <a:lnTo>
                    <a:pt x="208" y="26"/>
                  </a:lnTo>
                  <a:lnTo>
                    <a:pt x="105" y="104"/>
                  </a:lnTo>
                  <a:lnTo>
                    <a:pt x="27" y="208"/>
                  </a:lnTo>
                  <a:lnTo>
                    <a:pt x="1" y="337"/>
                  </a:lnTo>
                  <a:lnTo>
                    <a:pt x="27" y="441"/>
                  </a:lnTo>
                  <a:lnTo>
                    <a:pt x="105" y="571"/>
                  </a:lnTo>
                  <a:lnTo>
                    <a:pt x="208" y="623"/>
                  </a:lnTo>
                  <a:lnTo>
                    <a:pt x="338" y="648"/>
                  </a:lnTo>
                  <a:lnTo>
                    <a:pt x="7077" y="648"/>
                  </a:lnTo>
                  <a:lnTo>
                    <a:pt x="7206" y="623"/>
                  </a:lnTo>
                  <a:lnTo>
                    <a:pt x="7310" y="571"/>
                  </a:lnTo>
                  <a:lnTo>
                    <a:pt x="7388" y="441"/>
                  </a:lnTo>
                  <a:lnTo>
                    <a:pt x="7414" y="337"/>
                  </a:lnTo>
                  <a:lnTo>
                    <a:pt x="7388" y="208"/>
                  </a:lnTo>
                  <a:lnTo>
                    <a:pt x="7310" y="104"/>
                  </a:lnTo>
                  <a:lnTo>
                    <a:pt x="7206" y="26"/>
                  </a:lnTo>
                  <a:lnTo>
                    <a:pt x="70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9"/>
            <p:cNvSpPr/>
            <p:nvPr/>
          </p:nvSpPr>
          <p:spPr>
            <a:xfrm>
              <a:off x="1877450" y="2860075"/>
              <a:ext cx="76475" cy="16875"/>
            </a:xfrm>
            <a:custGeom>
              <a:avLst/>
              <a:gdLst/>
              <a:ahLst/>
              <a:cxnLst/>
              <a:rect l="l" t="t" r="r" b="b"/>
              <a:pathLst>
                <a:path w="3059" h="675" extrusionOk="0">
                  <a:moveTo>
                    <a:pt x="311" y="1"/>
                  </a:moveTo>
                  <a:lnTo>
                    <a:pt x="182" y="27"/>
                  </a:lnTo>
                  <a:lnTo>
                    <a:pt x="78" y="104"/>
                  </a:lnTo>
                  <a:lnTo>
                    <a:pt x="26" y="208"/>
                  </a:lnTo>
                  <a:lnTo>
                    <a:pt x="0" y="338"/>
                  </a:lnTo>
                  <a:lnTo>
                    <a:pt x="26" y="467"/>
                  </a:lnTo>
                  <a:lnTo>
                    <a:pt x="78" y="571"/>
                  </a:lnTo>
                  <a:lnTo>
                    <a:pt x="182" y="649"/>
                  </a:lnTo>
                  <a:lnTo>
                    <a:pt x="311" y="675"/>
                  </a:lnTo>
                  <a:lnTo>
                    <a:pt x="2748" y="675"/>
                  </a:lnTo>
                  <a:lnTo>
                    <a:pt x="2877" y="649"/>
                  </a:lnTo>
                  <a:lnTo>
                    <a:pt x="2981" y="571"/>
                  </a:lnTo>
                  <a:lnTo>
                    <a:pt x="3033" y="467"/>
                  </a:lnTo>
                  <a:lnTo>
                    <a:pt x="3059" y="338"/>
                  </a:lnTo>
                  <a:lnTo>
                    <a:pt x="3033" y="208"/>
                  </a:lnTo>
                  <a:lnTo>
                    <a:pt x="2981" y="104"/>
                  </a:lnTo>
                  <a:lnTo>
                    <a:pt x="2877" y="27"/>
                  </a:lnTo>
                  <a:lnTo>
                    <a:pt x="27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9"/>
            <p:cNvSpPr/>
            <p:nvPr/>
          </p:nvSpPr>
          <p:spPr>
            <a:xfrm>
              <a:off x="1986950" y="2860075"/>
              <a:ext cx="111475" cy="16875"/>
            </a:xfrm>
            <a:custGeom>
              <a:avLst/>
              <a:gdLst/>
              <a:ahLst/>
              <a:cxnLst/>
              <a:rect l="l" t="t" r="r" b="b"/>
              <a:pathLst>
                <a:path w="4459" h="675" extrusionOk="0">
                  <a:moveTo>
                    <a:pt x="338" y="1"/>
                  </a:moveTo>
                  <a:lnTo>
                    <a:pt x="208" y="27"/>
                  </a:lnTo>
                  <a:lnTo>
                    <a:pt x="104" y="104"/>
                  </a:lnTo>
                  <a:lnTo>
                    <a:pt x="27" y="208"/>
                  </a:lnTo>
                  <a:lnTo>
                    <a:pt x="1" y="338"/>
                  </a:lnTo>
                  <a:lnTo>
                    <a:pt x="27" y="467"/>
                  </a:lnTo>
                  <a:lnTo>
                    <a:pt x="104" y="571"/>
                  </a:lnTo>
                  <a:lnTo>
                    <a:pt x="208" y="649"/>
                  </a:lnTo>
                  <a:lnTo>
                    <a:pt x="338" y="675"/>
                  </a:lnTo>
                  <a:lnTo>
                    <a:pt x="4122" y="675"/>
                  </a:lnTo>
                  <a:lnTo>
                    <a:pt x="4251" y="649"/>
                  </a:lnTo>
                  <a:lnTo>
                    <a:pt x="4355" y="571"/>
                  </a:lnTo>
                  <a:lnTo>
                    <a:pt x="4433" y="467"/>
                  </a:lnTo>
                  <a:lnTo>
                    <a:pt x="4459" y="338"/>
                  </a:lnTo>
                  <a:lnTo>
                    <a:pt x="4433" y="208"/>
                  </a:lnTo>
                  <a:lnTo>
                    <a:pt x="4355" y="104"/>
                  </a:lnTo>
                  <a:lnTo>
                    <a:pt x="4251" y="27"/>
                  </a:lnTo>
                  <a:lnTo>
                    <a:pt x="4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9"/>
            <p:cNvSpPr/>
            <p:nvPr/>
          </p:nvSpPr>
          <p:spPr>
            <a:xfrm>
              <a:off x="1953250" y="2925525"/>
              <a:ext cx="77800" cy="16875"/>
            </a:xfrm>
            <a:custGeom>
              <a:avLst/>
              <a:gdLst/>
              <a:ahLst/>
              <a:cxnLst/>
              <a:rect l="l" t="t" r="r" b="b"/>
              <a:pathLst>
                <a:path w="3112" h="675" extrusionOk="0">
                  <a:moveTo>
                    <a:pt x="338" y="0"/>
                  </a:moveTo>
                  <a:lnTo>
                    <a:pt x="208" y="26"/>
                  </a:lnTo>
                  <a:lnTo>
                    <a:pt x="105" y="104"/>
                  </a:lnTo>
                  <a:lnTo>
                    <a:pt x="27" y="208"/>
                  </a:lnTo>
                  <a:lnTo>
                    <a:pt x="1" y="337"/>
                  </a:lnTo>
                  <a:lnTo>
                    <a:pt x="27" y="467"/>
                  </a:lnTo>
                  <a:lnTo>
                    <a:pt x="105" y="571"/>
                  </a:lnTo>
                  <a:lnTo>
                    <a:pt x="208" y="648"/>
                  </a:lnTo>
                  <a:lnTo>
                    <a:pt x="338" y="674"/>
                  </a:lnTo>
                  <a:lnTo>
                    <a:pt x="2774" y="674"/>
                  </a:lnTo>
                  <a:lnTo>
                    <a:pt x="2904" y="648"/>
                  </a:lnTo>
                  <a:lnTo>
                    <a:pt x="3007" y="571"/>
                  </a:lnTo>
                  <a:lnTo>
                    <a:pt x="3085" y="467"/>
                  </a:lnTo>
                  <a:lnTo>
                    <a:pt x="3111" y="337"/>
                  </a:lnTo>
                  <a:lnTo>
                    <a:pt x="3085" y="208"/>
                  </a:lnTo>
                  <a:lnTo>
                    <a:pt x="3007" y="104"/>
                  </a:lnTo>
                  <a:lnTo>
                    <a:pt x="2904" y="26"/>
                  </a:lnTo>
                  <a:lnTo>
                    <a:pt x="27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9"/>
            <p:cNvSpPr/>
            <p:nvPr/>
          </p:nvSpPr>
          <p:spPr>
            <a:xfrm>
              <a:off x="2055000" y="2925525"/>
              <a:ext cx="43425" cy="16875"/>
            </a:xfrm>
            <a:custGeom>
              <a:avLst/>
              <a:gdLst/>
              <a:ahLst/>
              <a:cxnLst/>
              <a:rect l="l" t="t" r="r" b="b"/>
              <a:pathLst>
                <a:path w="1737" h="675" extrusionOk="0">
                  <a:moveTo>
                    <a:pt x="337" y="0"/>
                  </a:moveTo>
                  <a:lnTo>
                    <a:pt x="207" y="26"/>
                  </a:lnTo>
                  <a:lnTo>
                    <a:pt x="104" y="104"/>
                  </a:lnTo>
                  <a:lnTo>
                    <a:pt x="26" y="208"/>
                  </a:lnTo>
                  <a:lnTo>
                    <a:pt x="0" y="337"/>
                  </a:lnTo>
                  <a:lnTo>
                    <a:pt x="26" y="467"/>
                  </a:lnTo>
                  <a:lnTo>
                    <a:pt x="104" y="571"/>
                  </a:lnTo>
                  <a:lnTo>
                    <a:pt x="207" y="648"/>
                  </a:lnTo>
                  <a:lnTo>
                    <a:pt x="337" y="674"/>
                  </a:lnTo>
                  <a:lnTo>
                    <a:pt x="1400" y="674"/>
                  </a:lnTo>
                  <a:lnTo>
                    <a:pt x="1529" y="648"/>
                  </a:lnTo>
                  <a:lnTo>
                    <a:pt x="1633" y="571"/>
                  </a:lnTo>
                  <a:lnTo>
                    <a:pt x="1711" y="467"/>
                  </a:lnTo>
                  <a:lnTo>
                    <a:pt x="1737" y="337"/>
                  </a:lnTo>
                  <a:lnTo>
                    <a:pt x="1711" y="208"/>
                  </a:lnTo>
                  <a:lnTo>
                    <a:pt x="1633" y="104"/>
                  </a:lnTo>
                  <a:lnTo>
                    <a:pt x="1529" y="26"/>
                  </a:lnTo>
                  <a:lnTo>
                    <a:pt x="14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9"/>
            <p:cNvSpPr/>
            <p:nvPr/>
          </p:nvSpPr>
          <p:spPr>
            <a:xfrm>
              <a:off x="1981775" y="2958575"/>
              <a:ext cx="116650" cy="55100"/>
            </a:xfrm>
            <a:custGeom>
              <a:avLst/>
              <a:gdLst/>
              <a:ahLst/>
              <a:cxnLst/>
              <a:rect l="l" t="t" r="r" b="b"/>
              <a:pathLst>
                <a:path w="4666" h="2204" extrusionOk="0">
                  <a:moveTo>
                    <a:pt x="2981" y="0"/>
                  </a:moveTo>
                  <a:lnTo>
                    <a:pt x="2903" y="26"/>
                  </a:lnTo>
                  <a:lnTo>
                    <a:pt x="2825" y="78"/>
                  </a:lnTo>
                  <a:lnTo>
                    <a:pt x="2774" y="156"/>
                  </a:lnTo>
                  <a:lnTo>
                    <a:pt x="2048" y="1296"/>
                  </a:lnTo>
                  <a:lnTo>
                    <a:pt x="1607" y="674"/>
                  </a:lnTo>
                  <a:lnTo>
                    <a:pt x="1555" y="596"/>
                  </a:lnTo>
                  <a:lnTo>
                    <a:pt x="1504" y="570"/>
                  </a:lnTo>
                  <a:lnTo>
                    <a:pt x="1426" y="545"/>
                  </a:lnTo>
                  <a:lnTo>
                    <a:pt x="1348" y="519"/>
                  </a:lnTo>
                  <a:lnTo>
                    <a:pt x="1296" y="519"/>
                  </a:lnTo>
                  <a:lnTo>
                    <a:pt x="1218" y="545"/>
                  </a:lnTo>
                  <a:lnTo>
                    <a:pt x="1167" y="570"/>
                  </a:lnTo>
                  <a:lnTo>
                    <a:pt x="1089" y="622"/>
                  </a:lnTo>
                  <a:lnTo>
                    <a:pt x="700" y="1037"/>
                  </a:lnTo>
                  <a:lnTo>
                    <a:pt x="311" y="1037"/>
                  </a:lnTo>
                  <a:lnTo>
                    <a:pt x="208" y="1063"/>
                  </a:lnTo>
                  <a:lnTo>
                    <a:pt x="104" y="1141"/>
                  </a:lnTo>
                  <a:lnTo>
                    <a:pt x="26" y="1244"/>
                  </a:lnTo>
                  <a:lnTo>
                    <a:pt x="0" y="1374"/>
                  </a:lnTo>
                  <a:lnTo>
                    <a:pt x="26" y="1504"/>
                  </a:lnTo>
                  <a:lnTo>
                    <a:pt x="104" y="1607"/>
                  </a:lnTo>
                  <a:lnTo>
                    <a:pt x="208" y="1685"/>
                  </a:lnTo>
                  <a:lnTo>
                    <a:pt x="311" y="1711"/>
                  </a:lnTo>
                  <a:lnTo>
                    <a:pt x="830" y="1711"/>
                  </a:lnTo>
                  <a:lnTo>
                    <a:pt x="959" y="1685"/>
                  </a:lnTo>
                  <a:lnTo>
                    <a:pt x="1063" y="1607"/>
                  </a:lnTo>
                  <a:lnTo>
                    <a:pt x="1296" y="1374"/>
                  </a:lnTo>
                  <a:lnTo>
                    <a:pt x="1815" y="2074"/>
                  </a:lnTo>
                  <a:lnTo>
                    <a:pt x="1866" y="2126"/>
                  </a:lnTo>
                  <a:lnTo>
                    <a:pt x="1918" y="2177"/>
                  </a:lnTo>
                  <a:lnTo>
                    <a:pt x="1996" y="2203"/>
                  </a:lnTo>
                  <a:lnTo>
                    <a:pt x="2152" y="2203"/>
                  </a:lnTo>
                  <a:lnTo>
                    <a:pt x="2229" y="2177"/>
                  </a:lnTo>
                  <a:lnTo>
                    <a:pt x="2307" y="2126"/>
                  </a:lnTo>
                  <a:lnTo>
                    <a:pt x="2359" y="2074"/>
                  </a:lnTo>
                  <a:lnTo>
                    <a:pt x="3007" y="1011"/>
                  </a:lnTo>
                  <a:lnTo>
                    <a:pt x="3240" y="1504"/>
                  </a:lnTo>
                  <a:lnTo>
                    <a:pt x="3292" y="1581"/>
                  </a:lnTo>
                  <a:lnTo>
                    <a:pt x="3344" y="1659"/>
                  </a:lnTo>
                  <a:lnTo>
                    <a:pt x="3447" y="1685"/>
                  </a:lnTo>
                  <a:lnTo>
                    <a:pt x="3525" y="1711"/>
                  </a:lnTo>
                  <a:lnTo>
                    <a:pt x="4329" y="1711"/>
                  </a:lnTo>
                  <a:lnTo>
                    <a:pt x="4458" y="1685"/>
                  </a:lnTo>
                  <a:lnTo>
                    <a:pt x="4562" y="1607"/>
                  </a:lnTo>
                  <a:lnTo>
                    <a:pt x="4640" y="1504"/>
                  </a:lnTo>
                  <a:lnTo>
                    <a:pt x="4666" y="1374"/>
                  </a:lnTo>
                  <a:lnTo>
                    <a:pt x="4640" y="1244"/>
                  </a:lnTo>
                  <a:lnTo>
                    <a:pt x="4562" y="1141"/>
                  </a:lnTo>
                  <a:lnTo>
                    <a:pt x="4458" y="1063"/>
                  </a:lnTo>
                  <a:lnTo>
                    <a:pt x="4329" y="1037"/>
                  </a:lnTo>
                  <a:lnTo>
                    <a:pt x="3733" y="1037"/>
                  </a:lnTo>
                  <a:lnTo>
                    <a:pt x="3344" y="182"/>
                  </a:lnTo>
                  <a:lnTo>
                    <a:pt x="3292" y="130"/>
                  </a:lnTo>
                  <a:lnTo>
                    <a:pt x="3240" y="52"/>
                  </a:lnTo>
                  <a:lnTo>
                    <a:pt x="3162" y="26"/>
                  </a:lnTo>
                  <a:lnTo>
                    <a:pt x="30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9"/>
            <p:cNvSpPr/>
            <p:nvPr/>
          </p:nvSpPr>
          <p:spPr>
            <a:xfrm>
              <a:off x="1909850" y="2684475"/>
              <a:ext cx="155525" cy="155550"/>
            </a:xfrm>
            <a:custGeom>
              <a:avLst/>
              <a:gdLst/>
              <a:ahLst/>
              <a:cxnLst/>
              <a:rect l="l" t="t" r="r" b="b"/>
              <a:pathLst>
                <a:path w="6221" h="6222" extrusionOk="0">
                  <a:moveTo>
                    <a:pt x="3111" y="649"/>
                  </a:moveTo>
                  <a:lnTo>
                    <a:pt x="3370" y="675"/>
                  </a:lnTo>
                  <a:lnTo>
                    <a:pt x="3603" y="701"/>
                  </a:lnTo>
                  <a:lnTo>
                    <a:pt x="3836" y="752"/>
                  </a:lnTo>
                  <a:lnTo>
                    <a:pt x="4070" y="856"/>
                  </a:lnTo>
                  <a:lnTo>
                    <a:pt x="4277" y="960"/>
                  </a:lnTo>
                  <a:lnTo>
                    <a:pt x="4484" y="1063"/>
                  </a:lnTo>
                  <a:lnTo>
                    <a:pt x="4692" y="1219"/>
                  </a:lnTo>
                  <a:lnTo>
                    <a:pt x="4847" y="1375"/>
                  </a:lnTo>
                  <a:lnTo>
                    <a:pt x="5003" y="1556"/>
                  </a:lnTo>
                  <a:lnTo>
                    <a:pt x="5158" y="1737"/>
                  </a:lnTo>
                  <a:lnTo>
                    <a:pt x="5288" y="1945"/>
                  </a:lnTo>
                  <a:lnTo>
                    <a:pt x="5391" y="2152"/>
                  </a:lnTo>
                  <a:lnTo>
                    <a:pt x="5469" y="2385"/>
                  </a:lnTo>
                  <a:lnTo>
                    <a:pt x="5521" y="2619"/>
                  </a:lnTo>
                  <a:lnTo>
                    <a:pt x="5573" y="2852"/>
                  </a:lnTo>
                  <a:lnTo>
                    <a:pt x="5573" y="3111"/>
                  </a:lnTo>
                  <a:lnTo>
                    <a:pt x="5573" y="3370"/>
                  </a:lnTo>
                  <a:lnTo>
                    <a:pt x="5521" y="3603"/>
                  </a:lnTo>
                  <a:lnTo>
                    <a:pt x="5469" y="3837"/>
                  </a:lnTo>
                  <a:lnTo>
                    <a:pt x="5391" y="4070"/>
                  </a:lnTo>
                  <a:lnTo>
                    <a:pt x="5288" y="4277"/>
                  </a:lnTo>
                  <a:lnTo>
                    <a:pt x="5158" y="4485"/>
                  </a:lnTo>
                  <a:lnTo>
                    <a:pt x="5003" y="4666"/>
                  </a:lnTo>
                  <a:lnTo>
                    <a:pt x="4847" y="4848"/>
                  </a:lnTo>
                  <a:lnTo>
                    <a:pt x="4692" y="5003"/>
                  </a:lnTo>
                  <a:lnTo>
                    <a:pt x="4484" y="5159"/>
                  </a:lnTo>
                  <a:lnTo>
                    <a:pt x="4277" y="5262"/>
                  </a:lnTo>
                  <a:lnTo>
                    <a:pt x="4070" y="5366"/>
                  </a:lnTo>
                  <a:lnTo>
                    <a:pt x="3836" y="5444"/>
                  </a:lnTo>
                  <a:lnTo>
                    <a:pt x="3603" y="5521"/>
                  </a:lnTo>
                  <a:lnTo>
                    <a:pt x="3370" y="5547"/>
                  </a:lnTo>
                  <a:lnTo>
                    <a:pt x="3111" y="5573"/>
                  </a:lnTo>
                  <a:lnTo>
                    <a:pt x="2877" y="5547"/>
                  </a:lnTo>
                  <a:lnTo>
                    <a:pt x="2618" y="5521"/>
                  </a:lnTo>
                  <a:lnTo>
                    <a:pt x="2385" y="5444"/>
                  </a:lnTo>
                  <a:lnTo>
                    <a:pt x="2152" y="5366"/>
                  </a:lnTo>
                  <a:lnTo>
                    <a:pt x="1944" y="5262"/>
                  </a:lnTo>
                  <a:lnTo>
                    <a:pt x="1737" y="5159"/>
                  </a:lnTo>
                  <a:lnTo>
                    <a:pt x="1555" y="5003"/>
                  </a:lnTo>
                  <a:lnTo>
                    <a:pt x="1374" y="4848"/>
                  </a:lnTo>
                  <a:lnTo>
                    <a:pt x="1219" y="4666"/>
                  </a:lnTo>
                  <a:lnTo>
                    <a:pt x="1089" y="4485"/>
                  </a:lnTo>
                  <a:lnTo>
                    <a:pt x="959" y="4277"/>
                  </a:lnTo>
                  <a:lnTo>
                    <a:pt x="856" y="4070"/>
                  </a:lnTo>
                  <a:lnTo>
                    <a:pt x="778" y="3837"/>
                  </a:lnTo>
                  <a:lnTo>
                    <a:pt x="700" y="3603"/>
                  </a:lnTo>
                  <a:lnTo>
                    <a:pt x="674" y="3370"/>
                  </a:lnTo>
                  <a:lnTo>
                    <a:pt x="648" y="3111"/>
                  </a:lnTo>
                  <a:lnTo>
                    <a:pt x="674" y="2852"/>
                  </a:lnTo>
                  <a:lnTo>
                    <a:pt x="700" y="2619"/>
                  </a:lnTo>
                  <a:lnTo>
                    <a:pt x="778" y="2385"/>
                  </a:lnTo>
                  <a:lnTo>
                    <a:pt x="856" y="2152"/>
                  </a:lnTo>
                  <a:lnTo>
                    <a:pt x="959" y="1945"/>
                  </a:lnTo>
                  <a:lnTo>
                    <a:pt x="1089" y="1737"/>
                  </a:lnTo>
                  <a:lnTo>
                    <a:pt x="1219" y="1556"/>
                  </a:lnTo>
                  <a:lnTo>
                    <a:pt x="1374" y="1375"/>
                  </a:lnTo>
                  <a:lnTo>
                    <a:pt x="1555" y="1219"/>
                  </a:lnTo>
                  <a:lnTo>
                    <a:pt x="1737" y="1063"/>
                  </a:lnTo>
                  <a:lnTo>
                    <a:pt x="1944" y="960"/>
                  </a:lnTo>
                  <a:lnTo>
                    <a:pt x="2152" y="856"/>
                  </a:lnTo>
                  <a:lnTo>
                    <a:pt x="2385" y="752"/>
                  </a:lnTo>
                  <a:lnTo>
                    <a:pt x="2618" y="701"/>
                  </a:lnTo>
                  <a:lnTo>
                    <a:pt x="2877" y="675"/>
                  </a:lnTo>
                  <a:lnTo>
                    <a:pt x="3111" y="649"/>
                  </a:lnTo>
                  <a:close/>
                  <a:moveTo>
                    <a:pt x="2800" y="1"/>
                  </a:moveTo>
                  <a:lnTo>
                    <a:pt x="2489" y="53"/>
                  </a:lnTo>
                  <a:lnTo>
                    <a:pt x="2203" y="130"/>
                  </a:lnTo>
                  <a:lnTo>
                    <a:pt x="1918" y="234"/>
                  </a:lnTo>
                  <a:lnTo>
                    <a:pt x="1633" y="364"/>
                  </a:lnTo>
                  <a:lnTo>
                    <a:pt x="1374" y="519"/>
                  </a:lnTo>
                  <a:lnTo>
                    <a:pt x="1141" y="701"/>
                  </a:lnTo>
                  <a:lnTo>
                    <a:pt x="908" y="908"/>
                  </a:lnTo>
                  <a:lnTo>
                    <a:pt x="726" y="1141"/>
                  </a:lnTo>
                  <a:lnTo>
                    <a:pt x="545" y="1375"/>
                  </a:lnTo>
                  <a:lnTo>
                    <a:pt x="389" y="1634"/>
                  </a:lnTo>
                  <a:lnTo>
                    <a:pt x="260" y="1893"/>
                  </a:lnTo>
                  <a:lnTo>
                    <a:pt x="156" y="2178"/>
                  </a:lnTo>
                  <a:lnTo>
                    <a:pt x="78" y="2489"/>
                  </a:lnTo>
                  <a:lnTo>
                    <a:pt x="26" y="2800"/>
                  </a:lnTo>
                  <a:lnTo>
                    <a:pt x="0" y="3111"/>
                  </a:lnTo>
                  <a:lnTo>
                    <a:pt x="26" y="3422"/>
                  </a:lnTo>
                  <a:lnTo>
                    <a:pt x="78" y="3733"/>
                  </a:lnTo>
                  <a:lnTo>
                    <a:pt x="156" y="4044"/>
                  </a:lnTo>
                  <a:lnTo>
                    <a:pt x="260" y="4329"/>
                  </a:lnTo>
                  <a:lnTo>
                    <a:pt x="389" y="4588"/>
                  </a:lnTo>
                  <a:lnTo>
                    <a:pt x="545" y="4848"/>
                  </a:lnTo>
                  <a:lnTo>
                    <a:pt x="726" y="5081"/>
                  </a:lnTo>
                  <a:lnTo>
                    <a:pt x="908" y="5314"/>
                  </a:lnTo>
                  <a:lnTo>
                    <a:pt x="1141" y="5521"/>
                  </a:lnTo>
                  <a:lnTo>
                    <a:pt x="1374" y="5677"/>
                  </a:lnTo>
                  <a:lnTo>
                    <a:pt x="1633" y="5858"/>
                  </a:lnTo>
                  <a:lnTo>
                    <a:pt x="1918" y="5988"/>
                  </a:lnTo>
                  <a:lnTo>
                    <a:pt x="2203" y="6092"/>
                  </a:lnTo>
                  <a:lnTo>
                    <a:pt x="2489" y="6169"/>
                  </a:lnTo>
                  <a:lnTo>
                    <a:pt x="2800" y="6195"/>
                  </a:lnTo>
                  <a:lnTo>
                    <a:pt x="3111" y="6221"/>
                  </a:lnTo>
                  <a:lnTo>
                    <a:pt x="3448" y="6195"/>
                  </a:lnTo>
                  <a:lnTo>
                    <a:pt x="3733" y="6169"/>
                  </a:lnTo>
                  <a:lnTo>
                    <a:pt x="4044" y="6092"/>
                  </a:lnTo>
                  <a:lnTo>
                    <a:pt x="4329" y="5988"/>
                  </a:lnTo>
                  <a:lnTo>
                    <a:pt x="4614" y="5858"/>
                  </a:lnTo>
                  <a:lnTo>
                    <a:pt x="4847" y="5677"/>
                  </a:lnTo>
                  <a:lnTo>
                    <a:pt x="5106" y="5521"/>
                  </a:lnTo>
                  <a:lnTo>
                    <a:pt x="5314" y="5314"/>
                  </a:lnTo>
                  <a:lnTo>
                    <a:pt x="5521" y="5081"/>
                  </a:lnTo>
                  <a:lnTo>
                    <a:pt x="5702" y="4848"/>
                  </a:lnTo>
                  <a:lnTo>
                    <a:pt x="5858" y="4588"/>
                  </a:lnTo>
                  <a:lnTo>
                    <a:pt x="5988" y="4329"/>
                  </a:lnTo>
                  <a:lnTo>
                    <a:pt x="6091" y="4044"/>
                  </a:lnTo>
                  <a:lnTo>
                    <a:pt x="6169" y="3733"/>
                  </a:lnTo>
                  <a:lnTo>
                    <a:pt x="6221" y="3422"/>
                  </a:lnTo>
                  <a:lnTo>
                    <a:pt x="6221" y="3111"/>
                  </a:lnTo>
                  <a:lnTo>
                    <a:pt x="6221" y="2800"/>
                  </a:lnTo>
                  <a:lnTo>
                    <a:pt x="6169" y="2489"/>
                  </a:lnTo>
                  <a:lnTo>
                    <a:pt x="6091" y="2178"/>
                  </a:lnTo>
                  <a:lnTo>
                    <a:pt x="5988" y="1893"/>
                  </a:lnTo>
                  <a:lnTo>
                    <a:pt x="5858" y="1634"/>
                  </a:lnTo>
                  <a:lnTo>
                    <a:pt x="5702" y="1375"/>
                  </a:lnTo>
                  <a:lnTo>
                    <a:pt x="5521" y="1141"/>
                  </a:lnTo>
                  <a:lnTo>
                    <a:pt x="5314" y="908"/>
                  </a:lnTo>
                  <a:lnTo>
                    <a:pt x="5106" y="701"/>
                  </a:lnTo>
                  <a:lnTo>
                    <a:pt x="4847" y="519"/>
                  </a:lnTo>
                  <a:lnTo>
                    <a:pt x="4614" y="364"/>
                  </a:lnTo>
                  <a:lnTo>
                    <a:pt x="4329" y="234"/>
                  </a:lnTo>
                  <a:lnTo>
                    <a:pt x="4044" y="130"/>
                  </a:lnTo>
                  <a:lnTo>
                    <a:pt x="3733" y="53"/>
                  </a:lnTo>
                  <a:lnTo>
                    <a:pt x="3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9"/>
            <p:cNvSpPr/>
            <p:nvPr/>
          </p:nvSpPr>
          <p:spPr>
            <a:xfrm>
              <a:off x="1958450" y="2733075"/>
              <a:ext cx="58325" cy="58350"/>
            </a:xfrm>
            <a:custGeom>
              <a:avLst/>
              <a:gdLst/>
              <a:ahLst/>
              <a:cxnLst/>
              <a:rect l="l" t="t" r="r" b="b"/>
              <a:pathLst>
                <a:path w="2333" h="2334" extrusionOk="0">
                  <a:moveTo>
                    <a:pt x="2022" y="1"/>
                  </a:moveTo>
                  <a:lnTo>
                    <a:pt x="1892" y="27"/>
                  </a:lnTo>
                  <a:lnTo>
                    <a:pt x="1789" y="104"/>
                  </a:lnTo>
                  <a:lnTo>
                    <a:pt x="104" y="1763"/>
                  </a:lnTo>
                  <a:lnTo>
                    <a:pt x="26" y="1893"/>
                  </a:lnTo>
                  <a:lnTo>
                    <a:pt x="0" y="1996"/>
                  </a:lnTo>
                  <a:lnTo>
                    <a:pt x="26" y="2126"/>
                  </a:lnTo>
                  <a:lnTo>
                    <a:pt x="104" y="2230"/>
                  </a:lnTo>
                  <a:lnTo>
                    <a:pt x="208" y="2307"/>
                  </a:lnTo>
                  <a:lnTo>
                    <a:pt x="337" y="2333"/>
                  </a:lnTo>
                  <a:lnTo>
                    <a:pt x="467" y="2307"/>
                  </a:lnTo>
                  <a:lnTo>
                    <a:pt x="570" y="2230"/>
                  </a:lnTo>
                  <a:lnTo>
                    <a:pt x="2255" y="545"/>
                  </a:lnTo>
                  <a:lnTo>
                    <a:pt x="2307" y="441"/>
                  </a:lnTo>
                  <a:lnTo>
                    <a:pt x="2333" y="338"/>
                  </a:lnTo>
                  <a:lnTo>
                    <a:pt x="2307" y="208"/>
                  </a:lnTo>
                  <a:lnTo>
                    <a:pt x="2255" y="104"/>
                  </a:lnTo>
                  <a:lnTo>
                    <a:pt x="2126" y="27"/>
                  </a:lnTo>
                  <a:lnTo>
                    <a:pt x="20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9"/>
            <p:cNvSpPr/>
            <p:nvPr/>
          </p:nvSpPr>
          <p:spPr>
            <a:xfrm>
              <a:off x="1956500" y="2731125"/>
              <a:ext cx="16225" cy="16225"/>
            </a:xfrm>
            <a:custGeom>
              <a:avLst/>
              <a:gdLst/>
              <a:ahLst/>
              <a:cxnLst/>
              <a:rect l="l" t="t" r="r" b="b"/>
              <a:pathLst>
                <a:path w="649" h="649" extrusionOk="0">
                  <a:moveTo>
                    <a:pt x="208" y="1"/>
                  </a:moveTo>
                  <a:lnTo>
                    <a:pt x="104" y="79"/>
                  </a:lnTo>
                  <a:lnTo>
                    <a:pt x="26" y="182"/>
                  </a:lnTo>
                  <a:lnTo>
                    <a:pt x="1" y="312"/>
                  </a:lnTo>
                  <a:lnTo>
                    <a:pt x="26" y="442"/>
                  </a:lnTo>
                  <a:lnTo>
                    <a:pt x="104" y="545"/>
                  </a:lnTo>
                  <a:lnTo>
                    <a:pt x="208" y="623"/>
                  </a:lnTo>
                  <a:lnTo>
                    <a:pt x="337" y="649"/>
                  </a:lnTo>
                  <a:lnTo>
                    <a:pt x="441" y="623"/>
                  </a:lnTo>
                  <a:lnTo>
                    <a:pt x="545" y="545"/>
                  </a:lnTo>
                  <a:lnTo>
                    <a:pt x="623" y="442"/>
                  </a:lnTo>
                  <a:lnTo>
                    <a:pt x="648" y="312"/>
                  </a:lnTo>
                  <a:lnTo>
                    <a:pt x="623" y="182"/>
                  </a:lnTo>
                  <a:lnTo>
                    <a:pt x="545" y="79"/>
                  </a:lnTo>
                  <a:lnTo>
                    <a:pt x="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9"/>
            <p:cNvSpPr/>
            <p:nvPr/>
          </p:nvSpPr>
          <p:spPr>
            <a:xfrm>
              <a:off x="2002500" y="2777150"/>
              <a:ext cx="16875" cy="16225"/>
            </a:xfrm>
            <a:custGeom>
              <a:avLst/>
              <a:gdLst/>
              <a:ahLst/>
              <a:cxnLst/>
              <a:rect l="l" t="t" r="r" b="b"/>
              <a:pathLst>
                <a:path w="675" h="649" extrusionOk="0">
                  <a:moveTo>
                    <a:pt x="338" y="0"/>
                  </a:moveTo>
                  <a:lnTo>
                    <a:pt x="208" y="26"/>
                  </a:lnTo>
                  <a:lnTo>
                    <a:pt x="104" y="104"/>
                  </a:lnTo>
                  <a:lnTo>
                    <a:pt x="27" y="207"/>
                  </a:lnTo>
                  <a:lnTo>
                    <a:pt x="1" y="337"/>
                  </a:lnTo>
                  <a:lnTo>
                    <a:pt x="27" y="467"/>
                  </a:lnTo>
                  <a:lnTo>
                    <a:pt x="104" y="570"/>
                  </a:lnTo>
                  <a:lnTo>
                    <a:pt x="208" y="622"/>
                  </a:lnTo>
                  <a:lnTo>
                    <a:pt x="338" y="648"/>
                  </a:lnTo>
                  <a:lnTo>
                    <a:pt x="467" y="622"/>
                  </a:lnTo>
                  <a:lnTo>
                    <a:pt x="571" y="570"/>
                  </a:lnTo>
                  <a:lnTo>
                    <a:pt x="649" y="467"/>
                  </a:lnTo>
                  <a:lnTo>
                    <a:pt x="675" y="337"/>
                  </a:lnTo>
                  <a:lnTo>
                    <a:pt x="649" y="207"/>
                  </a:lnTo>
                  <a:lnTo>
                    <a:pt x="571" y="104"/>
                  </a:lnTo>
                  <a:lnTo>
                    <a:pt x="467" y="26"/>
                  </a:lnTo>
                  <a:lnTo>
                    <a:pt x="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69"/>
          <p:cNvGrpSpPr/>
          <p:nvPr/>
        </p:nvGrpSpPr>
        <p:grpSpPr>
          <a:xfrm>
            <a:off x="4963101" y="1637848"/>
            <a:ext cx="432485" cy="443414"/>
            <a:chOff x="2484575" y="2647550"/>
            <a:chExt cx="409550" cy="419900"/>
          </a:xfrm>
        </p:grpSpPr>
        <p:sp>
          <p:nvSpPr>
            <p:cNvPr id="1259" name="Google Shape;1259;p69"/>
            <p:cNvSpPr/>
            <p:nvPr/>
          </p:nvSpPr>
          <p:spPr>
            <a:xfrm>
              <a:off x="2484575" y="2647550"/>
              <a:ext cx="409550" cy="419900"/>
            </a:xfrm>
            <a:custGeom>
              <a:avLst/>
              <a:gdLst/>
              <a:ahLst/>
              <a:cxnLst/>
              <a:rect l="l" t="t" r="r" b="b"/>
              <a:pathLst>
                <a:path w="16382" h="16796" extrusionOk="0">
                  <a:moveTo>
                    <a:pt x="4252" y="11145"/>
                  </a:moveTo>
                  <a:lnTo>
                    <a:pt x="4252" y="12286"/>
                  </a:lnTo>
                  <a:lnTo>
                    <a:pt x="2334" y="12286"/>
                  </a:lnTo>
                  <a:lnTo>
                    <a:pt x="2696" y="11534"/>
                  </a:lnTo>
                  <a:lnTo>
                    <a:pt x="2800" y="11379"/>
                  </a:lnTo>
                  <a:lnTo>
                    <a:pt x="2930" y="11249"/>
                  </a:lnTo>
                  <a:lnTo>
                    <a:pt x="3111" y="11171"/>
                  </a:lnTo>
                  <a:lnTo>
                    <a:pt x="3293" y="11145"/>
                  </a:lnTo>
                  <a:close/>
                  <a:moveTo>
                    <a:pt x="5859" y="11145"/>
                  </a:moveTo>
                  <a:lnTo>
                    <a:pt x="6040" y="11171"/>
                  </a:lnTo>
                  <a:lnTo>
                    <a:pt x="6221" y="11249"/>
                  </a:lnTo>
                  <a:lnTo>
                    <a:pt x="6351" y="11379"/>
                  </a:lnTo>
                  <a:lnTo>
                    <a:pt x="6455" y="11534"/>
                  </a:lnTo>
                  <a:lnTo>
                    <a:pt x="6818" y="12286"/>
                  </a:lnTo>
                  <a:lnTo>
                    <a:pt x="4900" y="12286"/>
                  </a:lnTo>
                  <a:lnTo>
                    <a:pt x="4900" y="11145"/>
                  </a:lnTo>
                  <a:close/>
                  <a:moveTo>
                    <a:pt x="1426" y="12960"/>
                  </a:moveTo>
                  <a:lnTo>
                    <a:pt x="1426" y="13504"/>
                  </a:lnTo>
                  <a:lnTo>
                    <a:pt x="1426" y="13556"/>
                  </a:lnTo>
                  <a:lnTo>
                    <a:pt x="1401" y="13582"/>
                  </a:lnTo>
                  <a:lnTo>
                    <a:pt x="1375" y="13608"/>
                  </a:lnTo>
                  <a:lnTo>
                    <a:pt x="649" y="13608"/>
                  </a:lnTo>
                  <a:lnTo>
                    <a:pt x="675" y="13478"/>
                  </a:lnTo>
                  <a:lnTo>
                    <a:pt x="701" y="13348"/>
                  </a:lnTo>
                  <a:lnTo>
                    <a:pt x="779" y="13245"/>
                  </a:lnTo>
                  <a:lnTo>
                    <a:pt x="856" y="13141"/>
                  </a:lnTo>
                  <a:lnTo>
                    <a:pt x="960" y="13063"/>
                  </a:lnTo>
                  <a:lnTo>
                    <a:pt x="1064" y="13011"/>
                  </a:lnTo>
                  <a:lnTo>
                    <a:pt x="1193" y="12960"/>
                  </a:lnTo>
                  <a:close/>
                  <a:moveTo>
                    <a:pt x="7984" y="12960"/>
                  </a:moveTo>
                  <a:lnTo>
                    <a:pt x="8088" y="13011"/>
                  </a:lnTo>
                  <a:lnTo>
                    <a:pt x="8217" y="13063"/>
                  </a:lnTo>
                  <a:lnTo>
                    <a:pt x="8295" y="13141"/>
                  </a:lnTo>
                  <a:lnTo>
                    <a:pt x="8399" y="13245"/>
                  </a:lnTo>
                  <a:lnTo>
                    <a:pt x="8450" y="13348"/>
                  </a:lnTo>
                  <a:lnTo>
                    <a:pt x="8476" y="13478"/>
                  </a:lnTo>
                  <a:lnTo>
                    <a:pt x="8502" y="13608"/>
                  </a:lnTo>
                  <a:lnTo>
                    <a:pt x="7802" y="13608"/>
                  </a:lnTo>
                  <a:lnTo>
                    <a:pt x="7751" y="13582"/>
                  </a:lnTo>
                  <a:lnTo>
                    <a:pt x="7751" y="13556"/>
                  </a:lnTo>
                  <a:lnTo>
                    <a:pt x="7725" y="13504"/>
                  </a:lnTo>
                  <a:lnTo>
                    <a:pt x="7725" y="12960"/>
                  </a:lnTo>
                  <a:close/>
                  <a:moveTo>
                    <a:pt x="4252" y="12960"/>
                  </a:moveTo>
                  <a:lnTo>
                    <a:pt x="4252" y="15318"/>
                  </a:lnTo>
                  <a:lnTo>
                    <a:pt x="3604" y="15318"/>
                  </a:lnTo>
                  <a:lnTo>
                    <a:pt x="3526" y="15163"/>
                  </a:lnTo>
                  <a:lnTo>
                    <a:pt x="3448" y="15033"/>
                  </a:lnTo>
                  <a:lnTo>
                    <a:pt x="3344" y="14903"/>
                  </a:lnTo>
                  <a:lnTo>
                    <a:pt x="3215" y="14800"/>
                  </a:lnTo>
                  <a:lnTo>
                    <a:pt x="3059" y="14696"/>
                  </a:lnTo>
                  <a:lnTo>
                    <a:pt x="2904" y="14644"/>
                  </a:lnTo>
                  <a:lnTo>
                    <a:pt x="2748" y="14592"/>
                  </a:lnTo>
                  <a:lnTo>
                    <a:pt x="2411" y="14592"/>
                  </a:lnTo>
                  <a:lnTo>
                    <a:pt x="2230" y="14644"/>
                  </a:lnTo>
                  <a:lnTo>
                    <a:pt x="2074" y="14696"/>
                  </a:lnTo>
                  <a:lnTo>
                    <a:pt x="1945" y="14800"/>
                  </a:lnTo>
                  <a:lnTo>
                    <a:pt x="1815" y="14903"/>
                  </a:lnTo>
                  <a:lnTo>
                    <a:pt x="1712" y="15033"/>
                  </a:lnTo>
                  <a:lnTo>
                    <a:pt x="1608" y="15163"/>
                  </a:lnTo>
                  <a:lnTo>
                    <a:pt x="1556" y="15318"/>
                  </a:lnTo>
                  <a:lnTo>
                    <a:pt x="649" y="15318"/>
                  </a:lnTo>
                  <a:lnTo>
                    <a:pt x="649" y="14256"/>
                  </a:lnTo>
                  <a:lnTo>
                    <a:pt x="1478" y="14256"/>
                  </a:lnTo>
                  <a:lnTo>
                    <a:pt x="1608" y="14204"/>
                  </a:lnTo>
                  <a:lnTo>
                    <a:pt x="1738" y="14126"/>
                  </a:lnTo>
                  <a:lnTo>
                    <a:pt x="1867" y="14048"/>
                  </a:lnTo>
                  <a:lnTo>
                    <a:pt x="1945" y="13919"/>
                  </a:lnTo>
                  <a:lnTo>
                    <a:pt x="2023" y="13789"/>
                  </a:lnTo>
                  <a:lnTo>
                    <a:pt x="2074" y="13659"/>
                  </a:lnTo>
                  <a:lnTo>
                    <a:pt x="2074" y="13504"/>
                  </a:lnTo>
                  <a:lnTo>
                    <a:pt x="2074" y="12960"/>
                  </a:lnTo>
                  <a:close/>
                  <a:moveTo>
                    <a:pt x="7077" y="12960"/>
                  </a:moveTo>
                  <a:lnTo>
                    <a:pt x="7077" y="13504"/>
                  </a:lnTo>
                  <a:lnTo>
                    <a:pt x="7103" y="13659"/>
                  </a:lnTo>
                  <a:lnTo>
                    <a:pt x="7129" y="13789"/>
                  </a:lnTo>
                  <a:lnTo>
                    <a:pt x="7206" y="13919"/>
                  </a:lnTo>
                  <a:lnTo>
                    <a:pt x="7310" y="14048"/>
                  </a:lnTo>
                  <a:lnTo>
                    <a:pt x="7414" y="14126"/>
                  </a:lnTo>
                  <a:lnTo>
                    <a:pt x="7543" y="14204"/>
                  </a:lnTo>
                  <a:lnTo>
                    <a:pt x="7673" y="14256"/>
                  </a:lnTo>
                  <a:lnTo>
                    <a:pt x="8502" y="14256"/>
                  </a:lnTo>
                  <a:lnTo>
                    <a:pt x="8502" y="15318"/>
                  </a:lnTo>
                  <a:lnTo>
                    <a:pt x="7621" y="15318"/>
                  </a:lnTo>
                  <a:lnTo>
                    <a:pt x="7543" y="15163"/>
                  </a:lnTo>
                  <a:lnTo>
                    <a:pt x="7440" y="15033"/>
                  </a:lnTo>
                  <a:lnTo>
                    <a:pt x="7336" y="14903"/>
                  </a:lnTo>
                  <a:lnTo>
                    <a:pt x="7206" y="14800"/>
                  </a:lnTo>
                  <a:lnTo>
                    <a:pt x="7077" y="14696"/>
                  </a:lnTo>
                  <a:lnTo>
                    <a:pt x="6921" y="14644"/>
                  </a:lnTo>
                  <a:lnTo>
                    <a:pt x="6766" y="14592"/>
                  </a:lnTo>
                  <a:lnTo>
                    <a:pt x="6403" y="14592"/>
                  </a:lnTo>
                  <a:lnTo>
                    <a:pt x="6247" y="14644"/>
                  </a:lnTo>
                  <a:lnTo>
                    <a:pt x="6092" y="14696"/>
                  </a:lnTo>
                  <a:lnTo>
                    <a:pt x="5936" y="14800"/>
                  </a:lnTo>
                  <a:lnTo>
                    <a:pt x="5807" y="14903"/>
                  </a:lnTo>
                  <a:lnTo>
                    <a:pt x="5703" y="15033"/>
                  </a:lnTo>
                  <a:lnTo>
                    <a:pt x="5625" y="15163"/>
                  </a:lnTo>
                  <a:lnTo>
                    <a:pt x="5548" y="15318"/>
                  </a:lnTo>
                  <a:lnTo>
                    <a:pt x="4900" y="15318"/>
                  </a:lnTo>
                  <a:lnTo>
                    <a:pt x="4900" y="12960"/>
                  </a:lnTo>
                  <a:close/>
                  <a:moveTo>
                    <a:pt x="2567" y="15240"/>
                  </a:moveTo>
                  <a:lnTo>
                    <a:pt x="2671" y="15266"/>
                  </a:lnTo>
                  <a:lnTo>
                    <a:pt x="2748" y="15292"/>
                  </a:lnTo>
                  <a:lnTo>
                    <a:pt x="2826" y="15318"/>
                  </a:lnTo>
                  <a:lnTo>
                    <a:pt x="2878" y="15370"/>
                  </a:lnTo>
                  <a:lnTo>
                    <a:pt x="2956" y="15448"/>
                  </a:lnTo>
                  <a:lnTo>
                    <a:pt x="2982" y="15526"/>
                  </a:lnTo>
                  <a:lnTo>
                    <a:pt x="3008" y="15603"/>
                  </a:lnTo>
                  <a:lnTo>
                    <a:pt x="3008" y="15681"/>
                  </a:lnTo>
                  <a:lnTo>
                    <a:pt x="3008" y="15785"/>
                  </a:lnTo>
                  <a:lnTo>
                    <a:pt x="2982" y="15862"/>
                  </a:lnTo>
                  <a:lnTo>
                    <a:pt x="2956" y="15940"/>
                  </a:lnTo>
                  <a:lnTo>
                    <a:pt x="2878" y="15992"/>
                  </a:lnTo>
                  <a:lnTo>
                    <a:pt x="2826" y="16044"/>
                  </a:lnTo>
                  <a:lnTo>
                    <a:pt x="2748" y="16096"/>
                  </a:lnTo>
                  <a:lnTo>
                    <a:pt x="2671" y="16122"/>
                  </a:lnTo>
                  <a:lnTo>
                    <a:pt x="2489" y="16122"/>
                  </a:lnTo>
                  <a:lnTo>
                    <a:pt x="2411" y="16096"/>
                  </a:lnTo>
                  <a:lnTo>
                    <a:pt x="2334" y="16044"/>
                  </a:lnTo>
                  <a:lnTo>
                    <a:pt x="2256" y="15992"/>
                  </a:lnTo>
                  <a:lnTo>
                    <a:pt x="2204" y="15940"/>
                  </a:lnTo>
                  <a:lnTo>
                    <a:pt x="2178" y="15862"/>
                  </a:lnTo>
                  <a:lnTo>
                    <a:pt x="2152" y="15785"/>
                  </a:lnTo>
                  <a:lnTo>
                    <a:pt x="2126" y="15681"/>
                  </a:lnTo>
                  <a:lnTo>
                    <a:pt x="2152" y="15603"/>
                  </a:lnTo>
                  <a:lnTo>
                    <a:pt x="2178" y="15526"/>
                  </a:lnTo>
                  <a:lnTo>
                    <a:pt x="2204" y="15448"/>
                  </a:lnTo>
                  <a:lnTo>
                    <a:pt x="2256" y="15370"/>
                  </a:lnTo>
                  <a:lnTo>
                    <a:pt x="2334" y="15318"/>
                  </a:lnTo>
                  <a:lnTo>
                    <a:pt x="2411" y="15292"/>
                  </a:lnTo>
                  <a:lnTo>
                    <a:pt x="2489" y="15266"/>
                  </a:lnTo>
                  <a:lnTo>
                    <a:pt x="2567" y="15240"/>
                  </a:lnTo>
                  <a:close/>
                  <a:moveTo>
                    <a:pt x="6584" y="15240"/>
                  </a:moveTo>
                  <a:lnTo>
                    <a:pt x="6662" y="15266"/>
                  </a:lnTo>
                  <a:lnTo>
                    <a:pt x="6766" y="15292"/>
                  </a:lnTo>
                  <a:lnTo>
                    <a:pt x="6818" y="15318"/>
                  </a:lnTo>
                  <a:lnTo>
                    <a:pt x="6895" y="15370"/>
                  </a:lnTo>
                  <a:lnTo>
                    <a:pt x="6947" y="15448"/>
                  </a:lnTo>
                  <a:lnTo>
                    <a:pt x="6999" y="15526"/>
                  </a:lnTo>
                  <a:lnTo>
                    <a:pt x="7025" y="15603"/>
                  </a:lnTo>
                  <a:lnTo>
                    <a:pt x="7025" y="15681"/>
                  </a:lnTo>
                  <a:lnTo>
                    <a:pt x="7025" y="15785"/>
                  </a:lnTo>
                  <a:lnTo>
                    <a:pt x="6999" y="15862"/>
                  </a:lnTo>
                  <a:lnTo>
                    <a:pt x="6947" y="15940"/>
                  </a:lnTo>
                  <a:lnTo>
                    <a:pt x="6895" y="15992"/>
                  </a:lnTo>
                  <a:lnTo>
                    <a:pt x="6818" y="16044"/>
                  </a:lnTo>
                  <a:lnTo>
                    <a:pt x="6766" y="16096"/>
                  </a:lnTo>
                  <a:lnTo>
                    <a:pt x="6662" y="16122"/>
                  </a:lnTo>
                  <a:lnTo>
                    <a:pt x="6481" y="16122"/>
                  </a:lnTo>
                  <a:lnTo>
                    <a:pt x="6403" y="16096"/>
                  </a:lnTo>
                  <a:lnTo>
                    <a:pt x="6325" y="16044"/>
                  </a:lnTo>
                  <a:lnTo>
                    <a:pt x="6273" y="15992"/>
                  </a:lnTo>
                  <a:lnTo>
                    <a:pt x="6221" y="15940"/>
                  </a:lnTo>
                  <a:lnTo>
                    <a:pt x="6170" y="15862"/>
                  </a:lnTo>
                  <a:lnTo>
                    <a:pt x="6144" y="15785"/>
                  </a:lnTo>
                  <a:lnTo>
                    <a:pt x="6144" y="15681"/>
                  </a:lnTo>
                  <a:lnTo>
                    <a:pt x="6144" y="15603"/>
                  </a:lnTo>
                  <a:lnTo>
                    <a:pt x="6170" y="15526"/>
                  </a:lnTo>
                  <a:lnTo>
                    <a:pt x="6221" y="15448"/>
                  </a:lnTo>
                  <a:lnTo>
                    <a:pt x="6273" y="15370"/>
                  </a:lnTo>
                  <a:lnTo>
                    <a:pt x="6325" y="15318"/>
                  </a:lnTo>
                  <a:lnTo>
                    <a:pt x="6403" y="15292"/>
                  </a:lnTo>
                  <a:lnTo>
                    <a:pt x="6481" y="15266"/>
                  </a:lnTo>
                  <a:lnTo>
                    <a:pt x="6584" y="15240"/>
                  </a:lnTo>
                  <a:close/>
                  <a:moveTo>
                    <a:pt x="4589" y="1"/>
                  </a:moveTo>
                  <a:lnTo>
                    <a:pt x="4459" y="26"/>
                  </a:lnTo>
                  <a:lnTo>
                    <a:pt x="4355" y="104"/>
                  </a:lnTo>
                  <a:lnTo>
                    <a:pt x="4278" y="208"/>
                  </a:lnTo>
                  <a:lnTo>
                    <a:pt x="4252" y="337"/>
                  </a:lnTo>
                  <a:lnTo>
                    <a:pt x="4252" y="10497"/>
                  </a:lnTo>
                  <a:lnTo>
                    <a:pt x="3111" y="10497"/>
                  </a:lnTo>
                  <a:lnTo>
                    <a:pt x="2930" y="10549"/>
                  </a:lnTo>
                  <a:lnTo>
                    <a:pt x="2748" y="10601"/>
                  </a:lnTo>
                  <a:lnTo>
                    <a:pt x="2593" y="10705"/>
                  </a:lnTo>
                  <a:lnTo>
                    <a:pt x="2437" y="10808"/>
                  </a:lnTo>
                  <a:lnTo>
                    <a:pt x="2308" y="10938"/>
                  </a:lnTo>
                  <a:lnTo>
                    <a:pt x="2204" y="11093"/>
                  </a:lnTo>
                  <a:lnTo>
                    <a:pt x="2100" y="11249"/>
                  </a:lnTo>
                  <a:lnTo>
                    <a:pt x="1634" y="12286"/>
                  </a:lnTo>
                  <a:lnTo>
                    <a:pt x="1323" y="12286"/>
                  </a:lnTo>
                  <a:lnTo>
                    <a:pt x="1038" y="12312"/>
                  </a:lnTo>
                  <a:lnTo>
                    <a:pt x="804" y="12389"/>
                  </a:lnTo>
                  <a:lnTo>
                    <a:pt x="571" y="12519"/>
                  </a:lnTo>
                  <a:lnTo>
                    <a:pt x="390" y="12675"/>
                  </a:lnTo>
                  <a:lnTo>
                    <a:pt x="234" y="12882"/>
                  </a:lnTo>
                  <a:lnTo>
                    <a:pt x="105" y="13089"/>
                  </a:lnTo>
                  <a:lnTo>
                    <a:pt x="27" y="13348"/>
                  </a:lnTo>
                  <a:lnTo>
                    <a:pt x="1" y="13608"/>
                  </a:lnTo>
                  <a:lnTo>
                    <a:pt x="1" y="15629"/>
                  </a:lnTo>
                  <a:lnTo>
                    <a:pt x="27" y="15759"/>
                  </a:lnTo>
                  <a:lnTo>
                    <a:pt x="105" y="15862"/>
                  </a:lnTo>
                  <a:lnTo>
                    <a:pt x="208" y="15940"/>
                  </a:lnTo>
                  <a:lnTo>
                    <a:pt x="338" y="15966"/>
                  </a:lnTo>
                  <a:lnTo>
                    <a:pt x="1504" y="15966"/>
                  </a:lnTo>
                  <a:lnTo>
                    <a:pt x="1582" y="16148"/>
                  </a:lnTo>
                  <a:lnTo>
                    <a:pt x="1660" y="16303"/>
                  </a:lnTo>
                  <a:lnTo>
                    <a:pt x="1763" y="16433"/>
                  </a:lnTo>
                  <a:lnTo>
                    <a:pt x="1893" y="16562"/>
                  </a:lnTo>
                  <a:lnTo>
                    <a:pt x="2049" y="16640"/>
                  </a:lnTo>
                  <a:lnTo>
                    <a:pt x="2204" y="16718"/>
                  </a:lnTo>
                  <a:lnTo>
                    <a:pt x="2385" y="16770"/>
                  </a:lnTo>
                  <a:lnTo>
                    <a:pt x="2567" y="16796"/>
                  </a:lnTo>
                  <a:lnTo>
                    <a:pt x="2774" y="16770"/>
                  </a:lnTo>
                  <a:lnTo>
                    <a:pt x="2930" y="16718"/>
                  </a:lnTo>
                  <a:lnTo>
                    <a:pt x="3111" y="16640"/>
                  </a:lnTo>
                  <a:lnTo>
                    <a:pt x="3241" y="16562"/>
                  </a:lnTo>
                  <a:lnTo>
                    <a:pt x="3370" y="16433"/>
                  </a:lnTo>
                  <a:lnTo>
                    <a:pt x="3500" y="16303"/>
                  </a:lnTo>
                  <a:lnTo>
                    <a:pt x="3578" y="16148"/>
                  </a:lnTo>
                  <a:lnTo>
                    <a:pt x="3630" y="15966"/>
                  </a:lnTo>
                  <a:lnTo>
                    <a:pt x="5522" y="15966"/>
                  </a:lnTo>
                  <a:lnTo>
                    <a:pt x="5573" y="16148"/>
                  </a:lnTo>
                  <a:lnTo>
                    <a:pt x="5677" y="16303"/>
                  </a:lnTo>
                  <a:lnTo>
                    <a:pt x="5781" y="16433"/>
                  </a:lnTo>
                  <a:lnTo>
                    <a:pt x="5910" y="16562"/>
                  </a:lnTo>
                  <a:lnTo>
                    <a:pt x="6066" y="16640"/>
                  </a:lnTo>
                  <a:lnTo>
                    <a:pt x="6221" y="16718"/>
                  </a:lnTo>
                  <a:lnTo>
                    <a:pt x="6403" y="16770"/>
                  </a:lnTo>
                  <a:lnTo>
                    <a:pt x="6584" y="16796"/>
                  </a:lnTo>
                  <a:lnTo>
                    <a:pt x="6766" y="16770"/>
                  </a:lnTo>
                  <a:lnTo>
                    <a:pt x="6947" y="16718"/>
                  </a:lnTo>
                  <a:lnTo>
                    <a:pt x="7103" y="16640"/>
                  </a:lnTo>
                  <a:lnTo>
                    <a:pt x="7258" y="16562"/>
                  </a:lnTo>
                  <a:lnTo>
                    <a:pt x="7388" y="16433"/>
                  </a:lnTo>
                  <a:lnTo>
                    <a:pt x="7491" y="16303"/>
                  </a:lnTo>
                  <a:lnTo>
                    <a:pt x="7595" y="16148"/>
                  </a:lnTo>
                  <a:lnTo>
                    <a:pt x="7647" y="15966"/>
                  </a:lnTo>
                  <a:lnTo>
                    <a:pt x="16044" y="15966"/>
                  </a:lnTo>
                  <a:lnTo>
                    <a:pt x="16174" y="15940"/>
                  </a:lnTo>
                  <a:lnTo>
                    <a:pt x="16278" y="15862"/>
                  </a:lnTo>
                  <a:lnTo>
                    <a:pt x="16355" y="15759"/>
                  </a:lnTo>
                  <a:lnTo>
                    <a:pt x="16381" y="15629"/>
                  </a:lnTo>
                  <a:lnTo>
                    <a:pt x="16381" y="337"/>
                  </a:lnTo>
                  <a:lnTo>
                    <a:pt x="16355" y="208"/>
                  </a:lnTo>
                  <a:lnTo>
                    <a:pt x="16278" y="104"/>
                  </a:lnTo>
                  <a:lnTo>
                    <a:pt x="16174" y="26"/>
                  </a:lnTo>
                  <a:lnTo>
                    <a:pt x="16044" y="1"/>
                  </a:lnTo>
                  <a:lnTo>
                    <a:pt x="11794" y="1"/>
                  </a:lnTo>
                  <a:lnTo>
                    <a:pt x="11664" y="26"/>
                  </a:lnTo>
                  <a:lnTo>
                    <a:pt x="11561" y="104"/>
                  </a:lnTo>
                  <a:lnTo>
                    <a:pt x="11483" y="208"/>
                  </a:lnTo>
                  <a:lnTo>
                    <a:pt x="11457" y="337"/>
                  </a:lnTo>
                  <a:lnTo>
                    <a:pt x="11483" y="467"/>
                  </a:lnTo>
                  <a:lnTo>
                    <a:pt x="11561" y="571"/>
                  </a:lnTo>
                  <a:lnTo>
                    <a:pt x="11664" y="648"/>
                  </a:lnTo>
                  <a:lnTo>
                    <a:pt x="15733" y="648"/>
                  </a:lnTo>
                  <a:lnTo>
                    <a:pt x="15733" y="15318"/>
                  </a:lnTo>
                  <a:lnTo>
                    <a:pt x="9150" y="15318"/>
                  </a:lnTo>
                  <a:lnTo>
                    <a:pt x="9150" y="13608"/>
                  </a:lnTo>
                  <a:lnTo>
                    <a:pt x="9124" y="13348"/>
                  </a:lnTo>
                  <a:lnTo>
                    <a:pt x="9046" y="13089"/>
                  </a:lnTo>
                  <a:lnTo>
                    <a:pt x="8917" y="12882"/>
                  </a:lnTo>
                  <a:lnTo>
                    <a:pt x="8761" y="12675"/>
                  </a:lnTo>
                  <a:lnTo>
                    <a:pt x="8580" y="12519"/>
                  </a:lnTo>
                  <a:lnTo>
                    <a:pt x="8347" y="12389"/>
                  </a:lnTo>
                  <a:lnTo>
                    <a:pt x="8113" y="12312"/>
                  </a:lnTo>
                  <a:lnTo>
                    <a:pt x="7854" y="12286"/>
                  </a:lnTo>
                  <a:lnTo>
                    <a:pt x="7543" y="12286"/>
                  </a:lnTo>
                  <a:lnTo>
                    <a:pt x="7051" y="11249"/>
                  </a:lnTo>
                  <a:lnTo>
                    <a:pt x="6973" y="11093"/>
                  </a:lnTo>
                  <a:lnTo>
                    <a:pt x="6843" y="10938"/>
                  </a:lnTo>
                  <a:lnTo>
                    <a:pt x="6714" y="10808"/>
                  </a:lnTo>
                  <a:lnTo>
                    <a:pt x="6584" y="10705"/>
                  </a:lnTo>
                  <a:lnTo>
                    <a:pt x="6403" y="10601"/>
                  </a:lnTo>
                  <a:lnTo>
                    <a:pt x="6247" y="10549"/>
                  </a:lnTo>
                  <a:lnTo>
                    <a:pt x="6066" y="10497"/>
                  </a:lnTo>
                  <a:lnTo>
                    <a:pt x="4900" y="10497"/>
                  </a:lnTo>
                  <a:lnTo>
                    <a:pt x="4900" y="648"/>
                  </a:lnTo>
                  <a:lnTo>
                    <a:pt x="8969" y="648"/>
                  </a:lnTo>
                  <a:lnTo>
                    <a:pt x="9072" y="571"/>
                  </a:lnTo>
                  <a:lnTo>
                    <a:pt x="9150" y="467"/>
                  </a:lnTo>
                  <a:lnTo>
                    <a:pt x="9176" y="337"/>
                  </a:lnTo>
                  <a:lnTo>
                    <a:pt x="9150" y="208"/>
                  </a:lnTo>
                  <a:lnTo>
                    <a:pt x="9072" y="104"/>
                  </a:lnTo>
                  <a:lnTo>
                    <a:pt x="8969" y="26"/>
                  </a:lnTo>
                  <a:lnTo>
                    <a:pt x="8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9"/>
            <p:cNvSpPr/>
            <p:nvPr/>
          </p:nvSpPr>
          <p:spPr>
            <a:xfrm>
              <a:off x="2734050" y="2647550"/>
              <a:ext cx="16875" cy="16225"/>
            </a:xfrm>
            <a:custGeom>
              <a:avLst/>
              <a:gdLst/>
              <a:ahLst/>
              <a:cxnLst/>
              <a:rect l="l" t="t" r="r" b="b"/>
              <a:pathLst>
                <a:path w="675" h="649" extrusionOk="0">
                  <a:moveTo>
                    <a:pt x="337" y="1"/>
                  </a:moveTo>
                  <a:lnTo>
                    <a:pt x="208" y="26"/>
                  </a:lnTo>
                  <a:lnTo>
                    <a:pt x="104" y="104"/>
                  </a:lnTo>
                  <a:lnTo>
                    <a:pt x="26" y="208"/>
                  </a:lnTo>
                  <a:lnTo>
                    <a:pt x="1" y="337"/>
                  </a:lnTo>
                  <a:lnTo>
                    <a:pt x="26" y="467"/>
                  </a:lnTo>
                  <a:lnTo>
                    <a:pt x="104" y="571"/>
                  </a:lnTo>
                  <a:lnTo>
                    <a:pt x="208" y="648"/>
                  </a:lnTo>
                  <a:lnTo>
                    <a:pt x="467" y="648"/>
                  </a:lnTo>
                  <a:lnTo>
                    <a:pt x="571" y="571"/>
                  </a:lnTo>
                  <a:lnTo>
                    <a:pt x="649" y="467"/>
                  </a:lnTo>
                  <a:lnTo>
                    <a:pt x="674" y="337"/>
                  </a:lnTo>
                  <a:lnTo>
                    <a:pt x="649" y="208"/>
                  </a:lnTo>
                  <a:lnTo>
                    <a:pt x="571" y="104"/>
                  </a:lnTo>
                  <a:lnTo>
                    <a:pt x="467" y="26"/>
                  </a:lnTo>
                  <a:lnTo>
                    <a:pt x="3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9"/>
            <p:cNvSpPr/>
            <p:nvPr/>
          </p:nvSpPr>
          <p:spPr>
            <a:xfrm>
              <a:off x="2667950" y="2893125"/>
              <a:ext cx="185350" cy="16225"/>
            </a:xfrm>
            <a:custGeom>
              <a:avLst/>
              <a:gdLst/>
              <a:ahLst/>
              <a:cxnLst/>
              <a:rect l="l" t="t" r="r" b="b"/>
              <a:pathLst>
                <a:path w="7414" h="649" extrusionOk="0">
                  <a:moveTo>
                    <a:pt x="312" y="1"/>
                  </a:moveTo>
                  <a:lnTo>
                    <a:pt x="208" y="26"/>
                  </a:lnTo>
                  <a:lnTo>
                    <a:pt x="105" y="104"/>
                  </a:lnTo>
                  <a:lnTo>
                    <a:pt x="27" y="208"/>
                  </a:lnTo>
                  <a:lnTo>
                    <a:pt x="1" y="337"/>
                  </a:lnTo>
                  <a:lnTo>
                    <a:pt x="27" y="441"/>
                  </a:lnTo>
                  <a:lnTo>
                    <a:pt x="105" y="571"/>
                  </a:lnTo>
                  <a:lnTo>
                    <a:pt x="208" y="623"/>
                  </a:lnTo>
                  <a:lnTo>
                    <a:pt x="312" y="648"/>
                  </a:lnTo>
                  <a:lnTo>
                    <a:pt x="7077" y="648"/>
                  </a:lnTo>
                  <a:lnTo>
                    <a:pt x="7206" y="623"/>
                  </a:lnTo>
                  <a:lnTo>
                    <a:pt x="7310" y="571"/>
                  </a:lnTo>
                  <a:lnTo>
                    <a:pt x="7388" y="441"/>
                  </a:lnTo>
                  <a:lnTo>
                    <a:pt x="7414" y="337"/>
                  </a:lnTo>
                  <a:lnTo>
                    <a:pt x="7388" y="208"/>
                  </a:lnTo>
                  <a:lnTo>
                    <a:pt x="7310" y="104"/>
                  </a:lnTo>
                  <a:lnTo>
                    <a:pt x="7206" y="26"/>
                  </a:lnTo>
                  <a:lnTo>
                    <a:pt x="70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9"/>
            <p:cNvSpPr/>
            <p:nvPr/>
          </p:nvSpPr>
          <p:spPr>
            <a:xfrm>
              <a:off x="2631675" y="2860075"/>
              <a:ext cx="77125" cy="16875"/>
            </a:xfrm>
            <a:custGeom>
              <a:avLst/>
              <a:gdLst/>
              <a:ahLst/>
              <a:cxnLst/>
              <a:rect l="l" t="t" r="r" b="b"/>
              <a:pathLst>
                <a:path w="3085" h="675" extrusionOk="0">
                  <a:moveTo>
                    <a:pt x="337" y="1"/>
                  </a:moveTo>
                  <a:lnTo>
                    <a:pt x="208" y="27"/>
                  </a:lnTo>
                  <a:lnTo>
                    <a:pt x="104" y="104"/>
                  </a:lnTo>
                  <a:lnTo>
                    <a:pt x="26" y="208"/>
                  </a:lnTo>
                  <a:lnTo>
                    <a:pt x="0" y="338"/>
                  </a:lnTo>
                  <a:lnTo>
                    <a:pt x="26" y="467"/>
                  </a:lnTo>
                  <a:lnTo>
                    <a:pt x="104" y="571"/>
                  </a:lnTo>
                  <a:lnTo>
                    <a:pt x="208" y="649"/>
                  </a:lnTo>
                  <a:lnTo>
                    <a:pt x="337" y="675"/>
                  </a:lnTo>
                  <a:lnTo>
                    <a:pt x="2748" y="675"/>
                  </a:lnTo>
                  <a:lnTo>
                    <a:pt x="2877" y="649"/>
                  </a:lnTo>
                  <a:lnTo>
                    <a:pt x="2981" y="571"/>
                  </a:lnTo>
                  <a:lnTo>
                    <a:pt x="3059" y="467"/>
                  </a:lnTo>
                  <a:lnTo>
                    <a:pt x="3085" y="338"/>
                  </a:lnTo>
                  <a:lnTo>
                    <a:pt x="3059" y="208"/>
                  </a:lnTo>
                  <a:lnTo>
                    <a:pt x="2981" y="104"/>
                  </a:lnTo>
                  <a:lnTo>
                    <a:pt x="2877" y="27"/>
                  </a:lnTo>
                  <a:lnTo>
                    <a:pt x="27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9"/>
            <p:cNvSpPr/>
            <p:nvPr/>
          </p:nvSpPr>
          <p:spPr>
            <a:xfrm>
              <a:off x="2741825" y="2860075"/>
              <a:ext cx="111475" cy="16875"/>
            </a:xfrm>
            <a:custGeom>
              <a:avLst/>
              <a:gdLst/>
              <a:ahLst/>
              <a:cxnLst/>
              <a:rect l="l" t="t" r="r" b="b"/>
              <a:pathLst>
                <a:path w="4459" h="675" extrusionOk="0">
                  <a:moveTo>
                    <a:pt x="338" y="1"/>
                  </a:moveTo>
                  <a:lnTo>
                    <a:pt x="208" y="27"/>
                  </a:lnTo>
                  <a:lnTo>
                    <a:pt x="104" y="104"/>
                  </a:lnTo>
                  <a:lnTo>
                    <a:pt x="26" y="208"/>
                  </a:lnTo>
                  <a:lnTo>
                    <a:pt x="1" y="338"/>
                  </a:lnTo>
                  <a:lnTo>
                    <a:pt x="26" y="467"/>
                  </a:lnTo>
                  <a:lnTo>
                    <a:pt x="104" y="571"/>
                  </a:lnTo>
                  <a:lnTo>
                    <a:pt x="208" y="649"/>
                  </a:lnTo>
                  <a:lnTo>
                    <a:pt x="338" y="675"/>
                  </a:lnTo>
                  <a:lnTo>
                    <a:pt x="4122" y="675"/>
                  </a:lnTo>
                  <a:lnTo>
                    <a:pt x="4251" y="649"/>
                  </a:lnTo>
                  <a:lnTo>
                    <a:pt x="4355" y="571"/>
                  </a:lnTo>
                  <a:lnTo>
                    <a:pt x="4433" y="467"/>
                  </a:lnTo>
                  <a:lnTo>
                    <a:pt x="4459" y="338"/>
                  </a:lnTo>
                  <a:lnTo>
                    <a:pt x="4433" y="208"/>
                  </a:lnTo>
                  <a:lnTo>
                    <a:pt x="4355" y="104"/>
                  </a:lnTo>
                  <a:lnTo>
                    <a:pt x="4251" y="27"/>
                  </a:lnTo>
                  <a:lnTo>
                    <a:pt x="4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9"/>
            <p:cNvSpPr/>
            <p:nvPr/>
          </p:nvSpPr>
          <p:spPr>
            <a:xfrm>
              <a:off x="2708125" y="2925525"/>
              <a:ext cx="77150" cy="16875"/>
            </a:xfrm>
            <a:custGeom>
              <a:avLst/>
              <a:gdLst/>
              <a:ahLst/>
              <a:cxnLst/>
              <a:rect l="l" t="t" r="r" b="b"/>
              <a:pathLst>
                <a:path w="3086" h="675" extrusionOk="0">
                  <a:moveTo>
                    <a:pt x="312" y="0"/>
                  </a:moveTo>
                  <a:lnTo>
                    <a:pt x="182" y="26"/>
                  </a:lnTo>
                  <a:lnTo>
                    <a:pt x="79" y="104"/>
                  </a:lnTo>
                  <a:lnTo>
                    <a:pt x="27" y="208"/>
                  </a:lnTo>
                  <a:lnTo>
                    <a:pt x="1" y="337"/>
                  </a:lnTo>
                  <a:lnTo>
                    <a:pt x="27" y="467"/>
                  </a:lnTo>
                  <a:lnTo>
                    <a:pt x="79" y="571"/>
                  </a:lnTo>
                  <a:lnTo>
                    <a:pt x="182" y="648"/>
                  </a:lnTo>
                  <a:lnTo>
                    <a:pt x="312" y="674"/>
                  </a:lnTo>
                  <a:lnTo>
                    <a:pt x="2774" y="674"/>
                  </a:lnTo>
                  <a:lnTo>
                    <a:pt x="2878" y="648"/>
                  </a:lnTo>
                  <a:lnTo>
                    <a:pt x="2981" y="571"/>
                  </a:lnTo>
                  <a:lnTo>
                    <a:pt x="3059" y="467"/>
                  </a:lnTo>
                  <a:lnTo>
                    <a:pt x="3085" y="337"/>
                  </a:lnTo>
                  <a:lnTo>
                    <a:pt x="3059" y="208"/>
                  </a:lnTo>
                  <a:lnTo>
                    <a:pt x="2981" y="104"/>
                  </a:lnTo>
                  <a:lnTo>
                    <a:pt x="2878" y="26"/>
                  </a:lnTo>
                  <a:lnTo>
                    <a:pt x="27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9"/>
            <p:cNvSpPr/>
            <p:nvPr/>
          </p:nvSpPr>
          <p:spPr>
            <a:xfrm>
              <a:off x="2809875" y="2925525"/>
              <a:ext cx="43425" cy="16875"/>
            </a:xfrm>
            <a:custGeom>
              <a:avLst/>
              <a:gdLst/>
              <a:ahLst/>
              <a:cxnLst/>
              <a:rect l="l" t="t" r="r" b="b"/>
              <a:pathLst>
                <a:path w="1737" h="675" extrusionOk="0">
                  <a:moveTo>
                    <a:pt x="311" y="0"/>
                  </a:moveTo>
                  <a:lnTo>
                    <a:pt x="181" y="26"/>
                  </a:lnTo>
                  <a:lnTo>
                    <a:pt x="78" y="104"/>
                  </a:lnTo>
                  <a:lnTo>
                    <a:pt x="26" y="208"/>
                  </a:lnTo>
                  <a:lnTo>
                    <a:pt x="0" y="337"/>
                  </a:lnTo>
                  <a:lnTo>
                    <a:pt x="26" y="467"/>
                  </a:lnTo>
                  <a:lnTo>
                    <a:pt x="78" y="571"/>
                  </a:lnTo>
                  <a:lnTo>
                    <a:pt x="181" y="648"/>
                  </a:lnTo>
                  <a:lnTo>
                    <a:pt x="311" y="674"/>
                  </a:lnTo>
                  <a:lnTo>
                    <a:pt x="1400" y="674"/>
                  </a:lnTo>
                  <a:lnTo>
                    <a:pt x="1529" y="648"/>
                  </a:lnTo>
                  <a:lnTo>
                    <a:pt x="1633" y="571"/>
                  </a:lnTo>
                  <a:lnTo>
                    <a:pt x="1711" y="467"/>
                  </a:lnTo>
                  <a:lnTo>
                    <a:pt x="1737" y="337"/>
                  </a:lnTo>
                  <a:lnTo>
                    <a:pt x="1711" y="208"/>
                  </a:lnTo>
                  <a:lnTo>
                    <a:pt x="1633" y="104"/>
                  </a:lnTo>
                  <a:lnTo>
                    <a:pt x="1529" y="26"/>
                  </a:lnTo>
                  <a:lnTo>
                    <a:pt x="14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9"/>
            <p:cNvSpPr/>
            <p:nvPr/>
          </p:nvSpPr>
          <p:spPr>
            <a:xfrm>
              <a:off x="2736000" y="2958575"/>
              <a:ext cx="117300" cy="55100"/>
            </a:xfrm>
            <a:custGeom>
              <a:avLst/>
              <a:gdLst/>
              <a:ahLst/>
              <a:cxnLst/>
              <a:rect l="l" t="t" r="r" b="b"/>
              <a:pathLst>
                <a:path w="4692" h="2204" extrusionOk="0">
                  <a:moveTo>
                    <a:pt x="3007" y="0"/>
                  </a:moveTo>
                  <a:lnTo>
                    <a:pt x="2929" y="26"/>
                  </a:lnTo>
                  <a:lnTo>
                    <a:pt x="2851" y="78"/>
                  </a:lnTo>
                  <a:lnTo>
                    <a:pt x="2799" y="156"/>
                  </a:lnTo>
                  <a:lnTo>
                    <a:pt x="2074" y="1296"/>
                  </a:lnTo>
                  <a:lnTo>
                    <a:pt x="1607" y="674"/>
                  </a:lnTo>
                  <a:lnTo>
                    <a:pt x="1555" y="596"/>
                  </a:lnTo>
                  <a:lnTo>
                    <a:pt x="1504" y="570"/>
                  </a:lnTo>
                  <a:lnTo>
                    <a:pt x="1452" y="545"/>
                  </a:lnTo>
                  <a:lnTo>
                    <a:pt x="1374" y="519"/>
                  </a:lnTo>
                  <a:lnTo>
                    <a:pt x="1296" y="519"/>
                  </a:lnTo>
                  <a:lnTo>
                    <a:pt x="1244" y="545"/>
                  </a:lnTo>
                  <a:lnTo>
                    <a:pt x="1167" y="570"/>
                  </a:lnTo>
                  <a:lnTo>
                    <a:pt x="1115" y="622"/>
                  </a:lnTo>
                  <a:lnTo>
                    <a:pt x="700" y="1037"/>
                  </a:lnTo>
                  <a:lnTo>
                    <a:pt x="337" y="1037"/>
                  </a:lnTo>
                  <a:lnTo>
                    <a:pt x="208" y="1063"/>
                  </a:lnTo>
                  <a:lnTo>
                    <a:pt x="104" y="1141"/>
                  </a:lnTo>
                  <a:lnTo>
                    <a:pt x="26" y="1244"/>
                  </a:lnTo>
                  <a:lnTo>
                    <a:pt x="0" y="1374"/>
                  </a:lnTo>
                  <a:lnTo>
                    <a:pt x="26" y="1504"/>
                  </a:lnTo>
                  <a:lnTo>
                    <a:pt x="104" y="1607"/>
                  </a:lnTo>
                  <a:lnTo>
                    <a:pt x="208" y="1685"/>
                  </a:lnTo>
                  <a:lnTo>
                    <a:pt x="337" y="1711"/>
                  </a:lnTo>
                  <a:lnTo>
                    <a:pt x="830" y="1711"/>
                  </a:lnTo>
                  <a:lnTo>
                    <a:pt x="959" y="1685"/>
                  </a:lnTo>
                  <a:lnTo>
                    <a:pt x="1063" y="1607"/>
                  </a:lnTo>
                  <a:lnTo>
                    <a:pt x="1322" y="1374"/>
                  </a:lnTo>
                  <a:lnTo>
                    <a:pt x="1815" y="2074"/>
                  </a:lnTo>
                  <a:lnTo>
                    <a:pt x="1866" y="2126"/>
                  </a:lnTo>
                  <a:lnTo>
                    <a:pt x="1944" y="2177"/>
                  </a:lnTo>
                  <a:lnTo>
                    <a:pt x="2022" y="2203"/>
                  </a:lnTo>
                  <a:lnTo>
                    <a:pt x="2177" y="2203"/>
                  </a:lnTo>
                  <a:lnTo>
                    <a:pt x="2255" y="2177"/>
                  </a:lnTo>
                  <a:lnTo>
                    <a:pt x="2307" y="2126"/>
                  </a:lnTo>
                  <a:lnTo>
                    <a:pt x="2359" y="2074"/>
                  </a:lnTo>
                  <a:lnTo>
                    <a:pt x="3033" y="1011"/>
                  </a:lnTo>
                  <a:lnTo>
                    <a:pt x="3240" y="1504"/>
                  </a:lnTo>
                  <a:lnTo>
                    <a:pt x="3292" y="1581"/>
                  </a:lnTo>
                  <a:lnTo>
                    <a:pt x="3370" y="1659"/>
                  </a:lnTo>
                  <a:lnTo>
                    <a:pt x="3447" y="1685"/>
                  </a:lnTo>
                  <a:lnTo>
                    <a:pt x="3551" y="1711"/>
                  </a:lnTo>
                  <a:lnTo>
                    <a:pt x="4355" y="1711"/>
                  </a:lnTo>
                  <a:lnTo>
                    <a:pt x="4484" y="1685"/>
                  </a:lnTo>
                  <a:lnTo>
                    <a:pt x="4588" y="1607"/>
                  </a:lnTo>
                  <a:lnTo>
                    <a:pt x="4666" y="1504"/>
                  </a:lnTo>
                  <a:lnTo>
                    <a:pt x="4692" y="1374"/>
                  </a:lnTo>
                  <a:lnTo>
                    <a:pt x="4666" y="1244"/>
                  </a:lnTo>
                  <a:lnTo>
                    <a:pt x="4588" y="1141"/>
                  </a:lnTo>
                  <a:lnTo>
                    <a:pt x="4484" y="1063"/>
                  </a:lnTo>
                  <a:lnTo>
                    <a:pt x="4355" y="1037"/>
                  </a:lnTo>
                  <a:lnTo>
                    <a:pt x="3758" y="1037"/>
                  </a:lnTo>
                  <a:lnTo>
                    <a:pt x="3370" y="182"/>
                  </a:lnTo>
                  <a:lnTo>
                    <a:pt x="3318" y="130"/>
                  </a:lnTo>
                  <a:lnTo>
                    <a:pt x="3266" y="52"/>
                  </a:lnTo>
                  <a:lnTo>
                    <a:pt x="3188" y="26"/>
                  </a:lnTo>
                  <a:lnTo>
                    <a:pt x="30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9"/>
            <p:cNvSpPr/>
            <p:nvPr/>
          </p:nvSpPr>
          <p:spPr>
            <a:xfrm>
              <a:off x="2664725" y="2684475"/>
              <a:ext cx="155525" cy="155550"/>
            </a:xfrm>
            <a:custGeom>
              <a:avLst/>
              <a:gdLst/>
              <a:ahLst/>
              <a:cxnLst/>
              <a:rect l="l" t="t" r="r" b="b"/>
              <a:pathLst>
                <a:path w="6221" h="6222" extrusionOk="0">
                  <a:moveTo>
                    <a:pt x="3110" y="649"/>
                  </a:moveTo>
                  <a:lnTo>
                    <a:pt x="3370" y="675"/>
                  </a:lnTo>
                  <a:lnTo>
                    <a:pt x="3603" y="701"/>
                  </a:lnTo>
                  <a:lnTo>
                    <a:pt x="3836" y="752"/>
                  </a:lnTo>
                  <a:lnTo>
                    <a:pt x="4069" y="856"/>
                  </a:lnTo>
                  <a:lnTo>
                    <a:pt x="4277" y="960"/>
                  </a:lnTo>
                  <a:lnTo>
                    <a:pt x="4484" y="1063"/>
                  </a:lnTo>
                  <a:lnTo>
                    <a:pt x="4666" y="1219"/>
                  </a:lnTo>
                  <a:lnTo>
                    <a:pt x="4847" y="1375"/>
                  </a:lnTo>
                  <a:lnTo>
                    <a:pt x="5003" y="1556"/>
                  </a:lnTo>
                  <a:lnTo>
                    <a:pt x="5158" y="1737"/>
                  </a:lnTo>
                  <a:lnTo>
                    <a:pt x="5262" y="1945"/>
                  </a:lnTo>
                  <a:lnTo>
                    <a:pt x="5365" y="2152"/>
                  </a:lnTo>
                  <a:lnTo>
                    <a:pt x="5443" y="2385"/>
                  </a:lnTo>
                  <a:lnTo>
                    <a:pt x="5521" y="2619"/>
                  </a:lnTo>
                  <a:lnTo>
                    <a:pt x="5547" y="2852"/>
                  </a:lnTo>
                  <a:lnTo>
                    <a:pt x="5573" y="3111"/>
                  </a:lnTo>
                  <a:lnTo>
                    <a:pt x="5547" y="3370"/>
                  </a:lnTo>
                  <a:lnTo>
                    <a:pt x="5521" y="3603"/>
                  </a:lnTo>
                  <a:lnTo>
                    <a:pt x="5443" y="3837"/>
                  </a:lnTo>
                  <a:lnTo>
                    <a:pt x="5365" y="4070"/>
                  </a:lnTo>
                  <a:lnTo>
                    <a:pt x="5262" y="4277"/>
                  </a:lnTo>
                  <a:lnTo>
                    <a:pt x="5158" y="4485"/>
                  </a:lnTo>
                  <a:lnTo>
                    <a:pt x="5003" y="4666"/>
                  </a:lnTo>
                  <a:lnTo>
                    <a:pt x="4847" y="4848"/>
                  </a:lnTo>
                  <a:lnTo>
                    <a:pt x="4666" y="5003"/>
                  </a:lnTo>
                  <a:lnTo>
                    <a:pt x="4484" y="5159"/>
                  </a:lnTo>
                  <a:lnTo>
                    <a:pt x="4277" y="5262"/>
                  </a:lnTo>
                  <a:lnTo>
                    <a:pt x="4069" y="5366"/>
                  </a:lnTo>
                  <a:lnTo>
                    <a:pt x="3836" y="5444"/>
                  </a:lnTo>
                  <a:lnTo>
                    <a:pt x="3603" y="5521"/>
                  </a:lnTo>
                  <a:lnTo>
                    <a:pt x="3370" y="5547"/>
                  </a:lnTo>
                  <a:lnTo>
                    <a:pt x="3110" y="5573"/>
                  </a:lnTo>
                  <a:lnTo>
                    <a:pt x="2851" y="5547"/>
                  </a:lnTo>
                  <a:lnTo>
                    <a:pt x="2618" y="5521"/>
                  </a:lnTo>
                  <a:lnTo>
                    <a:pt x="2385" y="5444"/>
                  </a:lnTo>
                  <a:lnTo>
                    <a:pt x="2152" y="5366"/>
                  </a:lnTo>
                  <a:lnTo>
                    <a:pt x="1944" y="5262"/>
                  </a:lnTo>
                  <a:lnTo>
                    <a:pt x="1737" y="5159"/>
                  </a:lnTo>
                  <a:lnTo>
                    <a:pt x="1555" y="5003"/>
                  </a:lnTo>
                  <a:lnTo>
                    <a:pt x="1374" y="4848"/>
                  </a:lnTo>
                  <a:lnTo>
                    <a:pt x="1218" y="4666"/>
                  </a:lnTo>
                  <a:lnTo>
                    <a:pt x="1063" y="4485"/>
                  </a:lnTo>
                  <a:lnTo>
                    <a:pt x="959" y="4277"/>
                  </a:lnTo>
                  <a:lnTo>
                    <a:pt x="856" y="4070"/>
                  </a:lnTo>
                  <a:lnTo>
                    <a:pt x="752" y="3837"/>
                  </a:lnTo>
                  <a:lnTo>
                    <a:pt x="700" y="3603"/>
                  </a:lnTo>
                  <a:lnTo>
                    <a:pt x="674" y="3370"/>
                  </a:lnTo>
                  <a:lnTo>
                    <a:pt x="648" y="3111"/>
                  </a:lnTo>
                  <a:lnTo>
                    <a:pt x="674" y="2852"/>
                  </a:lnTo>
                  <a:lnTo>
                    <a:pt x="700" y="2619"/>
                  </a:lnTo>
                  <a:lnTo>
                    <a:pt x="752" y="2385"/>
                  </a:lnTo>
                  <a:lnTo>
                    <a:pt x="856" y="2152"/>
                  </a:lnTo>
                  <a:lnTo>
                    <a:pt x="959" y="1945"/>
                  </a:lnTo>
                  <a:lnTo>
                    <a:pt x="1063" y="1737"/>
                  </a:lnTo>
                  <a:lnTo>
                    <a:pt x="1218" y="1556"/>
                  </a:lnTo>
                  <a:lnTo>
                    <a:pt x="1374" y="1375"/>
                  </a:lnTo>
                  <a:lnTo>
                    <a:pt x="1555" y="1219"/>
                  </a:lnTo>
                  <a:lnTo>
                    <a:pt x="1737" y="1063"/>
                  </a:lnTo>
                  <a:lnTo>
                    <a:pt x="1944" y="960"/>
                  </a:lnTo>
                  <a:lnTo>
                    <a:pt x="2152" y="856"/>
                  </a:lnTo>
                  <a:lnTo>
                    <a:pt x="2385" y="752"/>
                  </a:lnTo>
                  <a:lnTo>
                    <a:pt x="2618" y="701"/>
                  </a:lnTo>
                  <a:lnTo>
                    <a:pt x="2851" y="675"/>
                  </a:lnTo>
                  <a:lnTo>
                    <a:pt x="3110" y="649"/>
                  </a:lnTo>
                  <a:close/>
                  <a:moveTo>
                    <a:pt x="2799" y="1"/>
                  </a:moveTo>
                  <a:lnTo>
                    <a:pt x="2488" y="53"/>
                  </a:lnTo>
                  <a:lnTo>
                    <a:pt x="2177" y="130"/>
                  </a:lnTo>
                  <a:lnTo>
                    <a:pt x="1892" y="234"/>
                  </a:lnTo>
                  <a:lnTo>
                    <a:pt x="1633" y="364"/>
                  </a:lnTo>
                  <a:lnTo>
                    <a:pt x="1374" y="519"/>
                  </a:lnTo>
                  <a:lnTo>
                    <a:pt x="1141" y="701"/>
                  </a:lnTo>
                  <a:lnTo>
                    <a:pt x="907" y="908"/>
                  </a:lnTo>
                  <a:lnTo>
                    <a:pt x="700" y="1141"/>
                  </a:lnTo>
                  <a:lnTo>
                    <a:pt x="519" y="1375"/>
                  </a:lnTo>
                  <a:lnTo>
                    <a:pt x="363" y="1634"/>
                  </a:lnTo>
                  <a:lnTo>
                    <a:pt x="234" y="1893"/>
                  </a:lnTo>
                  <a:lnTo>
                    <a:pt x="130" y="2178"/>
                  </a:lnTo>
                  <a:lnTo>
                    <a:pt x="52" y="2489"/>
                  </a:lnTo>
                  <a:lnTo>
                    <a:pt x="0" y="2800"/>
                  </a:lnTo>
                  <a:lnTo>
                    <a:pt x="0" y="3111"/>
                  </a:lnTo>
                  <a:lnTo>
                    <a:pt x="0" y="3422"/>
                  </a:lnTo>
                  <a:lnTo>
                    <a:pt x="52" y="3733"/>
                  </a:lnTo>
                  <a:lnTo>
                    <a:pt x="130" y="4044"/>
                  </a:lnTo>
                  <a:lnTo>
                    <a:pt x="234" y="4329"/>
                  </a:lnTo>
                  <a:lnTo>
                    <a:pt x="363" y="4588"/>
                  </a:lnTo>
                  <a:lnTo>
                    <a:pt x="519" y="4848"/>
                  </a:lnTo>
                  <a:lnTo>
                    <a:pt x="700" y="5081"/>
                  </a:lnTo>
                  <a:lnTo>
                    <a:pt x="907" y="5314"/>
                  </a:lnTo>
                  <a:lnTo>
                    <a:pt x="1141" y="5521"/>
                  </a:lnTo>
                  <a:lnTo>
                    <a:pt x="1374" y="5677"/>
                  </a:lnTo>
                  <a:lnTo>
                    <a:pt x="1633" y="5858"/>
                  </a:lnTo>
                  <a:lnTo>
                    <a:pt x="1892" y="5988"/>
                  </a:lnTo>
                  <a:lnTo>
                    <a:pt x="2177" y="6092"/>
                  </a:lnTo>
                  <a:lnTo>
                    <a:pt x="2488" y="6169"/>
                  </a:lnTo>
                  <a:lnTo>
                    <a:pt x="2799" y="6195"/>
                  </a:lnTo>
                  <a:lnTo>
                    <a:pt x="3110" y="6221"/>
                  </a:lnTo>
                  <a:lnTo>
                    <a:pt x="3422" y="6195"/>
                  </a:lnTo>
                  <a:lnTo>
                    <a:pt x="3733" y="6169"/>
                  </a:lnTo>
                  <a:lnTo>
                    <a:pt x="4044" y="6092"/>
                  </a:lnTo>
                  <a:lnTo>
                    <a:pt x="4329" y="5988"/>
                  </a:lnTo>
                  <a:lnTo>
                    <a:pt x="4588" y="5858"/>
                  </a:lnTo>
                  <a:lnTo>
                    <a:pt x="4847" y="5677"/>
                  </a:lnTo>
                  <a:lnTo>
                    <a:pt x="5080" y="5521"/>
                  </a:lnTo>
                  <a:lnTo>
                    <a:pt x="5314" y="5314"/>
                  </a:lnTo>
                  <a:lnTo>
                    <a:pt x="5521" y="5081"/>
                  </a:lnTo>
                  <a:lnTo>
                    <a:pt x="5676" y="4848"/>
                  </a:lnTo>
                  <a:lnTo>
                    <a:pt x="5832" y="4588"/>
                  </a:lnTo>
                  <a:lnTo>
                    <a:pt x="5987" y="4329"/>
                  </a:lnTo>
                  <a:lnTo>
                    <a:pt x="6091" y="4044"/>
                  </a:lnTo>
                  <a:lnTo>
                    <a:pt x="6169" y="3733"/>
                  </a:lnTo>
                  <a:lnTo>
                    <a:pt x="6195" y="3422"/>
                  </a:lnTo>
                  <a:lnTo>
                    <a:pt x="6221" y="3111"/>
                  </a:lnTo>
                  <a:lnTo>
                    <a:pt x="6195" y="2800"/>
                  </a:lnTo>
                  <a:lnTo>
                    <a:pt x="6169" y="2489"/>
                  </a:lnTo>
                  <a:lnTo>
                    <a:pt x="6091" y="2178"/>
                  </a:lnTo>
                  <a:lnTo>
                    <a:pt x="5987" y="1893"/>
                  </a:lnTo>
                  <a:lnTo>
                    <a:pt x="5832" y="1634"/>
                  </a:lnTo>
                  <a:lnTo>
                    <a:pt x="5676" y="1375"/>
                  </a:lnTo>
                  <a:lnTo>
                    <a:pt x="5521" y="1141"/>
                  </a:lnTo>
                  <a:lnTo>
                    <a:pt x="5314" y="908"/>
                  </a:lnTo>
                  <a:lnTo>
                    <a:pt x="5080" y="701"/>
                  </a:lnTo>
                  <a:lnTo>
                    <a:pt x="4847" y="519"/>
                  </a:lnTo>
                  <a:lnTo>
                    <a:pt x="4588" y="364"/>
                  </a:lnTo>
                  <a:lnTo>
                    <a:pt x="4329" y="234"/>
                  </a:lnTo>
                  <a:lnTo>
                    <a:pt x="4044" y="130"/>
                  </a:lnTo>
                  <a:lnTo>
                    <a:pt x="3733" y="53"/>
                  </a:lnTo>
                  <a:lnTo>
                    <a:pt x="34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9"/>
            <p:cNvSpPr/>
            <p:nvPr/>
          </p:nvSpPr>
          <p:spPr>
            <a:xfrm>
              <a:off x="2713325" y="2733075"/>
              <a:ext cx="58325" cy="58350"/>
            </a:xfrm>
            <a:custGeom>
              <a:avLst/>
              <a:gdLst/>
              <a:ahLst/>
              <a:cxnLst/>
              <a:rect l="l" t="t" r="r" b="b"/>
              <a:pathLst>
                <a:path w="2333" h="2334" extrusionOk="0">
                  <a:moveTo>
                    <a:pt x="1996" y="1"/>
                  </a:moveTo>
                  <a:lnTo>
                    <a:pt x="1866" y="27"/>
                  </a:lnTo>
                  <a:lnTo>
                    <a:pt x="1763" y="104"/>
                  </a:lnTo>
                  <a:lnTo>
                    <a:pt x="104" y="1763"/>
                  </a:lnTo>
                  <a:lnTo>
                    <a:pt x="26" y="1893"/>
                  </a:lnTo>
                  <a:lnTo>
                    <a:pt x="0" y="1996"/>
                  </a:lnTo>
                  <a:lnTo>
                    <a:pt x="26" y="2126"/>
                  </a:lnTo>
                  <a:lnTo>
                    <a:pt x="104" y="2230"/>
                  </a:lnTo>
                  <a:lnTo>
                    <a:pt x="208" y="2307"/>
                  </a:lnTo>
                  <a:lnTo>
                    <a:pt x="337" y="2333"/>
                  </a:lnTo>
                  <a:lnTo>
                    <a:pt x="441" y="2307"/>
                  </a:lnTo>
                  <a:lnTo>
                    <a:pt x="544" y="2230"/>
                  </a:lnTo>
                  <a:lnTo>
                    <a:pt x="2229" y="545"/>
                  </a:lnTo>
                  <a:lnTo>
                    <a:pt x="2307" y="441"/>
                  </a:lnTo>
                  <a:lnTo>
                    <a:pt x="2333" y="338"/>
                  </a:lnTo>
                  <a:lnTo>
                    <a:pt x="2307" y="208"/>
                  </a:lnTo>
                  <a:lnTo>
                    <a:pt x="2229" y="104"/>
                  </a:lnTo>
                  <a:lnTo>
                    <a:pt x="2125" y="27"/>
                  </a:lnTo>
                  <a:lnTo>
                    <a:pt x="1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9"/>
            <p:cNvSpPr/>
            <p:nvPr/>
          </p:nvSpPr>
          <p:spPr>
            <a:xfrm>
              <a:off x="2710725" y="2731125"/>
              <a:ext cx="16875" cy="16225"/>
            </a:xfrm>
            <a:custGeom>
              <a:avLst/>
              <a:gdLst/>
              <a:ahLst/>
              <a:cxnLst/>
              <a:rect l="l" t="t" r="r" b="b"/>
              <a:pathLst>
                <a:path w="675" h="649" extrusionOk="0">
                  <a:moveTo>
                    <a:pt x="337" y="1"/>
                  </a:moveTo>
                  <a:lnTo>
                    <a:pt x="208" y="27"/>
                  </a:lnTo>
                  <a:lnTo>
                    <a:pt x="104" y="79"/>
                  </a:lnTo>
                  <a:lnTo>
                    <a:pt x="26" y="182"/>
                  </a:lnTo>
                  <a:lnTo>
                    <a:pt x="0" y="312"/>
                  </a:lnTo>
                  <a:lnTo>
                    <a:pt x="26" y="442"/>
                  </a:lnTo>
                  <a:lnTo>
                    <a:pt x="104" y="545"/>
                  </a:lnTo>
                  <a:lnTo>
                    <a:pt x="208" y="623"/>
                  </a:lnTo>
                  <a:lnTo>
                    <a:pt x="337" y="649"/>
                  </a:lnTo>
                  <a:lnTo>
                    <a:pt x="467" y="623"/>
                  </a:lnTo>
                  <a:lnTo>
                    <a:pt x="571" y="545"/>
                  </a:lnTo>
                  <a:lnTo>
                    <a:pt x="648" y="442"/>
                  </a:lnTo>
                  <a:lnTo>
                    <a:pt x="674" y="312"/>
                  </a:lnTo>
                  <a:lnTo>
                    <a:pt x="648" y="182"/>
                  </a:lnTo>
                  <a:lnTo>
                    <a:pt x="571" y="79"/>
                  </a:lnTo>
                  <a:lnTo>
                    <a:pt x="467" y="27"/>
                  </a:lnTo>
                  <a:lnTo>
                    <a:pt x="3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9"/>
            <p:cNvSpPr/>
            <p:nvPr/>
          </p:nvSpPr>
          <p:spPr>
            <a:xfrm>
              <a:off x="2757375" y="2777150"/>
              <a:ext cx="16225" cy="16225"/>
            </a:xfrm>
            <a:custGeom>
              <a:avLst/>
              <a:gdLst/>
              <a:ahLst/>
              <a:cxnLst/>
              <a:rect l="l" t="t" r="r" b="b"/>
              <a:pathLst>
                <a:path w="649" h="649" extrusionOk="0">
                  <a:moveTo>
                    <a:pt x="338" y="0"/>
                  </a:moveTo>
                  <a:lnTo>
                    <a:pt x="208" y="26"/>
                  </a:lnTo>
                  <a:lnTo>
                    <a:pt x="104" y="104"/>
                  </a:lnTo>
                  <a:lnTo>
                    <a:pt x="27" y="207"/>
                  </a:lnTo>
                  <a:lnTo>
                    <a:pt x="1" y="337"/>
                  </a:lnTo>
                  <a:lnTo>
                    <a:pt x="27" y="467"/>
                  </a:lnTo>
                  <a:lnTo>
                    <a:pt x="104" y="570"/>
                  </a:lnTo>
                  <a:lnTo>
                    <a:pt x="208" y="622"/>
                  </a:lnTo>
                  <a:lnTo>
                    <a:pt x="338" y="648"/>
                  </a:lnTo>
                  <a:lnTo>
                    <a:pt x="467" y="622"/>
                  </a:lnTo>
                  <a:lnTo>
                    <a:pt x="571" y="570"/>
                  </a:lnTo>
                  <a:lnTo>
                    <a:pt x="623" y="467"/>
                  </a:lnTo>
                  <a:lnTo>
                    <a:pt x="649" y="337"/>
                  </a:lnTo>
                  <a:lnTo>
                    <a:pt x="623" y="207"/>
                  </a:lnTo>
                  <a:lnTo>
                    <a:pt x="571" y="104"/>
                  </a:lnTo>
                  <a:lnTo>
                    <a:pt x="467" y="26"/>
                  </a:lnTo>
                  <a:lnTo>
                    <a:pt x="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Başlık 2">
            <a:extLst>
              <a:ext uri="{FF2B5EF4-FFF2-40B4-BE49-F238E27FC236}">
                <a16:creationId xmlns:a16="http://schemas.microsoft.com/office/drawing/2014/main" id="{F00DF181-981E-D313-B032-8BB2915BB57A}"/>
              </a:ext>
            </a:extLst>
          </p:cNvPr>
          <p:cNvSpPr>
            <a:spLocks noGrp="1"/>
          </p:cNvSpPr>
          <p:nvPr>
            <p:ph type="title"/>
          </p:nvPr>
        </p:nvSpPr>
        <p:spPr/>
        <p:txBody>
          <a:bodyPr/>
          <a:lstStyle/>
          <a:p>
            <a:r>
              <a:rPr lang="tr-TR" dirty="0"/>
              <a:t>İlişki Türleri</a:t>
            </a:r>
          </a:p>
        </p:txBody>
      </p:sp>
      <p:sp>
        <p:nvSpPr>
          <p:cNvPr id="5" name="Alt Başlık 4">
            <a:extLst>
              <a:ext uri="{FF2B5EF4-FFF2-40B4-BE49-F238E27FC236}">
                <a16:creationId xmlns:a16="http://schemas.microsoft.com/office/drawing/2014/main" id="{18FB4F40-E506-62F2-B5B7-6BC0DBB3C4E7}"/>
              </a:ext>
            </a:extLst>
          </p:cNvPr>
          <p:cNvSpPr>
            <a:spLocks noGrp="1"/>
          </p:cNvSpPr>
          <p:nvPr>
            <p:ph type="subTitle" idx="1"/>
          </p:nvPr>
        </p:nvSpPr>
        <p:spPr>
          <a:xfrm>
            <a:off x="1058420" y="1473109"/>
            <a:ext cx="2278500" cy="364500"/>
          </a:xfrm>
        </p:spPr>
        <p:txBody>
          <a:bodyPr/>
          <a:lstStyle/>
          <a:p>
            <a:r>
              <a:rPr lang="tr-TR" dirty="0" err="1"/>
              <a:t>One-to-One</a:t>
            </a:r>
            <a:r>
              <a:rPr lang="tr-TR" dirty="0"/>
              <a:t> (Bir-bire)</a:t>
            </a:r>
          </a:p>
        </p:txBody>
      </p:sp>
      <p:sp>
        <p:nvSpPr>
          <p:cNvPr id="7" name="Alt Başlık 6">
            <a:extLst>
              <a:ext uri="{FF2B5EF4-FFF2-40B4-BE49-F238E27FC236}">
                <a16:creationId xmlns:a16="http://schemas.microsoft.com/office/drawing/2014/main" id="{6DE9FEB6-514E-0556-F7EE-500F11564154}"/>
              </a:ext>
            </a:extLst>
          </p:cNvPr>
          <p:cNvSpPr>
            <a:spLocks noGrp="1"/>
          </p:cNvSpPr>
          <p:nvPr>
            <p:ph type="subTitle" idx="2"/>
          </p:nvPr>
        </p:nvSpPr>
        <p:spPr>
          <a:xfrm>
            <a:off x="-57599" y="2145786"/>
            <a:ext cx="3394519" cy="547500"/>
          </a:xfrm>
        </p:spPr>
        <p:txBody>
          <a:bodyPr/>
          <a:lstStyle/>
          <a:p>
            <a:r>
              <a:rPr lang="tr-TR" dirty="0"/>
              <a:t>Bir tablodaki herhangi bir kayıt, diğer tablodaki yalnızca bir kayıtla ilişkilidir.</a:t>
            </a:r>
          </a:p>
        </p:txBody>
      </p:sp>
      <p:sp>
        <p:nvSpPr>
          <p:cNvPr id="9" name="Alt Başlık 8">
            <a:extLst>
              <a:ext uri="{FF2B5EF4-FFF2-40B4-BE49-F238E27FC236}">
                <a16:creationId xmlns:a16="http://schemas.microsoft.com/office/drawing/2014/main" id="{6F51C9E8-B5A5-3632-7F3D-F4646C693DBA}"/>
              </a:ext>
            </a:extLst>
          </p:cNvPr>
          <p:cNvSpPr>
            <a:spLocks noGrp="1"/>
          </p:cNvSpPr>
          <p:nvPr>
            <p:ph type="subTitle" idx="4"/>
          </p:nvPr>
        </p:nvSpPr>
        <p:spPr>
          <a:xfrm>
            <a:off x="5669173" y="1513442"/>
            <a:ext cx="2277000" cy="364500"/>
          </a:xfrm>
        </p:spPr>
        <p:txBody>
          <a:bodyPr/>
          <a:lstStyle/>
          <a:p>
            <a:r>
              <a:rPr lang="tr-TR" dirty="0" err="1"/>
              <a:t>One-to-Many</a:t>
            </a:r>
            <a:endParaRPr lang="tr-TR" dirty="0"/>
          </a:p>
          <a:p>
            <a:r>
              <a:rPr lang="tr-TR" dirty="0"/>
              <a:t>(Bir-Çok):</a:t>
            </a:r>
          </a:p>
        </p:txBody>
      </p:sp>
      <p:sp>
        <p:nvSpPr>
          <p:cNvPr id="15" name="Alt Başlık 14">
            <a:extLst>
              <a:ext uri="{FF2B5EF4-FFF2-40B4-BE49-F238E27FC236}">
                <a16:creationId xmlns:a16="http://schemas.microsoft.com/office/drawing/2014/main" id="{A09C17C2-ABCB-6548-A79F-EBF953949034}"/>
              </a:ext>
            </a:extLst>
          </p:cNvPr>
          <p:cNvSpPr>
            <a:spLocks noGrp="1"/>
          </p:cNvSpPr>
          <p:nvPr>
            <p:ph type="subTitle" idx="7"/>
          </p:nvPr>
        </p:nvSpPr>
        <p:spPr>
          <a:xfrm>
            <a:off x="3284221" y="3485590"/>
            <a:ext cx="2575508" cy="365700"/>
          </a:xfrm>
        </p:spPr>
        <p:txBody>
          <a:bodyPr/>
          <a:lstStyle/>
          <a:p>
            <a:r>
              <a:rPr lang="tr-TR" dirty="0" err="1"/>
              <a:t>Many-to-Many</a:t>
            </a:r>
            <a:r>
              <a:rPr lang="tr-TR" dirty="0"/>
              <a:t> (Çok-Çok)</a:t>
            </a:r>
          </a:p>
        </p:txBody>
      </p:sp>
      <p:sp>
        <p:nvSpPr>
          <p:cNvPr id="17" name="Alt Başlık 16">
            <a:extLst>
              <a:ext uri="{FF2B5EF4-FFF2-40B4-BE49-F238E27FC236}">
                <a16:creationId xmlns:a16="http://schemas.microsoft.com/office/drawing/2014/main" id="{BADCE7F5-CF84-BFA6-5FDC-A7DC54AE3C4F}"/>
              </a:ext>
            </a:extLst>
          </p:cNvPr>
          <p:cNvSpPr>
            <a:spLocks noGrp="1"/>
          </p:cNvSpPr>
          <p:nvPr>
            <p:ph type="subTitle" idx="8"/>
          </p:nvPr>
        </p:nvSpPr>
        <p:spPr>
          <a:xfrm>
            <a:off x="2165687" y="4161046"/>
            <a:ext cx="4623020" cy="549600"/>
          </a:xfrm>
        </p:spPr>
        <p:txBody>
          <a:bodyPr/>
          <a:lstStyle/>
          <a:p>
            <a:pPr algn="ctr"/>
            <a:r>
              <a:rPr lang="tr-TR" dirty="0"/>
              <a:t>Bir tablodaki herhangi bir kayıt, diğer tablodaki birden fazla kayıtla ilişkilidir ve aynı durum diğer tablo için de geçerlidir</a:t>
            </a:r>
          </a:p>
        </p:txBody>
      </p:sp>
      <p:sp>
        <p:nvSpPr>
          <p:cNvPr id="19" name="Alt Başlık 18">
            <a:extLst>
              <a:ext uri="{FF2B5EF4-FFF2-40B4-BE49-F238E27FC236}">
                <a16:creationId xmlns:a16="http://schemas.microsoft.com/office/drawing/2014/main" id="{F2B53CC5-B625-9BDB-EFA7-3E9FEC81A3A9}"/>
              </a:ext>
            </a:extLst>
          </p:cNvPr>
          <p:cNvSpPr>
            <a:spLocks noGrp="1"/>
          </p:cNvSpPr>
          <p:nvPr>
            <p:ph type="subTitle" idx="5"/>
          </p:nvPr>
        </p:nvSpPr>
        <p:spPr>
          <a:xfrm>
            <a:off x="5565878" y="2266838"/>
            <a:ext cx="2746101" cy="548400"/>
          </a:xfrm>
        </p:spPr>
        <p:txBody>
          <a:bodyPr/>
          <a:lstStyle/>
          <a:p>
            <a:r>
              <a:rPr lang="tr-TR" dirty="0"/>
              <a:t>Bir tablodaki herhangi bir kayıt, diğer tablodaki birden fazla kayıtla ilişkilidir.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63"/>
          <p:cNvSpPr/>
          <p:nvPr/>
        </p:nvSpPr>
        <p:spPr>
          <a:xfrm>
            <a:off x="1418025" y="1951675"/>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3"/>
          <p:cNvSpPr txBox="1">
            <a:spLocks noGrp="1"/>
          </p:cNvSpPr>
          <p:nvPr>
            <p:ph type="title" idx="2"/>
          </p:nvPr>
        </p:nvSpPr>
        <p:spPr>
          <a:xfrm>
            <a:off x="1383525" y="19171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5</a:t>
            </a:r>
            <a:endParaRPr dirty="0"/>
          </a:p>
        </p:txBody>
      </p:sp>
      <p:grpSp>
        <p:nvGrpSpPr>
          <p:cNvPr id="1102" name="Google Shape;1102;p63"/>
          <p:cNvGrpSpPr/>
          <p:nvPr/>
        </p:nvGrpSpPr>
        <p:grpSpPr>
          <a:xfrm>
            <a:off x="7458600" y="2721175"/>
            <a:ext cx="586800" cy="586800"/>
            <a:chOff x="3589550" y="-1003725"/>
            <a:chExt cx="586800" cy="586800"/>
          </a:xfrm>
        </p:grpSpPr>
        <p:sp>
          <p:nvSpPr>
            <p:cNvPr id="1103" name="Google Shape;1103;p6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Başlık 2">
            <a:extLst>
              <a:ext uri="{FF2B5EF4-FFF2-40B4-BE49-F238E27FC236}">
                <a16:creationId xmlns:a16="http://schemas.microsoft.com/office/drawing/2014/main" id="{B5CA7550-0893-8AC6-3430-8FC9D70B4218}"/>
              </a:ext>
            </a:extLst>
          </p:cNvPr>
          <p:cNvSpPr>
            <a:spLocks noGrp="1"/>
          </p:cNvSpPr>
          <p:nvPr>
            <p:ph type="title"/>
          </p:nvPr>
        </p:nvSpPr>
        <p:spPr>
          <a:xfrm>
            <a:off x="2704896" y="2953059"/>
            <a:ext cx="6041139" cy="731400"/>
          </a:xfrm>
        </p:spPr>
        <p:txBody>
          <a:bodyPr/>
          <a:lstStyle/>
          <a:p>
            <a:r>
              <a:rPr lang="tr-TR" dirty="0"/>
              <a:t>Veri tabanı ve sorgular</a:t>
            </a:r>
            <a:br>
              <a:rPr lang="tr-TR" dirty="0"/>
            </a:br>
            <a:br>
              <a:rPr lang="tr-TR" dirty="0"/>
            </a:br>
            <a:endParaRPr lang="tr-TR" dirty="0"/>
          </a:p>
        </p:txBody>
      </p:sp>
    </p:spTree>
    <p:extLst>
      <p:ext uri="{BB962C8B-B14F-4D97-AF65-F5344CB8AC3E}">
        <p14:creationId xmlns:p14="http://schemas.microsoft.com/office/powerpoint/2010/main" val="3935740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pic>
        <p:nvPicPr>
          <p:cNvPr id="7" name="Resim 6" descr="metin, ekran görüntüsü, yazı tipi, sayı, numara içeren bir resim&#10;&#10;Açıklama otomatik olarak oluşturuldu">
            <a:extLst>
              <a:ext uri="{FF2B5EF4-FFF2-40B4-BE49-F238E27FC236}">
                <a16:creationId xmlns:a16="http://schemas.microsoft.com/office/drawing/2014/main" id="{29E37372-4895-7D9F-1A3C-819BE803173B}"/>
              </a:ext>
            </a:extLst>
          </p:cNvPr>
          <p:cNvPicPr>
            <a:picLocks noChangeAspect="1"/>
          </p:cNvPicPr>
          <p:nvPr/>
        </p:nvPicPr>
        <p:blipFill>
          <a:blip r:embed="rId3"/>
          <a:stretch>
            <a:fillRect/>
          </a:stretch>
        </p:blipFill>
        <p:spPr>
          <a:xfrm>
            <a:off x="0" y="189528"/>
            <a:ext cx="9144000" cy="4764444"/>
          </a:xfrm>
          <a:prstGeom prst="rect">
            <a:avLst/>
          </a:prstGeom>
        </p:spPr>
      </p:pic>
    </p:spTree>
    <p:extLst>
      <p:ext uri="{BB962C8B-B14F-4D97-AF65-F5344CB8AC3E}">
        <p14:creationId xmlns:p14="http://schemas.microsoft.com/office/powerpoint/2010/main" val="311332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4"/>
          <p:cNvSpPr/>
          <p:nvPr/>
        </p:nvSpPr>
        <p:spPr>
          <a:xfrm rot="2700000">
            <a:off x="7971250" y="134893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4"/>
          <p:cNvSpPr/>
          <p:nvPr/>
        </p:nvSpPr>
        <p:spPr>
          <a:xfrm>
            <a:off x="4572000" y="731307"/>
            <a:ext cx="39684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4"/>
          <p:cNvSpPr txBox="1">
            <a:spLocks noGrp="1"/>
          </p:cNvSpPr>
          <p:nvPr>
            <p:ph type="title"/>
          </p:nvPr>
        </p:nvSpPr>
        <p:spPr>
          <a:xfrm>
            <a:off x="4572000" y="796707"/>
            <a:ext cx="3968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Örnek Sorgular</a:t>
            </a:r>
            <a:endParaRPr dirty="0"/>
          </a:p>
        </p:txBody>
      </p:sp>
      <p:sp>
        <p:nvSpPr>
          <p:cNvPr id="867" name="Google Shape;867;p54"/>
          <p:cNvSpPr/>
          <p:nvPr/>
        </p:nvSpPr>
        <p:spPr>
          <a:xfrm>
            <a:off x="2544682" y="1242"/>
            <a:ext cx="6330" cy="10086"/>
          </a:xfrm>
          <a:custGeom>
            <a:avLst/>
            <a:gdLst/>
            <a:ahLst/>
            <a:cxnLst/>
            <a:rect l="l" t="t" r="r" b="b"/>
            <a:pathLst>
              <a:path w="91" h="145" extrusionOk="0">
                <a:moveTo>
                  <a:pt x="0" y="0"/>
                </a:moveTo>
                <a:lnTo>
                  <a:pt x="72" y="144"/>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Alt Başlık 2">
            <a:extLst>
              <a:ext uri="{FF2B5EF4-FFF2-40B4-BE49-F238E27FC236}">
                <a16:creationId xmlns:a16="http://schemas.microsoft.com/office/drawing/2014/main" id="{BA22A039-3CD5-0870-26A4-B26AD9DA7F8B}"/>
              </a:ext>
            </a:extLst>
          </p:cNvPr>
          <p:cNvSpPr>
            <a:spLocks noGrp="1"/>
          </p:cNvSpPr>
          <p:nvPr>
            <p:ph type="subTitle" idx="1"/>
          </p:nvPr>
        </p:nvSpPr>
        <p:spPr>
          <a:xfrm>
            <a:off x="694564" y="1355271"/>
            <a:ext cx="3969900" cy="1371600"/>
          </a:xfrm>
        </p:spPr>
        <p:txBody>
          <a:bodyPr/>
          <a:lstStyle/>
          <a:p>
            <a:pPr algn="l"/>
            <a:r>
              <a:rPr lang="tr-TR" dirty="0"/>
              <a:t>1)Kullanıcı tablosunda ki tüm verileri en gençten en yaşlıya sırala</a:t>
            </a:r>
          </a:p>
        </p:txBody>
      </p:sp>
      <p:sp>
        <p:nvSpPr>
          <p:cNvPr id="4" name="Alt Başlık 2">
            <a:extLst>
              <a:ext uri="{FF2B5EF4-FFF2-40B4-BE49-F238E27FC236}">
                <a16:creationId xmlns:a16="http://schemas.microsoft.com/office/drawing/2014/main" id="{41749DDA-5247-285E-F9E1-EB981D49AB1B}"/>
              </a:ext>
            </a:extLst>
          </p:cNvPr>
          <p:cNvSpPr txBox="1">
            <a:spLocks/>
          </p:cNvSpPr>
          <p:nvPr/>
        </p:nvSpPr>
        <p:spPr>
          <a:xfrm>
            <a:off x="778540" y="2233935"/>
            <a:ext cx="3969900" cy="137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1pPr>
            <a:lvl2pPr marL="914400" marR="0" lvl="1"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algn="l">
              <a:buFont typeface="Arial" panose="020B0604020202020204" pitchFamily="34" charset="0"/>
              <a:buChar char="•"/>
            </a:pPr>
            <a:r>
              <a:rPr lang="tr-TR" dirty="0"/>
              <a:t>SELECT </a:t>
            </a:r>
            <a:r>
              <a:rPr lang="tr-TR" dirty="0" err="1"/>
              <a:t>kullanici.Dogum_tarihiFROM</a:t>
            </a:r>
            <a:r>
              <a:rPr lang="tr-TR" dirty="0"/>
              <a:t> </a:t>
            </a:r>
            <a:r>
              <a:rPr lang="tr-TR" dirty="0" err="1"/>
              <a:t>kullaniciORDER</a:t>
            </a:r>
            <a:r>
              <a:rPr lang="tr-TR" dirty="0"/>
              <a:t> BY </a:t>
            </a:r>
            <a:r>
              <a:rPr lang="tr-TR" dirty="0" err="1"/>
              <a:t>kullanici.Dogum_tarihi</a:t>
            </a:r>
            <a:r>
              <a:rPr lang="tr-TR" dirty="0"/>
              <a:t> DESC</a:t>
            </a:r>
          </a:p>
        </p:txBody>
      </p:sp>
      <p:sp>
        <p:nvSpPr>
          <p:cNvPr id="5" name="Alt Başlık 2">
            <a:extLst>
              <a:ext uri="{FF2B5EF4-FFF2-40B4-BE49-F238E27FC236}">
                <a16:creationId xmlns:a16="http://schemas.microsoft.com/office/drawing/2014/main" id="{FA775548-D5CF-B8B5-19A0-EC3920A27FA5}"/>
              </a:ext>
            </a:extLst>
          </p:cNvPr>
          <p:cNvSpPr txBox="1">
            <a:spLocks/>
          </p:cNvSpPr>
          <p:nvPr/>
        </p:nvSpPr>
        <p:spPr>
          <a:xfrm>
            <a:off x="4274973" y="2248388"/>
            <a:ext cx="3969900" cy="137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1pPr>
            <a:lvl2pPr marL="914400" marR="0" lvl="1"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algn="l"/>
            <a:r>
              <a:rPr lang="tr-TR" dirty="0"/>
              <a:t>2)1995 sonrası doğumlu kullanıcı sorgula</a:t>
            </a:r>
          </a:p>
        </p:txBody>
      </p:sp>
      <p:sp>
        <p:nvSpPr>
          <p:cNvPr id="6" name="Alt Başlık 2">
            <a:extLst>
              <a:ext uri="{FF2B5EF4-FFF2-40B4-BE49-F238E27FC236}">
                <a16:creationId xmlns:a16="http://schemas.microsoft.com/office/drawing/2014/main" id="{D5ECE542-092B-3660-2231-F18F3755C23A}"/>
              </a:ext>
            </a:extLst>
          </p:cNvPr>
          <p:cNvSpPr txBox="1">
            <a:spLocks/>
          </p:cNvSpPr>
          <p:nvPr/>
        </p:nvSpPr>
        <p:spPr>
          <a:xfrm>
            <a:off x="4274973" y="3385014"/>
            <a:ext cx="3969900" cy="137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1pPr>
            <a:lvl2pPr marL="914400" marR="0" lvl="1"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algn="l">
              <a:buFont typeface="Arial" panose="020B0604020202020204" pitchFamily="34" charset="0"/>
              <a:buChar char="•"/>
            </a:pPr>
            <a:r>
              <a:rPr lang="tr-TR" dirty="0"/>
              <a:t>SELECT </a:t>
            </a:r>
            <a:r>
              <a:rPr lang="tr-TR" dirty="0" err="1"/>
              <a:t>kullanici.Dogum_tarihiFROM</a:t>
            </a:r>
            <a:r>
              <a:rPr lang="tr-TR" dirty="0"/>
              <a:t> </a:t>
            </a:r>
            <a:r>
              <a:rPr lang="tr-TR" dirty="0" err="1"/>
              <a:t>kullaniciWHERE</a:t>
            </a:r>
            <a:r>
              <a:rPr lang="tr-TR" dirty="0"/>
              <a:t> </a:t>
            </a:r>
            <a:r>
              <a:rPr lang="tr-TR" dirty="0" err="1"/>
              <a:t>kullanici.Dogum_tarihi</a:t>
            </a:r>
            <a:r>
              <a:rPr lang="tr-TR" dirty="0"/>
              <a:t>&gt;='1995-01-01'ORDER BY </a:t>
            </a:r>
            <a:r>
              <a:rPr lang="tr-TR" dirty="0" err="1"/>
              <a:t>kullanici.Dogum_tarihi</a:t>
            </a:r>
            <a:endParaRPr lang="tr-T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pic>
        <p:nvPicPr>
          <p:cNvPr id="5" name="Resim 4" descr="metin, ekran görüntüsü, yazı tipi, sayı, numara içeren bir resim&#10;&#10;Açıklama otomatik olarak oluşturuldu">
            <a:extLst>
              <a:ext uri="{FF2B5EF4-FFF2-40B4-BE49-F238E27FC236}">
                <a16:creationId xmlns:a16="http://schemas.microsoft.com/office/drawing/2014/main" id="{1F4D59E1-6501-D037-3FAC-5602EACFFB18}"/>
              </a:ext>
            </a:extLst>
          </p:cNvPr>
          <p:cNvPicPr>
            <a:picLocks noChangeAspect="1"/>
          </p:cNvPicPr>
          <p:nvPr/>
        </p:nvPicPr>
        <p:blipFill>
          <a:blip r:embed="rId3"/>
          <a:stretch>
            <a:fillRect/>
          </a:stretch>
        </p:blipFill>
        <p:spPr>
          <a:xfrm>
            <a:off x="417878" y="231188"/>
            <a:ext cx="4419983" cy="4450466"/>
          </a:xfrm>
          <a:prstGeom prst="rect">
            <a:avLst/>
          </a:prstGeom>
        </p:spPr>
      </p:pic>
      <p:pic>
        <p:nvPicPr>
          <p:cNvPr id="7" name="Resim 6" descr="metin, ekran görüntüsü, yazılım, yazı tipi içeren bir resim&#10;&#10;Açıklama otomatik olarak oluşturuldu">
            <a:extLst>
              <a:ext uri="{FF2B5EF4-FFF2-40B4-BE49-F238E27FC236}">
                <a16:creationId xmlns:a16="http://schemas.microsoft.com/office/drawing/2014/main" id="{46C3C62C-4857-EE3F-B819-CA30573885C0}"/>
              </a:ext>
            </a:extLst>
          </p:cNvPr>
          <p:cNvPicPr>
            <a:picLocks noChangeAspect="1"/>
          </p:cNvPicPr>
          <p:nvPr/>
        </p:nvPicPr>
        <p:blipFill>
          <a:blip r:embed="rId4"/>
          <a:stretch>
            <a:fillRect/>
          </a:stretch>
        </p:blipFill>
        <p:spPr>
          <a:xfrm>
            <a:off x="4954163" y="1728513"/>
            <a:ext cx="4046571" cy="2164268"/>
          </a:xfrm>
          <a:prstGeom prst="rect">
            <a:avLst/>
          </a:prstGeom>
        </p:spPr>
      </p:pic>
    </p:spTree>
    <p:extLst>
      <p:ext uri="{BB962C8B-B14F-4D97-AF65-F5344CB8AC3E}">
        <p14:creationId xmlns:p14="http://schemas.microsoft.com/office/powerpoint/2010/main" val="2270048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4"/>
          <p:cNvSpPr/>
          <p:nvPr/>
        </p:nvSpPr>
        <p:spPr>
          <a:xfrm rot="2700000">
            <a:off x="7971250" y="134893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4"/>
          <p:cNvSpPr/>
          <p:nvPr/>
        </p:nvSpPr>
        <p:spPr>
          <a:xfrm>
            <a:off x="4572000" y="731307"/>
            <a:ext cx="39684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4"/>
          <p:cNvSpPr txBox="1">
            <a:spLocks noGrp="1"/>
          </p:cNvSpPr>
          <p:nvPr>
            <p:ph type="title"/>
          </p:nvPr>
        </p:nvSpPr>
        <p:spPr>
          <a:xfrm>
            <a:off x="4572000" y="796707"/>
            <a:ext cx="3968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Örnek Sorgular</a:t>
            </a:r>
            <a:endParaRPr dirty="0"/>
          </a:p>
        </p:txBody>
      </p:sp>
      <p:sp>
        <p:nvSpPr>
          <p:cNvPr id="867" name="Google Shape;867;p54"/>
          <p:cNvSpPr/>
          <p:nvPr/>
        </p:nvSpPr>
        <p:spPr>
          <a:xfrm>
            <a:off x="2544682" y="1242"/>
            <a:ext cx="6330" cy="10086"/>
          </a:xfrm>
          <a:custGeom>
            <a:avLst/>
            <a:gdLst/>
            <a:ahLst/>
            <a:cxnLst/>
            <a:rect l="l" t="t" r="r" b="b"/>
            <a:pathLst>
              <a:path w="91" h="145" extrusionOk="0">
                <a:moveTo>
                  <a:pt x="0" y="0"/>
                </a:moveTo>
                <a:lnTo>
                  <a:pt x="72" y="144"/>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Alt Başlık 2">
            <a:extLst>
              <a:ext uri="{FF2B5EF4-FFF2-40B4-BE49-F238E27FC236}">
                <a16:creationId xmlns:a16="http://schemas.microsoft.com/office/drawing/2014/main" id="{BA22A039-3CD5-0870-26A4-B26AD9DA7F8B}"/>
              </a:ext>
            </a:extLst>
          </p:cNvPr>
          <p:cNvSpPr>
            <a:spLocks noGrp="1"/>
          </p:cNvSpPr>
          <p:nvPr>
            <p:ph type="subTitle" idx="1"/>
          </p:nvPr>
        </p:nvSpPr>
        <p:spPr>
          <a:xfrm>
            <a:off x="694564" y="1355271"/>
            <a:ext cx="3969900" cy="1371600"/>
          </a:xfrm>
        </p:spPr>
        <p:txBody>
          <a:bodyPr/>
          <a:lstStyle/>
          <a:p>
            <a:pPr algn="l"/>
            <a:r>
              <a:rPr lang="tr-TR" dirty="0"/>
              <a:t>3)Otel adı H ile başlayan otelleri sorgula</a:t>
            </a:r>
          </a:p>
        </p:txBody>
      </p:sp>
      <p:sp>
        <p:nvSpPr>
          <p:cNvPr id="4" name="Alt Başlık 2">
            <a:extLst>
              <a:ext uri="{FF2B5EF4-FFF2-40B4-BE49-F238E27FC236}">
                <a16:creationId xmlns:a16="http://schemas.microsoft.com/office/drawing/2014/main" id="{41749DDA-5247-285E-F9E1-EB981D49AB1B}"/>
              </a:ext>
            </a:extLst>
          </p:cNvPr>
          <p:cNvSpPr txBox="1">
            <a:spLocks/>
          </p:cNvSpPr>
          <p:nvPr/>
        </p:nvSpPr>
        <p:spPr>
          <a:xfrm>
            <a:off x="602100" y="2168535"/>
            <a:ext cx="3969900" cy="137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1pPr>
            <a:lvl2pPr marL="914400" marR="0" lvl="1"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algn="l">
              <a:buFont typeface="Arial" panose="020B0604020202020204" pitchFamily="34" charset="0"/>
              <a:buChar char="•"/>
            </a:pPr>
            <a:r>
              <a:rPr lang="tr-TR" dirty="0"/>
              <a:t>SELECT </a:t>
            </a:r>
            <a:r>
              <a:rPr lang="tr-TR" dirty="0" err="1"/>
              <a:t>konaklama.Otel_adiFROM</a:t>
            </a:r>
            <a:r>
              <a:rPr lang="tr-TR" dirty="0"/>
              <a:t> </a:t>
            </a:r>
            <a:r>
              <a:rPr lang="tr-TR" dirty="0" err="1"/>
              <a:t>konaklamaWHERE</a:t>
            </a:r>
            <a:r>
              <a:rPr lang="tr-TR" dirty="0"/>
              <a:t> </a:t>
            </a:r>
            <a:r>
              <a:rPr lang="tr-TR" dirty="0" err="1"/>
              <a:t>konaklama.Otel_adi</a:t>
            </a:r>
            <a:r>
              <a:rPr lang="tr-TR" dirty="0"/>
              <a:t> LIKE 'H%'</a:t>
            </a:r>
          </a:p>
        </p:txBody>
      </p:sp>
      <p:sp>
        <p:nvSpPr>
          <p:cNvPr id="5" name="Alt Başlık 2">
            <a:extLst>
              <a:ext uri="{FF2B5EF4-FFF2-40B4-BE49-F238E27FC236}">
                <a16:creationId xmlns:a16="http://schemas.microsoft.com/office/drawing/2014/main" id="{FA775548-D5CF-B8B5-19A0-EC3920A27FA5}"/>
              </a:ext>
            </a:extLst>
          </p:cNvPr>
          <p:cNvSpPr txBox="1">
            <a:spLocks/>
          </p:cNvSpPr>
          <p:nvPr/>
        </p:nvSpPr>
        <p:spPr>
          <a:xfrm>
            <a:off x="4274973" y="2233935"/>
            <a:ext cx="3969900" cy="137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1pPr>
            <a:lvl2pPr marL="914400" marR="0" lvl="1"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algn="l"/>
            <a:r>
              <a:rPr lang="tr-TR" dirty="0"/>
              <a:t>4)</a:t>
            </a:r>
            <a:r>
              <a:rPr lang="tr-TR" dirty="0" err="1"/>
              <a:t>Antalyada</a:t>
            </a:r>
            <a:r>
              <a:rPr lang="tr-TR" dirty="0"/>
              <a:t> ve </a:t>
            </a:r>
            <a:r>
              <a:rPr lang="tr-TR" dirty="0" err="1"/>
              <a:t>istanbulda</a:t>
            </a:r>
            <a:r>
              <a:rPr lang="tr-TR" dirty="0"/>
              <a:t> olan etkinlikleri sorgula </a:t>
            </a:r>
          </a:p>
        </p:txBody>
      </p:sp>
      <p:sp>
        <p:nvSpPr>
          <p:cNvPr id="6" name="Alt Başlık 2">
            <a:extLst>
              <a:ext uri="{FF2B5EF4-FFF2-40B4-BE49-F238E27FC236}">
                <a16:creationId xmlns:a16="http://schemas.microsoft.com/office/drawing/2014/main" id="{D5ECE542-092B-3660-2231-F18F3755C23A}"/>
              </a:ext>
            </a:extLst>
          </p:cNvPr>
          <p:cNvSpPr txBox="1">
            <a:spLocks/>
          </p:cNvSpPr>
          <p:nvPr/>
        </p:nvSpPr>
        <p:spPr>
          <a:xfrm>
            <a:off x="4274973" y="3385014"/>
            <a:ext cx="3969900" cy="137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1pPr>
            <a:lvl2pPr marL="914400" marR="0" lvl="1"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algn="l">
              <a:buFont typeface="Arial" panose="020B0604020202020204" pitchFamily="34" charset="0"/>
              <a:buChar char="•"/>
            </a:pPr>
            <a:r>
              <a:rPr lang="tr-TR" dirty="0"/>
              <a:t>SELECT </a:t>
            </a:r>
            <a:r>
              <a:rPr lang="tr-TR" dirty="0" err="1"/>
              <a:t>etkinlik.Etkinlik_konumu,etkinlik.Etkinlik_adiFROM</a:t>
            </a:r>
            <a:r>
              <a:rPr lang="tr-TR" dirty="0"/>
              <a:t> </a:t>
            </a:r>
            <a:r>
              <a:rPr lang="tr-TR" dirty="0" err="1"/>
              <a:t>etkinlikWHERE</a:t>
            </a:r>
            <a:r>
              <a:rPr lang="tr-TR" dirty="0"/>
              <a:t> </a:t>
            </a:r>
            <a:r>
              <a:rPr lang="tr-TR" dirty="0" err="1"/>
              <a:t>etkinlik.Etkinlik_konumu</a:t>
            </a:r>
            <a:r>
              <a:rPr lang="tr-TR" dirty="0"/>
              <a:t>="Antalya" </a:t>
            </a:r>
          </a:p>
          <a:p>
            <a:pPr algn="l">
              <a:buFont typeface="Arial" panose="020B0604020202020204" pitchFamily="34" charset="0"/>
              <a:buChar char="•"/>
            </a:pPr>
            <a:r>
              <a:rPr lang="tr-TR" dirty="0"/>
              <a:t>OR </a:t>
            </a:r>
            <a:r>
              <a:rPr lang="tr-TR" dirty="0" err="1"/>
              <a:t>etkinlik.Etkinlik_konumu</a:t>
            </a:r>
            <a:r>
              <a:rPr lang="tr-TR" dirty="0"/>
              <a:t>="İstanbul"</a:t>
            </a:r>
          </a:p>
        </p:txBody>
      </p:sp>
    </p:spTree>
    <p:extLst>
      <p:ext uri="{BB962C8B-B14F-4D97-AF65-F5344CB8AC3E}">
        <p14:creationId xmlns:p14="http://schemas.microsoft.com/office/powerpoint/2010/main" val="508097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9"/>
          <p:cNvSpPr/>
          <p:nvPr/>
        </p:nvSpPr>
        <p:spPr>
          <a:xfrm>
            <a:off x="1745425" y="414159"/>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88769" y="1158668"/>
            <a:ext cx="678000" cy="6780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87269" y="2265610"/>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9390920" y="3024440"/>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13701183" y="1142339"/>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9"/>
          <p:cNvSpPr txBox="1">
            <a:spLocks noGrp="1"/>
          </p:cNvSpPr>
          <p:nvPr>
            <p:ph type="subTitle" idx="3"/>
          </p:nvPr>
        </p:nvSpPr>
        <p:spPr>
          <a:xfrm>
            <a:off x="1263469" y="2378529"/>
            <a:ext cx="29991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Bilgi Piramidi</a:t>
            </a:r>
          </a:p>
        </p:txBody>
      </p:sp>
      <p:sp>
        <p:nvSpPr>
          <p:cNvPr id="561" name="Google Shape;561;p39"/>
          <p:cNvSpPr txBox="1">
            <a:spLocks noGrp="1"/>
          </p:cNvSpPr>
          <p:nvPr>
            <p:ph type="title"/>
          </p:nvPr>
        </p:nvSpPr>
        <p:spPr>
          <a:xfrm>
            <a:off x="637219" y="1207118"/>
            <a:ext cx="581100" cy="5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62" name="Google Shape;562;p39"/>
          <p:cNvSpPr txBox="1">
            <a:spLocks noGrp="1"/>
          </p:cNvSpPr>
          <p:nvPr>
            <p:ph type="title" idx="5"/>
          </p:nvPr>
        </p:nvSpPr>
        <p:spPr>
          <a:xfrm>
            <a:off x="633019" y="2311360"/>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02</a:t>
            </a:r>
            <a:endParaRPr dirty="0"/>
          </a:p>
        </p:txBody>
      </p:sp>
      <p:sp>
        <p:nvSpPr>
          <p:cNvPr id="563" name="Google Shape;563;p39"/>
          <p:cNvSpPr txBox="1">
            <a:spLocks noGrp="1"/>
          </p:cNvSpPr>
          <p:nvPr>
            <p:ph type="subTitle" idx="7"/>
          </p:nvPr>
        </p:nvSpPr>
        <p:spPr>
          <a:xfrm>
            <a:off x="10066057" y="3191993"/>
            <a:ext cx="2999100" cy="25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Kurallar</a:t>
            </a:r>
            <a:endParaRPr dirty="0"/>
          </a:p>
        </p:txBody>
      </p:sp>
      <p:sp>
        <p:nvSpPr>
          <p:cNvPr id="564" name="Google Shape;564;p39"/>
          <p:cNvSpPr txBox="1">
            <a:spLocks noGrp="1"/>
          </p:cNvSpPr>
          <p:nvPr>
            <p:ph type="subTitle" idx="8"/>
          </p:nvPr>
        </p:nvSpPr>
        <p:spPr>
          <a:xfrm>
            <a:off x="10020307" y="3535839"/>
            <a:ext cx="29055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Kavramsal ve Mantıksal Tasarım</a:t>
            </a:r>
            <a:endParaRPr dirty="0"/>
          </a:p>
        </p:txBody>
      </p:sp>
      <p:sp>
        <p:nvSpPr>
          <p:cNvPr id="567" name="Google Shape;567;p39"/>
          <p:cNvSpPr txBox="1">
            <a:spLocks noGrp="1"/>
          </p:cNvSpPr>
          <p:nvPr>
            <p:ph type="title" idx="15"/>
          </p:nvPr>
        </p:nvSpPr>
        <p:spPr>
          <a:xfrm>
            <a:off x="13746933" y="1188089"/>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569" name="Google Shape;569;p39"/>
          <p:cNvSpPr txBox="1">
            <a:spLocks noGrp="1"/>
          </p:cNvSpPr>
          <p:nvPr>
            <p:ph type="subTitle" idx="9"/>
          </p:nvPr>
        </p:nvSpPr>
        <p:spPr>
          <a:xfrm>
            <a:off x="14571087" y="1322206"/>
            <a:ext cx="29988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PK ve FK</a:t>
            </a:r>
            <a:endParaRPr dirty="0"/>
          </a:p>
        </p:txBody>
      </p:sp>
      <p:sp>
        <p:nvSpPr>
          <p:cNvPr id="3" name="Başlık 2">
            <a:extLst>
              <a:ext uri="{FF2B5EF4-FFF2-40B4-BE49-F238E27FC236}">
                <a16:creationId xmlns:a16="http://schemas.microsoft.com/office/drawing/2014/main" id="{E2497DD9-0C8B-51C7-2E39-0413DF40D6CC}"/>
              </a:ext>
            </a:extLst>
          </p:cNvPr>
          <p:cNvSpPr>
            <a:spLocks noGrp="1"/>
          </p:cNvSpPr>
          <p:nvPr>
            <p:ph type="title" idx="6"/>
          </p:nvPr>
        </p:nvSpPr>
        <p:spPr>
          <a:xfrm>
            <a:off x="713250" y="429566"/>
            <a:ext cx="7717500" cy="457200"/>
          </a:xfrm>
        </p:spPr>
        <p:txBody>
          <a:bodyPr/>
          <a:lstStyle/>
          <a:p>
            <a:r>
              <a:rPr lang="tr-TR" dirty="0"/>
              <a:t>Konu Başlıkları</a:t>
            </a:r>
          </a:p>
        </p:txBody>
      </p:sp>
      <p:sp>
        <p:nvSpPr>
          <p:cNvPr id="5" name="Alt Başlık 4">
            <a:extLst>
              <a:ext uri="{FF2B5EF4-FFF2-40B4-BE49-F238E27FC236}">
                <a16:creationId xmlns:a16="http://schemas.microsoft.com/office/drawing/2014/main" id="{47B24295-36BE-2746-B718-C1DBD4495579}"/>
              </a:ext>
            </a:extLst>
          </p:cNvPr>
          <p:cNvSpPr>
            <a:spLocks noGrp="1"/>
          </p:cNvSpPr>
          <p:nvPr>
            <p:ph type="subTitle" idx="1"/>
          </p:nvPr>
        </p:nvSpPr>
        <p:spPr>
          <a:xfrm>
            <a:off x="1122387" y="1256974"/>
            <a:ext cx="3774545" cy="344003"/>
          </a:xfrm>
        </p:spPr>
        <p:txBody>
          <a:bodyPr>
            <a:noAutofit/>
          </a:bodyPr>
          <a:lstStyle/>
          <a:p>
            <a:r>
              <a:rPr lang="tr-TR" dirty="0"/>
              <a:t>Neden ilgili konu seçildi</a:t>
            </a:r>
          </a:p>
        </p:txBody>
      </p:sp>
      <p:sp>
        <p:nvSpPr>
          <p:cNvPr id="17" name="Google Shape;562;p39">
            <a:extLst>
              <a:ext uri="{FF2B5EF4-FFF2-40B4-BE49-F238E27FC236}">
                <a16:creationId xmlns:a16="http://schemas.microsoft.com/office/drawing/2014/main" id="{2ACC5EBA-B7B0-F02D-244B-BCF6AD0133DE}"/>
              </a:ext>
            </a:extLst>
          </p:cNvPr>
          <p:cNvSpPr txBox="1">
            <a:spLocks/>
          </p:cNvSpPr>
          <p:nvPr/>
        </p:nvSpPr>
        <p:spPr>
          <a:xfrm>
            <a:off x="9425979" y="3070190"/>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3</a:t>
            </a:r>
            <a:endParaRPr lang="en" dirty="0"/>
          </a:p>
        </p:txBody>
      </p:sp>
      <p:sp>
        <p:nvSpPr>
          <p:cNvPr id="20" name="Google Shape;556;p39">
            <a:extLst>
              <a:ext uri="{FF2B5EF4-FFF2-40B4-BE49-F238E27FC236}">
                <a16:creationId xmlns:a16="http://schemas.microsoft.com/office/drawing/2014/main" id="{1354E715-B337-4C98-C16D-57033F5E1AED}"/>
              </a:ext>
            </a:extLst>
          </p:cNvPr>
          <p:cNvSpPr/>
          <p:nvPr/>
        </p:nvSpPr>
        <p:spPr>
          <a:xfrm>
            <a:off x="13701183" y="2212471"/>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67;p39">
            <a:extLst>
              <a:ext uri="{FF2B5EF4-FFF2-40B4-BE49-F238E27FC236}">
                <a16:creationId xmlns:a16="http://schemas.microsoft.com/office/drawing/2014/main" id="{5925D47E-4B1C-22AA-2BE9-DF265B9E6DD7}"/>
              </a:ext>
            </a:extLst>
          </p:cNvPr>
          <p:cNvSpPr txBox="1">
            <a:spLocks/>
          </p:cNvSpPr>
          <p:nvPr/>
        </p:nvSpPr>
        <p:spPr>
          <a:xfrm>
            <a:off x="13746933" y="2258221"/>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5</a:t>
            </a:r>
            <a:endParaRPr lang="en" dirty="0"/>
          </a:p>
        </p:txBody>
      </p:sp>
      <p:sp>
        <p:nvSpPr>
          <p:cNvPr id="22" name="Google Shape;569;p39">
            <a:extLst>
              <a:ext uri="{FF2B5EF4-FFF2-40B4-BE49-F238E27FC236}">
                <a16:creationId xmlns:a16="http://schemas.microsoft.com/office/drawing/2014/main" id="{5A5426EF-BB0A-3C3F-5092-7E03F6F92CBE}"/>
              </a:ext>
            </a:extLst>
          </p:cNvPr>
          <p:cNvSpPr txBox="1">
            <a:spLocks/>
          </p:cNvSpPr>
          <p:nvPr/>
        </p:nvSpPr>
        <p:spPr>
          <a:xfrm>
            <a:off x="14571087" y="2392338"/>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Veri tabanı ve sorgular</a:t>
            </a:r>
          </a:p>
        </p:txBody>
      </p:sp>
      <p:sp>
        <p:nvSpPr>
          <p:cNvPr id="23" name="Google Shape;556;p39">
            <a:extLst>
              <a:ext uri="{FF2B5EF4-FFF2-40B4-BE49-F238E27FC236}">
                <a16:creationId xmlns:a16="http://schemas.microsoft.com/office/drawing/2014/main" id="{15D5D6B7-8FBB-07D6-1DD3-A53C632704B0}"/>
              </a:ext>
            </a:extLst>
          </p:cNvPr>
          <p:cNvSpPr/>
          <p:nvPr/>
        </p:nvSpPr>
        <p:spPr>
          <a:xfrm>
            <a:off x="13701183" y="3292773"/>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67;p39">
            <a:extLst>
              <a:ext uri="{FF2B5EF4-FFF2-40B4-BE49-F238E27FC236}">
                <a16:creationId xmlns:a16="http://schemas.microsoft.com/office/drawing/2014/main" id="{9382564E-C6AF-2FA6-34C1-92E07131BE62}"/>
              </a:ext>
            </a:extLst>
          </p:cNvPr>
          <p:cNvSpPr txBox="1">
            <a:spLocks/>
          </p:cNvSpPr>
          <p:nvPr/>
        </p:nvSpPr>
        <p:spPr>
          <a:xfrm>
            <a:off x="13746933" y="3338523"/>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6</a:t>
            </a:r>
            <a:endParaRPr lang="en" dirty="0"/>
          </a:p>
        </p:txBody>
      </p:sp>
      <p:sp>
        <p:nvSpPr>
          <p:cNvPr id="25" name="Google Shape;569;p39">
            <a:extLst>
              <a:ext uri="{FF2B5EF4-FFF2-40B4-BE49-F238E27FC236}">
                <a16:creationId xmlns:a16="http://schemas.microsoft.com/office/drawing/2014/main" id="{CDF68087-33B7-B9D0-E6A2-3C9E9EFBA124}"/>
              </a:ext>
            </a:extLst>
          </p:cNvPr>
          <p:cNvSpPr txBox="1">
            <a:spLocks/>
          </p:cNvSpPr>
          <p:nvPr/>
        </p:nvSpPr>
        <p:spPr>
          <a:xfrm>
            <a:off x="14571087" y="3472640"/>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Ekipteki kişilerin görevleri</a:t>
            </a:r>
          </a:p>
        </p:txBody>
      </p:sp>
    </p:spTree>
    <p:extLst>
      <p:ext uri="{BB962C8B-B14F-4D97-AF65-F5344CB8AC3E}">
        <p14:creationId xmlns:p14="http://schemas.microsoft.com/office/powerpoint/2010/main" val="1066541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pic>
        <p:nvPicPr>
          <p:cNvPr id="5" name="Resim 4">
            <a:extLst>
              <a:ext uri="{FF2B5EF4-FFF2-40B4-BE49-F238E27FC236}">
                <a16:creationId xmlns:a16="http://schemas.microsoft.com/office/drawing/2014/main" id="{1F4D59E1-6501-D037-3FAC-5602EACFFB18}"/>
              </a:ext>
            </a:extLst>
          </p:cNvPr>
          <p:cNvPicPr>
            <a:picLocks noChangeAspect="1"/>
          </p:cNvPicPr>
          <p:nvPr/>
        </p:nvPicPr>
        <p:blipFill>
          <a:blip r:embed="rId3"/>
          <a:srcRect/>
          <a:stretch/>
        </p:blipFill>
        <p:spPr>
          <a:xfrm>
            <a:off x="343737" y="1728513"/>
            <a:ext cx="4419983" cy="1470206"/>
          </a:xfrm>
          <a:prstGeom prst="rect">
            <a:avLst/>
          </a:prstGeom>
        </p:spPr>
      </p:pic>
      <p:pic>
        <p:nvPicPr>
          <p:cNvPr id="7" name="Resim 6">
            <a:extLst>
              <a:ext uri="{FF2B5EF4-FFF2-40B4-BE49-F238E27FC236}">
                <a16:creationId xmlns:a16="http://schemas.microsoft.com/office/drawing/2014/main" id="{46C3C62C-4857-EE3F-B819-CA30573885C0}"/>
              </a:ext>
            </a:extLst>
          </p:cNvPr>
          <p:cNvPicPr>
            <a:picLocks noChangeAspect="1"/>
          </p:cNvPicPr>
          <p:nvPr/>
        </p:nvPicPr>
        <p:blipFill>
          <a:blip r:embed="rId4"/>
          <a:srcRect/>
          <a:stretch/>
        </p:blipFill>
        <p:spPr>
          <a:xfrm>
            <a:off x="4945925" y="1512834"/>
            <a:ext cx="4046571" cy="2117831"/>
          </a:xfrm>
          <a:prstGeom prst="rect">
            <a:avLst/>
          </a:prstGeom>
        </p:spPr>
      </p:pic>
    </p:spTree>
    <p:extLst>
      <p:ext uri="{BB962C8B-B14F-4D97-AF65-F5344CB8AC3E}">
        <p14:creationId xmlns:p14="http://schemas.microsoft.com/office/powerpoint/2010/main" val="1002977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4"/>
          <p:cNvSpPr/>
          <p:nvPr/>
        </p:nvSpPr>
        <p:spPr>
          <a:xfrm rot="2700000">
            <a:off x="8783012" y="1332962"/>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4"/>
          <p:cNvSpPr/>
          <p:nvPr/>
        </p:nvSpPr>
        <p:spPr>
          <a:xfrm>
            <a:off x="4572000" y="731307"/>
            <a:ext cx="39684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4"/>
          <p:cNvSpPr txBox="1">
            <a:spLocks noGrp="1"/>
          </p:cNvSpPr>
          <p:nvPr>
            <p:ph type="title"/>
          </p:nvPr>
        </p:nvSpPr>
        <p:spPr>
          <a:xfrm>
            <a:off x="4572000" y="796707"/>
            <a:ext cx="3968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Örnek Sorgular</a:t>
            </a:r>
            <a:endParaRPr dirty="0"/>
          </a:p>
        </p:txBody>
      </p:sp>
      <p:sp>
        <p:nvSpPr>
          <p:cNvPr id="867" name="Google Shape;867;p54"/>
          <p:cNvSpPr/>
          <p:nvPr/>
        </p:nvSpPr>
        <p:spPr>
          <a:xfrm>
            <a:off x="2544682" y="1242"/>
            <a:ext cx="6330" cy="10086"/>
          </a:xfrm>
          <a:custGeom>
            <a:avLst/>
            <a:gdLst/>
            <a:ahLst/>
            <a:cxnLst/>
            <a:rect l="l" t="t" r="r" b="b"/>
            <a:pathLst>
              <a:path w="91" h="145" extrusionOk="0">
                <a:moveTo>
                  <a:pt x="0" y="0"/>
                </a:moveTo>
                <a:lnTo>
                  <a:pt x="72" y="144"/>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Alt Başlık 2">
            <a:extLst>
              <a:ext uri="{FF2B5EF4-FFF2-40B4-BE49-F238E27FC236}">
                <a16:creationId xmlns:a16="http://schemas.microsoft.com/office/drawing/2014/main" id="{BA22A039-3CD5-0870-26A4-B26AD9DA7F8B}"/>
              </a:ext>
            </a:extLst>
          </p:cNvPr>
          <p:cNvSpPr>
            <a:spLocks noGrp="1"/>
          </p:cNvSpPr>
          <p:nvPr>
            <p:ph type="subTitle" idx="1"/>
          </p:nvPr>
        </p:nvSpPr>
        <p:spPr>
          <a:xfrm>
            <a:off x="602100" y="1792473"/>
            <a:ext cx="3969900" cy="2460020"/>
          </a:xfrm>
        </p:spPr>
        <p:txBody>
          <a:bodyPr/>
          <a:lstStyle/>
          <a:p>
            <a:pPr algn="l"/>
            <a:r>
              <a:rPr lang="tr-TR" b="1" dirty="0"/>
              <a:t>5)INSERT </a:t>
            </a:r>
          </a:p>
          <a:p>
            <a:pPr algn="l"/>
            <a:endParaRPr lang="tr-TR" dirty="0"/>
          </a:p>
          <a:p>
            <a:pPr algn="l"/>
            <a:r>
              <a:rPr lang="tr-TR" dirty="0"/>
              <a:t>Veri eklemek için kullanılan bir</a:t>
            </a:r>
          </a:p>
          <a:p>
            <a:pPr algn="l"/>
            <a:r>
              <a:rPr lang="tr-TR" dirty="0"/>
              <a:t>SQL komutudur</a:t>
            </a:r>
          </a:p>
          <a:p>
            <a:pPr algn="l"/>
            <a:endParaRPr lang="tr-TR" dirty="0"/>
          </a:p>
          <a:p>
            <a:pPr algn="l"/>
            <a:r>
              <a:rPr lang="tr-TR" dirty="0">
                <a:solidFill>
                  <a:schemeClr val="accent3"/>
                </a:solidFill>
              </a:rPr>
              <a:t>INSERT INTO </a:t>
            </a:r>
            <a:r>
              <a:rPr lang="tr-TR" dirty="0" err="1">
                <a:solidFill>
                  <a:schemeClr val="accent3"/>
                </a:solidFill>
              </a:rPr>
              <a:t>tablo_adı</a:t>
            </a:r>
            <a:r>
              <a:rPr lang="tr-TR" dirty="0">
                <a:solidFill>
                  <a:schemeClr val="accent3"/>
                </a:solidFill>
              </a:rPr>
              <a:t> (sütun1, sütun2, sütun3, ...)</a:t>
            </a:r>
          </a:p>
          <a:p>
            <a:pPr algn="l"/>
            <a:r>
              <a:rPr lang="tr-TR" dirty="0">
                <a:solidFill>
                  <a:schemeClr val="accent3"/>
                </a:solidFill>
              </a:rPr>
              <a:t>VALUES (değer1, değer2, değer3, ...);</a:t>
            </a:r>
          </a:p>
          <a:p>
            <a:pPr algn="l"/>
            <a:endParaRPr lang="tr-TR" dirty="0"/>
          </a:p>
        </p:txBody>
      </p:sp>
      <p:sp>
        <p:nvSpPr>
          <p:cNvPr id="4" name="Alt Başlık 2">
            <a:extLst>
              <a:ext uri="{FF2B5EF4-FFF2-40B4-BE49-F238E27FC236}">
                <a16:creationId xmlns:a16="http://schemas.microsoft.com/office/drawing/2014/main" id="{41749DDA-5247-285E-F9E1-EB981D49AB1B}"/>
              </a:ext>
            </a:extLst>
          </p:cNvPr>
          <p:cNvSpPr txBox="1">
            <a:spLocks/>
          </p:cNvSpPr>
          <p:nvPr/>
        </p:nvSpPr>
        <p:spPr>
          <a:xfrm>
            <a:off x="4157063" y="2440950"/>
            <a:ext cx="3969900" cy="137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1pPr>
            <a:lvl2pPr marL="914400" marR="0" lvl="1"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algn="l">
              <a:buFont typeface="Arial" panose="020B0604020202020204" pitchFamily="34" charset="0"/>
              <a:buChar char="•"/>
            </a:pPr>
            <a:r>
              <a:rPr lang="tr-TR" dirty="0"/>
              <a:t>INSERT INTO </a:t>
            </a:r>
            <a:r>
              <a:rPr lang="tr-TR" dirty="0" err="1"/>
              <a:t>arac_kiralama</a:t>
            </a:r>
            <a:r>
              <a:rPr lang="tr-TR" dirty="0"/>
              <a:t> (</a:t>
            </a:r>
            <a:r>
              <a:rPr lang="tr-TR" dirty="0" err="1"/>
              <a:t>Plaka_numarası</a:t>
            </a:r>
            <a:r>
              <a:rPr lang="tr-TR" dirty="0"/>
              <a:t>, </a:t>
            </a:r>
            <a:r>
              <a:rPr lang="tr-TR" dirty="0" err="1"/>
              <a:t>Kiralama_tarihi</a:t>
            </a:r>
            <a:r>
              <a:rPr lang="tr-TR" dirty="0"/>
              <a:t>, </a:t>
            </a:r>
            <a:r>
              <a:rPr lang="tr-TR" dirty="0" err="1"/>
              <a:t>Teslim_tarihi</a:t>
            </a:r>
            <a:r>
              <a:rPr lang="tr-TR" dirty="0"/>
              <a:t>, Fiyat, </a:t>
            </a:r>
            <a:r>
              <a:rPr lang="tr-TR" dirty="0" err="1"/>
              <a:t>Arac_turu</a:t>
            </a:r>
            <a:r>
              <a:rPr lang="tr-TR" dirty="0"/>
              <a:t>, </a:t>
            </a:r>
            <a:r>
              <a:rPr lang="tr-TR" dirty="0" err="1"/>
              <a:t>Rezervasyon_ID</a:t>
            </a:r>
            <a:r>
              <a:rPr lang="tr-TR" dirty="0"/>
              <a:t>)VALUES('06JKL012', '2023-06-01', '2023-06-10', 1500, 'Sedan', 16),('07MNO345', '2023-06-02', '2023-06-06', 1200, '</a:t>
            </a:r>
            <a:r>
              <a:rPr lang="tr-TR" dirty="0" err="1"/>
              <a:t>Hatchback</a:t>
            </a:r>
            <a:r>
              <a:rPr lang="tr-TR" dirty="0"/>
              <a:t>', 17),('08PQR678', '2023-06-05', '2023-06-08', 900, 'SUV', 18),('09STU901', '2023-06-10', '2023-06-15', 1800, '</a:t>
            </a:r>
            <a:r>
              <a:rPr lang="tr-TR" dirty="0" err="1"/>
              <a:t>Coupe</a:t>
            </a:r>
            <a:r>
              <a:rPr lang="tr-TR" dirty="0"/>
              <a:t>', 19),</a:t>
            </a:r>
          </a:p>
        </p:txBody>
      </p:sp>
    </p:spTree>
    <p:extLst>
      <p:ext uri="{BB962C8B-B14F-4D97-AF65-F5344CB8AC3E}">
        <p14:creationId xmlns:p14="http://schemas.microsoft.com/office/powerpoint/2010/main" val="2179213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4"/>
          <p:cNvSpPr/>
          <p:nvPr/>
        </p:nvSpPr>
        <p:spPr>
          <a:xfrm rot="2700000">
            <a:off x="8783012" y="1332962"/>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4"/>
          <p:cNvSpPr/>
          <p:nvPr/>
        </p:nvSpPr>
        <p:spPr>
          <a:xfrm>
            <a:off x="4572000" y="731307"/>
            <a:ext cx="39684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4"/>
          <p:cNvSpPr txBox="1">
            <a:spLocks noGrp="1"/>
          </p:cNvSpPr>
          <p:nvPr>
            <p:ph type="title"/>
          </p:nvPr>
        </p:nvSpPr>
        <p:spPr>
          <a:xfrm>
            <a:off x="4572000" y="796707"/>
            <a:ext cx="3968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Örnek Sorgular</a:t>
            </a:r>
            <a:endParaRPr dirty="0"/>
          </a:p>
        </p:txBody>
      </p:sp>
      <p:sp>
        <p:nvSpPr>
          <p:cNvPr id="867" name="Google Shape;867;p54"/>
          <p:cNvSpPr/>
          <p:nvPr/>
        </p:nvSpPr>
        <p:spPr>
          <a:xfrm>
            <a:off x="2544682" y="1242"/>
            <a:ext cx="6330" cy="10086"/>
          </a:xfrm>
          <a:custGeom>
            <a:avLst/>
            <a:gdLst/>
            <a:ahLst/>
            <a:cxnLst/>
            <a:rect l="l" t="t" r="r" b="b"/>
            <a:pathLst>
              <a:path w="91" h="145" extrusionOk="0">
                <a:moveTo>
                  <a:pt x="0" y="0"/>
                </a:moveTo>
                <a:lnTo>
                  <a:pt x="72" y="144"/>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Alt Başlık 2">
            <a:extLst>
              <a:ext uri="{FF2B5EF4-FFF2-40B4-BE49-F238E27FC236}">
                <a16:creationId xmlns:a16="http://schemas.microsoft.com/office/drawing/2014/main" id="{BA22A039-3CD5-0870-26A4-B26AD9DA7F8B}"/>
              </a:ext>
            </a:extLst>
          </p:cNvPr>
          <p:cNvSpPr>
            <a:spLocks noGrp="1"/>
          </p:cNvSpPr>
          <p:nvPr>
            <p:ph type="subTitle" idx="1"/>
          </p:nvPr>
        </p:nvSpPr>
        <p:spPr>
          <a:xfrm>
            <a:off x="602100" y="1792473"/>
            <a:ext cx="3969900" cy="2460020"/>
          </a:xfrm>
        </p:spPr>
        <p:txBody>
          <a:bodyPr/>
          <a:lstStyle/>
          <a:p>
            <a:pPr algn="l"/>
            <a:r>
              <a:rPr lang="tr-TR" b="1" dirty="0"/>
              <a:t>6)UPDATE</a:t>
            </a:r>
          </a:p>
          <a:p>
            <a:pPr algn="l"/>
            <a:endParaRPr lang="tr-TR" dirty="0"/>
          </a:p>
          <a:p>
            <a:pPr algn="l"/>
            <a:r>
              <a:rPr lang="tr-TR" dirty="0"/>
              <a:t>Bir </a:t>
            </a:r>
            <a:r>
              <a:rPr lang="tr-TR" dirty="0" err="1"/>
              <a:t>veritabanında</a:t>
            </a:r>
            <a:r>
              <a:rPr lang="tr-TR" dirty="0"/>
              <a:t> mevcut verileri güncellemek için kullanılan bir SQL komutudur. </a:t>
            </a:r>
          </a:p>
          <a:p>
            <a:pPr algn="l"/>
            <a:r>
              <a:rPr lang="tr-TR" dirty="0">
                <a:solidFill>
                  <a:schemeClr val="accent3"/>
                </a:solidFill>
              </a:rPr>
              <a:t>UPDATE </a:t>
            </a:r>
            <a:r>
              <a:rPr lang="tr-TR" dirty="0" err="1">
                <a:solidFill>
                  <a:schemeClr val="accent3"/>
                </a:solidFill>
              </a:rPr>
              <a:t>tablo_adı</a:t>
            </a:r>
            <a:endParaRPr lang="tr-TR" dirty="0">
              <a:solidFill>
                <a:schemeClr val="accent3"/>
              </a:solidFill>
            </a:endParaRPr>
          </a:p>
          <a:p>
            <a:pPr algn="l"/>
            <a:r>
              <a:rPr lang="tr-TR" dirty="0">
                <a:solidFill>
                  <a:schemeClr val="accent3"/>
                </a:solidFill>
              </a:rPr>
              <a:t>SET sütun1 = yeni_değer1, sütun2 = yeni_değer2, ...</a:t>
            </a:r>
          </a:p>
          <a:p>
            <a:pPr algn="l"/>
            <a:r>
              <a:rPr lang="tr-TR" dirty="0">
                <a:solidFill>
                  <a:schemeClr val="accent3"/>
                </a:solidFill>
              </a:rPr>
              <a:t>WHERE koşul;</a:t>
            </a:r>
          </a:p>
          <a:p>
            <a:pPr algn="l"/>
            <a:endParaRPr lang="tr-TR" dirty="0"/>
          </a:p>
        </p:txBody>
      </p:sp>
      <p:sp>
        <p:nvSpPr>
          <p:cNvPr id="4" name="Alt Başlık 2">
            <a:extLst>
              <a:ext uri="{FF2B5EF4-FFF2-40B4-BE49-F238E27FC236}">
                <a16:creationId xmlns:a16="http://schemas.microsoft.com/office/drawing/2014/main" id="{41749DDA-5247-285E-F9E1-EB981D49AB1B}"/>
              </a:ext>
            </a:extLst>
          </p:cNvPr>
          <p:cNvSpPr txBox="1">
            <a:spLocks/>
          </p:cNvSpPr>
          <p:nvPr/>
        </p:nvSpPr>
        <p:spPr>
          <a:xfrm>
            <a:off x="4389334" y="2450617"/>
            <a:ext cx="3969900" cy="137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1pPr>
            <a:lvl2pPr marL="914400" marR="0" lvl="1"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algn="l">
              <a:buFont typeface="Arial" panose="020B0604020202020204" pitchFamily="34" charset="0"/>
              <a:buChar char="•"/>
            </a:pPr>
            <a:r>
              <a:rPr lang="tr-TR" dirty="0"/>
              <a:t>UPDATE </a:t>
            </a:r>
            <a:r>
              <a:rPr lang="tr-TR" dirty="0" err="1"/>
              <a:t>arac_turuSET</a:t>
            </a:r>
            <a:r>
              <a:rPr lang="tr-TR" dirty="0"/>
              <a:t> marka = 'Renault', </a:t>
            </a:r>
            <a:r>
              <a:rPr lang="tr-TR" dirty="0" err="1"/>
              <a:t>model_yili</a:t>
            </a:r>
            <a:r>
              <a:rPr lang="tr-TR" dirty="0"/>
              <a:t> = 2022WHERE </a:t>
            </a:r>
            <a:r>
              <a:rPr lang="tr-TR" dirty="0" err="1"/>
              <a:t>arac_ID</a:t>
            </a:r>
            <a:r>
              <a:rPr lang="tr-TR" dirty="0"/>
              <a:t> = 3;</a:t>
            </a:r>
          </a:p>
        </p:txBody>
      </p:sp>
    </p:spTree>
    <p:extLst>
      <p:ext uri="{BB962C8B-B14F-4D97-AF65-F5344CB8AC3E}">
        <p14:creationId xmlns:p14="http://schemas.microsoft.com/office/powerpoint/2010/main" val="2762696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4"/>
          <p:cNvSpPr/>
          <p:nvPr/>
        </p:nvSpPr>
        <p:spPr>
          <a:xfrm rot="2700000">
            <a:off x="8783012" y="1332962"/>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4"/>
          <p:cNvSpPr/>
          <p:nvPr/>
        </p:nvSpPr>
        <p:spPr>
          <a:xfrm>
            <a:off x="4572000" y="731307"/>
            <a:ext cx="39684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4"/>
          <p:cNvSpPr txBox="1">
            <a:spLocks noGrp="1"/>
          </p:cNvSpPr>
          <p:nvPr>
            <p:ph type="title"/>
          </p:nvPr>
        </p:nvSpPr>
        <p:spPr>
          <a:xfrm>
            <a:off x="4572000" y="796707"/>
            <a:ext cx="3968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Örnek Sorgular</a:t>
            </a:r>
            <a:endParaRPr dirty="0"/>
          </a:p>
        </p:txBody>
      </p:sp>
      <p:sp>
        <p:nvSpPr>
          <p:cNvPr id="867" name="Google Shape;867;p54"/>
          <p:cNvSpPr/>
          <p:nvPr/>
        </p:nvSpPr>
        <p:spPr>
          <a:xfrm>
            <a:off x="2544682" y="1242"/>
            <a:ext cx="6330" cy="10086"/>
          </a:xfrm>
          <a:custGeom>
            <a:avLst/>
            <a:gdLst/>
            <a:ahLst/>
            <a:cxnLst/>
            <a:rect l="l" t="t" r="r" b="b"/>
            <a:pathLst>
              <a:path w="91" h="145" extrusionOk="0">
                <a:moveTo>
                  <a:pt x="0" y="0"/>
                </a:moveTo>
                <a:lnTo>
                  <a:pt x="72" y="144"/>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Alt Başlık 2">
            <a:extLst>
              <a:ext uri="{FF2B5EF4-FFF2-40B4-BE49-F238E27FC236}">
                <a16:creationId xmlns:a16="http://schemas.microsoft.com/office/drawing/2014/main" id="{BA22A039-3CD5-0870-26A4-B26AD9DA7F8B}"/>
              </a:ext>
            </a:extLst>
          </p:cNvPr>
          <p:cNvSpPr>
            <a:spLocks noGrp="1"/>
          </p:cNvSpPr>
          <p:nvPr>
            <p:ph type="subTitle" idx="1"/>
          </p:nvPr>
        </p:nvSpPr>
        <p:spPr>
          <a:xfrm>
            <a:off x="602100" y="1792473"/>
            <a:ext cx="3969900" cy="2460020"/>
          </a:xfrm>
        </p:spPr>
        <p:txBody>
          <a:bodyPr/>
          <a:lstStyle/>
          <a:p>
            <a:pPr algn="l"/>
            <a:r>
              <a:rPr lang="tr-TR" b="1" dirty="0"/>
              <a:t>7)DELETE</a:t>
            </a:r>
          </a:p>
          <a:p>
            <a:pPr algn="l"/>
            <a:endParaRPr lang="tr-TR" dirty="0"/>
          </a:p>
          <a:p>
            <a:pPr algn="l"/>
            <a:r>
              <a:rPr lang="tr-TR" dirty="0"/>
              <a:t>Komutu, </a:t>
            </a:r>
            <a:r>
              <a:rPr lang="tr-TR" dirty="0" err="1"/>
              <a:t>veritabanı</a:t>
            </a:r>
            <a:r>
              <a:rPr lang="tr-TR" dirty="0"/>
              <a:t> tablosundan bir veya daha fazla satırı silmek için kullanılan bir SQL komutudur.</a:t>
            </a:r>
          </a:p>
          <a:p>
            <a:pPr algn="l"/>
            <a:r>
              <a:rPr lang="en-US" dirty="0">
                <a:solidFill>
                  <a:schemeClr val="accent3"/>
                </a:solidFill>
              </a:rPr>
              <a:t>DELETE FROM </a:t>
            </a:r>
            <a:r>
              <a:rPr lang="en-US" dirty="0" err="1">
                <a:solidFill>
                  <a:schemeClr val="accent3"/>
                </a:solidFill>
              </a:rPr>
              <a:t>tablo_adı</a:t>
            </a:r>
            <a:endParaRPr lang="en-US" dirty="0">
              <a:solidFill>
                <a:schemeClr val="accent3"/>
              </a:solidFill>
            </a:endParaRPr>
          </a:p>
          <a:p>
            <a:pPr algn="l"/>
            <a:r>
              <a:rPr lang="en-US" dirty="0">
                <a:solidFill>
                  <a:schemeClr val="accent3"/>
                </a:solidFill>
              </a:rPr>
              <a:t>WHERE </a:t>
            </a:r>
            <a:r>
              <a:rPr lang="en-US" dirty="0" err="1">
                <a:solidFill>
                  <a:schemeClr val="accent3"/>
                </a:solidFill>
              </a:rPr>
              <a:t>koşul</a:t>
            </a:r>
            <a:r>
              <a:rPr lang="en-US" dirty="0">
                <a:solidFill>
                  <a:schemeClr val="accent3"/>
                </a:solidFill>
              </a:rPr>
              <a:t>;</a:t>
            </a:r>
          </a:p>
          <a:p>
            <a:pPr algn="l"/>
            <a:endParaRPr lang="tr-TR" dirty="0"/>
          </a:p>
        </p:txBody>
      </p:sp>
      <p:sp>
        <p:nvSpPr>
          <p:cNvPr id="4" name="Alt Başlık 2">
            <a:extLst>
              <a:ext uri="{FF2B5EF4-FFF2-40B4-BE49-F238E27FC236}">
                <a16:creationId xmlns:a16="http://schemas.microsoft.com/office/drawing/2014/main" id="{41749DDA-5247-285E-F9E1-EB981D49AB1B}"/>
              </a:ext>
            </a:extLst>
          </p:cNvPr>
          <p:cNvSpPr txBox="1">
            <a:spLocks/>
          </p:cNvSpPr>
          <p:nvPr/>
        </p:nvSpPr>
        <p:spPr>
          <a:xfrm>
            <a:off x="4389334" y="2450617"/>
            <a:ext cx="3969900" cy="137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1pPr>
            <a:lvl2pPr marL="914400" marR="0" lvl="1"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algn="l">
              <a:buFont typeface="Arial" panose="020B0604020202020204" pitchFamily="34" charset="0"/>
              <a:buChar char="•"/>
            </a:pPr>
            <a:r>
              <a:rPr lang="en-US" dirty="0"/>
              <a:t>DELETE FROM </a:t>
            </a:r>
            <a:r>
              <a:rPr lang="en-US" dirty="0" err="1"/>
              <a:t>arac_turuWHERE</a:t>
            </a:r>
            <a:r>
              <a:rPr lang="en-US" dirty="0"/>
              <a:t> </a:t>
            </a:r>
            <a:r>
              <a:rPr lang="en-US" dirty="0" err="1"/>
              <a:t>arac_ID</a:t>
            </a:r>
            <a:r>
              <a:rPr lang="en-US" dirty="0"/>
              <a:t> = 5;</a:t>
            </a:r>
            <a:endParaRPr lang="tr-TR" dirty="0"/>
          </a:p>
        </p:txBody>
      </p:sp>
    </p:spTree>
    <p:extLst>
      <p:ext uri="{BB962C8B-B14F-4D97-AF65-F5344CB8AC3E}">
        <p14:creationId xmlns:p14="http://schemas.microsoft.com/office/powerpoint/2010/main" val="306144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63"/>
          <p:cNvSpPr/>
          <p:nvPr/>
        </p:nvSpPr>
        <p:spPr>
          <a:xfrm>
            <a:off x="1418025" y="1951675"/>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3"/>
          <p:cNvSpPr txBox="1">
            <a:spLocks noGrp="1"/>
          </p:cNvSpPr>
          <p:nvPr>
            <p:ph type="title" idx="2"/>
          </p:nvPr>
        </p:nvSpPr>
        <p:spPr>
          <a:xfrm>
            <a:off x="1383525" y="19171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6</a:t>
            </a:r>
            <a:endParaRPr dirty="0"/>
          </a:p>
        </p:txBody>
      </p:sp>
      <p:grpSp>
        <p:nvGrpSpPr>
          <p:cNvPr id="1102" name="Google Shape;1102;p63"/>
          <p:cNvGrpSpPr/>
          <p:nvPr/>
        </p:nvGrpSpPr>
        <p:grpSpPr>
          <a:xfrm>
            <a:off x="7458600" y="2721175"/>
            <a:ext cx="586800" cy="586800"/>
            <a:chOff x="3589550" y="-1003725"/>
            <a:chExt cx="586800" cy="586800"/>
          </a:xfrm>
        </p:grpSpPr>
        <p:sp>
          <p:nvSpPr>
            <p:cNvPr id="1103" name="Google Shape;1103;p6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Başlık 2">
            <a:extLst>
              <a:ext uri="{FF2B5EF4-FFF2-40B4-BE49-F238E27FC236}">
                <a16:creationId xmlns:a16="http://schemas.microsoft.com/office/drawing/2014/main" id="{B5CA7550-0893-8AC6-3430-8FC9D70B4218}"/>
              </a:ext>
            </a:extLst>
          </p:cNvPr>
          <p:cNvSpPr>
            <a:spLocks noGrp="1"/>
          </p:cNvSpPr>
          <p:nvPr>
            <p:ph type="title"/>
          </p:nvPr>
        </p:nvSpPr>
        <p:spPr>
          <a:xfrm>
            <a:off x="2770798" y="2544625"/>
            <a:ext cx="6041139" cy="731400"/>
          </a:xfrm>
        </p:spPr>
        <p:txBody>
          <a:bodyPr/>
          <a:lstStyle/>
          <a:p>
            <a:r>
              <a:rPr lang="tr-TR" dirty="0"/>
              <a:t>Ekipteki Kişilerin Görevleri</a:t>
            </a:r>
            <a:br>
              <a:rPr lang="tr-TR" dirty="0"/>
            </a:br>
            <a:endParaRPr lang="tr-TR" dirty="0"/>
          </a:p>
        </p:txBody>
      </p:sp>
    </p:spTree>
    <p:extLst>
      <p:ext uri="{BB962C8B-B14F-4D97-AF65-F5344CB8AC3E}">
        <p14:creationId xmlns:p14="http://schemas.microsoft.com/office/powerpoint/2010/main" val="3294789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1" name="Google Shape;791;p48"/>
          <p:cNvSpPr txBox="1">
            <a:spLocks noGrp="1"/>
          </p:cNvSpPr>
          <p:nvPr>
            <p:ph type="subTitle" idx="1"/>
          </p:nvPr>
        </p:nvSpPr>
        <p:spPr>
          <a:xfrm>
            <a:off x="950108" y="1968328"/>
            <a:ext cx="6645178" cy="1371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tr-TR" sz="2400" dirty="0"/>
              <a:t>Genel itibariyle açıklayacak olursak er diyagramı kavramsal tasarım tablolara sorgulanabilir hali getirmek için veri ekleme ve </a:t>
            </a:r>
            <a:r>
              <a:rPr lang="tr-TR" sz="2400" dirty="0" err="1"/>
              <a:t>power</a:t>
            </a:r>
            <a:r>
              <a:rPr lang="tr-TR" sz="2400" dirty="0"/>
              <a:t> </a:t>
            </a:r>
            <a:r>
              <a:rPr lang="tr-TR" sz="2400" dirty="0" err="1"/>
              <a:t>point</a:t>
            </a:r>
            <a:r>
              <a:rPr lang="tr-TR" sz="2400" dirty="0"/>
              <a:t> sunumunu birisi. Mantıksal tasarım, sorgulamalar, </a:t>
            </a:r>
            <a:r>
              <a:rPr lang="tr-TR" sz="2400" dirty="0" err="1"/>
              <a:t>veritabanı</a:t>
            </a:r>
            <a:r>
              <a:rPr lang="tr-TR" sz="2400" dirty="0"/>
              <a:t> tasarımını ve Tablolar arası ilişkileri kurmayı diğer grup üyesi yaptı. Ama elbette bunları yaparken birbirimizden yardım aldık o yüzden aslında hepsini </a:t>
            </a:r>
            <a:r>
              <a:rPr lang="tr-TR" sz="2400" dirty="0" err="1"/>
              <a:t>birliket</a:t>
            </a:r>
            <a:r>
              <a:rPr lang="tr-TR" sz="2400" dirty="0"/>
              <a:t> yaptık diyebiliriz. </a:t>
            </a:r>
            <a:endParaRPr sz="24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7"/>
          <p:cNvSpPr txBox="1">
            <a:spLocks noGrp="1"/>
          </p:cNvSpPr>
          <p:nvPr>
            <p:ph type="title"/>
          </p:nvPr>
        </p:nvSpPr>
        <p:spPr>
          <a:xfrm>
            <a:off x="1390228" y="1775250"/>
            <a:ext cx="6764728" cy="15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5400" dirty="0"/>
              <a:t>Bizi dinlediğiniz için Teşekkürler</a:t>
            </a:r>
            <a:endParaRPr sz="54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9"/>
          <p:cNvSpPr/>
          <p:nvPr/>
        </p:nvSpPr>
        <p:spPr>
          <a:xfrm>
            <a:off x="1745425" y="414159"/>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88769" y="1158668"/>
            <a:ext cx="678000" cy="6780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87269" y="2265610"/>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86669" y="3376152"/>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9860818" y="1458417"/>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9"/>
          <p:cNvSpPr txBox="1">
            <a:spLocks noGrp="1"/>
          </p:cNvSpPr>
          <p:nvPr>
            <p:ph type="subTitle" idx="3"/>
          </p:nvPr>
        </p:nvSpPr>
        <p:spPr>
          <a:xfrm>
            <a:off x="1263469" y="2378529"/>
            <a:ext cx="29991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Bilgi Piramidi</a:t>
            </a:r>
          </a:p>
        </p:txBody>
      </p:sp>
      <p:sp>
        <p:nvSpPr>
          <p:cNvPr id="561" name="Google Shape;561;p39"/>
          <p:cNvSpPr txBox="1">
            <a:spLocks noGrp="1"/>
          </p:cNvSpPr>
          <p:nvPr>
            <p:ph type="title"/>
          </p:nvPr>
        </p:nvSpPr>
        <p:spPr>
          <a:xfrm>
            <a:off x="637219" y="1207118"/>
            <a:ext cx="581100" cy="5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62" name="Google Shape;562;p39"/>
          <p:cNvSpPr txBox="1">
            <a:spLocks noGrp="1"/>
          </p:cNvSpPr>
          <p:nvPr>
            <p:ph type="title" idx="5"/>
          </p:nvPr>
        </p:nvSpPr>
        <p:spPr>
          <a:xfrm>
            <a:off x="633019" y="2311360"/>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02</a:t>
            </a:r>
            <a:endParaRPr dirty="0"/>
          </a:p>
        </p:txBody>
      </p:sp>
      <p:sp>
        <p:nvSpPr>
          <p:cNvPr id="563" name="Google Shape;563;p39"/>
          <p:cNvSpPr txBox="1">
            <a:spLocks noGrp="1"/>
          </p:cNvSpPr>
          <p:nvPr>
            <p:ph type="subTitle" idx="7"/>
          </p:nvPr>
        </p:nvSpPr>
        <p:spPr>
          <a:xfrm>
            <a:off x="1261806" y="3543705"/>
            <a:ext cx="2999100" cy="25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Kurallar</a:t>
            </a:r>
            <a:endParaRPr dirty="0"/>
          </a:p>
        </p:txBody>
      </p:sp>
      <p:sp>
        <p:nvSpPr>
          <p:cNvPr id="564" name="Google Shape;564;p39"/>
          <p:cNvSpPr txBox="1">
            <a:spLocks noGrp="1"/>
          </p:cNvSpPr>
          <p:nvPr>
            <p:ph type="subTitle" idx="8"/>
          </p:nvPr>
        </p:nvSpPr>
        <p:spPr>
          <a:xfrm>
            <a:off x="1216056" y="3887551"/>
            <a:ext cx="29055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Kavramsal ve Mantıksal Tasarım</a:t>
            </a:r>
            <a:endParaRPr dirty="0"/>
          </a:p>
        </p:txBody>
      </p:sp>
      <p:sp>
        <p:nvSpPr>
          <p:cNvPr id="567" name="Google Shape;567;p39"/>
          <p:cNvSpPr txBox="1">
            <a:spLocks noGrp="1"/>
          </p:cNvSpPr>
          <p:nvPr>
            <p:ph type="title" idx="15"/>
          </p:nvPr>
        </p:nvSpPr>
        <p:spPr>
          <a:xfrm>
            <a:off x="9906568" y="1504167"/>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569" name="Google Shape;569;p39"/>
          <p:cNvSpPr txBox="1">
            <a:spLocks noGrp="1"/>
          </p:cNvSpPr>
          <p:nvPr>
            <p:ph type="subTitle" idx="9"/>
          </p:nvPr>
        </p:nvSpPr>
        <p:spPr>
          <a:xfrm>
            <a:off x="10730722" y="1638284"/>
            <a:ext cx="29988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PK ve FK</a:t>
            </a:r>
            <a:endParaRPr dirty="0"/>
          </a:p>
        </p:txBody>
      </p:sp>
      <p:sp>
        <p:nvSpPr>
          <p:cNvPr id="3" name="Başlık 2">
            <a:extLst>
              <a:ext uri="{FF2B5EF4-FFF2-40B4-BE49-F238E27FC236}">
                <a16:creationId xmlns:a16="http://schemas.microsoft.com/office/drawing/2014/main" id="{E2497DD9-0C8B-51C7-2E39-0413DF40D6CC}"/>
              </a:ext>
            </a:extLst>
          </p:cNvPr>
          <p:cNvSpPr>
            <a:spLocks noGrp="1"/>
          </p:cNvSpPr>
          <p:nvPr>
            <p:ph type="title" idx="6"/>
          </p:nvPr>
        </p:nvSpPr>
        <p:spPr>
          <a:xfrm>
            <a:off x="713250" y="429566"/>
            <a:ext cx="7717500" cy="457200"/>
          </a:xfrm>
        </p:spPr>
        <p:txBody>
          <a:bodyPr/>
          <a:lstStyle/>
          <a:p>
            <a:r>
              <a:rPr lang="tr-TR" dirty="0"/>
              <a:t>Konu Başlıkları</a:t>
            </a:r>
          </a:p>
        </p:txBody>
      </p:sp>
      <p:sp>
        <p:nvSpPr>
          <p:cNvPr id="5" name="Alt Başlık 4">
            <a:extLst>
              <a:ext uri="{FF2B5EF4-FFF2-40B4-BE49-F238E27FC236}">
                <a16:creationId xmlns:a16="http://schemas.microsoft.com/office/drawing/2014/main" id="{47B24295-36BE-2746-B718-C1DBD4495579}"/>
              </a:ext>
            </a:extLst>
          </p:cNvPr>
          <p:cNvSpPr>
            <a:spLocks noGrp="1"/>
          </p:cNvSpPr>
          <p:nvPr>
            <p:ph type="subTitle" idx="1"/>
          </p:nvPr>
        </p:nvSpPr>
        <p:spPr>
          <a:xfrm>
            <a:off x="1122387" y="1256974"/>
            <a:ext cx="3774545" cy="344003"/>
          </a:xfrm>
        </p:spPr>
        <p:txBody>
          <a:bodyPr>
            <a:noAutofit/>
          </a:bodyPr>
          <a:lstStyle/>
          <a:p>
            <a:r>
              <a:rPr lang="tr-TR" dirty="0"/>
              <a:t>Neden ilgili konu seçildi</a:t>
            </a:r>
          </a:p>
        </p:txBody>
      </p:sp>
      <p:sp>
        <p:nvSpPr>
          <p:cNvPr id="17" name="Google Shape;562;p39">
            <a:extLst>
              <a:ext uri="{FF2B5EF4-FFF2-40B4-BE49-F238E27FC236}">
                <a16:creationId xmlns:a16="http://schemas.microsoft.com/office/drawing/2014/main" id="{2ACC5EBA-B7B0-F02D-244B-BCF6AD0133DE}"/>
              </a:ext>
            </a:extLst>
          </p:cNvPr>
          <p:cNvSpPr txBox="1">
            <a:spLocks/>
          </p:cNvSpPr>
          <p:nvPr/>
        </p:nvSpPr>
        <p:spPr>
          <a:xfrm>
            <a:off x="621728" y="3421902"/>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3</a:t>
            </a:r>
            <a:endParaRPr lang="en" dirty="0"/>
          </a:p>
        </p:txBody>
      </p:sp>
      <p:sp>
        <p:nvSpPr>
          <p:cNvPr id="20" name="Google Shape;556;p39">
            <a:extLst>
              <a:ext uri="{FF2B5EF4-FFF2-40B4-BE49-F238E27FC236}">
                <a16:creationId xmlns:a16="http://schemas.microsoft.com/office/drawing/2014/main" id="{1354E715-B337-4C98-C16D-57033F5E1AED}"/>
              </a:ext>
            </a:extLst>
          </p:cNvPr>
          <p:cNvSpPr/>
          <p:nvPr/>
        </p:nvSpPr>
        <p:spPr>
          <a:xfrm>
            <a:off x="9860818" y="2528549"/>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67;p39">
            <a:extLst>
              <a:ext uri="{FF2B5EF4-FFF2-40B4-BE49-F238E27FC236}">
                <a16:creationId xmlns:a16="http://schemas.microsoft.com/office/drawing/2014/main" id="{5925D47E-4B1C-22AA-2BE9-DF265B9E6DD7}"/>
              </a:ext>
            </a:extLst>
          </p:cNvPr>
          <p:cNvSpPr txBox="1">
            <a:spLocks/>
          </p:cNvSpPr>
          <p:nvPr/>
        </p:nvSpPr>
        <p:spPr>
          <a:xfrm>
            <a:off x="9906568" y="2574299"/>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5</a:t>
            </a:r>
            <a:endParaRPr lang="en" dirty="0"/>
          </a:p>
        </p:txBody>
      </p:sp>
      <p:sp>
        <p:nvSpPr>
          <p:cNvPr id="22" name="Google Shape;569;p39">
            <a:extLst>
              <a:ext uri="{FF2B5EF4-FFF2-40B4-BE49-F238E27FC236}">
                <a16:creationId xmlns:a16="http://schemas.microsoft.com/office/drawing/2014/main" id="{5A5426EF-BB0A-3C3F-5092-7E03F6F92CBE}"/>
              </a:ext>
            </a:extLst>
          </p:cNvPr>
          <p:cNvSpPr txBox="1">
            <a:spLocks/>
          </p:cNvSpPr>
          <p:nvPr/>
        </p:nvSpPr>
        <p:spPr>
          <a:xfrm>
            <a:off x="10730722" y="2708416"/>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Veri tabanı ve sorgular</a:t>
            </a:r>
          </a:p>
        </p:txBody>
      </p:sp>
      <p:sp>
        <p:nvSpPr>
          <p:cNvPr id="23" name="Google Shape;556;p39">
            <a:extLst>
              <a:ext uri="{FF2B5EF4-FFF2-40B4-BE49-F238E27FC236}">
                <a16:creationId xmlns:a16="http://schemas.microsoft.com/office/drawing/2014/main" id="{15D5D6B7-8FBB-07D6-1DD3-A53C632704B0}"/>
              </a:ext>
            </a:extLst>
          </p:cNvPr>
          <p:cNvSpPr/>
          <p:nvPr/>
        </p:nvSpPr>
        <p:spPr>
          <a:xfrm>
            <a:off x="9860818" y="3608851"/>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67;p39">
            <a:extLst>
              <a:ext uri="{FF2B5EF4-FFF2-40B4-BE49-F238E27FC236}">
                <a16:creationId xmlns:a16="http://schemas.microsoft.com/office/drawing/2014/main" id="{9382564E-C6AF-2FA6-34C1-92E07131BE62}"/>
              </a:ext>
            </a:extLst>
          </p:cNvPr>
          <p:cNvSpPr txBox="1">
            <a:spLocks/>
          </p:cNvSpPr>
          <p:nvPr/>
        </p:nvSpPr>
        <p:spPr>
          <a:xfrm>
            <a:off x="9906568" y="3654601"/>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6</a:t>
            </a:r>
            <a:endParaRPr lang="en" dirty="0"/>
          </a:p>
        </p:txBody>
      </p:sp>
      <p:sp>
        <p:nvSpPr>
          <p:cNvPr id="25" name="Google Shape;569;p39">
            <a:extLst>
              <a:ext uri="{FF2B5EF4-FFF2-40B4-BE49-F238E27FC236}">
                <a16:creationId xmlns:a16="http://schemas.microsoft.com/office/drawing/2014/main" id="{CDF68087-33B7-B9D0-E6A2-3C9E9EFBA124}"/>
              </a:ext>
            </a:extLst>
          </p:cNvPr>
          <p:cNvSpPr txBox="1">
            <a:spLocks/>
          </p:cNvSpPr>
          <p:nvPr/>
        </p:nvSpPr>
        <p:spPr>
          <a:xfrm>
            <a:off x="10730722" y="3788718"/>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Ekipteki kişilerin görevleri</a:t>
            </a:r>
          </a:p>
        </p:txBody>
      </p:sp>
    </p:spTree>
    <p:extLst>
      <p:ext uri="{BB962C8B-B14F-4D97-AF65-F5344CB8AC3E}">
        <p14:creationId xmlns:p14="http://schemas.microsoft.com/office/powerpoint/2010/main" val="3899948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9"/>
          <p:cNvSpPr/>
          <p:nvPr/>
        </p:nvSpPr>
        <p:spPr>
          <a:xfrm>
            <a:off x="1745425" y="414159"/>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88769" y="1158668"/>
            <a:ext cx="678000" cy="6780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87269" y="2265610"/>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86669" y="3376152"/>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896932" y="1494051"/>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9"/>
          <p:cNvSpPr txBox="1">
            <a:spLocks noGrp="1"/>
          </p:cNvSpPr>
          <p:nvPr>
            <p:ph type="subTitle" idx="3"/>
          </p:nvPr>
        </p:nvSpPr>
        <p:spPr>
          <a:xfrm>
            <a:off x="1263469" y="2378529"/>
            <a:ext cx="29991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Bilgi Piramidi</a:t>
            </a:r>
          </a:p>
        </p:txBody>
      </p:sp>
      <p:sp>
        <p:nvSpPr>
          <p:cNvPr id="561" name="Google Shape;561;p39"/>
          <p:cNvSpPr txBox="1">
            <a:spLocks noGrp="1"/>
          </p:cNvSpPr>
          <p:nvPr>
            <p:ph type="title"/>
          </p:nvPr>
        </p:nvSpPr>
        <p:spPr>
          <a:xfrm>
            <a:off x="637219" y="1207118"/>
            <a:ext cx="581100" cy="5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62" name="Google Shape;562;p39"/>
          <p:cNvSpPr txBox="1">
            <a:spLocks noGrp="1"/>
          </p:cNvSpPr>
          <p:nvPr>
            <p:ph type="title" idx="5"/>
          </p:nvPr>
        </p:nvSpPr>
        <p:spPr>
          <a:xfrm>
            <a:off x="633019" y="2311360"/>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02</a:t>
            </a:r>
            <a:endParaRPr dirty="0"/>
          </a:p>
        </p:txBody>
      </p:sp>
      <p:sp>
        <p:nvSpPr>
          <p:cNvPr id="563" name="Google Shape;563;p39"/>
          <p:cNvSpPr txBox="1">
            <a:spLocks noGrp="1"/>
          </p:cNvSpPr>
          <p:nvPr>
            <p:ph type="subTitle" idx="7"/>
          </p:nvPr>
        </p:nvSpPr>
        <p:spPr>
          <a:xfrm>
            <a:off x="1261806" y="3543705"/>
            <a:ext cx="2999100" cy="25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Kurallar</a:t>
            </a:r>
            <a:endParaRPr dirty="0"/>
          </a:p>
        </p:txBody>
      </p:sp>
      <p:sp>
        <p:nvSpPr>
          <p:cNvPr id="564" name="Google Shape;564;p39"/>
          <p:cNvSpPr txBox="1">
            <a:spLocks noGrp="1"/>
          </p:cNvSpPr>
          <p:nvPr>
            <p:ph type="subTitle" idx="8"/>
          </p:nvPr>
        </p:nvSpPr>
        <p:spPr>
          <a:xfrm>
            <a:off x="1216056" y="3887551"/>
            <a:ext cx="29055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Kavramsal ve Mantıksal Tasarım</a:t>
            </a:r>
            <a:endParaRPr dirty="0"/>
          </a:p>
        </p:txBody>
      </p:sp>
      <p:sp>
        <p:nvSpPr>
          <p:cNvPr id="567" name="Google Shape;567;p39"/>
          <p:cNvSpPr txBox="1">
            <a:spLocks noGrp="1"/>
          </p:cNvSpPr>
          <p:nvPr>
            <p:ph type="title" idx="15"/>
          </p:nvPr>
        </p:nvSpPr>
        <p:spPr>
          <a:xfrm>
            <a:off x="4942682" y="1539801"/>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569" name="Google Shape;569;p39"/>
          <p:cNvSpPr txBox="1">
            <a:spLocks noGrp="1"/>
          </p:cNvSpPr>
          <p:nvPr>
            <p:ph type="subTitle" idx="9"/>
          </p:nvPr>
        </p:nvSpPr>
        <p:spPr>
          <a:xfrm>
            <a:off x="5766836" y="1673918"/>
            <a:ext cx="29988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PK ve FK</a:t>
            </a:r>
            <a:endParaRPr dirty="0"/>
          </a:p>
        </p:txBody>
      </p:sp>
      <p:sp>
        <p:nvSpPr>
          <p:cNvPr id="3" name="Başlık 2">
            <a:extLst>
              <a:ext uri="{FF2B5EF4-FFF2-40B4-BE49-F238E27FC236}">
                <a16:creationId xmlns:a16="http://schemas.microsoft.com/office/drawing/2014/main" id="{E2497DD9-0C8B-51C7-2E39-0413DF40D6CC}"/>
              </a:ext>
            </a:extLst>
          </p:cNvPr>
          <p:cNvSpPr>
            <a:spLocks noGrp="1"/>
          </p:cNvSpPr>
          <p:nvPr>
            <p:ph type="title" idx="6"/>
          </p:nvPr>
        </p:nvSpPr>
        <p:spPr>
          <a:xfrm>
            <a:off x="713250" y="429566"/>
            <a:ext cx="7717500" cy="457200"/>
          </a:xfrm>
        </p:spPr>
        <p:txBody>
          <a:bodyPr/>
          <a:lstStyle/>
          <a:p>
            <a:r>
              <a:rPr lang="tr-TR" dirty="0"/>
              <a:t>Konu Başlıkları</a:t>
            </a:r>
          </a:p>
        </p:txBody>
      </p:sp>
      <p:sp>
        <p:nvSpPr>
          <p:cNvPr id="5" name="Alt Başlık 4">
            <a:extLst>
              <a:ext uri="{FF2B5EF4-FFF2-40B4-BE49-F238E27FC236}">
                <a16:creationId xmlns:a16="http://schemas.microsoft.com/office/drawing/2014/main" id="{47B24295-36BE-2746-B718-C1DBD4495579}"/>
              </a:ext>
            </a:extLst>
          </p:cNvPr>
          <p:cNvSpPr>
            <a:spLocks noGrp="1"/>
          </p:cNvSpPr>
          <p:nvPr>
            <p:ph type="subTitle" idx="1"/>
          </p:nvPr>
        </p:nvSpPr>
        <p:spPr>
          <a:xfrm>
            <a:off x="1122387" y="1256974"/>
            <a:ext cx="3774545" cy="344003"/>
          </a:xfrm>
        </p:spPr>
        <p:txBody>
          <a:bodyPr>
            <a:noAutofit/>
          </a:bodyPr>
          <a:lstStyle/>
          <a:p>
            <a:r>
              <a:rPr lang="tr-TR" dirty="0"/>
              <a:t>Neden ilgili konu seçildi</a:t>
            </a:r>
          </a:p>
        </p:txBody>
      </p:sp>
      <p:sp>
        <p:nvSpPr>
          <p:cNvPr id="17" name="Google Shape;562;p39">
            <a:extLst>
              <a:ext uri="{FF2B5EF4-FFF2-40B4-BE49-F238E27FC236}">
                <a16:creationId xmlns:a16="http://schemas.microsoft.com/office/drawing/2014/main" id="{2ACC5EBA-B7B0-F02D-244B-BCF6AD0133DE}"/>
              </a:ext>
            </a:extLst>
          </p:cNvPr>
          <p:cNvSpPr txBox="1">
            <a:spLocks/>
          </p:cNvSpPr>
          <p:nvPr/>
        </p:nvSpPr>
        <p:spPr>
          <a:xfrm>
            <a:off x="621728" y="3421902"/>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3</a:t>
            </a:r>
            <a:endParaRPr lang="en" dirty="0"/>
          </a:p>
        </p:txBody>
      </p:sp>
      <p:sp>
        <p:nvSpPr>
          <p:cNvPr id="20" name="Google Shape;556;p39">
            <a:extLst>
              <a:ext uri="{FF2B5EF4-FFF2-40B4-BE49-F238E27FC236}">
                <a16:creationId xmlns:a16="http://schemas.microsoft.com/office/drawing/2014/main" id="{1354E715-B337-4C98-C16D-57033F5E1AED}"/>
              </a:ext>
            </a:extLst>
          </p:cNvPr>
          <p:cNvSpPr/>
          <p:nvPr/>
        </p:nvSpPr>
        <p:spPr>
          <a:xfrm>
            <a:off x="9572170" y="2295850"/>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67;p39">
            <a:extLst>
              <a:ext uri="{FF2B5EF4-FFF2-40B4-BE49-F238E27FC236}">
                <a16:creationId xmlns:a16="http://schemas.microsoft.com/office/drawing/2014/main" id="{5925D47E-4B1C-22AA-2BE9-DF265B9E6DD7}"/>
              </a:ext>
            </a:extLst>
          </p:cNvPr>
          <p:cNvSpPr txBox="1">
            <a:spLocks/>
          </p:cNvSpPr>
          <p:nvPr/>
        </p:nvSpPr>
        <p:spPr>
          <a:xfrm>
            <a:off x="9617920" y="2341600"/>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5</a:t>
            </a:r>
            <a:endParaRPr lang="en" dirty="0"/>
          </a:p>
        </p:txBody>
      </p:sp>
      <p:sp>
        <p:nvSpPr>
          <p:cNvPr id="22" name="Google Shape;569;p39">
            <a:extLst>
              <a:ext uri="{FF2B5EF4-FFF2-40B4-BE49-F238E27FC236}">
                <a16:creationId xmlns:a16="http://schemas.microsoft.com/office/drawing/2014/main" id="{5A5426EF-BB0A-3C3F-5092-7E03F6F92CBE}"/>
              </a:ext>
            </a:extLst>
          </p:cNvPr>
          <p:cNvSpPr txBox="1">
            <a:spLocks/>
          </p:cNvSpPr>
          <p:nvPr/>
        </p:nvSpPr>
        <p:spPr>
          <a:xfrm>
            <a:off x="10442074" y="2475717"/>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Veri tabanı ve sorgular</a:t>
            </a:r>
          </a:p>
        </p:txBody>
      </p:sp>
      <p:sp>
        <p:nvSpPr>
          <p:cNvPr id="23" name="Google Shape;556;p39">
            <a:extLst>
              <a:ext uri="{FF2B5EF4-FFF2-40B4-BE49-F238E27FC236}">
                <a16:creationId xmlns:a16="http://schemas.microsoft.com/office/drawing/2014/main" id="{15D5D6B7-8FBB-07D6-1DD3-A53C632704B0}"/>
              </a:ext>
            </a:extLst>
          </p:cNvPr>
          <p:cNvSpPr/>
          <p:nvPr/>
        </p:nvSpPr>
        <p:spPr>
          <a:xfrm>
            <a:off x="9572170" y="3376152"/>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67;p39">
            <a:extLst>
              <a:ext uri="{FF2B5EF4-FFF2-40B4-BE49-F238E27FC236}">
                <a16:creationId xmlns:a16="http://schemas.microsoft.com/office/drawing/2014/main" id="{9382564E-C6AF-2FA6-34C1-92E07131BE62}"/>
              </a:ext>
            </a:extLst>
          </p:cNvPr>
          <p:cNvSpPr txBox="1">
            <a:spLocks/>
          </p:cNvSpPr>
          <p:nvPr/>
        </p:nvSpPr>
        <p:spPr>
          <a:xfrm>
            <a:off x="9617920" y="3421902"/>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6</a:t>
            </a:r>
            <a:endParaRPr lang="en" dirty="0"/>
          </a:p>
        </p:txBody>
      </p:sp>
      <p:sp>
        <p:nvSpPr>
          <p:cNvPr id="25" name="Google Shape;569;p39">
            <a:extLst>
              <a:ext uri="{FF2B5EF4-FFF2-40B4-BE49-F238E27FC236}">
                <a16:creationId xmlns:a16="http://schemas.microsoft.com/office/drawing/2014/main" id="{CDF68087-33B7-B9D0-E6A2-3C9E9EFBA124}"/>
              </a:ext>
            </a:extLst>
          </p:cNvPr>
          <p:cNvSpPr txBox="1">
            <a:spLocks/>
          </p:cNvSpPr>
          <p:nvPr/>
        </p:nvSpPr>
        <p:spPr>
          <a:xfrm>
            <a:off x="10442074" y="3556019"/>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Ekipteki kişilerin görevleri</a:t>
            </a:r>
          </a:p>
        </p:txBody>
      </p:sp>
    </p:spTree>
    <p:extLst>
      <p:ext uri="{BB962C8B-B14F-4D97-AF65-F5344CB8AC3E}">
        <p14:creationId xmlns:p14="http://schemas.microsoft.com/office/powerpoint/2010/main" val="428039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9"/>
          <p:cNvSpPr/>
          <p:nvPr/>
        </p:nvSpPr>
        <p:spPr>
          <a:xfrm>
            <a:off x="1745425" y="414159"/>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88769" y="1158668"/>
            <a:ext cx="678000" cy="6780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87269" y="2265610"/>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86669" y="3376152"/>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896932" y="1494051"/>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9"/>
          <p:cNvSpPr txBox="1">
            <a:spLocks noGrp="1"/>
          </p:cNvSpPr>
          <p:nvPr>
            <p:ph type="subTitle" idx="3"/>
          </p:nvPr>
        </p:nvSpPr>
        <p:spPr>
          <a:xfrm>
            <a:off x="1263469" y="2378529"/>
            <a:ext cx="29991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Bilgi Piramidi</a:t>
            </a:r>
          </a:p>
        </p:txBody>
      </p:sp>
      <p:sp>
        <p:nvSpPr>
          <p:cNvPr id="561" name="Google Shape;561;p39"/>
          <p:cNvSpPr txBox="1">
            <a:spLocks noGrp="1"/>
          </p:cNvSpPr>
          <p:nvPr>
            <p:ph type="title"/>
          </p:nvPr>
        </p:nvSpPr>
        <p:spPr>
          <a:xfrm>
            <a:off x="637219" y="1207118"/>
            <a:ext cx="581100" cy="5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62" name="Google Shape;562;p39"/>
          <p:cNvSpPr txBox="1">
            <a:spLocks noGrp="1"/>
          </p:cNvSpPr>
          <p:nvPr>
            <p:ph type="title" idx="5"/>
          </p:nvPr>
        </p:nvSpPr>
        <p:spPr>
          <a:xfrm>
            <a:off x="633019" y="2311360"/>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02</a:t>
            </a:r>
            <a:endParaRPr dirty="0"/>
          </a:p>
        </p:txBody>
      </p:sp>
      <p:sp>
        <p:nvSpPr>
          <p:cNvPr id="563" name="Google Shape;563;p39"/>
          <p:cNvSpPr txBox="1">
            <a:spLocks noGrp="1"/>
          </p:cNvSpPr>
          <p:nvPr>
            <p:ph type="subTitle" idx="7"/>
          </p:nvPr>
        </p:nvSpPr>
        <p:spPr>
          <a:xfrm>
            <a:off x="1261806" y="3543705"/>
            <a:ext cx="2999100" cy="25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Kurallar</a:t>
            </a:r>
            <a:endParaRPr dirty="0"/>
          </a:p>
        </p:txBody>
      </p:sp>
      <p:sp>
        <p:nvSpPr>
          <p:cNvPr id="564" name="Google Shape;564;p39"/>
          <p:cNvSpPr txBox="1">
            <a:spLocks noGrp="1"/>
          </p:cNvSpPr>
          <p:nvPr>
            <p:ph type="subTitle" idx="8"/>
          </p:nvPr>
        </p:nvSpPr>
        <p:spPr>
          <a:xfrm>
            <a:off x="1216056" y="3887551"/>
            <a:ext cx="29055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Kavramsal ve Mantıksal Tasarım</a:t>
            </a:r>
            <a:endParaRPr dirty="0"/>
          </a:p>
        </p:txBody>
      </p:sp>
      <p:sp>
        <p:nvSpPr>
          <p:cNvPr id="567" name="Google Shape;567;p39"/>
          <p:cNvSpPr txBox="1">
            <a:spLocks noGrp="1"/>
          </p:cNvSpPr>
          <p:nvPr>
            <p:ph type="title" idx="15"/>
          </p:nvPr>
        </p:nvSpPr>
        <p:spPr>
          <a:xfrm>
            <a:off x="4942682" y="1539801"/>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569" name="Google Shape;569;p39"/>
          <p:cNvSpPr txBox="1">
            <a:spLocks noGrp="1"/>
          </p:cNvSpPr>
          <p:nvPr>
            <p:ph type="subTitle" idx="9"/>
          </p:nvPr>
        </p:nvSpPr>
        <p:spPr>
          <a:xfrm>
            <a:off x="5766836" y="1673918"/>
            <a:ext cx="29988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PK ve FK</a:t>
            </a:r>
            <a:endParaRPr dirty="0"/>
          </a:p>
        </p:txBody>
      </p:sp>
      <p:sp>
        <p:nvSpPr>
          <p:cNvPr id="3" name="Başlık 2">
            <a:extLst>
              <a:ext uri="{FF2B5EF4-FFF2-40B4-BE49-F238E27FC236}">
                <a16:creationId xmlns:a16="http://schemas.microsoft.com/office/drawing/2014/main" id="{E2497DD9-0C8B-51C7-2E39-0413DF40D6CC}"/>
              </a:ext>
            </a:extLst>
          </p:cNvPr>
          <p:cNvSpPr>
            <a:spLocks noGrp="1"/>
          </p:cNvSpPr>
          <p:nvPr>
            <p:ph type="title" idx="6"/>
          </p:nvPr>
        </p:nvSpPr>
        <p:spPr>
          <a:xfrm>
            <a:off x="713250" y="429566"/>
            <a:ext cx="7717500" cy="457200"/>
          </a:xfrm>
        </p:spPr>
        <p:txBody>
          <a:bodyPr/>
          <a:lstStyle/>
          <a:p>
            <a:r>
              <a:rPr lang="tr-TR" dirty="0"/>
              <a:t>Konu Başlıkları</a:t>
            </a:r>
          </a:p>
        </p:txBody>
      </p:sp>
      <p:sp>
        <p:nvSpPr>
          <p:cNvPr id="5" name="Alt Başlık 4">
            <a:extLst>
              <a:ext uri="{FF2B5EF4-FFF2-40B4-BE49-F238E27FC236}">
                <a16:creationId xmlns:a16="http://schemas.microsoft.com/office/drawing/2014/main" id="{47B24295-36BE-2746-B718-C1DBD4495579}"/>
              </a:ext>
            </a:extLst>
          </p:cNvPr>
          <p:cNvSpPr>
            <a:spLocks noGrp="1"/>
          </p:cNvSpPr>
          <p:nvPr>
            <p:ph type="subTitle" idx="1"/>
          </p:nvPr>
        </p:nvSpPr>
        <p:spPr>
          <a:xfrm>
            <a:off x="1122387" y="1256974"/>
            <a:ext cx="3774545" cy="344003"/>
          </a:xfrm>
        </p:spPr>
        <p:txBody>
          <a:bodyPr>
            <a:noAutofit/>
          </a:bodyPr>
          <a:lstStyle/>
          <a:p>
            <a:r>
              <a:rPr lang="tr-TR" dirty="0"/>
              <a:t>Neden ilgili konu seçildi</a:t>
            </a:r>
          </a:p>
        </p:txBody>
      </p:sp>
      <p:sp>
        <p:nvSpPr>
          <p:cNvPr id="17" name="Google Shape;562;p39">
            <a:extLst>
              <a:ext uri="{FF2B5EF4-FFF2-40B4-BE49-F238E27FC236}">
                <a16:creationId xmlns:a16="http://schemas.microsoft.com/office/drawing/2014/main" id="{2ACC5EBA-B7B0-F02D-244B-BCF6AD0133DE}"/>
              </a:ext>
            </a:extLst>
          </p:cNvPr>
          <p:cNvSpPr txBox="1">
            <a:spLocks/>
          </p:cNvSpPr>
          <p:nvPr/>
        </p:nvSpPr>
        <p:spPr>
          <a:xfrm>
            <a:off x="621728" y="3421902"/>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3</a:t>
            </a:r>
            <a:endParaRPr lang="en" dirty="0"/>
          </a:p>
        </p:txBody>
      </p:sp>
      <p:sp>
        <p:nvSpPr>
          <p:cNvPr id="20" name="Google Shape;556;p39">
            <a:extLst>
              <a:ext uri="{FF2B5EF4-FFF2-40B4-BE49-F238E27FC236}">
                <a16:creationId xmlns:a16="http://schemas.microsoft.com/office/drawing/2014/main" id="{1354E715-B337-4C98-C16D-57033F5E1AED}"/>
              </a:ext>
            </a:extLst>
          </p:cNvPr>
          <p:cNvSpPr/>
          <p:nvPr/>
        </p:nvSpPr>
        <p:spPr>
          <a:xfrm>
            <a:off x="4896932" y="2564183"/>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67;p39">
            <a:extLst>
              <a:ext uri="{FF2B5EF4-FFF2-40B4-BE49-F238E27FC236}">
                <a16:creationId xmlns:a16="http://schemas.microsoft.com/office/drawing/2014/main" id="{5925D47E-4B1C-22AA-2BE9-DF265B9E6DD7}"/>
              </a:ext>
            </a:extLst>
          </p:cNvPr>
          <p:cNvSpPr txBox="1">
            <a:spLocks/>
          </p:cNvSpPr>
          <p:nvPr/>
        </p:nvSpPr>
        <p:spPr>
          <a:xfrm>
            <a:off x="4942682" y="2609933"/>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5</a:t>
            </a:r>
            <a:endParaRPr lang="en" dirty="0"/>
          </a:p>
        </p:txBody>
      </p:sp>
      <p:sp>
        <p:nvSpPr>
          <p:cNvPr id="22" name="Google Shape;569;p39">
            <a:extLst>
              <a:ext uri="{FF2B5EF4-FFF2-40B4-BE49-F238E27FC236}">
                <a16:creationId xmlns:a16="http://schemas.microsoft.com/office/drawing/2014/main" id="{5A5426EF-BB0A-3C3F-5092-7E03F6F92CBE}"/>
              </a:ext>
            </a:extLst>
          </p:cNvPr>
          <p:cNvSpPr txBox="1">
            <a:spLocks/>
          </p:cNvSpPr>
          <p:nvPr/>
        </p:nvSpPr>
        <p:spPr>
          <a:xfrm>
            <a:off x="5766836" y="2744050"/>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Veri tabanı ve sorgular</a:t>
            </a:r>
          </a:p>
        </p:txBody>
      </p:sp>
      <p:sp>
        <p:nvSpPr>
          <p:cNvPr id="23" name="Google Shape;556;p39">
            <a:extLst>
              <a:ext uri="{FF2B5EF4-FFF2-40B4-BE49-F238E27FC236}">
                <a16:creationId xmlns:a16="http://schemas.microsoft.com/office/drawing/2014/main" id="{15D5D6B7-8FBB-07D6-1DD3-A53C632704B0}"/>
              </a:ext>
            </a:extLst>
          </p:cNvPr>
          <p:cNvSpPr/>
          <p:nvPr/>
        </p:nvSpPr>
        <p:spPr>
          <a:xfrm>
            <a:off x="9808145" y="3654601"/>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67;p39">
            <a:extLst>
              <a:ext uri="{FF2B5EF4-FFF2-40B4-BE49-F238E27FC236}">
                <a16:creationId xmlns:a16="http://schemas.microsoft.com/office/drawing/2014/main" id="{9382564E-C6AF-2FA6-34C1-92E07131BE62}"/>
              </a:ext>
            </a:extLst>
          </p:cNvPr>
          <p:cNvSpPr txBox="1">
            <a:spLocks/>
          </p:cNvSpPr>
          <p:nvPr/>
        </p:nvSpPr>
        <p:spPr>
          <a:xfrm>
            <a:off x="9853895" y="3700351"/>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6</a:t>
            </a:r>
            <a:endParaRPr lang="en" dirty="0"/>
          </a:p>
        </p:txBody>
      </p:sp>
      <p:sp>
        <p:nvSpPr>
          <p:cNvPr id="25" name="Google Shape;569;p39">
            <a:extLst>
              <a:ext uri="{FF2B5EF4-FFF2-40B4-BE49-F238E27FC236}">
                <a16:creationId xmlns:a16="http://schemas.microsoft.com/office/drawing/2014/main" id="{CDF68087-33B7-B9D0-E6A2-3C9E9EFBA124}"/>
              </a:ext>
            </a:extLst>
          </p:cNvPr>
          <p:cNvSpPr txBox="1">
            <a:spLocks/>
          </p:cNvSpPr>
          <p:nvPr/>
        </p:nvSpPr>
        <p:spPr>
          <a:xfrm>
            <a:off x="10678049" y="3834468"/>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Ekipteki kişilerin görevleri</a:t>
            </a:r>
          </a:p>
        </p:txBody>
      </p:sp>
    </p:spTree>
    <p:extLst>
      <p:ext uri="{BB962C8B-B14F-4D97-AF65-F5344CB8AC3E}">
        <p14:creationId xmlns:p14="http://schemas.microsoft.com/office/powerpoint/2010/main" val="2766217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9"/>
          <p:cNvSpPr/>
          <p:nvPr/>
        </p:nvSpPr>
        <p:spPr>
          <a:xfrm>
            <a:off x="1745425" y="414159"/>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88769" y="1158668"/>
            <a:ext cx="678000" cy="6780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87269" y="2265610"/>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86669" y="3376152"/>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896932" y="1494051"/>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9"/>
          <p:cNvSpPr txBox="1">
            <a:spLocks noGrp="1"/>
          </p:cNvSpPr>
          <p:nvPr>
            <p:ph type="subTitle" idx="3"/>
          </p:nvPr>
        </p:nvSpPr>
        <p:spPr>
          <a:xfrm>
            <a:off x="1263469" y="2378529"/>
            <a:ext cx="29991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Bilgi Piramidi</a:t>
            </a:r>
          </a:p>
        </p:txBody>
      </p:sp>
      <p:sp>
        <p:nvSpPr>
          <p:cNvPr id="561" name="Google Shape;561;p39"/>
          <p:cNvSpPr txBox="1">
            <a:spLocks noGrp="1"/>
          </p:cNvSpPr>
          <p:nvPr>
            <p:ph type="title"/>
          </p:nvPr>
        </p:nvSpPr>
        <p:spPr>
          <a:xfrm>
            <a:off x="637219" y="1207118"/>
            <a:ext cx="581100" cy="5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62" name="Google Shape;562;p39"/>
          <p:cNvSpPr txBox="1">
            <a:spLocks noGrp="1"/>
          </p:cNvSpPr>
          <p:nvPr>
            <p:ph type="title" idx="5"/>
          </p:nvPr>
        </p:nvSpPr>
        <p:spPr>
          <a:xfrm>
            <a:off x="633019" y="2311360"/>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02</a:t>
            </a:r>
            <a:endParaRPr dirty="0"/>
          </a:p>
        </p:txBody>
      </p:sp>
      <p:sp>
        <p:nvSpPr>
          <p:cNvPr id="563" name="Google Shape;563;p39"/>
          <p:cNvSpPr txBox="1">
            <a:spLocks noGrp="1"/>
          </p:cNvSpPr>
          <p:nvPr>
            <p:ph type="subTitle" idx="7"/>
          </p:nvPr>
        </p:nvSpPr>
        <p:spPr>
          <a:xfrm>
            <a:off x="1261806" y="3543705"/>
            <a:ext cx="2999100" cy="25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Kurallar</a:t>
            </a:r>
            <a:endParaRPr dirty="0"/>
          </a:p>
        </p:txBody>
      </p:sp>
      <p:sp>
        <p:nvSpPr>
          <p:cNvPr id="564" name="Google Shape;564;p39"/>
          <p:cNvSpPr txBox="1">
            <a:spLocks noGrp="1"/>
          </p:cNvSpPr>
          <p:nvPr>
            <p:ph type="subTitle" idx="8"/>
          </p:nvPr>
        </p:nvSpPr>
        <p:spPr>
          <a:xfrm>
            <a:off x="1216056" y="3887551"/>
            <a:ext cx="29055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Kavramsal ve Mantıksal Tasarım</a:t>
            </a:r>
            <a:endParaRPr dirty="0"/>
          </a:p>
        </p:txBody>
      </p:sp>
      <p:sp>
        <p:nvSpPr>
          <p:cNvPr id="567" name="Google Shape;567;p39"/>
          <p:cNvSpPr txBox="1">
            <a:spLocks noGrp="1"/>
          </p:cNvSpPr>
          <p:nvPr>
            <p:ph type="title" idx="15"/>
          </p:nvPr>
        </p:nvSpPr>
        <p:spPr>
          <a:xfrm>
            <a:off x="4942682" y="1539801"/>
            <a:ext cx="585300" cy="585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569" name="Google Shape;569;p39"/>
          <p:cNvSpPr txBox="1">
            <a:spLocks noGrp="1"/>
          </p:cNvSpPr>
          <p:nvPr>
            <p:ph type="subTitle" idx="9"/>
          </p:nvPr>
        </p:nvSpPr>
        <p:spPr>
          <a:xfrm>
            <a:off x="5766836" y="1673918"/>
            <a:ext cx="29988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PK ve FK</a:t>
            </a:r>
            <a:endParaRPr dirty="0"/>
          </a:p>
        </p:txBody>
      </p:sp>
      <p:sp>
        <p:nvSpPr>
          <p:cNvPr id="3" name="Başlık 2">
            <a:extLst>
              <a:ext uri="{FF2B5EF4-FFF2-40B4-BE49-F238E27FC236}">
                <a16:creationId xmlns:a16="http://schemas.microsoft.com/office/drawing/2014/main" id="{E2497DD9-0C8B-51C7-2E39-0413DF40D6CC}"/>
              </a:ext>
            </a:extLst>
          </p:cNvPr>
          <p:cNvSpPr>
            <a:spLocks noGrp="1"/>
          </p:cNvSpPr>
          <p:nvPr>
            <p:ph type="title" idx="6"/>
          </p:nvPr>
        </p:nvSpPr>
        <p:spPr>
          <a:xfrm>
            <a:off x="713250" y="429566"/>
            <a:ext cx="7717500" cy="457200"/>
          </a:xfrm>
        </p:spPr>
        <p:txBody>
          <a:bodyPr/>
          <a:lstStyle/>
          <a:p>
            <a:r>
              <a:rPr lang="tr-TR" dirty="0"/>
              <a:t>Konu Başlıkları</a:t>
            </a:r>
          </a:p>
        </p:txBody>
      </p:sp>
      <p:sp>
        <p:nvSpPr>
          <p:cNvPr id="5" name="Alt Başlık 4">
            <a:extLst>
              <a:ext uri="{FF2B5EF4-FFF2-40B4-BE49-F238E27FC236}">
                <a16:creationId xmlns:a16="http://schemas.microsoft.com/office/drawing/2014/main" id="{47B24295-36BE-2746-B718-C1DBD4495579}"/>
              </a:ext>
            </a:extLst>
          </p:cNvPr>
          <p:cNvSpPr>
            <a:spLocks noGrp="1"/>
          </p:cNvSpPr>
          <p:nvPr>
            <p:ph type="subTitle" idx="1"/>
          </p:nvPr>
        </p:nvSpPr>
        <p:spPr>
          <a:xfrm>
            <a:off x="1122387" y="1256974"/>
            <a:ext cx="3774545" cy="344003"/>
          </a:xfrm>
        </p:spPr>
        <p:txBody>
          <a:bodyPr>
            <a:noAutofit/>
          </a:bodyPr>
          <a:lstStyle/>
          <a:p>
            <a:r>
              <a:rPr lang="tr-TR" dirty="0"/>
              <a:t>Neden ilgili konu seçildi</a:t>
            </a:r>
          </a:p>
        </p:txBody>
      </p:sp>
      <p:sp>
        <p:nvSpPr>
          <p:cNvPr id="17" name="Google Shape;562;p39">
            <a:extLst>
              <a:ext uri="{FF2B5EF4-FFF2-40B4-BE49-F238E27FC236}">
                <a16:creationId xmlns:a16="http://schemas.microsoft.com/office/drawing/2014/main" id="{2ACC5EBA-B7B0-F02D-244B-BCF6AD0133DE}"/>
              </a:ext>
            </a:extLst>
          </p:cNvPr>
          <p:cNvSpPr txBox="1">
            <a:spLocks/>
          </p:cNvSpPr>
          <p:nvPr/>
        </p:nvSpPr>
        <p:spPr>
          <a:xfrm>
            <a:off x="621728" y="3421902"/>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3</a:t>
            </a:r>
            <a:endParaRPr lang="en" dirty="0"/>
          </a:p>
        </p:txBody>
      </p:sp>
      <p:sp>
        <p:nvSpPr>
          <p:cNvPr id="20" name="Google Shape;556;p39">
            <a:extLst>
              <a:ext uri="{FF2B5EF4-FFF2-40B4-BE49-F238E27FC236}">
                <a16:creationId xmlns:a16="http://schemas.microsoft.com/office/drawing/2014/main" id="{1354E715-B337-4C98-C16D-57033F5E1AED}"/>
              </a:ext>
            </a:extLst>
          </p:cNvPr>
          <p:cNvSpPr/>
          <p:nvPr/>
        </p:nvSpPr>
        <p:spPr>
          <a:xfrm>
            <a:off x="4896932" y="2564183"/>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67;p39">
            <a:extLst>
              <a:ext uri="{FF2B5EF4-FFF2-40B4-BE49-F238E27FC236}">
                <a16:creationId xmlns:a16="http://schemas.microsoft.com/office/drawing/2014/main" id="{5925D47E-4B1C-22AA-2BE9-DF265B9E6DD7}"/>
              </a:ext>
            </a:extLst>
          </p:cNvPr>
          <p:cNvSpPr txBox="1">
            <a:spLocks/>
          </p:cNvSpPr>
          <p:nvPr/>
        </p:nvSpPr>
        <p:spPr>
          <a:xfrm>
            <a:off x="4942682" y="2609933"/>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5</a:t>
            </a:r>
            <a:endParaRPr lang="en" dirty="0"/>
          </a:p>
        </p:txBody>
      </p:sp>
      <p:sp>
        <p:nvSpPr>
          <p:cNvPr id="22" name="Google Shape;569;p39">
            <a:extLst>
              <a:ext uri="{FF2B5EF4-FFF2-40B4-BE49-F238E27FC236}">
                <a16:creationId xmlns:a16="http://schemas.microsoft.com/office/drawing/2014/main" id="{5A5426EF-BB0A-3C3F-5092-7E03F6F92CBE}"/>
              </a:ext>
            </a:extLst>
          </p:cNvPr>
          <p:cNvSpPr txBox="1">
            <a:spLocks/>
          </p:cNvSpPr>
          <p:nvPr/>
        </p:nvSpPr>
        <p:spPr>
          <a:xfrm>
            <a:off x="5766836" y="2744050"/>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Veri tabanı ve sorgular</a:t>
            </a:r>
          </a:p>
        </p:txBody>
      </p:sp>
      <p:sp>
        <p:nvSpPr>
          <p:cNvPr id="23" name="Google Shape;556;p39">
            <a:extLst>
              <a:ext uri="{FF2B5EF4-FFF2-40B4-BE49-F238E27FC236}">
                <a16:creationId xmlns:a16="http://schemas.microsoft.com/office/drawing/2014/main" id="{15D5D6B7-8FBB-07D6-1DD3-A53C632704B0}"/>
              </a:ext>
            </a:extLst>
          </p:cNvPr>
          <p:cNvSpPr/>
          <p:nvPr/>
        </p:nvSpPr>
        <p:spPr>
          <a:xfrm>
            <a:off x="4896932" y="3644485"/>
            <a:ext cx="676800" cy="6768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67;p39">
            <a:extLst>
              <a:ext uri="{FF2B5EF4-FFF2-40B4-BE49-F238E27FC236}">
                <a16:creationId xmlns:a16="http://schemas.microsoft.com/office/drawing/2014/main" id="{9382564E-C6AF-2FA6-34C1-92E07131BE62}"/>
              </a:ext>
            </a:extLst>
          </p:cNvPr>
          <p:cNvSpPr txBox="1">
            <a:spLocks/>
          </p:cNvSpPr>
          <p:nvPr/>
        </p:nvSpPr>
        <p:spPr>
          <a:xfrm>
            <a:off x="4942682" y="3690235"/>
            <a:ext cx="585300" cy="5853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5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dirty="0"/>
              <a:t>0</a:t>
            </a:r>
            <a:r>
              <a:rPr lang="tr-TR" dirty="0"/>
              <a:t>6</a:t>
            </a:r>
            <a:endParaRPr lang="en" dirty="0"/>
          </a:p>
        </p:txBody>
      </p:sp>
      <p:sp>
        <p:nvSpPr>
          <p:cNvPr id="25" name="Google Shape;569;p39">
            <a:extLst>
              <a:ext uri="{FF2B5EF4-FFF2-40B4-BE49-F238E27FC236}">
                <a16:creationId xmlns:a16="http://schemas.microsoft.com/office/drawing/2014/main" id="{CDF68087-33B7-B9D0-E6A2-3C9E9EFBA124}"/>
              </a:ext>
            </a:extLst>
          </p:cNvPr>
          <p:cNvSpPr txBox="1">
            <a:spLocks/>
          </p:cNvSpPr>
          <p:nvPr/>
        </p:nvSpPr>
        <p:spPr>
          <a:xfrm>
            <a:off x="5766836" y="3824352"/>
            <a:ext cx="29988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400"/>
              <a:buFont typeface="Saira"/>
              <a:buNone/>
              <a:defRPr sz="20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L="914400" marR="0" lvl="1"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2pPr>
            <a:lvl3pPr marL="1371600" marR="0" lvl="2"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3pPr>
            <a:lvl4pPr marL="1828800" marR="0" lvl="3"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4pPr>
            <a:lvl5pPr marL="2286000" marR="0" lvl="4"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5pPr>
            <a:lvl6pPr marL="2743200" marR="0" lvl="5"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6pPr>
            <a:lvl7pPr marL="3200400" marR="0" lvl="6"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7pPr>
            <a:lvl8pPr marL="3657600" marR="0" lvl="7"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8pPr>
            <a:lvl9pPr marL="4114800" marR="0" lvl="8" indent="-330200" algn="ctr" rtl="0">
              <a:lnSpc>
                <a:spcPct val="100000"/>
              </a:lnSpc>
              <a:spcBef>
                <a:spcPts val="0"/>
              </a:spcBef>
              <a:spcAft>
                <a:spcPts val="0"/>
              </a:spcAft>
              <a:buClr>
                <a:schemeClr val="lt1"/>
              </a:buClr>
              <a:buSzPts val="1600"/>
              <a:buFont typeface="Saira"/>
              <a:buNone/>
              <a:defRPr sz="1600" b="0" i="0" u="none" strike="noStrike" cap="none">
                <a:solidFill>
                  <a:schemeClr val="lt1"/>
                </a:solidFill>
                <a:latin typeface="Saira"/>
                <a:ea typeface="Saira"/>
                <a:cs typeface="Saira"/>
                <a:sym typeface="Saira"/>
              </a:defRPr>
            </a:lvl9pPr>
          </a:lstStyle>
          <a:p>
            <a:pPr marL="0" indent="0"/>
            <a:r>
              <a:rPr lang="tr-TR" dirty="0"/>
              <a:t>Ekipteki kişilerin görevleri</a:t>
            </a:r>
          </a:p>
        </p:txBody>
      </p:sp>
    </p:spTree>
    <p:extLst>
      <p:ext uri="{BB962C8B-B14F-4D97-AF65-F5344CB8AC3E}">
        <p14:creationId xmlns:p14="http://schemas.microsoft.com/office/powerpoint/2010/main" val="3673160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41"/>
          <p:cNvSpPr/>
          <p:nvPr/>
        </p:nvSpPr>
        <p:spPr>
          <a:xfrm>
            <a:off x="4057800" y="1320502"/>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txBox="1">
            <a:spLocks noGrp="1"/>
          </p:cNvSpPr>
          <p:nvPr>
            <p:ph type="title"/>
          </p:nvPr>
        </p:nvSpPr>
        <p:spPr>
          <a:xfrm>
            <a:off x="927300" y="2794599"/>
            <a:ext cx="7289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Neden ilgili konu seçildi</a:t>
            </a:r>
            <a:endParaRPr dirty="0"/>
          </a:p>
        </p:txBody>
      </p:sp>
      <p:sp>
        <p:nvSpPr>
          <p:cNvPr id="586" name="Google Shape;586;p41"/>
          <p:cNvSpPr txBox="1">
            <a:spLocks noGrp="1"/>
          </p:cNvSpPr>
          <p:nvPr>
            <p:ph type="title" idx="2"/>
          </p:nvPr>
        </p:nvSpPr>
        <p:spPr>
          <a:xfrm>
            <a:off x="4059900" y="1322593"/>
            <a:ext cx="10242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6" name="Google Shape;576;p40"/>
          <p:cNvSpPr/>
          <p:nvPr/>
        </p:nvSpPr>
        <p:spPr>
          <a:xfrm>
            <a:off x="3569145" y="7283046"/>
            <a:ext cx="4659" cy="72"/>
          </a:xfrm>
          <a:custGeom>
            <a:avLst/>
            <a:gdLst/>
            <a:ahLst/>
            <a:cxnLst/>
            <a:rect l="l" t="t" r="r" b="b"/>
            <a:pathLst>
              <a:path w="65" h="1" extrusionOk="0">
                <a:moveTo>
                  <a:pt x="64" y="0"/>
                </a:moveTo>
                <a:lnTo>
                  <a:pt x="64" y="0"/>
                </a:lnTo>
                <a:lnTo>
                  <a:pt x="0" y="0"/>
                </a:lnTo>
                <a:lnTo>
                  <a:pt x="0" y="0"/>
                </a:lnTo>
                <a:lnTo>
                  <a:pt x="0" y="0"/>
                </a:lnTo>
                <a:lnTo>
                  <a:pt x="64" y="0"/>
                </a:lnTo>
                <a:lnTo>
                  <a:pt x="64" y="0"/>
                </a:lnTo>
                <a:close/>
              </a:path>
            </a:pathLst>
          </a:custGeom>
          <a:solidFill>
            <a:srgbClr val="D6F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3518468" y="7275376"/>
            <a:ext cx="72" cy="72"/>
          </a:xfrm>
          <a:custGeom>
            <a:avLst/>
            <a:gdLst/>
            <a:ahLst/>
            <a:cxnLst/>
            <a:rect l="l" t="t" r="r" b="b"/>
            <a:pathLst>
              <a:path w="1" h="1" extrusionOk="0">
                <a:moveTo>
                  <a:pt x="1" y="0"/>
                </a:moveTo>
                <a:lnTo>
                  <a:pt x="1" y="0"/>
                </a:lnTo>
                <a:lnTo>
                  <a:pt x="1" y="0"/>
                </a:lnTo>
                <a:lnTo>
                  <a:pt x="1" y="0"/>
                </a:lnTo>
                <a:close/>
              </a:path>
            </a:pathLst>
          </a:custGeom>
          <a:solidFill>
            <a:srgbClr val="D6F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Alt Başlık 6">
            <a:extLst>
              <a:ext uri="{FF2B5EF4-FFF2-40B4-BE49-F238E27FC236}">
                <a16:creationId xmlns:a16="http://schemas.microsoft.com/office/drawing/2014/main" id="{C0C86BED-F8B8-28DA-477D-B9E978499733}"/>
              </a:ext>
            </a:extLst>
          </p:cNvPr>
          <p:cNvSpPr>
            <a:spLocks noGrp="1"/>
          </p:cNvSpPr>
          <p:nvPr>
            <p:ph type="subTitle" idx="1"/>
          </p:nvPr>
        </p:nvSpPr>
        <p:spPr>
          <a:xfrm>
            <a:off x="9532404" y="1282564"/>
            <a:ext cx="6839491" cy="2578371"/>
          </a:xfrm>
        </p:spPr>
        <p:txBody>
          <a:bodyPr/>
          <a:lstStyle/>
          <a:p>
            <a:r>
              <a:rPr lang="tr-TR" dirty="0"/>
              <a:t>Bu konuyu seçmemizde ki asıl amaç seyahat konusuna ilgimiz olmasıdır. Yeni yerler keşfetmek, farklı kültürler öğrenmek vs. her zaman merak ettiğimiz konular olmuştur. Birçok kişinin seyahat planlaması yapmakta sıkıntı çektiğini gördük özellikle bütçeye uygun hem de istediklerinizi karşılayacak şekilde bir plan kurulmasına ciddi anlamda zorlanıldığını fark ettik bizim burada ki amacımızda bu konu da sıkıntı yaşamamanızı ve fikir sahibi olmanızı sağlamak</a:t>
            </a:r>
          </a:p>
        </p:txBody>
      </p:sp>
    </p:spTree>
    <p:extLst>
      <p:ext uri="{BB962C8B-B14F-4D97-AF65-F5344CB8AC3E}">
        <p14:creationId xmlns:p14="http://schemas.microsoft.com/office/powerpoint/2010/main" val="1546493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lternative Data for Investments by Slidesgo">
  <a:themeElements>
    <a:clrScheme name="Simple Light">
      <a:dk1>
        <a:srgbClr val="282829"/>
      </a:dk1>
      <a:lt1>
        <a:srgbClr val="FFFFFF"/>
      </a:lt1>
      <a:dk2>
        <a:srgbClr val="3335D1"/>
      </a:dk2>
      <a:lt2>
        <a:srgbClr val="FF882F"/>
      </a:lt2>
      <a:accent1>
        <a:srgbClr val="D54B93"/>
      </a:accent1>
      <a:accent2>
        <a:srgbClr val="E6E6E6"/>
      </a:accent2>
      <a:accent3>
        <a:srgbClr val="FD7EC0"/>
      </a:accent3>
      <a:accent4>
        <a:srgbClr val="1D1E7C"/>
      </a:accent4>
      <a:accent5>
        <a:srgbClr val="CE80FF"/>
      </a:accent5>
      <a:accent6>
        <a:srgbClr val="FEAEE1"/>
      </a:accent6>
      <a:hlink>
        <a:srgbClr val="FF888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1209</Words>
  <Application>Microsoft Office PowerPoint</Application>
  <PresentationFormat>Ekran Gösterisi (16:9)</PresentationFormat>
  <Paragraphs>186</Paragraphs>
  <Slides>36</Slides>
  <Notes>36</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36</vt:i4>
      </vt:variant>
    </vt:vector>
  </HeadingPairs>
  <TitlesOfParts>
    <vt:vector size="44" baseType="lpstr">
      <vt:lpstr>Montserrat Alternates ExtraBold</vt:lpstr>
      <vt:lpstr>Satisfy</vt:lpstr>
      <vt:lpstr>Pacifico</vt:lpstr>
      <vt:lpstr>Saira</vt:lpstr>
      <vt:lpstr>Dosis</vt:lpstr>
      <vt:lpstr>Arial</vt:lpstr>
      <vt:lpstr>Alef</vt:lpstr>
      <vt:lpstr>Alternative Data for Investments by Slidesgo</vt:lpstr>
      <vt:lpstr>Seyahat Tercihleri ve Planlama Hakkında Verileri toplama ve Analiz etme</vt:lpstr>
      <vt:lpstr>01</vt:lpstr>
      <vt:lpstr>01</vt:lpstr>
      <vt:lpstr>01</vt:lpstr>
      <vt:lpstr>01</vt:lpstr>
      <vt:lpstr>01</vt:lpstr>
      <vt:lpstr>01</vt:lpstr>
      <vt:lpstr>Neden ilgili konu seçildi</vt:lpstr>
      <vt:lpstr>PowerPoint Sunusu</vt:lpstr>
      <vt:lpstr>PowerPoint Sunusu</vt:lpstr>
      <vt:lpstr>02</vt:lpstr>
      <vt:lpstr>02</vt:lpstr>
      <vt:lpstr>PowerPoint Sunusu</vt:lpstr>
      <vt:lpstr>PowerPoint Sunusu</vt:lpstr>
      <vt:lpstr>Kurallar</vt:lpstr>
      <vt:lpstr>(1-N)/(N-1) İlişkiler</vt:lpstr>
      <vt:lpstr>N-N İlişkiler</vt:lpstr>
      <vt:lpstr>Kavramsal Tasarım</vt:lpstr>
      <vt:lpstr>Mantıksal Tasarım </vt:lpstr>
      <vt:lpstr>Mantıksal Tasarım</vt:lpstr>
      <vt:lpstr>PK ve FK</vt:lpstr>
      <vt:lpstr>Nedir?</vt:lpstr>
      <vt:lpstr>PK-FK Bağlantısı</vt:lpstr>
      <vt:lpstr>İlişki Türleri</vt:lpstr>
      <vt:lpstr>05</vt:lpstr>
      <vt:lpstr>PowerPoint Sunusu</vt:lpstr>
      <vt:lpstr>Örnek Sorgular</vt:lpstr>
      <vt:lpstr>PowerPoint Sunusu</vt:lpstr>
      <vt:lpstr>Örnek Sorgular</vt:lpstr>
      <vt:lpstr>PowerPoint Sunusu</vt:lpstr>
      <vt:lpstr>Örnek Sorgular</vt:lpstr>
      <vt:lpstr>Örnek Sorgular</vt:lpstr>
      <vt:lpstr>Örnek Sorgular</vt:lpstr>
      <vt:lpstr>06</vt:lpstr>
      <vt:lpstr>PowerPoint Sunusu</vt:lpstr>
      <vt:lpstr>Bizi 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Seyahat Tercihleri ve Planlama Hakkında Verileri toplama ve Analiz etme</dc:title>
  <cp:lastModifiedBy>ASUDE D. 221613052</cp:lastModifiedBy>
  <cp:revision>7</cp:revision>
  <dcterms:modified xsi:type="dcterms:W3CDTF">2023-05-30T07:33:38Z</dcterms:modified>
</cp:coreProperties>
</file>