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Dosis Light"/>
      <p:regular r:id="rId23"/>
      <p:bold r:id="rId24"/>
    </p:embeddedFont>
    <p:embeddedFont>
      <p:font typeface="Dosis"/>
      <p:regular r:id="rId25"/>
      <p:bold r:id="rId26"/>
    </p:embeddedFont>
    <p:embeddedFont>
      <p:font typeface="Oswald Light"/>
      <p:regular r:id="rId27"/>
      <p:bold r:id="rId28"/>
    </p:embeddedFont>
    <p:embeddedFont>
      <p:font typeface="Oswald"/>
      <p:regular r:id="rId29"/>
      <p:bold r:id="rId30"/>
    </p:embeddedFont>
    <p:embeddedFont>
      <p:font typeface="Titillium Web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04648E5-C0B6-456B-94D8-473B42DCC11C}">
  <a:tblStyle styleId="{A04648E5-C0B6-456B-94D8-473B42DCC11C}"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AF3F86E-58C9-4C9F-8988-944647779E6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DosisLight-bold.fntdata"/><Relationship Id="rId23" Type="http://schemas.openxmlformats.org/officeDocument/2006/relationships/font" Target="fonts/Dosis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osis-bold.fntdata"/><Relationship Id="rId25" Type="http://schemas.openxmlformats.org/officeDocument/2006/relationships/font" Target="fonts/Dosis-regular.fntdata"/><Relationship Id="rId28" Type="http://schemas.openxmlformats.org/officeDocument/2006/relationships/font" Target="fonts/OswaldLight-bold.fntdata"/><Relationship Id="rId27" Type="http://schemas.openxmlformats.org/officeDocument/2006/relationships/font" Target="fonts/Oswald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itilliumWebLight-regular.fntdata"/><Relationship Id="rId30" Type="http://schemas.openxmlformats.org/officeDocument/2006/relationships/font" Target="fonts/Oswald-bold.fntdata"/><Relationship Id="rId11" Type="http://schemas.openxmlformats.org/officeDocument/2006/relationships/slide" Target="slides/slide6.xml"/><Relationship Id="rId33" Type="http://schemas.openxmlformats.org/officeDocument/2006/relationships/font" Target="fonts/TitilliumWebLight-italic.fntdata"/><Relationship Id="rId10" Type="http://schemas.openxmlformats.org/officeDocument/2006/relationships/slide" Target="slides/slide5.xml"/><Relationship Id="rId32" Type="http://schemas.openxmlformats.org/officeDocument/2006/relationships/font" Target="fonts/TitilliumWebLight-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TitilliumWebLigh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9" name="Shape 4359"/>
        <p:cNvGrpSpPr/>
        <p:nvPr/>
      </p:nvGrpSpPr>
      <p:grpSpPr>
        <a:xfrm>
          <a:off x="0" y="0"/>
          <a:ext cx="0" cy="0"/>
          <a:chOff x="0" y="0"/>
          <a:chExt cx="0" cy="0"/>
        </a:xfrm>
      </p:grpSpPr>
      <p:sp>
        <p:nvSpPr>
          <p:cNvPr id="4360" name="Google Shape;4360;g3724d1bb97_0_8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1" name="Google Shape;4361;g3724d1bb97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8" name="Shape 4458"/>
        <p:cNvGrpSpPr/>
        <p:nvPr/>
      </p:nvGrpSpPr>
      <p:grpSpPr>
        <a:xfrm>
          <a:off x="0" y="0"/>
          <a:ext cx="0" cy="0"/>
          <a:chOff x="0" y="0"/>
          <a:chExt cx="0" cy="0"/>
        </a:xfrm>
      </p:grpSpPr>
      <p:sp>
        <p:nvSpPr>
          <p:cNvPr id="4459" name="Google Shape;4459;g3604b98c8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0" name="Google Shape;4460;g3604b98c8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These were the results from the fasttext used as a classification model. This shows that the metadata performs better than the free text.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0" name="Shape 4470"/>
        <p:cNvGrpSpPr/>
        <p:nvPr/>
      </p:nvGrpSpPr>
      <p:grpSpPr>
        <a:xfrm>
          <a:off x="0" y="0"/>
          <a:ext cx="0" cy="0"/>
          <a:chOff x="0" y="0"/>
          <a:chExt cx="0" cy="0"/>
        </a:xfrm>
      </p:grpSpPr>
      <p:sp>
        <p:nvSpPr>
          <p:cNvPr id="4471" name="Google Shape;4471;g3733b294c4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2" name="Google Shape;4472;g3733b294c4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P&amp;W wanted to know if this problem is solved by unsupervised modeling. We used basic vectorizers for clustering but did not get good results.</a:t>
            </a:r>
            <a:endParaRPr/>
          </a:p>
          <a:p>
            <a:pPr indent="0" lvl="0" marL="0" rtl="0">
              <a:spcBef>
                <a:spcPts val="0"/>
              </a:spcBef>
              <a:spcAft>
                <a:spcPts val="0"/>
              </a:spcAft>
              <a:buNone/>
            </a:pPr>
            <a:r>
              <a:rPr lang="en"/>
              <a:t>So we used the fasttext text representation to built the input dataset and performed clustering. We used each analyst as their own cluster as we didnt have ground truth for multiple analysts in a cluster. FastText has two text representations - Skipgram and Continuous Bag of Words and we tried both. For Clustering we tried simple KMeans and Agglomerative Clustering using average linkage from sklearn.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4" name="Shape 4484"/>
        <p:cNvGrpSpPr/>
        <p:nvPr/>
      </p:nvGrpSpPr>
      <p:grpSpPr>
        <a:xfrm>
          <a:off x="0" y="0"/>
          <a:ext cx="0" cy="0"/>
          <a:chOff x="0" y="0"/>
          <a:chExt cx="0" cy="0"/>
        </a:xfrm>
      </p:grpSpPr>
      <p:sp>
        <p:nvSpPr>
          <p:cNvPr id="4485" name="Google Shape;4485;g38ed3f2fc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6" name="Google Shape;4486;g38ed3f2fc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used the classification labels as ground truth to measure the homogeneity of clusters. We got pretty good clusters compared to used the basic vectorizers. Notably, using metadata alone which is the categorical columns, the bag of words and the skip-gram representation gave almost similar results. However, Using the bug description where words were joined together, the bag of words did not do that well. Whereas the character n-gram gave better separated clusters.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0" name="Shape 4490"/>
        <p:cNvGrpSpPr/>
        <p:nvPr/>
      </p:nvGrpSpPr>
      <p:grpSpPr>
        <a:xfrm>
          <a:off x="0" y="0"/>
          <a:ext cx="0" cy="0"/>
          <a:chOff x="0" y="0"/>
          <a:chExt cx="0" cy="0"/>
        </a:xfrm>
      </p:grpSpPr>
      <p:sp>
        <p:nvSpPr>
          <p:cNvPr id="4491" name="Google Shape;4491;g38ed3f2fc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2" name="Google Shape;4492;g38ed3f2fc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got good clusters, but how do we convert them to a deliverable? How do we map assignees to clusters. When true and predicted clusters are varied? A cluster in a prediction has bugs from different components attached to it.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9" name="Shape 4509"/>
        <p:cNvGrpSpPr/>
        <p:nvPr/>
      </p:nvGrpSpPr>
      <p:grpSpPr>
        <a:xfrm>
          <a:off x="0" y="0"/>
          <a:ext cx="0" cy="0"/>
          <a:chOff x="0" y="0"/>
          <a:chExt cx="0" cy="0"/>
        </a:xfrm>
      </p:grpSpPr>
      <p:sp>
        <p:nvSpPr>
          <p:cNvPr id="4510" name="Google Shape;4510;g3724d1bb97_0_8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1" name="Google Shape;4511;g3724d1bb97_0_8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6" name="Shape 4516"/>
        <p:cNvGrpSpPr/>
        <p:nvPr/>
      </p:nvGrpSpPr>
      <p:grpSpPr>
        <a:xfrm>
          <a:off x="0" y="0"/>
          <a:ext cx="0" cy="0"/>
          <a:chOff x="0" y="0"/>
          <a:chExt cx="0" cy="0"/>
        </a:xfrm>
      </p:grpSpPr>
      <p:sp>
        <p:nvSpPr>
          <p:cNvPr id="4517" name="Google Shape;4517;g35f9cf8b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8" name="Google Shape;4518;g35f9cf8b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4" name="Shape 4524"/>
        <p:cNvGrpSpPr/>
        <p:nvPr/>
      </p:nvGrpSpPr>
      <p:grpSpPr>
        <a:xfrm>
          <a:off x="0" y="0"/>
          <a:ext cx="0" cy="0"/>
          <a:chOff x="0" y="0"/>
          <a:chExt cx="0" cy="0"/>
        </a:xfrm>
      </p:grpSpPr>
      <p:sp>
        <p:nvSpPr>
          <p:cNvPr id="4525" name="Google Shape;4525;g3724d1bb97_0_26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6" name="Google Shape;4526;g3724d1bb97_0_26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0" name="Shape 4530"/>
        <p:cNvGrpSpPr/>
        <p:nvPr/>
      </p:nvGrpSpPr>
      <p:grpSpPr>
        <a:xfrm>
          <a:off x="0" y="0"/>
          <a:ext cx="0" cy="0"/>
          <a:chOff x="0" y="0"/>
          <a:chExt cx="0" cy="0"/>
        </a:xfrm>
      </p:grpSpPr>
      <p:sp>
        <p:nvSpPr>
          <p:cNvPr id="4531" name="Google Shape;4531;g3724d1bb97_0_8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2" name="Google Shape;4532;g3724d1bb97_0_8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4" name="Shape 4364"/>
        <p:cNvGrpSpPr/>
        <p:nvPr/>
      </p:nvGrpSpPr>
      <p:grpSpPr>
        <a:xfrm>
          <a:off x="0" y="0"/>
          <a:ext cx="0" cy="0"/>
          <a:chOff x="0" y="0"/>
          <a:chExt cx="0" cy="0"/>
        </a:xfrm>
      </p:grpSpPr>
      <p:sp>
        <p:nvSpPr>
          <p:cNvPr id="4365" name="Google Shape;4365;g3724d1bb97_0_8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6" name="Google Shape;4366;g3724d1bb97_0_8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AutoNum type="arabicPeriod"/>
            </a:pPr>
            <a:r>
              <a:rPr lang="en"/>
              <a:t>We are understanding to assign the tickets in two ways:</a:t>
            </a:r>
            <a:endParaRPr/>
          </a:p>
          <a:p>
            <a:pPr indent="-298450" lvl="0" marL="457200" rtl="0">
              <a:spcBef>
                <a:spcPts val="0"/>
              </a:spcBef>
              <a:spcAft>
                <a:spcPts val="0"/>
              </a:spcAft>
              <a:buSzPts val="1100"/>
              <a:buAutoNum type="alphaLcPeriod"/>
            </a:pPr>
            <a:r>
              <a:rPr lang="en"/>
              <a:t>Buckets of topics</a:t>
            </a:r>
            <a:endParaRPr/>
          </a:p>
          <a:p>
            <a:pPr indent="-298450" lvl="0" marL="457200" rtl="0">
              <a:spcBef>
                <a:spcPts val="0"/>
              </a:spcBef>
              <a:spcAft>
                <a:spcPts val="0"/>
              </a:spcAft>
              <a:buSzPts val="1100"/>
              <a:buAutoNum type="alphaLcPeriod"/>
            </a:pPr>
            <a:r>
              <a:rPr lang="en"/>
              <a:t>Person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6" name="Shape 4396"/>
        <p:cNvGrpSpPr/>
        <p:nvPr/>
      </p:nvGrpSpPr>
      <p:grpSpPr>
        <a:xfrm>
          <a:off x="0" y="0"/>
          <a:ext cx="0" cy="0"/>
          <a:chOff x="0" y="0"/>
          <a:chExt cx="0" cy="0"/>
        </a:xfrm>
      </p:grpSpPr>
      <p:sp>
        <p:nvSpPr>
          <p:cNvPr id="4397" name="Google Shape;4397;g36a4be862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8" name="Google Shape;4398;g36a4be862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Introduce our dataset. Highlight the different data types we have - and the categorical column missing in PW s dataset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2" name="Shape 4402"/>
        <p:cNvGrpSpPr/>
        <p:nvPr/>
      </p:nvGrpSpPr>
      <p:grpSpPr>
        <a:xfrm>
          <a:off x="0" y="0"/>
          <a:ext cx="0" cy="0"/>
          <a:chOff x="0" y="0"/>
          <a:chExt cx="0" cy="0"/>
        </a:xfrm>
      </p:grpSpPr>
      <p:sp>
        <p:nvSpPr>
          <p:cNvPr id="4403" name="Google Shape;4403;g38739e4c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4" name="Google Shape;4404;g38739e4c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example is from mozilla dataset. Highlight the distribution of character length in Bug Desc column. Poorly formatted text description is that we cannot understand much about the bug from the description like the example “</a:t>
            </a:r>
            <a:r>
              <a:rPr lang="en">
                <a:solidFill>
                  <a:schemeClr val="dk1"/>
                </a:solidFill>
              </a:rPr>
              <a:t>Calendar services try to add and remove profile-after-change observers</a:t>
            </a:r>
            <a:r>
              <a:rPr lang="en"/>
              <a:t>”. We have a total of 9937 bugs.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1" name="Shape 4411"/>
        <p:cNvGrpSpPr/>
        <p:nvPr/>
      </p:nvGrpSpPr>
      <p:grpSpPr>
        <a:xfrm>
          <a:off x="0" y="0"/>
          <a:ext cx="0" cy="0"/>
          <a:chOff x="0" y="0"/>
          <a:chExt cx="0" cy="0"/>
        </a:xfrm>
      </p:grpSpPr>
      <p:sp>
        <p:nvSpPr>
          <p:cNvPr id="4412" name="Google Shape;4412;g36a4be8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3" name="Google Shape;4413;g36a4be8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These are the initial results we tried.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8" name="Shape 4418"/>
        <p:cNvGrpSpPr/>
        <p:nvPr/>
      </p:nvGrpSpPr>
      <p:grpSpPr>
        <a:xfrm>
          <a:off x="0" y="0"/>
          <a:ext cx="0" cy="0"/>
          <a:chOff x="0" y="0"/>
          <a:chExt cx="0" cy="0"/>
        </a:xfrm>
      </p:grpSpPr>
      <p:sp>
        <p:nvSpPr>
          <p:cNvPr id="4419" name="Google Shape;4419;g38739e4ca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0" name="Google Shape;4420;g38739e4ca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4" name="Shape 4424"/>
        <p:cNvGrpSpPr/>
        <p:nvPr/>
      </p:nvGrpSpPr>
      <p:grpSpPr>
        <a:xfrm>
          <a:off x="0" y="0"/>
          <a:ext cx="0" cy="0"/>
          <a:chOff x="0" y="0"/>
          <a:chExt cx="0" cy="0"/>
        </a:xfrm>
      </p:grpSpPr>
      <p:sp>
        <p:nvSpPr>
          <p:cNvPr id="4425" name="Google Shape;4425;g3724d1bb97_0_8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6" name="Google Shape;4426;g3724d1bb97_0_8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used dimensionality reduction to interpret the representation of words in our dataset based on the common vectorizers (tfidf / bow). We took the input matrix - reduced its dimensionality using SVD, we then searched the subspace for similar words, where we used cosine similarity for distance. When using the free text column, the output was less valuable. We found that the closest words were unrelated to the query word.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7" name="Shape 4437"/>
        <p:cNvGrpSpPr/>
        <p:nvPr/>
      </p:nvGrpSpPr>
      <p:grpSpPr>
        <a:xfrm>
          <a:off x="0" y="0"/>
          <a:ext cx="0" cy="0"/>
          <a:chOff x="0" y="0"/>
          <a:chExt cx="0" cy="0"/>
        </a:xfrm>
      </p:grpSpPr>
      <p:sp>
        <p:nvSpPr>
          <p:cNvPr id="4438" name="Google Shape;4438;g3733b294c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9" name="Google Shape;4439;g3733b294c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 an experiment we removed the free text representation and used only the categorical column. This reduced the size of the corpus to a large extent and also the results of the query were much more sensible as the closest words were ones with more co-occurrences than the other.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0" name="Shape 4450"/>
        <p:cNvGrpSpPr/>
        <p:nvPr/>
      </p:nvGrpSpPr>
      <p:grpSpPr>
        <a:xfrm>
          <a:off x="0" y="0"/>
          <a:ext cx="0" cy="0"/>
          <a:chOff x="0" y="0"/>
          <a:chExt cx="0" cy="0"/>
        </a:xfrm>
      </p:grpSpPr>
      <p:sp>
        <p:nvSpPr>
          <p:cNvPr id="4451" name="Google Shape;4451;g3604b98c8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2" name="Google Shape;4452;g3604b98c8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After analyzing the word vectors we learnt that most of the words were joined together. We needed a character n-gram model for representing our data. We use fastText a hierarchical classifier because the distribution of classes in the dataset is not balanced.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3B55"/>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62000" y="696425"/>
            <a:ext cx="5396700" cy="1159800"/>
          </a:xfrm>
          <a:prstGeom prst="rect">
            <a:avLst/>
          </a:prstGeom>
        </p:spPr>
        <p:txBody>
          <a:bodyPr anchorCtr="0" anchor="t" bIns="91425" lIns="91425" spcFirstLastPara="1" rIns="91425" wrap="square" tIns="91425"/>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Google Shape;14;p2"/>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Google Shape;15;p2"/>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2"/>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2"/>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Google Shape;18;p2"/>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Google Shape;19;p2"/>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2"/>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2"/>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2"/>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2"/>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2"/>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2"/>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2"/>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2"/>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2"/>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Google Shape;29;p2"/>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Google Shape;30;p2"/>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2"/>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2"/>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2"/>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2"/>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2"/>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Google Shape;36;p2"/>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2"/>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2"/>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2"/>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Google Shape;40;p2"/>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Google Shape;41;p2"/>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Google Shape;42;p2"/>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Google Shape;43;p2"/>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2"/>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Google Shape;45;p2"/>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Google Shape;46;p2"/>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Google Shape;47;p2"/>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Google Shape;48;p2"/>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Google Shape;49;p2"/>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Google Shape;50;p2"/>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2"/>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Google Shape;52;p2"/>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2"/>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Google Shape;54;p2"/>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Google Shape;55;p2"/>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2"/>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2"/>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Google Shape;58;p2"/>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2"/>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2"/>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Google Shape;61;p2"/>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Google Shape;62;p2"/>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Google Shape;63;p2"/>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Google Shape;64;p2"/>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2"/>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2"/>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Google Shape;67;p2"/>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Google Shape;68;p2"/>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2"/>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Google Shape;70;p2"/>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Google Shape;71;p2"/>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2"/>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2"/>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2"/>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2"/>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2"/>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Google Shape;77;p2"/>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2"/>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2"/>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2"/>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2"/>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2"/>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2"/>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2"/>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Google Shape;85;p2"/>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Google Shape;86;p2"/>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2"/>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2"/>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Google Shape;89;p2"/>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Google Shape;90;p2"/>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Google Shape;91;p2"/>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2"/>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Google Shape;95;p2"/>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Google Shape;96;p2"/>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Google Shape;97;p2"/>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Google Shape;98;p2"/>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Google Shape;99;p2"/>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Google Shape;100;p2"/>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Google Shape;101;p2"/>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2"/>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Google Shape;103;p2"/>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Google Shape;104;p2"/>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Google Shape;105;p2"/>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Google Shape;106;p2"/>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Google Shape;107;p2"/>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2"/>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Google Shape;109;p2"/>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Google Shape;110;p2"/>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Google Shape;111;p2"/>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Google Shape;112;p2"/>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Google Shape;113;p2"/>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Google Shape;114;p2"/>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Google Shape;115;p2"/>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2"/>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2"/>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2"/>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Google Shape;119;p2"/>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2"/>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2"/>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Google Shape;122;p2"/>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Google Shape;123;p2"/>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2"/>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Google Shape;125;p2"/>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Google Shape;126;p2"/>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Google Shape;127;p2"/>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Google Shape;128;p2"/>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Google Shape;129;p2"/>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Google Shape;130;p2"/>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Google Shape;131;p2"/>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Google Shape;132;p2"/>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Google Shape;133;p2"/>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Google Shape;134;p2"/>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Google Shape;135;p2"/>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Google Shape;136;p2"/>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Google Shape;137;p2"/>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Google Shape;138;p2"/>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Google Shape;139;p2"/>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Google Shape;140;p2"/>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Google Shape;141;p2"/>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Google Shape;142;p2"/>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Google Shape;143;p2"/>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Google Shape;144;p2"/>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Google Shape;145;p2"/>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Google Shape;146;p2"/>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Google Shape;147;p2"/>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Google Shape;148;p2"/>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Google Shape;149;p2"/>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Google Shape;150;p2"/>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Google Shape;151;p2"/>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Google Shape;152;p2"/>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Google Shape;153;p2"/>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Google Shape;154;p2"/>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Google Shape;155;p2"/>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Google Shape;156;p2"/>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Google Shape;157;p2"/>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Google Shape;158;p2"/>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Google Shape;159;p2"/>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Google Shape;160;p2"/>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Google Shape;161;p2"/>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Google Shape;162;p2"/>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Google Shape;163;p2"/>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Google Shape;164;p2"/>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Google Shape;165;p2"/>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Google Shape;166;p2"/>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Google Shape;167;p2"/>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Google Shape;168;p2"/>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Google Shape;169;p2"/>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Google Shape;170;p2"/>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Google Shape;171;p2"/>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Google Shape;172;p2"/>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Google Shape;173;p2"/>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Google Shape;174;p2"/>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Google Shape;175;p2"/>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Google Shape;176;p2"/>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Google Shape;177;p2"/>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Google Shape;178;p2"/>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Google Shape;179;p2"/>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Google Shape;180;p2"/>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Google Shape;181;p2"/>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Google Shape;182;p2"/>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Google Shape;183;p2"/>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Google Shape;184;p2"/>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Google Shape;185;p2"/>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2"/>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2"/>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2"/>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Google Shape;189;p2"/>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Google Shape;190;p2"/>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Google Shape;191;p2"/>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Google Shape;192;p2"/>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Google Shape;193;p2"/>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Google Shape;194;p2"/>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Google Shape;195;p2"/>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Google Shape;196;p2"/>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Google Shape;197;p2"/>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Google Shape;198;p2"/>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Google Shape;199;p2"/>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2"/>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Google Shape;201;p2"/>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Google Shape;202;p2"/>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Google Shape;203;p2"/>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Google Shape;204;p2"/>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Google Shape;205;p2"/>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Google Shape;206;p2"/>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Google Shape;207;p2"/>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Google Shape;208;p2"/>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Google Shape;209;p2"/>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Google Shape;210;p2"/>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Google Shape;211;p2"/>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Google Shape;214;p2"/>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Google Shape;215;p2"/>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Google Shape;216;p2"/>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Google Shape;217;p2"/>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Google Shape;218;p2"/>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Google Shape;219;p2"/>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Google Shape;220;p2"/>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Google Shape;221;p2"/>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Google Shape;222;p2"/>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 name="Google Shape;223;p2"/>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Google Shape;224;p2"/>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Google Shape;225;p2"/>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Google Shape;226;p2"/>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Google Shape;227;p2"/>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Google Shape;228;p2"/>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Google Shape;229;p2"/>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Google Shape;230;p2"/>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Google Shape;231;p2"/>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Google Shape;232;p2"/>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Google Shape;233;p2"/>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Google Shape;234;p2"/>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Google Shape;235;p2"/>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Google Shape;236;p2"/>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Google Shape;237;p2"/>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Google Shape;238;p2"/>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 name="Google Shape;239;p2"/>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 name="Google Shape;240;p2"/>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Google Shape;241;p2"/>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Google Shape;242;p2"/>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Google Shape;243;p2"/>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 name="Google Shape;244;p2"/>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Google Shape;245;p2"/>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Google Shape;246;p2"/>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Google Shape;247;p2"/>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Google Shape;248;p2"/>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 name="Google Shape;249;p2"/>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Google Shape;250;p2"/>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Google Shape;251;p2"/>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Google Shape;252;p2"/>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Google Shape;253;p2"/>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Google Shape;254;p2"/>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Google Shape;255;p2"/>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Google Shape;256;p2"/>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Google Shape;257;p2"/>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Google Shape;258;p2"/>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Google Shape;259;p2"/>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Google Shape;260;p2"/>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Google Shape;261;p2"/>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Google Shape;262;p2"/>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 name="Google Shape;263;p2"/>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 name="Google Shape;264;p2"/>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Google Shape;265;p2"/>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Google Shape;266;p2"/>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Google Shape;267;p2"/>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 name="Google Shape;268;p2"/>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Google Shape;269;p2"/>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 name="Google Shape;270;p2"/>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Google Shape;271;p2"/>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Google Shape;272;p2"/>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 name="Google Shape;273;p2"/>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 name="Google Shape;274;p2"/>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Google Shape;275;p2"/>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 name="Google Shape;276;p2"/>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 name="Google Shape;277;p2"/>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Google Shape;278;p2"/>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 name="Google Shape;279;p2"/>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 name="Google Shape;280;p2"/>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 name="Google Shape;281;p2"/>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 name="Google Shape;282;p2"/>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 name="Google Shape;283;p2"/>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 name="Google Shape;284;p2"/>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 name="Google Shape;285;p2"/>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 name="Google Shape;286;p2"/>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 name="Google Shape;287;p2"/>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 name="Google Shape;288;p2"/>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 name="Google Shape;289;p2"/>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 name="Google Shape;290;p2"/>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Google Shape;291;p2"/>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Google Shape;292;p2"/>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 name="Google Shape;293;p2"/>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 name="Google Shape;294;p2"/>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 name="Google Shape;295;p2"/>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 name="Google Shape;296;p2"/>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Google Shape;297;p2"/>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 name="Google Shape;298;p2"/>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 name="Google Shape;299;p2"/>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 name="Google Shape;300;p2"/>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 name="Google Shape;301;p2"/>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 name="Google Shape;302;p2"/>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 name="Google Shape;303;p2"/>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 name="Google Shape;304;p2"/>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 name="Google Shape;305;p2"/>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 name="Google Shape;306;p2"/>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 name="Google Shape;307;p2"/>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 name="Google Shape;308;p2"/>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 name="Google Shape;309;p2"/>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 name="Google Shape;310;p2"/>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 name="Google Shape;311;p2"/>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 name="Google Shape;312;p2"/>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Google Shape;313;p2"/>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 name="Google Shape;314;p2"/>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 name="Google Shape;315;p2"/>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 name="Google Shape;316;p2"/>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Google Shape;317;p2"/>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Google Shape;318;p2"/>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 name="Google Shape;319;p2"/>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 name="Google Shape;320;p2"/>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 name="Google Shape;321;p2"/>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 name="Google Shape;322;p2"/>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Google Shape;323;p2"/>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 name="Google Shape;324;p2"/>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 name="Google Shape;325;p2"/>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 name="Google Shape;326;p2"/>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 name="Google Shape;327;p2"/>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 name="Google Shape;328;p2"/>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 name="Google Shape;329;p2"/>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 name="Google Shape;330;p2"/>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 name="Google Shape;331;p2"/>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 name="Google Shape;332;p2"/>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 name="Google Shape;333;p2"/>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 name="Google Shape;334;p2"/>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 name="Google Shape;335;p2"/>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 name="Google Shape;336;p2"/>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 name="Google Shape;337;p2"/>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 name="Google Shape;338;p2"/>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 name="Google Shape;339;p2"/>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 name="Google Shape;340;p2"/>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Google Shape;341;p2"/>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 name="Google Shape;342;p2"/>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 name="Google Shape;343;p2"/>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 name="Google Shape;344;p2"/>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 name="Google Shape;345;p2"/>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 name="Google Shape;346;p2"/>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 name="Google Shape;347;p2"/>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 name="Google Shape;348;p2"/>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 name="Google Shape;349;p2"/>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Google Shape;350;p2"/>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Google Shape;351;p2"/>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 name="Google Shape;352;p2"/>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 name="Google Shape;353;p2"/>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 name="Google Shape;354;p2"/>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 name="Google Shape;355;p2"/>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 name="Google Shape;356;p2"/>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 name="Google Shape;357;p2"/>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 name="Google Shape;358;p2"/>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 name="Google Shape;359;p2"/>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 name="Google Shape;360;p2"/>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 name="Google Shape;361;p2"/>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 name="Google Shape;362;p2"/>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 name="Google Shape;363;p2"/>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 name="Google Shape;364;p2"/>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 name="Google Shape;365;p2"/>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 name="Google Shape;366;p2"/>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 name="Google Shape;367;p2"/>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 name="Google Shape;368;p2"/>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 name="Google Shape;369;p2"/>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Google Shape;370;p2"/>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 name="Google Shape;371;p2"/>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 name="Google Shape;372;p2"/>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Google Shape;373;p2"/>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 name="Google Shape;374;p2"/>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 name="Google Shape;375;p2"/>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Google Shape;376;p2"/>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 name="Google Shape;377;p2"/>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 name="Google Shape;378;p2"/>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 name="Google Shape;379;p2"/>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 name="Google Shape;380;p2"/>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 name="Google Shape;381;p2"/>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 name="Google Shape;382;p2"/>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 name="Google Shape;383;p2"/>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 name="Google Shape;384;p2"/>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 name="Google Shape;385;p2"/>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 name="Google Shape;386;p2"/>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 name="Google Shape;387;p2"/>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 name="Google Shape;388;p2"/>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 name="Google Shape;389;p2"/>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 name="Google Shape;390;p2"/>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 name="Google Shape;391;p2"/>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 name="Google Shape;392;p2"/>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 name="Google Shape;393;p2"/>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 name="Google Shape;394;p2"/>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 name="Google Shape;395;p2"/>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 name="Google Shape;396;p2"/>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 name="Google Shape;397;p2"/>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 name="Google Shape;398;p2"/>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 name="Google Shape;399;p2"/>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 name="Google Shape;400;p2"/>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 name="Google Shape;401;p2"/>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 name="Google Shape;402;p2"/>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 name="Google Shape;403;p2"/>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 name="Google Shape;404;p2"/>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 name="Google Shape;405;p2"/>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 name="Google Shape;406;p2"/>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 name="Google Shape;407;p2"/>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 name="Google Shape;408;p2"/>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 name="Google Shape;409;p2"/>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 name="Google Shape;410;p2"/>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 name="Google Shape;411;p2"/>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 name="Google Shape;412;p2"/>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 name="Google Shape;413;p2"/>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 name="Google Shape;414;p2"/>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 name="Google Shape;415;p2"/>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 name="Google Shape;416;p2"/>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 name="Google Shape;417;p2"/>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 name="Google Shape;418;p2"/>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 name="Google Shape;419;p2"/>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 name="Google Shape;420;p2"/>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 name="Google Shape;421;p2"/>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 name="Google Shape;424;p2"/>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 name="Google Shape;425;p2"/>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 name="Google Shape;426;p2"/>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 name="Google Shape;427;p2"/>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 name="Google Shape;428;p2"/>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 name="Google Shape;429;p2"/>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 name="Google Shape;430;p2"/>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 name="Google Shape;431;p2"/>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 name="Google Shape;432;p2"/>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 name="Google Shape;433;p2"/>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 name="Google Shape;434;p2"/>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5" name="Google Shape;435;p2"/>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6" name="Google Shape;436;p2"/>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7" name="Google Shape;437;p2"/>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 name="Google Shape;438;p2"/>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 name="Google Shape;439;p2"/>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0" name="Google Shape;440;p2"/>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1" name="Google Shape;441;p2"/>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2" name="Google Shape;442;p2"/>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3" name="Google Shape;443;p2"/>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4" name="Google Shape;444;p2"/>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5" name="Google Shape;445;p2"/>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6" name="Google Shape;446;p2"/>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7" name="Google Shape;447;p2"/>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8" name="Google Shape;448;p2"/>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9" name="Google Shape;449;p2"/>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 name="Google Shape;450;p2"/>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1" name="Google Shape;451;p2"/>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2" name="Google Shape;452;p2"/>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 name="Google Shape;453;p2"/>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4" name="Google Shape;454;p2"/>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5" name="Google Shape;455;p2"/>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6" name="Google Shape;456;p2"/>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7" name="Google Shape;457;p2"/>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8" name="Google Shape;458;p2"/>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9" name="Google Shape;459;p2"/>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0" name="Google Shape;460;p2"/>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1" name="Google Shape;461;p2"/>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2" name="Google Shape;462;p2"/>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3" name="Google Shape;463;p2"/>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4" name="Google Shape;464;p2"/>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5" name="Google Shape;465;p2"/>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6" name="Google Shape;466;p2"/>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7" name="Google Shape;467;p2"/>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8" name="Google Shape;468;p2"/>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9" name="Google Shape;469;p2"/>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0" name="Google Shape;470;p2"/>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1" name="Google Shape;471;p2"/>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2" name="Google Shape;472;p2"/>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3" name="Google Shape;473;p2"/>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4" name="Google Shape;474;p2"/>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5" name="Google Shape;475;p2"/>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6" name="Google Shape;476;p2"/>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7" name="Google Shape;477;p2"/>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8" name="Google Shape;478;p2"/>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9" name="Google Shape;479;p2"/>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0" name="Google Shape;480;p2"/>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1" name="Google Shape;481;p2"/>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2" name="Google Shape;482;p2"/>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3" name="Google Shape;483;p2"/>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4" name="Google Shape;484;p2"/>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 name="Google Shape;485;p2"/>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6" name="Google Shape;486;p2"/>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7" name="Google Shape;487;p2"/>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8" name="Google Shape;488;p2"/>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9" name="Google Shape;489;p2"/>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0" name="Google Shape;490;p2"/>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1" name="Google Shape;491;p2"/>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2" name="Google Shape;492;p2"/>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3" name="Google Shape;493;p2"/>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4" name="Google Shape;494;p2"/>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5" name="Google Shape;495;p2"/>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6" name="Google Shape;496;p2"/>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7" name="Google Shape;497;p2"/>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8" name="Google Shape;498;p2"/>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9" name="Google Shape;499;p2"/>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0" name="Google Shape;500;p2"/>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1" name="Google Shape;501;p2"/>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2" name="Google Shape;502;p2"/>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3" name="Google Shape;503;p2"/>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4" name="Google Shape;504;p2"/>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5" name="Google Shape;505;p2"/>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6" name="Google Shape;506;p2"/>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7" name="Google Shape;507;p2"/>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8" name="Google Shape;508;p2"/>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9" name="Google Shape;509;p2"/>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0" name="Google Shape;510;p2"/>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1" name="Google Shape;511;p2"/>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2" name="Google Shape;512;p2"/>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3" name="Google Shape;513;p2"/>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4" name="Google Shape;514;p2"/>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5" name="Google Shape;515;p2"/>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6" name="Google Shape;516;p2"/>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7" name="Google Shape;517;p2"/>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8" name="Google Shape;518;p2"/>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9" name="Google Shape;519;p2"/>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0" name="Google Shape;520;p2"/>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 name="Google Shape;521;p2"/>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2" name="Google Shape;522;p2"/>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3" name="Google Shape;523;p2"/>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4" name="Google Shape;524;p2"/>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5" name="Google Shape;525;p2"/>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bg>
      <p:bgPr>
        <a:solidFill>
          <a:srgbClr val="003B55"/>
        </a:solidFill>
      </p:bgPr>
    </p:bg>
    <p:spTree>
      <p:nvGrpSpPr>
        <p:cNvPr id="3230"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3" name="Google Shape;3233;p11"/>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4" name="Google Shape;3234;p11"/>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5" name="Google Shape;3235;p11"/>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6" name="Google Shape;3236;p11"/>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7" name="Google Shape;3237;p11"/>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8" name="Google Shape;3238;p11"/>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9" name="Google Shape;3239;p11"/>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0" name="Google Shape;3240;p11"/>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1" name="Google Shape;3241;p11"/>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2" name="Google Shape;3242;p11"/>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3" name="Google Shape;3243;p11"/>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4" name="Google Shape;3244;p11"/>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5" name="Google Shape;3245;p11"/>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6" name="Google Shape;3246;p11"/>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7" name="Google Shape;3247;p11"/>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8" name="Google Shape;3248;p11"/>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9" name="Google Shape;3249;p11"/>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0" name="Google Shape;3250;p11"/>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1" name="Google Shape;3251;p11"/>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2" name="Google Shape;3252;p11"/>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3" name="Google Shape;3253;p11"/>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4" name="Google Shape;3254;p11"/>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5" name="Google Shape;3255;p11"/>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6" name="Google Shape;3256;p11"/>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7" name="Google Shape;3257;p11"/>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8" name="Google Shape;3258;p11"/>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9" name="Google Shape;3259;p11"/>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0" name="Google Shape;3260;p11"/>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1" name="Google Shape;3261;p11"/>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2" name="Google Shape;3262;p11"/>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3" name="Google Shape;3263;p11"/>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4" name="Google Shape;3264;p11"/>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5" name="Google Shape;3265;p11"/>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6" name="Google Shape;3266;p11"/>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7" name="Google Shape;3267;p11"/>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8" name="Google Shape;3268;p11"/>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9" name="Google Shape;3269;p11"/>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0" name="Google Shape;3270;p11"/>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1" name="Google Shape;3271;p11"/>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2" name="Google Shape;3272;p11"/>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3" name="Google Shape;3273;p11"/>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4" name="Google Shape;3274;p11"/>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5" name="Google Shape;3275;p11"/>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6" name="Google Shape;3276;p11"/>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7" name="Google Shape;3277;p11"/>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8" name="Google Shape;3278;p11"/>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9" name="Google Shape;3279;p11"/>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0" name="Google Shape;3280;p11"/>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1" name="Google Shape;3281;p11"/>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2" name="Google Shape;3282;p11"/>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3" name="Google Shape;3283;p11"/>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4" name="Google Shape;3284;p11"/>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5" name="Google Shape;3285;p11"/>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6" name="Google Shape;3286;p11"/>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7" name="Google Shape;3287;p11"/>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8" name="Google Shape;3288;p11"/>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1" name="Google Shape;3291;p11"/>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2" name="Google Shape;3292;p11"/>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3" name="Google Shape;3293;p11"/>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4" name="Google Shape;3294;p11"/>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5" name="Google Shape;3295;p11"/>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6" name="Google Shape;3296;p11"/>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7" name="Google Shape;3297;p11"/>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8" name="Google Shape;3298;p11"/>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9" name="Google Shape;3299;p11"/>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0" name="Google Shape;3300;p11"/>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1" name="Google Shape;3301;p11"/>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2" name="Google Shape;3302;p11"/>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3" name="Google Shape;3303;p11"/>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4" name="Google Shape;3304;p11"/>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5" name="Google Shape;3305;p11"/>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6" name="Google Shape;3306;p11"/>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7" name="Google Shape;3307;p11"/>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8" name="Google Shape;3308;p11"/>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9" name="Google Shape;3309;p11"/>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0" name="Google Shape;3310;p11"/>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1" name="Google Shape;3311;p11"/>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2" name="Google Shape;3312;p11"/>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3" name="Google Shape;3313;p11"/>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4" name="Google Shape;3314;p11"/>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5" name="Google Shape;3315;p11"/>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6" name="Google Shape;3316;p11"/>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7" name="Google Shape;3317;p11"/>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8" name="Google Shape;3318;p11"/>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9" name="Google Shape;3319;p11"/>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0" name="Google Shape;3320;p11"/>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1" name="Google Shape;3321;p11"/>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2" name="Google Shape;3322;p11"/>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3" name="Google Shape;3323;p11"/>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4" name="Google Shape;3324;p11"/>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5" name="Google Shape;3325;p11"/>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6" name="Google Shape;3326;p11"/>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7" name="Google Shape;3327;p11"/>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8" name="Google Shape;3328;p11"/>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29" name="Google Shape;3329;p11"/>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0" name="Google Shape;3330;p11"/>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1" name="Google Shape;3331;p11"/>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2" name="Google Shape;3332;p11"/>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3" name="Google Shape;3333;p11"/>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4" name="Google Shape;3334;p11"/>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5" name="Google Shape;3335;p11"/>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6" name="Google Shape;3336;p11"/>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7" name="Google Shape;3337;p11"/>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8" name="Google Shape;3338;p11"/>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39" name="Google Shape;3339;p11"/>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0" name="Google Shape;3340;p11"/>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1" name="Google Shape;3341;p11"/>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2" name="Google Shape;3342;p11"/>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3" name="Google Shape;3343;p11"/>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4" name="Google Shape;3344;p11"/>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5" name="Google Shape;3345;p11"/>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6" name="Google Shape;3346;p11"/>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7" name="Google Shape;3347;p11"/>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8" name="Google Shape;3348;p11"/>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49" name="Google Shape;3349;p11"/>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0" name="Google Shape;3350;p11"/>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1" name="Google Shape;3351;p11"/>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4" name="Google Shape;3354;p11"/>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5" name="Google Shape;3355;p11"/>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6" name="Google Shape;3356;p11"/>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7" name="Google Shape;3357;p11"/>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8" name="Google Shape;3358;p11"/>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59" name="Google Shape;3359;p11"/>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0" name="Google Shape;3360;p11"/>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1" name="Google Shape;3361;p11"/>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2" name="Google Shape;3362;p11"/>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3" name="Google Shape;3363;p11"/>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4" name="Google Shape;3364;p11"/>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5" name="Google Shape;3365;p11"/>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6" name="Google Shape;3366;p11"/>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7" name="Google Shape;3367;p11"/>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8" name="Google Shape;3368;p11"/>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9" name="Google Shape;3369;p11"/>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0" name="Google Shape;3370;p11"/>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1" name="Google Shape;3371;p11"/>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2" name="Google Shape;3372;p11"/>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3" name="Google Shape;3373;p11"/>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4" name="Google Shape;3374;p11"/>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5" name="Google Shape;3375;p11"/>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6" name="Google Shape;3376;p11"/>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7" name="Google Shape;3377;p11"/>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8" name="Google Shape;3378;p11"/>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79" name="Google Shape;3379;p11"/>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0" name="Google Shape;3380;p11"/>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1" name="Google Shape;3381;p11"/>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2" name="Google Shape;3382;p11"/>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3" name="Google Shape;3383;p11"/>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4" name="Google Shape;3384;p11"/>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5" name="Google Shape;3385;p11"/>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6" name="Google Shape;3386;p11"/>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7" name="Google Shape;3387;p11"/>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8" name="Google Shape;3388;p11"/>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9" name="Google Shape;3389;p11"/>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0" name="Google Shape;3390;p11"/>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1" name="Google Shape;3391;p11"/>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2" name="Google Shape;3392;p11"/>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3" name="Google Shape;3393;p11"/>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4" name="Google Shape;3394;p11"/>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5" name="Google Shape;3395;p11"/>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6" name="Google Shape;3396;p11"/>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7" name="Google Shape;3397;p11"/>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8" name="Google Shape;3398;p11"/>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9" name="Google Shape;3399;p11"/>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0" name="Google Shape;3400;p11"/>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1" name="Google Shape;3401;p11"/>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2" name="Google Shape;3402;p11"/>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3" name="Google Shape;3403;p11"/>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4" name="Google Shape;3404;p11"/>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5" name="Google Shape;3405;p11"/>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6" name="Google Shape;3406;p11"/>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7" name="Google Shape;3407;p11"/>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8" name="Google Shape;3408;p11"/>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9" name="Google Shape;3409;p11"/>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0" name="Google Shape;3410;p11"/>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1" name="Google Shape;3411;p11"/>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2" name="Google Shape;3412;p11"/>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3" name="Google Shape;3413;p11"/>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4" name="Google Shape;3414;p11"/>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5" name="Google Shape;3415;p11"/>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6" name="Google Shape;3416;p11"/>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7" name="Google Shape;3417;p11"/>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8" name="Google Shape;3418;p11"/>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9" name="Google Shape;3419;p11"/>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0" name="Google Shape;3420;p11"/>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1" name="Google Shape;3421;p11"/>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2" name="Google Shape;3422;p11"/>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3" name="Google Shape;3423;p11"/>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4" name="Google Shape;3424;p11"/>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5" name="Google Shape;3425;p11"/>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6" name="Google Shape;3426;p11"/>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7" name="Google Shape;3427;p11"/>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8" name="Google Shape;3428;p11"/>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9" name="Google Shape;3429;p11"/>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0" name="Google Shape;3430;p11"/>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1" name="Google Shape;3431;p11"/>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2" name="Google Shape;3432;p11"/>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3" name="Google Shape;3433;p11"/>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4" name="Google Shape;3434;p11"/>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5" name="Google Shape;3435;p11"/>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6" name="Google Shape;3436;p11"/>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7" name="Google Shape;3437;p11"/>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8" name="Google Shape;3438;p11"/>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9" name="Google Shape;3439;p11"/>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0" name="Google Shape;3440;p11"/>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1" name="Google Shape;3441;p11"/>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2" name="Google Shape;3442;p11"/>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3" name="Google Shape;3443;p11"/>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4" name="Google Shape;3444;p11"/>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5" name="Google Shape;3445;p11"/>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6" name="Google Shape;3446;p11"/>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7" name="Google Shape;3447;p11"/>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8" name="Google Shape;3448;p11"/>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9" name="Google Shape;3449;p11"/>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0" name="Google Shape;3450;p11"/>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1" name="Google Shape;3451;p11"/>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2" name="Google Shape;3452;p11"/>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3" name="Google Shape;3453;p11"/>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6" name="Google Shape;3456;p11"/>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7" name="Google Shape;3457;p11"/>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8" name="Google Shape;3458;p11"/>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9" name="Google Shape;3459;p11"/>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0" name="Google Shape;3460;p11"/>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1" name="Google Shape;3461;p11"/>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2" name="Google Shape;3462;p11"/>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3" name="Google Shape;3463;p11"/>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4" name="Google Shape;3464;p11"/>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5" name="Google Shape;3465;p11"/>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6" name="Google Shape;3466;p11"/>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7" name="Google Shape;3467;p11"/>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8" name="Google Shape;3468;p11"/>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9" name="Google Shape;3469;p11"/>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0" name="Google Shape;3470;p11"/>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1" name="Google Shape;3471;p11"/>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2" name="Google Shape;3472;p11"/>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3" name="Google Shape;3473;p11"/>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4" name="Google Shape;3474;p11"/>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5" name="Google Shape;3475;p11"/>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6" name="Google Shape;3476;p11"/>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7" name="Google Shape;3477;p11"/>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8" name="Google Shape;3478;p11"/>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9" name="Google Shape;3479;p11"/>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0" name="Google Shape;3480;p11"/>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1" name="Google Shape;3481;p11"/>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2" name="Google Shape;3482;p11"/>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3" name="Google Shape;3483;p11"/>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4" name="Google Shape;3484;p11"/>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5" name="Google Shape;3485;p11"/>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6" name="Google Shape;3486;p11"/>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7" name="Google Shape;3487;p11"/>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8" name="Google Shape;3488;p11"/>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9" name="Google Shape;3489;p11"/>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0" name="Google Shape;3490;p11"/>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1" name="Google Shape;3491;p11"/>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2" name="Google Shape;3492;p11"/>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3" name="Google Shape;3493;p11"/>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4" name="Google Shape;3494;p11"/>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5" name="Google Shape;3495;p11"/>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6" name="Google Shape;3496;p11"/>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7" name="Google Shape;3497;p11"/>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8" name="Google Shape;3498;p11"/>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9" name="Google Shape;3499;p11"/>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0" name="Google Shape;3500;p11"/>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1" name="Google Shape;3501;p11"/>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2" name="Google Shape;3502;p11"/>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3" name="Google Shape;3503;p11"/>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4" name="Google Shape;3504;p11"/>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05" name="Google Shape;3505;p11"/>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_1">
    <p:bg>
      <p:bgPr>
        <a:solidFill>
          <a:srgbClr val="1D1D1B"/>
        </a:solidFill>
      </p:bgPr>
    </p:bg>
    <p:spTree>
      <p:nvGrpSpPr>
        <p:cNvPr id="3506"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9" name="Google Shape;3509;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0" name="Google Shape;3510;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1" name="Google Shape;3511;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2" name="Google Shape;3512;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3" name="Google Shape;3513;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4" name="Google Shape;3514;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5" name="Google Shape;3515;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6" name="Google Shape;3516;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7" name="Google Shape;3517;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8" name="Google Shape;3518;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9" name="Google Shape;3519;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0" name="Google Shape;3520;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1" name="Google Shape;3521;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2" name="Google Shape;3522;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3" name="Google Shape;3523;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4" name="Google Shape;3524;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5" name="Google Shape;3525;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6" name="Google Shape;3526;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7" name="Google Shape;3527;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8" name="Google Shape;3528;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9" name="Google Shape;3529;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0" name="Google Shape;3530;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1" name="Google Shape;3531;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2" name="Google Shape;3532;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3" name="Google Shape;3533;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4" name="Google Shape;3534;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5" name="Google Shape;3535;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6" name="Google Shape;3536;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7" name="Google Shape;3537;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8" name="Google Shape;3538;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39" name="Google Shape;3539;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0" name="Google Shape;3540;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1" name="Google Shape;3541;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2" name="Google Shape;3542;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3" name="Google Shape;3543;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4" name="Google Shape;3544;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5" name="Google Shape;3545;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6" name="Google Shape;3546;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7" name="Google Shape;3547;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8" name="Google Shape;3548;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9" name="Google Shape;3549;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0" name="Google Shape;3550;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1" name="Google Shape;3551;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2" name="Google Shape;3552;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3" name="Google Shape;3553;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4" name="Google Shape;3554;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5" name="Google Shape;3555;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6" name="Google Shape;3556;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7" name="Google Shape;3557;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8" name="Google Shape;3558;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9" name="Google Shape;3559;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0" name="Google Shape;3560;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1" name="Google Shape;3561;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2" name="Google Shape;3562;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3" name="Google Shape;3563;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4" name="Google Shape;3564;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5" name="Google Shape;3565;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6" name="Google Shape;3566;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7" name="Google Shape;3567;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8" name="Google Shape;3568;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9" name="Google Shape;3569;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0" name="Google Shape;3570;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1" name="Google Shape;3571;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2" name="Google Shape;3572;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3" name="Google Shape;3573;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4" name="Google Shape;3574;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5" name="Google Shape;3575;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6" name="Google Shape;3576;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7" name="Google Shape;3577;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8" name="Google Shape;3578;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9" name="Google Shape;3579;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0" name="Google Shape;3580;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1" name="Google Shape;3581;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2" name="Google Shape;3582;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3" name="Google Shape;3583;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4" name="Google Shape;3584;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5" name="Google Shape;3585;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6" name="Google Shape;3586;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7" name="Google Shape;3587;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8" name="Google Shape;3588;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9" name="Google Shape;3589;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0" name="Google Shape;3590;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1" name="Google Shape;3591;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2" name="Google Shape;3592;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3" name="Google Shape;3593;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4" name="Google Shape;3594;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5" name="Google Shape;3595;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6" name="Google Shape;3596;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7" name="Google Shape;3597;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8" name="Google Shape;3598;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9" name="Google Shape;3599;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0" name="Google Shape;3600;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1" name="Google Shape;3601;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2" name="Google Shape;3602;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3" name="Google Shape;3603;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4" name="Google Shape;3604;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5" name="Google Shape;3605;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6" name="Google Shape;3606;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7" name="Google Shape;3607;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8" name="Google Shape;3608;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9" name="Google Shape;3609;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0" name="Google Shape;3610;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1" name="Google Shape;3611;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2" name="Google Shape;3612;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3" name="Google Shape;3613;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4" name="Google Shape;3614;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5" name="Google Shape;3615;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6" name="Google Shape;3616;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7" name="Google Shape;3617;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8" name="Google Shape;3618;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19" name="Google Shape;3619;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0" name="Google Shape;3620;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1" name="Google Shape;3621;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2" name="Google Shape;3622;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3" name="Google Shape;3623;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4" name="Google Shape;3624;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5" name="Google Shape;3625;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6" name="Google Shape;3626;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7" name="Google Shape;3627;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8" name="Google Shape;3628;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29" name="Google Shape;3629;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0" name="Google Shape;3630;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1" name="Google Shape;3631;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2" name="Google Shape;3632;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3" name="Google Shape;3633;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4" name="Google Shape;3634;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5" name="Google Shape;3635;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6" name="Google Shape;3636;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7" name="Google Shape;3637;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8" name="Google Shape;3638;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9" name="Google Shape;3639;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0" name="Google Shape;3640;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1" name="Google Shape;3641;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2" name="Google Shape;3642;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3" name="Google Shape;3643;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4" name="Google Shape;3644;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5" name="Google Shape;3645;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6" name="Google Shape;3646;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7" name="Google Shape;3647;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8" name="Google Shape;3648;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9" name="Google Shape;3649;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0" name="Google Shape;3650;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1" name="Google Shape;3651;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2" name="Google Shape;3652;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3" name="Google Shape;3653;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4" name="Google Shape;3654;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5" name="Google Shape;3655;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6" name="Google Shape;3656;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7" name="Google Shape;3657;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8" name="Google Shape;3658;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9" name="Google Shape;3659;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0" name="Google Shape;3660;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1" name="Google Shape;3661;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2" name="Google Shape;3662;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3" name="Google Shape;3663;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4" name="Google Shape;3664;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5" name="Google Shape;3665;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6" name="Google Shape;3666;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7" name="Google Shape;3667;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8" name="Google Shape;3668;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1" name="Google Shape;3671;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2" name="Google Shape;3672;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3" name="Google Shape;3673;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4" name="Google Shape;3674;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5" name="Google Shape;3675;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6" name="Google Shape;3676;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7" name="Google Shape;3677;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8" name="Google Shape;3678;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9" name="Google Shape;3679;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0" name="Google Shape;3680;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1" name="Google Shape;3681;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2" name="Google Shape;3682;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3" name="Google Shape;3683;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4" name="Google Shape;3684;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5" name="Google Shape;3685;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6" name="Google Shape;3686;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7" name="Google Shape;3687;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8" name="Google Shape;3688;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9" name="Google Shape;3689;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0" name="Google Shape;3690;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1" name="Google Shape;3691;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2" name="Google Shape;3692;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3" name="Google Shape;3693;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4" name="Google Shape;3694;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5" name="Google Shape;3695;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6" name="Google Shape;3696;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7" name="Google Shape;3697;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8" name="Google Shape;3698;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9" name="Google Shape;3699;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0" name="Google Shape;3700;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1" name="Google Shape;3701;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2" name="Google Shape;3702;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3" name="Google Shape;3703;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4" name="Google Shape;3704;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5" name="Google Shape;3705;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6" name="Google Shape;3706;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7" name="Google Shape;3707;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8" name="Google Shape;3708;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9" name="Google Shape;3709;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0" name="Google Shape;3710;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1" name="Google Shape;3711;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2" name="Google Shape;3712;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3" name="Google Shape;3713;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4" name="Google Shape;3714;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5" name="Google Shape;3715;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6" name="Google Shape;3716;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7" name="Google Shape;3717;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8" name="Google Shape;3718;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9" name="Google Shape;3719;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0" name="Google Shape;3720;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1" name="Google Shape;3721;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2" name="Google Shape;3722;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3" name="Google Shape;3723;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4" name="Google Shape;3724;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5" name="Google Shape;3725;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6" name="Google Shape;3726;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7" name="Google Shape;3727;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8" name="Google Shape;3728;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9" name="Google Shape;3729;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0" name="Google Shape;3730;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1" name="Google Shape;3731;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2" name="Google Shape;3732;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3" name="Google Shape;3733;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4" name="Google Shape;3734;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5" name="Google Shape;3735;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6" name="Google Shape;3736;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7" name="Google Shape;3737;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8" name="Google Shape;3738;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9" name="Google Shape;3739;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0" name="Google Shape;3740;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1" name="Google Shape;3741;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2" name="Google Shape;3742;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3" name="Google Shape;3743;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4" name="Google Shape;3744;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5" name="Google Shape;3745;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6" name="Google Shape;3746;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7" name="Google Shape;3747;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8" name="Google Shape;3748;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9" name="Google Shape;3749;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0" name="Google Shape;3750;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1" name="Google Shape;3751;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2" name="Google Shape;3752;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3" name="Google Shape;3753;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4" name="Google Shape;3754;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5" name="Google Shape;3755;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6" name="Google Shape;3756;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7" name="Google Shape;3757;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8" name="Google Shape;3758;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9" name="Google Shape;3759;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0" name="Google Shape;3760;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1" name="Google Shape;3761;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2" name="Google Shape;3762;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3" name="Google Shape;3763;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4" name="Google Shape;3764;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5" name="Google Shape;3765;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6" name="Google Shape;3766;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7" name="Google Shape;3767;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8" name="Google Shape;3768;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9" name="Google Shape;3769;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0" name="Google Shape;3770;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1" name="Google Shape;3771;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2" name="Google Shape;3772;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3" name="Google Shape;3773;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4" name="Google Shape;3774;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5" name="Google Shape;3775;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6" name="Google Shape;3776;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7" name="Google Shape;3777;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8" name="Google Shape;3778;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9" name="Google Shape;3779;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0" name="Google Shape;3780;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1" name="Google Shape;3781;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2" name="Google Shape;3782;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3" name="Google Shape;3783;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4" name="Google Shape;3784;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5" name="Google Shape;3785;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6" name="Google Shape;3786;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7" name="Google Shape;3787;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8" name="Google Shape;3788;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9" name="Google Shape;3789;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0" name="Google Shape;3790;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1" name="Google Shape;3791;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2" name="Google Shape;3792;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3" name="Google Shape;3793;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4" name="Google Shape;3794;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5" name="Google Shape;3795;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6" name="Google Shape;3796;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7" name="Google Shape;3797;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8" name="Google Shape;3798;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9" name="Google Shape;3799;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0" name="Google Shape;3800;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1" name="Google Shape;3801;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2" name="Google Shape;3802;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3" name="Google Shape;3803;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4" name="Google Shape;3804;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5" name="Google Shape;3805;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6" name="Google Shape;3806;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7" name="Google Shape;3807;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8" name="Google Shape;3808;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9" name="Google Shape;3809;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0" name="Google Shape;3810;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1" name="Google Shape;3811;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2" name="Google Shape;3812;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3" name="Google Shape;3813;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4" name="Google Shape;3814;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5" name="Google Shape;3815;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6" name="Google Shape;3816;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7" name="Google Shape;3817;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8" name="Google Shape;3818;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9" name="Google Shape;3819;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0" name="Google Shape;3820;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1" name="Google Shape;3821;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2" name="Google Shape;3822;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3" name="Google Shape;3823;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4" name="Google Shape;3824;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5" name="Google Shape;3825;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6" name="Google Shape;3826;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7" name="Google Shape;3827;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8" name="Google Shape;3828;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9" name="Google Shape;3829;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0" name="Google Shape;3830;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831" name="Google Shape;3831;p12"/>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1">
  <p:cSld name="TITLE_1_2">
    <p:bg>
      <p:bgPr>
        <a:solidFill>
          <a:srgbClr val="003B55"/>
        </a:solidFill>
      </p:bgPr>
    </p:bg>
    <p:spTree>
      <p:nvGrpSpPr>
        <p:cNvPr id="3832" name="Shape 3832"/>
        <p:cNvGrpSpPr/>
        <p:nvPr/>
      </p:nvGrpSpPr>
      <p:grpSpPr>
        <a:xfrm>
          <a:off x="0" y="0"/>
          <a:ext cx="0" cy="0"/>
          <a:chOff x="0" y="0"/>
          <a:chExt cx="0" cy="0"/>
        </a:xfrm>
      </p:grpSpPr>
      <p:sp>
        <p:nvSpPr>
          <p:cNvPr id="3833" name="Google Shape;3833;p13"/>
          <p:cNvSpPr txBox="1"/>
          <p:nvPr>
            <p:ph type="ctrTitle"/>
          </p:nvPr>
        </p:nvSpPr>
        <p:spPr>
          <a:xfrm>
            <a:off x="762000" y="696425"/>
            <a:ext cx="5396700" cy="1159800"/>
          </a:xfrm>
          <a:prstGeom prst="rect">
            <a:avLst/>
          </a:prstGeom>
        </p:spPr>
        <p:txBody>
          <a:bodyPr anchorCtr="0" anchor="t" bIns="91425" lIns="91425" spcFirstLastPara="1" rIns="91425" wrap="square" tIns="91425"/>
          <a:lstStyle>
            <a:lvl1pPr lvl="0" rtl="0">
              <a:spcBef>
                <a:spcPts val="0"/>
              </a:spcBef>
              <a:spcAft>
                <a:spcPts val="0"/>
              </a:spcAft>
              <a:buClr>
                <a:srgbClr val="80BFB7"/>
              </a:buClr>
              <a:buSzPts val="6000"/>
              <a:buNone/>
              <a:defRPr sz="6000">
                <a:solidFill>
                  <a:srgbClr val="80BFB7"/>
                </a:solidFill>
              </a:defRPr>
            </a:lvl1pPr>
            <a:lvl2pPr lvl="1" rtl="0">
              <a:spcBef>
                <a:spcPts val="0"/>
              </a:spcBef>
              <a:spcAft>
                <a:spcPts val="0"/>
              </a:spcAft>
              <a:buClr>
                <a:srgbClr val="80BFB7"/>
              </a:buClr>
              <a:buSzPts val="6000"/>
              <a:buNone/>
              <a:defRPr sz="6000">
                <a:solidFill>
                  <a:srgbClr val="80BFB7"/>
                </a:solidFill>
              </a:defRPr>
            </a:lvl2pPr>
            <a:lvl3pPr lvl="2" rtl="0">
              <a:spcBef>
                <a:spcPts val="0"/>
              </a:spcBef>
              <a:spcAft>
                <a:spcPts val="0"/>
              </a:spcAft>
              <a:buClr>
                <a:srgbClr val="80BFB7"/>
              </a:buClr>
              <a:buSzPts val="6000"/>
              <a:buNone/>
              <a:defRPr sz="6000">
                <a:solidFill>
                  <a:srgbClr val="80BFB7"/>
                </a:solidFill>
              </a:defRPr>
            </a:lvl3pPr>
            <a:lvl4pPr lvl="3" rtl="0">
              <a:spcBef>
                <a:spcPts val="0"/>
              </a:spcBef>
              <a:spcAft>
                <a:spcPts val="0"/>
              </a:spcAft>
              <a:buClr>
                <a:srgbClr val="80BFB7"/>
              </a:buClr>
              <a:buSzPts val="6000"/>
              <a:buNone/>
              <a:defRPr sz="6000">
                <a:solidFill>
                  <a:srgbClr val="80BFB7"/>
                </a:solidFill>
              </a:defRPr>
            </a:lvl4pPr>
            <a:lvl5pPr lvl="4" rtl="0">
              <a:spcBef>
                <a:spcPts val="0"/>
              </a:spcBef>
              <a:spcAft>
                <a:spcPts val="0"/>
              </a:spcAft>
              <a:buClr>
                <a:srgbClr val="80BFB7"/>
              </a:buClr>
              <a:buSzPts val="6000"/>
              <a:buNone/>
              <a:defRPr sz="6000">
                <a:solidFill>
                  <a:srgbClr val="80BFB7"/>
                </a:solidFill>
              </a:defRPr>
            </a:lvl5pPr>
            <a:lvl6pPr lvl="5" rtl="0">
              <a:spcBef>
                <a:spcPts val="0"/>
              </a:spcBef>
              <a:spcAft>
                <a:spcPts val="0"/>
              </a:spcAft>
              <a:buClr>
                <a:srgbClr val="80BFB7"/>
              </a:buClr>
              <a:buSzPts val="6000"/>
              <a:buNone/>
              <a:defRPr sz="6000">
                <a:solidFill>
                  <a:srgbClr val="80BFB7"/>
                </a:solidFill>
              </a:defRPr>
            </a:lvl6pPr>
            <a:lvl7pPr lvl="6" rtl="0">
              <a:spcBef>
                <a:spcPts val="0"/>
              </a:spcBef>
              <a:spcAft>
                <a:spcPts val="0"/>
              </a:spcAft>
              <a:buClr>
                <a:srgbClr val="80BFB7"/>
              </a:buClr>
              <a:buSzPts val="6000"/>
              <a:buNone/>
              <a:defRPr sz="6000">
                <a:solidFill>
                  <a:srgbClr val="80BFB7"/>
                </a:solidFill>
              </a:defRPr>
            </a:lvl7pPr>
            <a:lvl8pPr lvl="7" rtl="0">
              <a:spcBef>
                <a:spcPts val="0"/>
              </a:spcBef>
              <a:spcAft>
                <a:spcPts val="0"/>
              </a:spcAft>
              <a:buClr>
                <a:srgbClr val="80BFB7"/>
              </a:buClr>
              <a:buSzPts val="6000"/>
              <a:buNone/>
              <a:defRPr sz="6000">
                <a:solidFill>
                  <a:srgbClr val="80BFB7"/>
                </a:solidFill>
              </a:defRPr>
            </a:lvl8pPr>
            <a:lvl9pPr lvl="8" rtl="0">
              <a:spcBef>
                <a:spcPts val="0"/>
              </a:spcBef>
              <a:spcAft>
                <a:spcPts val="0"/>
              </a:spcAft>
              <a:buClr>
                <a:srgbClr val="80BFB7"/>
              </a:buClr>
              <a:buSzPts val="6000"/>
              <a:buNone/>
              <a:defRPr sz="6000">
                <a:solidFill>
                  <a:srgbClr val="80BFB7"/>
                </a:solidFill>
              </a:defRPr>
            </a:lvl9pPr>
          </a:lstStyle>
          <a:p/>
        </p:txBody>
      </p:sp>
      <p:grpSp>
        <p:nvGrpSpPr>
          <p:cNvPr id="3834" name="Google Shape;3834;p13"/>
          <p:cNvGrpSpPr/>
          <p:nvPr/>
        </p:nvGrpSpPr>
        <p:grpSpPr>
          <a:xfrm rot="10800000">
            <a:off x="8705367" y="28698"/>
            <a:ext cx="410132" cy="5086302"/>
            <a:chOff x="836200" y="238125"/>
            <a:chExt cx="422425" cy="5238750"/>
          </a:xfrm>
        </p:grpSpPr>
        <p:sp>
          <p:nvSpPr>
            <p:cNvPr id="3835" name="Google Shape;3835;p13"/>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6" name="Google Shape;3836;p13"/>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7" name="Google Shape;3837;p13"/>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8" name="Google Shape;3838;p13"/>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9" name="Google Shape;3839;p13"/>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0" name="Google Shape;3840;p13"/>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1" name="Google Shape;3841;p13"/>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2" name="Google Shape;3842;p13"/>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3" name="Google Shape;3843;p13"/>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4" name="Google Shape;3844;p13"/>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5" name="Google Shape;3845;p13"/>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6" name="Google Shape;3846;p13"/>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7" name="Google Shape;3847;p13"/>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8" name="Google Shape;3848;p13"/>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49" name="Google Shape;3849;p13"/>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0" name="Google Shape;3850;p13"/>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1" name="Google Shape;3851;p13"/>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2" name="Google Shape;3852;p13"/>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3" name="Google Shape;3853;p13"/>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4" name="Google Shape;3854;p13"/>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5" name="Google Shape;3855;p13"/>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6" name="Google Shape;3856;p13"/>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7" name="Google Shape;3857;p13"/>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8" name="Google Shape;3858;p13"/>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9" name="Google Shape;3859;p13"/>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0" name="Google Shape;3860;p13"/>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1" name="Google Shape;3861;p13"/>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2" name="Google Shape;3862;p13"/>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3" name="Google Shape;3863;p13"/>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4" name="Google Shape;3864;p13"/>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5" name="Google Shape;3865;p13"/>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6" name="Google Shape;3866;p13"/>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7" name="Google Shape;3867;p13"/>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8" name="Google Shape;3868;p13"/>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69" name="Google Shape;3869;p13"/>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0" name="Google Shape;3870;p13"/>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1" name="Google Shape;3871;p13"/>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2" name="Google Shape;3872;p13"/>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3" name="Google Shape;3873;p13"/>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4" name="Google Shape;3874;p13"/>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5" name="Google Shape;3875;p13"/>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6" name="Google Shape;3876;p13"/>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7" name="Google Shape;3877;p13"/>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8" name="Google Shape;3878;p13"/>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79" name="Google Shape;3879;p13"/>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0" name="Google Shape;3880;p13"/>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1" name="Google Shape;3881;p13"/>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2" name="Google Shape;3882;p13"/>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3" name="Google Shape;3883;p13"/>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4" name="Google Shape;3884;p13"/>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5" name="Google Shape;3885;p13"/>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6" name="Google Shape;3886;p13"/>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7" name="Google Shape;3887;p13"/>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8" name="Google Shape;3888;p13"/>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9" name="Google Shape;3889;p13"/>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0" name="Google Shape;3890;p13"/>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1" name="Google Shape;3891;p13"/>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2" name="Google Shape;3892;p13"/>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3" name="Google Shape;3893;p13"/>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4" name="Google Shape;3894;p13"/>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5" name="Google Shape;3895;p13"/>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6" name="Google Shape;3896;p13"/>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7" name="Google Shape;3897;p13"/>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8" name="Google Shape;3898;p13"/>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9" name="Google Shape;3899;p13"/>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0" name="Google Shape;3900;p13"/>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1" name="Google Shape;3901;p13"/>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2" name="Google Shape;3902;p13"/>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3" name="Google Shape;3903;p13"/>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4" name="Google Shape;3904;p13"/>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5" name="Google Shape;3905;p13"/>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6" name="Google Shape;3906;p13"/>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7" name="Google Shape;3907;p13"/>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8" name="Google Shape;3908;p13"/>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9" name="Google Shape;3909;p13"/>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0" name="Google Shape;3910;p13"/>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1" name="Google Shape;3911;p13"/>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2" name="Google Shape;3912;p13"/>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3" name="Google Shape;3913;p13"/>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4" name="Google Shape;3914;p13"/>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915" name="Google Shape;3915;p13"/>
          <p:cNvGrpSpPr/>
          <p:nvPr/>
        </p:nvGrpSpPr>
        <p:grpSpPr>
          <a:xfrm rot="10800000">
            <a:off x="6659535" y="28698"/>
            <a:ext cx="2309844" cy="5086302"/>
            <a:chOff x="986700" y="238125"/>
            <a:chExt cx="2379075" cy="5238750"/>
          </a:xfrm>
        </p:grpSpPr>
        <p:sp>
          <p:nvSpPr>
            <p:cNvPr id="3916" name="Google Shape;3916;p13"/>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7" name="Google Shape;3917;p13"/>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8" name="Google Shape;3918;p13"/>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9" name="Google Shape;3919;p13"/>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0" name="Google Shape;3920;p13"/>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1" name="Google Shape;3921;p13"/>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2" name="Google Shape;3922;p13"/>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3" name="Google Shape;3923;p13"/>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4" name="Google Shape;3924;p13"/>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5" name="Google Shape;3925;p13"/>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6" name="Google Shape;3926;p13"/>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7" name="Google Shape;3927;p13"/>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8" name="Google Shape;3928;p13"/>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9" name="Google Shape;3929;p13"/>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0" name="Google Shape;3930;p13"/>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1" name="Google Shape;3931;p13"/>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2" name="Google Shape;3932;p13"/>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3" name="Google Shape;3933;p13"/>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4" name="Google Shape;3934;p13"/>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5" name="Google Shape;3935;p13"/>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6" name="Google Shape;3936;p13"/>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7" name="Google Shape;3937;p13"/>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8" name="Google Shape;3938;p13"/>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9" name="Google Shape;3939;p13"/>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0" name="Google Shape;3940;p13"/>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1" name="Google Shape;3941;p13"/>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2" name="Google Shape;3942;p13"/>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3" name="Google Shape;3943;p13"/>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4" name="Google Shape;3944;p13"/>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5" name="Google Shape;3945;p13"/>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6" name="Google Shape;3946;p13"/>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7" name="Google Shape;3947;p13"/>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8" name="Google Shape;3948;p13"/>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9" name="Google Shape;3949;p13"/>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0" name="Google Shape;3950;p13"/>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1" name="Google Shape;3951;p13"/>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2" name="Google Shape;3952;p13"/>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3" name="Google Shape;3953;p13"/>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4" name="Google Shape;3954;p13"/>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5" name="Google Shape;3955;p13"/>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6" name="Google Shape;3956;p13"/>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7" name="Google Shape;3957;p13"/>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8" name="Google Shape;3958;p13"/>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9" name="Google Shape;3959;p13"/>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0" name="Google Shape;3960;p13"/>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1" name="Google Shape;3961;p13"/>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2" name="Google Shape;3962;p13"/>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3" name="Google Shape;3963;p13"/>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4" name="Google Shape;3964;p13"/>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5" name="Google Shape;3965;p13"/>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6" name="Google Shape;3966;p13"/>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7" name="Google Shape;3967;p13"/>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8" name="Google Shape;3968;p13"/>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9" name="Google Shape;3969;p13"/>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0" name="Google Shape;3970;p13"/>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1" name="Google Shape;3971;p13"/>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2" name="Google Shape;3972;p13"/>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3" name="Google Shape;3973;p13"/>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4" name="Google Shape;3974;p13"/>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5" name="Google Shape;3975;p13"/>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6" name="Google Shape;3976;p13"/>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7" name="Google Shape;3977;p13"/>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8" name="Google Shape;3978;p13"/>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9" name="Google Shape;3979;p13"/>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0" name="Google Shape;3980;p13"/>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1" name="Google Shape;3981;p13"/>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2" name="Google Shape;3982;p13"/>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3" name="Google Shape;3983;p13"/>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4" name="Google Shape;3984;p13"/>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5" name="Google Shape;3985;p13"/>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6" name="Google Shape;3986;p13"/>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7" name="Google Shape;3987;p13"/>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8" name="Google Shape;3988;p13"/>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9" name="Google Shape;3989;p13"/>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0" name="Google Shape;3990;p13"/>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1" name="Google Shape;3991;p13"/>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2" name="Google Shape;3992;p13"/>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3" name="Google Shape;3993;p13"/>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4" name="Google Shape;3994;p13"/>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5" name="Google Shape;3995;p13"/>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6" name="Google Shape;3996;p13"/>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7" name="Google Shape;3997;p13"/>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8" name="Google Shape;3998;p13"/>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9" name="Google Shape;3999;p13"/>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0" name="Google Shape;4000;p13"/>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1" name="Google Shape;4001;p13"/>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2" name="Google Shape;4002;p13"/>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3" name="Google Shape;4003;p13"/>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4" name="Google Shape;4004;p13"/>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5" name="Google Shape;4005;p13"/>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6" name="Google Shape;4006;p13"/>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7" name="Google Shape;4007;p13"/>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8" name="Google Shape;4008;p13"/>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9" name="Google Shape;4009;p13"/>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0" name="Google Shape;4010;p13"/>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1" name="Google Shape;4011;p13"/>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2" name="Google Shape;4012;p13"/>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3" name="Google Shape;4013;p13"/>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4" name="Google Shape;4014;p13"/>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5" name="Google Shape;4015;p13"/>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6" name="Google Shape;4016;p13"/>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7" name="Google Shape;4017;p13"/>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8" name="Google Shape;4018;p13"/>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9" name="Google Shape;4019;p13"/>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0" name="Google Shape;4020;p13"/>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1" name="Google Shape;4021;p13"/>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2" name="Google Shape;4022;p13"/>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3" name="Google Shape;4023;p13"/>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4" name="Google Shape;4024;p13"/>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5" name="Google Shape;4025;p13"/>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6" name="Google Shape;4026;p13"/>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7" name="Google Shape;4027;p13"/>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8" name="Google Shape;4028;p13"/>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9" name="Google Shape;4029;p13"/>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0" name="Google Shape;4030;p13"/>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1" name="Google Shape;4031;p13"/>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2" name="Google Shape;4032;p13"/>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3" name="Google Shape;4033;p13"/>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4" name="Google Shape;4034;p13"/>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035" name="Google Shape;4035;p13"/>
          <p:cNvGrpSpPr/>
          <p:nvPr/>
        </p:nvGrpSpPr>
        <p:grpSpPr>
          <a:xfrm rot="10800000">
            <a:off x="6367294" y="28698"/>
            <a:ext cx="2017554" cy="5086302"/>
            <a:chOff x="1588750" y="238125"/>
            <a:chExt cx="2078025" cy="5238750"/>
          </a:xfrm>
        </p:grpSpPr>
        <p:sp>
          <p:nvSpPr>
            <p:cNvPr id="4036" name="Google Shape;4036;p13"/>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7" name="Google Shape;4037;p13"/>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8" name="Google Shape;4038;p13"/>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9" name="Google Shape;4039;p13"/>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0" name="Google Shape;4040;p13"/>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1" name="Google Shape;4041;p13"/>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2" name="Google Shape;4042;p13"/>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3" name="Google Shape;4043;p13"/>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4" name="Google Shape;4044;p13"/>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5" name="Google Shape;4045;p13"/>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6" name="Google Shape;4046;p13"/>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7" name="Google Shape;4047;p13"/>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8" name="Google Shape;4048;p13"/>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9" name="Google Shape;4049;p13"/>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0" name="Google Shape;4050;p13"/>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1" name="Google Shape;4051;p13"/>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2" name="Google Shape;4052;p13"/>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3" name="Google Shape;4053;p13"/>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4" name="Google Shape;4054;p13"/>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5" name="Google Shape;4055;p13"/>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6" name="Google Shape;4056;p13"/>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7" name="Google Shape;4057;p13"/>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8" name="Google Shape;4058;p13"/>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9" name="Google Shape;4059;p13"/>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0" name="Google Shape;4060;p13"/>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1" name="Google Shape;4061;p13"/>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2" name="Google Shape;4062;p13"/>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3" name="Google Shape;4063;p13"/>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4" name="Google Shape;4064;p13"/>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5" name="Google Shape;4065;p13"/>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6" name="Google Shape;4066;p13"/>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7" name="Google Shape;4067;p13"/>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8" name="Google Shape;4068;p13"/>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9" name="Google Shape;4069;p13"/>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0" name="Google Shape;4070;p13"/>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1" name="Google Shape;4071;p13"/>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2" name="Google Shape;4072;p13"/>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3" name="Google Shape;4073;p13"/>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4" name="Google Shape;4074;p13"/>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5" name="Google Shape;4075;p13"/>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6" name="Google Shape;4076;p13"/>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7" name="Google Shape;4077;p13"/>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8" name="Google Shape;4078;p13"/>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9" name="Google Shape;4079;p13"/>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0" name="Google Shape;4080;p13"/>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1" name="Google Shape;4081;p13"/>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2" name="Google Shape;4082;p13"/>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3" name="Google Shape;4083;p13"/>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4" name="Google Shape;4084;p13"/>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5" name="Google Shape;4085;p13"/>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6" name="Google Shape;4086;p13"/>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7" name="Google Shape;4087;p13"/>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8" name="Google Shape;4088;p13"/>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9" name="Google Shape;4089;p13"/>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0" name="Google Shape;4090;p13"/>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1" name="Google Shape;4091;p13"/>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2" name="Google Shape;4092;p13"/>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3" name="Google Shape;4093;p13"/>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4" name="Google Shape;4094;p13"/>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5" name="Google Shape;4095;p13"/>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6" name="Google Shape;4096;p13"/>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7" name="Google Shape;4097;p13"/>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8" name="Google Shape;4098;p13"/>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9" name="Google Shape;4099;p13"/>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0" name="Google Shape;4100;p13"/>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1" name="Google Shape;4101;p13"/>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2" name="Google Shape;4102;p13"/>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3" name="Google Shape;4103;p13"/>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4" name="Google Shape;4104;p13"/>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5" name="Google Shape;4105;p13"/>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6" name="Google Shape;4106;p13"/>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7" name="Google Shape;4107;p13"/>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8" name="Google Shape;4108;p13"/>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9" name="Google Shape;4109;p13"/>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0" name="Google Shape;4110;p13"/>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1" name="Google Shape;4111;p13"/>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2" name="Google Shape;4112;p13"/>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3" name="Google Shape;4113;p13"/>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4" name="Google Shape;4114;p13"/>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5" name="Google Shape;4115;p13"/>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6" name="Google Shape;4116;p13"/>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7" name="Google Shape;4117;p13"/>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8" name="Google Shape;4118;p13"/>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9" name="Google Shape;4119;p13"/>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0" name="Google Shape;4120;p13"/>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1" name="Google Shape;4121;p13"/>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2" name="Google Shape;4122;p13"/>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3" name="Google Shape;4123;p13"/>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4" name="Google Shape;4124;p13"/>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5" name="Google Shape;4125;p13"/>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6" name="Google Shape;4126;p13"/>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7" name="Google Shape;4127;p13"/>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8" name="Google Shape;4128;p13"/>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9" name="Google Shape;4129;p13"/>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0" name="Google Shape;4130;p13"/>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1" name="Google Shape;4131;p13"/>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2" name="Google Shape;4132;p13"/>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3" name="Google Shape;4133;p13"/>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4" name="Google Shape;4134;p13"/>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5" name="Google Shape;4135;p13"/>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6" name="Google Shape;4136;p13"/>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7" name="Google Shape;4137;p13"/>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8" name="Google Shape;4138;p13"/>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9" name="Google Shape;4139;p13"/>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0" name="Google Shape;4140;p13"/>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1" name="Google Shape;4141;p13"/>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2" name="Google Shape;4142;p13"/>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3" name="Google Shape;4143;p13"/>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4" name="Google Shape;4144;p13"/>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5" name="Google Shape;4145;p13"/>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6" name="Google Shape;4146;p13"/>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7" name="Google Shape;4147;p13"/>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8" name="Google Shape;4148;p13"/>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9" name="Google Shape;4149;p13"/>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0" name="Google Shape;4150;p13"/>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1" name="Google Shape;4151;p13"/>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2" name="Google Shape;4152;p13"/>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3" name="Google Shape;4153;p13"/>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4" name="Google Shape;4154;p13"/>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5" name="Google Shape;4155;p13"/>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6" name="Google Shape;4156;p13"/>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7" name="Google Shape;4157;p13"/>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8" name="Google Shape;4158;p13"/>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9" name="Google Shape;4159;p13"/>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0" name="Google Shape;4160;p13"/>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1" name="Google Shape;4161;p13"/>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2" name="Google Shape;4162;p13"/>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3" name="Google Shape;4163;p13"/>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4" name="Google Shape;4164;p13"/>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5" name="Google Shape;4165;p13"/>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6" name="Google Shape;4166;p13"/>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7" name="Google Shape;4167;p13"/>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8" name="Google Shape;4168;p13"/>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9" name="Google Shape;4169;p13"/>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0" name="Google Shape;4170;p13"/>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1" name="Google Shape;4171;p13"/>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2" name="Google Shape;4172;p13"/>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3" name="Google Shape;4173;p13"/>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4" name="Google Shape;4174;p13"/>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5" name="Google Shape;4175;p13"/>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6" name="Google Shape;4176;p13"/>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7" name="Google Shape;4177;p13"/>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8" name="Google Shape;4178;p13"/>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9" name="Google Shape;4179;p13"/>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0" name="Google Shape;4180;p13"/>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1" name="Google Shape;4181;p13"/>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2" name="Google Shape;4182;p13"/>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3" name="Google Shape;4183;p13"/>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4" name="Google Shape;4184;p13"/>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5" name="Google Shape;4185;p13"/>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6" name="Google Shape;4186;p13"/>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7" name="Google Shape;4187;p13"/>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8" name="Google Shape;4188;p13"/>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9" name="Google Shape;4189;p13"/>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0" name="Google Shape;4190;p13"/>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1" name="Google Shape;4191;p13"/>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2" name="Google Shape;4192;p13"/>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3" name="Google Shape;4193;p13"/>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4" name="Google Shape;4194;p13"/>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5" name="Google Shape;4195;p13"/>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6" name="Google Shape;4196;p13"/>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7" name="Google Shape;4197;p13"/>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8" name="Google Shape;4198;p13"/>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9" name="Google Shape;4199;p13"/>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0" name="Google Shape;4200;p13"/>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1" name="Google Shape;4201;p13"/>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2" name="Google Shape;4202;p13"/>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3" name="Google Shape;4203;p13"/>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4" name="Google Shape;4204;p13"/>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5" name="Google Shape;4205;p13"/>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6" name="Google Shape;4206;p13"/>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7" name="Google Shape;4207;p13"/>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8" name="Google Shape;4208;p13"/>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9" name="Google Shape;4209;p13"/>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0" name="Google Shape;4210;p13"/>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1" name="Google Shape;4211;p13"/>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2" name="Google Shape;4212;p13"/>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3" name="Google Shape;4213;p13"/>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4" name="Google Shape;4214;p13"/>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5" name="Google Shape;4215;p13"/>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6" name="Google Shape;4216;p13"/>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7" name="Google Shape;4217;p13"/>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8" name="Google Shape;4218;p13"/>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9" name="Google Shape;4219;p13"/>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0" name="Google Shape;4220;p13"/>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1" name="Google Shape;4221;p13"/>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2" name="Google Shape;4222;p13"/>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3" name="Google Shape;4223;p13"/>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4" name="Google Shape;4224;p13"/>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5" name="Google Shape;4225;p13"/>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6" name="Google Shape;4226;p13"/>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7" name="Google Shape;4227;p13"/>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8" name="Google Shape;4228;p13"/>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9" name="Google Shape;4229;p13"/>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0" name="Google Shape;4230;p13"/>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1" name="Google Shape;4231;p13"/>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2" name="Google Shape;4232;p13"/>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3" name="Google Shape;4233;p13"/>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4" name="Google Shape;4234;p13"/>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5" name="Google Shape;4235;p13"/>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6" name="Google Shape;4236;p13"/>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7" name="Google Shape;4237;p13"/>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8" name="Google Shape;4238;p13"/>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9" name="Google Shape;4239;p13"/>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0" name="Google Shape;4240;p13"/>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1" name="Google Shape;4241;p13"/>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2" name="Google Shape;4242;p13"/>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3" name="Google Shape;4243;p13"/>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4" name="Google Shape;4244;p13"/>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245" name="Google Shape;4245;p13"/>
          <p:cNvGrpSpPr/>
          <p:nvPr/>
        </p:nvGrpSpPr>
        <p:grpSpPr>
          <a:xfrm rot="10800000">
            <a:off x="6367294" y="28698"/>
            <a:ext cx="2309820" cy="5086302"/>
            <a:chOff x="1287725" y="238125"/>
            <a:chExt cx="2379050" cy="5238750"/>
          </a:xfrm>
        </p:grpSpPr>
        <p:sp>
          <p:nvSpPr>
            <p:cNvPr id="4246" name="Google Shape;4246;p13"/>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7" name="Google Shape;4247;p13"/>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8" name="Google Shape;4248;p13"/>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9" name="Google Shape;4249;p13"/>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0" name="Google Shape;4250;p13"/>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1" name="Google Shape;4251;p13"/>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2" name="Google Shape;4252;p13"/>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3" name="Google Shape;4253;p13"/>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4" name="Google Shape;4254;p13"/>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5" name="Google Shape;4255;p13"/>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6" name="Google Shape;4256;p13"/>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7" name="Google Shape;4257;p13"/>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8" name="Google Shape;4258;p13"/>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9" name="Google Shape;4259;p13"/>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0" name="Google Shape;4260;p13"/>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1" name="Google Shape;4261;p13"/>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2" name="Google Shape;4262;p13"/>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3" name="Google Shape;4263;p13"/>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4" name="Google Shape;4264;p13"/>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5" name="Google Shape;4265;p13"/>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6" name="Google Shape;4266;p13"/>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7" name="Google Shape;4267;p13"/>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8" name="Google Shape;4268;p13"/>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9" name="Google Shape;4269;p13"/>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0" name="Google Shape;4270;p13"/>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1" name="Google Shape;4271;p13"/>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2" name="Google Shape;4272;p13"/>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3" name="Google Shape;4273;p13"/>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4" name="Google Shape;4274;p13"/>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5" name="Google Shape;4275;p13"/>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6" name="Google Shape;4276;p13"/>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7" name="Google Shape;4277;p13"/>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8" name="Google Shape;4278;p13"/>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9" name="Google Shape;4279;p13"/>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0" name="Google Shape;4280;p13"/>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1" name="Google Shape;4281;p13"/>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2" name="Google Shape;4282;p13"/>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3" name="Google Shape;4283;p13"/>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4" name="Google Shape;4284;p13"/>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5" name="Google Shape;4285;p13"/>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6" name="Google Shape;4286;p13"/>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7" name="Google Shape;4287;p13"/>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8" name="Google Shape;4288;p13"/>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9" name="Google Shape;4289;p13"/>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0" name="Google Shape;4290;p13"/>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1" name="Google Shape;4291;p13"/>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2" name="Google Shape;4292;p13"/>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3" name="Google Shape;4293;p13"/>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4" name="Google Shape;4294;p13"/>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5" name="Google Shape;4295;p13"/>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6" name="Google Shape;4296;p13"/>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7" name="Google Shape;4297;p13"/>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8" name="Google Shape;4298;p13"/>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9" name="Google Shape;4299;p13"/>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0" name="Google Shape;4300;p13"/>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1" name="Google Shape;4301;p13"/>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2" name="Google Shape;4302;p13"/>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3" name="Google Shape;4303;p13"/>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4" name="Google Shape;4304;p13"/>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5" name="Google Shape;4305;p13"/>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6" name="Google Shape;4306;p13"/>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7" name="Google Shape;4307;p13"/>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8" name="Google Shape;4308;p13"/>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9" name="Google Shape;4309;p13"/>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0" name="Google Shape;4310;p13"/>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1" name="Google Shape;4311;p13"/>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2" name="Google Shape;4312;p13"/>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3" name="Google Shape;4313;p13"/>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4" name="Google Shape;4314;p13"/>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5" name="Google Shape;4315;p13"/>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6" name="Google Shape;4316;p13"/>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7" name="Google Shape;4317;p13"/>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8" name="Google Shape;4318;p13"/>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9" name="Google Shape;4319;p13"/>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0" name="Google Shape;4320;p13"/>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1" name="Google Shape;4321;p13"/>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2" name="Google Shape;4322;p13"/>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3" name="Google Shape;4323;p13"/>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4" name="Google Shape;4324;p13"/>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5" name="Google Shape;4325;p13"/>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6" name="Google Shape;4326;p13"/>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7" name="Google Shape;4327;p13"/>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8" name="Google Shape;4328;p13"/>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29" name="Google Shape;4329;p13"/>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0" name="Google Shape;4330;p13"/>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1" name="Google Shape;4331;p13"/>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2" name="Google Shape;4332;p13"/>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3" name="Google Shape;4333;p13"/>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4" name="Google Shape;4334;p13"/>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5" name="Google Shape;4335;p13"/>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6" name="Google Shape;4336;p13"/>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7" name="Google Shape;4337;p13"/>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8" name="Google Shape;4338;p13"/>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39" name="Google Shape;4339;p13"/>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0" name="Google Shape;4340;p13"/>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1" name="Google Shape;4341;p13"/>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2" name="Google Shape;4342;p13"/>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3" name="Google Shape;4343;p13"/>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4" name="Google Shape;4344;p13"/>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5" name="Google Shape;4345;p13"/>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6" name="Google Shape;4346;p13"/>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7" name="Google Shape;4347;p13"/>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8" name="Google Shape;4348;p13"/>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349" name="Shape 4349"/>
        <p:cNvGrpSpPr/>
        <p:nvPr/>
      </p:nvGrpSpPr>
      <p:grpSpPr>
        <a:xfrm>
          <a:off x="0" y="0"/>
          <a:ext cx="0" cy="0"/>
          <a:chOff x="0" y="0"/>
          <a:chExt cx="0" cy="0"/>
        </a:xfrm>
      </p:grpSpPr>
      <p:sp>
        <p:nvSpPr>
          <p:cNvPr id="4350" name="Google Shape;4350;p14"/>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51" name="Google Shape;4351;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352" name="Shape 4352"/>
        <p:cNvGrpSpPr/>
        <p:nvPr/>
      </p:nvGrpSpPr>
      <p:grpSpPr>
        <a:xfrm>
          <a:off x="0" y="0"/>
          <a:ext cx="0" cy="0"/>
          <a:chOff x="0" y="0"/>
          <a:chExt cx="0" cy="0"/>
        </a:xfrm>
      </p:grpSpPr>
      <p:sp>
        <p:nvSpPr>
          <p:cNvPr id="4353" name="Google Shape;4353;p15"/>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54" name="Google Shape;4354;p1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355" name="Google Shape;4355;p15"/>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56" name="Google Shape;4356;p15"/>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rtl="0" algn="ctr">
              <a:lnSpc>
                <a:spcPct val="100000"/>
              </a:lnSpc>
              <a:spcBef>
                <a:spcPts val="60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357" name="Google Shape;4357;p15"/>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81000" lvl="0" marL="457200" rtl="0">
              <a:spcBef>
                <a:spcPts val="600"/>
              </a:spcBef>
              <a:spcAft>
                <a:spcPts val="0"/>
              </a:spcAft>
              <a:buClr>
                <a:schemeClr val="lt1"/>
              </a:buClr>
              <a:buSzPts val="2400"/>
              <a:buChar char="▪"/>
              <a:defRPr>
                <a:solidFill>
                  <a:schemeClr val="lt1"/>
                </a:solidFill>
              </a:defRPr>
            </a:lvl1pPr>
            <a:lvl2pPr indent="-381000" lvl="1" marL="914400" rtl="0">
              <a:spcBef>
                <a:spcPts val="0"/>
              </a:spcBef>
              <a:spcAft>
                <a:spcPts val="0"/>
              </a:spcAft>
              <a:buClr>
                <a:schemeClr val="lt1"/>
              </a:buClr>
              <a:buSzPts val="2400"/>
              <a:buChar char="▫"/>
              <a:defRPr>
                <a:solidFill>
                  <a:schemeClr val="lt1"/>
                </a:solidFill>
              </a:defRPr>
            </a:lvl2pPr>
            <a:lvl3pPr indent="-381000" lvl="2" marL="1371600" rtl="0">
              <a:spcBef>
                <a:spcPts val="0"/>
              </a:spcBef>
              <a:spcAft>
                <a:spcPts val="0"/>
              </a:spcAft>
              <a:buClr>
                <a:schemeClr val="lt1"/>
              </a:buClr>
              <a:buSzPts val="2400"/>
              <a:buChar char="▫"/>
              <a:defRPr>
                <a:solidFill>
                  <a:schemeClr val="lt1"/>
                </a:solidFill>
              </a:defRPr>
            </a:lvl3pPr>
            <a:lvl4pPr indent="-381000" lvl="3" marL="1828800" rtl="0">
              <a:spcBef>
                <a:spcPts val="0"/>
              </a:spcBef>
              <a:spcAft>
                <a:spcPts val="0"/>
              </a:spcAft>
              <a:buClr>
                <a:schemeClr val="lt1"/>
              </a:buClr>
              <a:buSzPts val="2400"/>
              <a:buChar char="▫"/>
              <a:defRPr>
                <a:solidFill>
                  <a:schemeClr val="lt1"/>
                </a:solidFill>
              </a:defRPr>
            </a:lvl4pPr>
            <a:lvl5pPr indent="-381000" lvl="4" marL="2286000" rtl="0">
              <a:spcBef>
                <a:spcPts val="0"/>
              </a:spcBef>
              <a:spcAft>
                <a:spcPts val="0"/>
              </a:spcAft>
              <a:buClr>
                <a:schemeClr val="lt1"/>
              </a:buClr>
              <a:buSzPts val="2400"/>
              <a:buChar char="▫"/>
              <a:defRPr>
                <a:solidFill>
                  <a:schemeClr val="lt1"/>
                </a:solidFill>
              </a:defRPr>
            </a:lvl5pPr>
            <a:lvl6pPr indent="-381000" lvl="5" marL="2743200" rtl="0">
              <a:spcBef>
                <a:spcPts val="0"/>
              </a:spcBef>
              <a:spcAft>
                <a:spcPts val="0"/>
              </a:spcAft>
              <a:buClr>
                <a:schemeClr val="lt1"/>
              </a:buClr>
              <a:buSzPts val="2400"/>
              <a:buChar char="▫"/>
              <a:defRPr>
                <a:solidFill>
                  <a:schemeClr val="lt1"/>
                </a:solidFill>
              </a:defRPr>
            </a:lvl6pPr>
            <a:lvl7pPr indent="-381000" lvl="6" marL="3200400" rtl="0">
              <a:spcBef>
                <a:spcPts val="0"/>
              </a:spcBef>
              <a:spcAft>
                <a:spcPts val="0"/>
              </a:spcAft>
              <a:buClr>
                <a:schemeClr val="lt1"/>
              </a:buClr>
              <a:buSzPts val="2400"/>
              <a:buChar char="●"/>
              <a:defRPr>
                <a:solidFill>
                  <a:schemeClr val="lt1"/>
                </a:solidFill>
              </a:defRPr>
            </a:lvl7pPr>
            <a:lvl8pPr indent="-381000" lvl="7" marL="3657600" rtl="0">
              <a:spcBef>
                <a:spcPts val="0"/>
              </a:spcBef>
              <a:spcAft>
                <a:spcPts val="0"/>
              </a:spcAft>
              <a:buClr>
                <a:schemeClr val="lt1"/>
              </a:buClr>
              <a:buSzPts val="2400"/>
              <a:buChar char="○"/>
              <a:defRPr>
                <a:solidFill>
                  <a:schemeClr val="lt1"/>
                </a:solidFill>
              </a:defRPr>
            </a:lvl8pPr>
            <a:lvl9pPr indent="-381000" lvl="8" marL="4114800" rtl="0">
              <a:spcBef>
                <a:spcPts val="0"/>
              </a:spcBef>
              <a:spcAft>
                <a:spcPts val="0"/>
              </a:spcAft>
              <a:buClr>
                <a:schemeClr val="lt1"/>
              </a:buClr>
              <a:buSzPts val="2400"/>
              <a:buChar char="■"/>
              <a:defRPr>
                <a:solidFill>
                  <a:schemeClr val="lt1"/>
                </a:solidFill>
              </a:defRPr>
            </a:lvl9pPr>
          </a:lstStyle>
          <a:p/>
        </p:txBody>
      </p:sp>
      <p:sp>
        <p:nvSpPr>
          <p:cNvPr id="4358" name="Google Shape;4358;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526" name="Shape 526"/>
        <p:cNvGrpSpPr/>
        <p:nvPr/>
      </p:nvGrpSpPr>
      <p:grpSpPr>
        <a:xfrm>
          <a:off x="0" y="0"/>
          <a:ext cx="0" cy="0"/>
          <a:chOff x="0" y="0"/>
          <a:chExt cx="0" cy="0"/>
        </a:xfrm>
      </p:grpSpPr>
      <p:sp>
        <p:nvSpPr>
          <p:cNvPr id="527" name="Google Shape;527;p3"/>
          <p:cNvSpPr txBox="1"/>
          <p:nvPr>
            <p:ph type="ctrTitle"/>
          </p:nvPr>
        </p:nvSpPr>
        <p:spPr>
          <a:xfrm>
            <a:off x="685800" y="2878750"/>
            <a:ext cx="5268900" cy="11598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28" name="Google Shape;528;p3"/>
          <p:cNvSpPr txBox="1"/>
          <p:nvPr>
            <p:ph idx="1" type="subTitle"/>
          </p:nvPr>
        </p:nvSpPr>
        <p:spPr>
          <a:xfrm>
            <a:off x="685800" y="3983055"/>
            <a:ext cx="5268900" cy="784800"/>
          </a:xfrm>
          <a:prstGeom prst="rect">
            <a:avLst/>
          </a:prstGeom>
        </p:spPr>
        <p:txBody>
          <a:bodyPr anchorCtr="0" anchor="t" bIns="91425" lIns="91425" spcFirstLastPara="1" rIns="91425" wrap="square" tIns="91425"/>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1" name="Google Shape;531;p3"/>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2" name="Google Shape;532;p3"/>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3" name="Google Shape;533;p3"/>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4" name="Google Shape;534;p3"/>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5" name="Google Shape;535;p3"/>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6" name="Google Shape;536;p3"/>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7" name="Google Shape;537;p3"/>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8" name="Google Shape;538;p3"/>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9" name="Google Shape;539;p3"/>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0" name="Google Shape;540;p3"/>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1" name="Google Shape;541;p3"/>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2" name="Google Shape;542;p3"/>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3" name="Google Shape;543;p3"/>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4" name="Google Shape;544;p3"/>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5" name="Google Shape;545;p3"/>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6" name="Google Shape;546;p3"/>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7" name="Google Shape;547;p3"/>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8" name="Google Shape;548;p3"/>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9" name="Google Shape;549;p3"/>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0" name="Google Shape;550;p3"/>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1" name="Google Shape;551;p3"/>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2" name="Google Shape;552;p3"/>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3" name="Google Shape;553;p3"/>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4" name="Google Shape;554;p3"/>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5" name="Google Shape;555;p3"/>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6" name="Google Shape;556;p3"/>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7" name="Google Shape;557;p3"/>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8" name="Google Shape;558;p3"/>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9" name="Google Shape;559;p3"/>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0" name="Google Shape;560;p3"/>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1" name="Google Shape;561;p3"/>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2" name="Google Shape;562;p3"/>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3" name="Google Shape;563;p3"/>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4" name="Google Shape;564;p3"/>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5" name="Google Shape;565;p3"/>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6" name="Google Shape;566;p3"/>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7" name="Google Shape;567;p3"/>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8" name="Google Shape;568;p3"/>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9" name="Google Shape;569;p3"/>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0" name="Google Shape;570;p3"/>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1" name="Google Shape;571;p3"/>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2" name="Google Shape;572;p3"/>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3" name="Google Shape;573;p3"/>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4" name="Google Shape;574;p3"/>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5" name="Google Shape;575;p3"/>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6" name="Google Shape;576;p3"/>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7" name="Google Shape;577;p3"/>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8" name="Google Shape;578;p3"/>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9" name="Google Shape;579;p3"/>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0" name="Google Shape;580;p3"/>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1" name="Google Shape;581;p3"/>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2" name="Google Shape;582;p3"/>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3" name="Google Shape;583;p3"/>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4" name="Google Shape;584;p3"/>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5" name="Google Shape;585;p3"/>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6" name="Google Shape;586;p3"/>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7" name="Google Shape;587;p3"/>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8" name="Google Shape;588;p3"/>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9" name="Google Shape;589;p3"/>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0" name="Google Shape;590;p3"/>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1" name="Google Shape;591;p3"/>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2" name="Google Shape;592;p3"/>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3" name="Google Shape;593;p3"/>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4" name="Google Shape;594;p3"/>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5" name="Google Shape;595;p3"/>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6" name="Google Shape;596;p3"/>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7" name="Google Shape;597;p3"/>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8" name="Google Shape;598;p3"/>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9" name="Google Shape;599;p3"/>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0" name="Google Shape;600;p3"/>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1" name="Google Shape;601;p3"/>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2" name="Google Shape;602;p3"/>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3" name="Google Shape;603;p3"/>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4" name="Google Shape;604;p3"/>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5" name="Google Shape;605;p3"/>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6" name="Google Shape;606;p3"/>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7" name="Google Shape;607;p3"/>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8" name="Google Shape;608;p3"/>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9" name="Google Shape;609;p3"/>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2" name="Google Shape;612;p3"/>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3" name="Google Shape;613;p3"/>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4" name="Google Shape;614;p3"/>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5" name="Google Shape;615;p3"/>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6" name="Google Shape;616;p3"/>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7" name="Google Shape;617;p3"/>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Google Shape;618;p3"/>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9" name="Google Shape;619;p3"/>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0" name="Google Shape;620;p3"/>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1" name="Google Shape;621;p3"/>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2" name="Google Shape;622;p3"/>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3" name="Google Shape;623;p3"/>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4" name="Google Shape;624;p3"/>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5" name="Google Shape;625;p3"/>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6" name="Google Shape;626;p3"/>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7" name="Google Shape;627;p3"/>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8" name="Google Shape;628;p3"/>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9" name="Google Shape;629;p3"/>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0" name="Google Shape;630;p3"/>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1" name="Google Shape;631;p3"/>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2" name="Google Shape;632;p3"/>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3" name="Google Shape;633;p3"/>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4" name="Google Shape;634;p3"/>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5" name="Google Shape;635;p3"/>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6" name="Google Shape;636;p3"/>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7" name="Google Shape;637;p3"/>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8" name="Google Shape;638;p3"/>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9" name="Google Shape;639;p3"/>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0" name="Google Shape;640;p3"/>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1" name="Google Shape;641;p3"/>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2" name="Google Shape;642;p3"/>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3" name="Google Shape;643;p3"/>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4" name="Google Shape;644;p3"/>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5" name="Google Shape;645;p3"/>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6" name="Google Shape;646;p3"/>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7" name="Google Shape;647;p3"/>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8" name="Google Shape;648;p3"/>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9" name="Google Shape;649;p3"/>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0" name="Google Shape;650;p3"/>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1" name="Google Shape;651;p3"/>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2" name="Google Shape;652;p3"/>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3" name="Google Shape;653;p3"/>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4" name="Google Shape;654;p3"/>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5" name="Google Shape;655;p3"/>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6" name="Google Shape;656;p3"/>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7" name="Google Shape;657;p3"/>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8" name="Google Shape;658;p3"/>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9" name="Google Shape;659;p3"/>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0" name="Google Shape;660;p3"/>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1" name="Google Shape;661;p3"/>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2" name="Google Shape;662;p3"/>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3" name="Google Shape;663;p3"/>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4" name="Google Shape;664;p3"/>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5" name="Google Shape;665;p3"/>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6" name="Google Shape;666;p3"/>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7" name="Google Shape;667;p3"/>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8" name="Google Shape;668;p3"/>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9" name="Google Shape;669;p3"/>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0" name="Google Shape;670;p3"/>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1" name="Google Shape;671;p3"/>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2" name="Google Shape;672;p3"/>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3" name="Google Shape;673;p3"/>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4" name="Google Shape;674;p3"/>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5" name="Google Shape;675;p3"/>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6" name="Google Shape;676;p3"/>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7" name="Google Shape;677;p3"/>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8" name="Google Shape;678;p3"/>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9" name="Google Shape;679;p3"/>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0" name="Google Shape;680;p3"/>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1" name="Google Shape;681;p3"/>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2" name="Google Shape;682;p3"/>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3" name="Google Shape;683;p3"/>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4" name="Google Shape;684;p3"/>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5" name="Google Shape;685;p3"/>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6" name="Google Shape;686;p3"/>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7" name="Google Shape;687;p3"/>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8" name="Google Shape;688;p3"/>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9" name="Google Shape;689;p3"/>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0" name="Google Shape;690;p3"/>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1" name="Google Shape;691;p3"/>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2" name="Google Shape;692;p3"/>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3" name="Google Shape;693;p3"/>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4" name="Google Shape;694;p3"/>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5" name="Google Shape;695;p3"/>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6" name="Google Shape;696;p3"/>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7" name="Google Shape;697;p3"/>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8" name="Google Shape;698;p3"/>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9" name="Google Shape;699;p3"/>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0" name="Google Shape;700;p3"/>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1" name="Google Shape;701;p3"/>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2" name="Google Shape;702;p3"/>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3" name="Google Shape;703;p3"/>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4" name="Google Shape;704;p3"/>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5" name="Google Shape;705;p3"/>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6" name="Google Shape;706;p3"/>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7" name="Google Shape;707;p3"/>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8" name="Google Shape;708;p3"/>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9" name="Google Shape;709;p3"/>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0" name="Google Shape;710;p3"/>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1" name="Google Shape;711;p3"/>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2" name="Google Shape;712;p3"/>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3" name="Google Shape;713;p3"/>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4" name="Google Shape;714;p3"/>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5" name="Google Shape;715;p3"/>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6" name="Google Shape;716;p3"/>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7" name="Google Shape;717;p3"/>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8" name="Google Shape;718;p3"/>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9" name="Google Shape;719;p3"/>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0" name="Google Shape;720;p3"/>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1" name="Google Shape;721;p3"/>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2" name="Google Shape;722;p3"/>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3" name="Google Shape;723;p3"/>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4" name="Google Shape;724;p3"/>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5" name="Google Shape;725;p3"/>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6" name="Google Shape;726;p3"/>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7" name="Google Shape;727;p3"/>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8" name="Google Shape;728;p3"/>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9" name="Google Shape;729;p3"/>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2" name="Google Shape;732;p3"/>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3" name="Google Shape;733;p3"/>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4" name="Google Shape;734;p3"/>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5" name="Google Shape;735;p3"/>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6" name="Google Shape;736;p3"/>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7" name="Google Shape;737;p3"/>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8" name="Google Shape;738;p3"/>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9" name="Google Shape;739;p3"/>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0" name="Google Shape;740;p3"/>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1" name="Google Shape;741;p3"/>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2" name="Google Shape;742;p3"/>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3" name="Google Shape;743;p3"/>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4" name="Google Shape;744;p3"/>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5" name="Google Shape;745;p3"/>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6" name="Google Shape;746;p3"/>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7" name="Google Shape;747;p3"/>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8" name="Google Shape;748;p3"/>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9" name="Google Shape;749;p3"/>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0" name="Google Shape;750;p3"/>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1" name="Google Shape;751;p3"/>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2" name="Google Shape;752;p3"/>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3" name="Google Shape;753;p3"/>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4" name="Google Shape;754;p3"/>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5" name="Google Shape;755;p3"/>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6" name="Google Shape;756;p3"/>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7" name="Google Shape;757;p3"/>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8" name="Google Shape;758;p3"/>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9" name="Google Shape;759;p3"/>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0" name="Google Shape;760;p3"/>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1" name="Google Shape;761;p3"/>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2" name="Google Shape;762;p3"/>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3" name="Google Shape;763;p3"/>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4" name="Google Shape;764;p3"/>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5" name="Google Shape;765;p3"/>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6" name="Google Shape;766;p3"/>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7" name="Google Shape;767;p3"/>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8" name="Google Shape;768;p3"/>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9" name="Google Shape;769;p3"/>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0" name="Google Shape;770;p3"/>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1" name="Google Shape;771;p3"/>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2" name="Google Shape;772;p3"/>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3" name="Google Shape;773;p3"/>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4" name="Google Shape;774;p3"/>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5" name="Google Shape;775;p3"/>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6" name="Google Shape;776;p3"/>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7" name="Google Shape;777;p3"/>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8" name="Google Shape;778;p3"/>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9" name="Google Shape;779;p3"/>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0" name="Google Shape;780;p3"/>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1" name="Google Shape;781;p3"/>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2" name="Google Shape;782;p3"/>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3" name="Google Shape;783;p3"/>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4" name="Google Shape;784;p3"/>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5" name="Google Shape;785;p3"/>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6" name="Google Shape;786;p3"/>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7" name="Google Shape;787;p3"/>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8" name="Google Shape;788;p3"/>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9" name="Google Shape;789;p3"/>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0" name="Google Shape;790;p3"/>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1" name="Google Shape;791;p3"/>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2" name="Google Shape;792;p3"/>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3" name="Google Shape;793;p3"/>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4" name="Google Shape;794;p3"/>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5" name="Google Shape;795;p3"/>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6" name="Google Shape;796;p3"/>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7" name="Google Shape;797;p3"/>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8" name="Google Shape;798;p3"/>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9" name="Google Shape;799;p3"/>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0" name="Google Shape;800;p3"/>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1" name="Google Shape;801;p3"/>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2" name="Google Shape;802;p3"/>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3" name="Google Shape;803;p3"/>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4" name="Google Shape;804;p3"/>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5" name="Google Shape;805;p3"/>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6" name="Google Shape;806;p3"/>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7" name="Google Shape;807;p3"/>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8" name="Google Shape;808;p3"/>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9" name="Google Shape;809;p3"/>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0" name="Google Shape;810;p3"/>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1" name="Google Shape;811;p3"/>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2" name="Google Shape;812;p3"/>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3" name="Google Shape;813;p3"/>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4" name="Google Shape;814;p3"/>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5" name="Google Shape;815;p3"/>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6" name="Google Shape;816;p3"/>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7" name="Google Shape;817;p3"/>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8" name="Google Shape;818;p3"/>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9" name="Google Shape;819;p3"/>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0" name="Google Shape;820;p3"/>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1" name="Google Shape;821;p3"/>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2" name="Google Shape;822;p3"/>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3" name="Google Shape;823;p3"/>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4" name="Google Shape;824;p3"/>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5" name="Google Shape;825;p3"/>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6" name="Google Shape;826;p3"/>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7" name="Google Shape;827;p3"/>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8" name="Google Shape;828;p3"/>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9" name="Google Shape;829;p3"/>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0" name="Google Shape;830;p3"/>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1" name="Google Shape;831;p3"/>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2" name="Google Shape;832;p3"/>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3" name="Google Shape;833;p3"/>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4" name="Google Shape;834;p3"/>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5" name="Google Shape;835;p3"/>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6" name="Google Shape;836;p3"/>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7" name="Google Shape;837;p3"/>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8" name="Google Shape;838;p3"/>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9" name="Google Shape;839;p3"/>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0" name="Google Shape;840;p3"/>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1" name="Google Shape;841;p3"/>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2" name="Google Shape;842;p3"/>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3" name="Google Shape;843;p3"/>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4" name="Google Shape;844;p3"/>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5" name="Google Shape;845;p3"/>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6" name="Google Shape;846;p3"/>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7" name="Google Shape;847;p3"/>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8" name="Google Shape;848;p3"/>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9" name="Google Shape;849;p3"/>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0" name="Google Shape;850;p3"/>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1" name="Google Shape;851;p3"/>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2" name="Google Shape;852;p3"/>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3" name="Google Shape;853;p3"/>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4" name="Google Shape;854;p3"/>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5" name="Google Shape;855;p3"/>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6" name="Google Shape;856;p3"/>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7" name="Google Shape;857;p3"/>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8" name="Google Shape;858;p3"/>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9" name="Google Shape;859;p3"/>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0" name="Google Shape;860;p3"/>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1" name="Google Shape;861;p3"/>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2" name="Google Shape;862;p3"/>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3" name="Google Shape;863;p3"/>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4" name="Google Shape;864;p3"/>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5" name="Google Shape;865;p3"/>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6" name="Google Shape;866;p3"/>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7" name="Google Shape;867;p3"/>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8" name="Google Shape;868;p3"/>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9" name="Google Shape;869;p3"/>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0" name="Google Shape;870;p3"/>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1" name="Google Shape;871;p3"/>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2" name="Google Shape;872;p3"/>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3" name="Google Shape;873;p3"/>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4" name="Google Shape;874;p3"/>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5" name="Google Shape;875;p3"/>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6" name="Google Shape;876;p3"/>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7" name="Google Shape;877;p3"/>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8" name="Google Shape;878;p3"/>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9" name="Google Shape;879;p3"/>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0" name="Google Shape;880;p3"/>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1" name="Google Shape;881;p3"/>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2" name="Google Shape;882;p3"/>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3" name="Google Shape;883;p3"/>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4" name="Google Shape;884;p3"/>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5" name="Google Shape;885;p3"/>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6" name="Google Shape;886;p3"/>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7" name="Google Shape;887;p3"/>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8" name="Google Shape;888;p3"/>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9" name="Google Shape;889;p3"/>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0" name="Google Shape;890;p3"/>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1" name="Google Shape;891;p3"/>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2" name="Google Shape;892;p3"/>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3" name="Google Shape;893;p3"/>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4" name="Google Shape;894;p3"/>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5" name="Google Shape;895;p3"/>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6" name="Google Shape;896;p3"/>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7" name="Google Shape;897;p3"/>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8" name="Google Shape;898;p3"/>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9" name="Google Shape;899;p3"/>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0" name="Google Shape;900;p3"/>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1" name="Google Shape;901;p3"/>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2" name="Google Shape;902;p3"/>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3" name="Google Shape;903;p3"/>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4" name="Google Shape;904;p3"/>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5" name="Google Shape;905;p3"/>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6" name="Google Shape;906;p3"/>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7" name="Google Shape;907;p3"/>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8" name="Google Shape;908;p3"/>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9" name="Google Shape;909;p3"/>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0" name="Google Shape;910;p3"/>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1" name="Google Shape;911;p3"/>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2" name="Google Shape;912;p3"/>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3" name="Google Shape;913;p3"/>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4" name="Google Shape;914;p3"/>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5" name="Google Shape;915;p3"/>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6" name="Google Shape;916;p3"/>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7" name="Google Shape;917;p3"/>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8" name="Google Shape;918;p3"/>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9" name="Google Shape;919;p3"/>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0" name="Google Shape;920;p3"/>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1" name="Google Shape;921;p3"/>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2" name="Google Shape;922;p3"/>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3" name="Google Shape;923;p3"/>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4" name="Google Shape;924;p3"/>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5" name="Google Shape;925;p3"/>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6" name="Google Shape;926;p3"/>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7" name="Google Shape;927;p3"/>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8" name="Google Shape;928;p3"/>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9" name="Google Shape;929;p3"/>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0" name="Google Shape;930;p3"/>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1" name="Google Shape;931;p3"/>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2" name="Google Shape;932;p3"/>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3" name="Google Shape;933;p3"/>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4" name="Google Shape;934;p3"/>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5" name="Google Shape;935;p3"/>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6" name="Google Shape;936;p3"/>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7" name="Google Shape;937;p3"/>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8" name="Google Shape;938;p3"/>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9" name="Google Shape;939;p3"/>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2" name="Google Shape;942;p3"/>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3" name="Google Shape;943;p3"/>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4" name="Google Shape;944;p3"/>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5" name="Google Shape;945;p3"/>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6" name="Google Shape;946;p3"/>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7" name="Google Shape;947;p3"/>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8" name="Google Shape;948;p3"/>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9" name="Google Shape;949;p3"/>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0" name="Google Shape;950;p3"/>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1" name="Google Shape;951;p3"/>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2" name="Google Shape;952;p3"/>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3" name="Google Shape;953;p3"/>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4" name="Google Shape;954;p3"/>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5" name="Google Shape;955;p3"/>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6" name="Google Shape;956;p3"/>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7" name="Google Shape;957;p3"/>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8" name="Google Shape;958;p3"/>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9" name="Google Shape;959;p3"/>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0" name="Google Shape;960;p3"/>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1" name="Google Shape;961;p3"/>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2" name="Google Shape;962;p3"/>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3" name="Google Shape;963;p3"/>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4" name="Google Shape;964;p3"/>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5" name="Google Shape;965;p3"/>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6" name="Google Shape;966;p3"/>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7" name="Google Shape;967;p3"/>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8" name="Google Shape;968;p3"/>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9" name="Google Shape;969;p3"/>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0" name="Google Shape;970;p3"/>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1" name="Google Shape;971;p3"/>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2" name="Google Shape;972;p3"/>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3" name="Google Shape;973;p3"/>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4" name="Google Shape;974;p3"/>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5" name="Google Shape;975;p3"/>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6" name="Google Shape;976;p3"/>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7" name="Google Shape;977;p3"/>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8" name="Google Shape;978;p3"/>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9" name="Google Shape;979;p3"/>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0" name="Google Shape;980;p3"/>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1" name="Google Shape;981;p3"/>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2" name="Google Shape;982;p3"/>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3" name="Google Shape;983;p3"/>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4" name="Google Shape;984;p3"/>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5" name="Google Shape;985;p3"/>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6" name="Google Shape;986;p3"/>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7" name="Google Shape;987;p3"/>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8" name="Google Shape;988;p3"/>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9" name="Google Shape;989;p3"/>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0" name="Google Shape;990;p3"/>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1" name="Google Shape;991;p3"/>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2" name="Google Shape;992;p3"/>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3" name="Google Shape;993;p3"/>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4" name="Google Shape;994;p3"/>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5" name="Google Shape;995;p3"/>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6" name="Google Shape;996;p3"/>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7" name="Google Shape;997;p3"/>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8" name="Google Shape;998;p3"/>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9" name="Google Shape;999;p3"/>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0" name="Google Shape;1000;p3"/>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1" name="Google Shape;1001;p3"/>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2" name="Google Shape;1002;p3"/>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3" name="Google Shape;1003;p3"/>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4" name="Google Shape;1004;p3"/>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5" name="Google Shape;1005;p3"/>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6" name="Google Shape;1006;p3"/>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7" name="Google Shape;1007;p3"/>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8" name="Google Shape;1008;p3"/>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9" name="Google Shape;1009;p3"/>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0" name="Google Shape;1010;p3"/>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1" name="Google Shape;1011;p3"/>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2" name="Google Shape;1012;p3"/>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3" name="Google Shape;1013;p3"/>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4" name="Google Shape;1014;p3"/>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5" name="Google Shape;1015;p3"/>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6" name="Google Shape;1016;p3"/>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7" name="Google Shape;1017;p3"/>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8" name="Google Shape;1018;p3"/>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9" name="Google Shape;1019;p3"/>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0" name="Google Shape;1020;p3"/>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1" name="Google Shape;1021;p3"/>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2" name="Google Shape;1022;p3"/>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3" name="Google Shape;1023;p3"/>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4" name="Google Shape;1024;p3"/>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5" name="Google Shape;1025;p3"/>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6" name="Google Shape;1026;p3"/>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7" name="Google Shape;1027;p3"/>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8" name="Google Shape;1028;p3"/>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9" name="Google Shape;1029;p3"/>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0" name="Google Shape;1030;p3"/>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1" name="Google Shape;1031;p3"/>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2" name="Google Shape;1032;p3"/>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3" name="Google Shape;1033;p3"/>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4" name="Google Shape;1034;p3"/>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5" name="Google Shape;1035;p3"/>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6" name="Google Shape;1036;p3"/>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7" name="Google Shape;1037;p3"/>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8" name="Google Shape;1038;p3"/>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9" name="Google Shape;1039;p3"/>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0" name="Google Shape;1040;p3"/>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1" name="Google Shape;1041;p3"/>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2" name="Google Shape;1042;p3"/>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3" name="Google Shape;1043;p3"/>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0B87A1"/>
        </a:solidFill>
      </p:bgPr>
    </p:bg>
    <p:spTree>
      <p:nvGrpSpPr>
        <p:cNvPr id="1044" name="Shape 1044"/>
        <p:cNvGrpSpPr/>
        <p:nvPr/>
      </p:nvGrpSpPr>
      <p:grpSpPr>
        <a:xfrm>
          <a:off x="0" y="0"/>
          <a:ext cx="0" cy="0"/>
          <a:chOff x="0" y="0"/>
          <a:chExt cx="0" cy="0"/>
        </a:xfrm>
      </p:grpSpPr>
      <p:sp>
        <p:nvSpPr>
          <p:cNvPr id="1045" name="Google Shape;1045;p4"/>
          <p:cNvSpPr txBox="1"/>
          <p:nvPr>
            <p:ph idx="1" type="body"/>
          </p:nvPr>
        </p:nvSpPr>
        <p:spPr>
          <a:xfrm>
            <a:off x="1278575" y="739550"/>
            <a:ext cx="4281000" cy="3692400"/>
          </a:xfrm>
          <a:prstGeom prst="rect">
            <a:avLst/>
          </a:prstGeom>
        </p:spPr>
        <p:txBody>
          <a:bodyPr anchorCtr="0" anchor="t" bIns="91425" lIns="91425" spcFirstLastPara="1" rIns="91425" wrap="square" tIns="91425"/>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0"/>
              </a:spcBef>
              <a:spcAft>
                <a:spcPts val="0"/>
              </a:spcAft>
              <a:buClr>
                <a:srgbClr val="FFFFFF"/>
              </a:buClr>
              <a:buSzPts val="3000"/>
              <a:buChar char="▫"/>
              <a:defRPr i="1" sz="3000">
                <a:solidFill>
                  <a:srgbClr val="FFFFFF"/>
                </a:solidFill>
              </a:defRPr>
            </a:lvl2pPr>
            <a:lvl3pPr indent="-419100" lvl="2" marL="1371600" rtl="0">
              <a:spcBef>
                <a:spcPts val="0"/>
              </a:spcBef>
              <a:spcAft>
                <a:spcPts val="0"/>
              </a:spcAft>
              <a:buClr>
                <a:srgbClr val="FFFFFF"/>
              </a:buClr>
              <a:buSzPts val="3000"/>
              <a:buChar char="▫"/>
              <a:defRPr i="1" sz="3000">
                <a:solidFill>
                  <a:srgbClr val="FFFFFF"/>
                </a:solidFill>
              </a:defRPr>
            </a:lvl3pPr>
            <a:lvl4pPr indent="-419100" lvl="3" marL="1828800" rtl="0">
              <a:spcBef>
                <a:spcPts val="0"/>
              </a:spcBef>
              <a:spcAft>
                <a:spcPts val="0"/>
              </a:spcAft>
              <a:buClr>
                <a:srgbClr val="FFFFFF"/>
              </a:buClr>
              <a:buSzPts val="3000"/>
              <a:buChar char="▫"/>
              <a:defRPr i="1" sz="3000">
                <a:solidFill>
                  <a:srgbClr val="FFFFFF"/>
                </a:solidFill>
              </a:defRPr>
            </a:lvl4pPr>
            <a:lvl5pPr indent="-419100" lvl="4" marL="2286000" rtl="0">
              <a:spcBef>
                <a:spcPts val="0"/>
              </a:spcBef>
              <a:spcAft>
                <a:spcPts val="0"/>
              </a:spcAft>
              <a:buClr>
                <a:srgbClr val="FFFFFF"/>
              </a:buClr>
              <a:buSzPts val="3000"/>
              <a:buChar char="▫"/>
              <a:defRPr i="1" sz="3000">
                <a:solidFill>
                  <a:srgbClr val="FFFFFF"/>
                </a:solidFill>
              </a:defRPr>
            </a:lvl5pPr>
            <a:lvl6pPr indent="-419100" lvl="5" marL="2743200" rtl="0">
              <a:spcBef>
                <a:spcPts val="0"/>
              </a:spcBef>
              <a:spcAft>
                <a:spcPts val="0"/>
              </a:spcAft>
              <a:buClr>
                <a:srgbClr val="FFFFFF"/>
              </a:buClr>
              <a:buSzPts val="3000"/>
              <a:buChar char="▫"/>
              <a:defRPr i="1" sz="3000">
                <a:solidFill>
                  <a:srgbClr val="FFFFFF"/>
                </a:solidFill>
              </a:defRPr>
            </a:lvl6pPr>
            <a:lvl7pPr indent="-419100" lvl="6" marL="3200400" rtl="0">
              <a:spcBef>
                <a:spcPts val="0"/>
              </a:spcBef>
              <a:spcAft>
                <a:spcPts val="0"/>
              </a:spcAft>
              <a:buClr>
                <a:srgbClr val="FFFFFF"/>
              </a:buClr>
              <a:buSzPts val="3000"/>
              <a:buChar char="●"/>
              <a:defRPr i="1" sz="3000">
                <a:solidFill>
                  <a:srgbClr val="FFFFFF"/>
                </a:solidFill>
              </a:defRPr>
            </a:lvl7pPr>
            <a:lvl8pPr indent="-419100" lvl="7" marL="3657600" rtl="0">
              <a:spcBef>
                <a:spcPts val="0"/>
              </a:spcBef>
              <a:spcAft>
                <a:spcPts val="0"/>
              </a:spcAft>
              <a:buClr>
                <a:srgbClr val="FFFFFF"/>
              </a:buClr>
              <a:buSzPts val="3000"/>
              <a:buChar char="○"/>
              <a:defRPr i="1" sz="3000">
                <a:solidFill>
                  <a:srgbClr val="FFFFFF"/>
                </a:solidFill>
              </a:defRPr>
            </a:lvl8pPr>
            <a:lvl9pPr indent="-419100" lvl="8" marL="4114800">
              <a:spcBef>
                <a:spcPts val="0"/>
              </a:spcBef>
              <a:spcAft>
                <a:spcPts val="0"/>
              </a:spcAft>
              <a:buClr>
                <a:srgbClr val="FFFFFF"/>
              </a:buClr>
              <a:buSzPts val="3000"/>
              <a:buChar char="■"/>
              <a:defRPr i="1" sz="3000">
                <a:solidFill>
                  <a:srgbClr val="FFFFFF"/>
                </a:solidFill>
              </a:defRPr>
            </a:lvl9pPr>
          </a:lstStyle>
          <a:p/>
        </p:txBody>
      </p:sp>
      <p:sp>
        <p:nvSpPr>
          <p:cNvPr id="1046" name="Google Shape;1046;p4"/>
          <p:cNvSpPr txBox="1"/>
          <p:nvPr/>
        </p:nvSpPr>
        <p:spPr>
          <a:xfrm>
            <a:off x="659925" y="414075"/>
            <a:ext cx="752400" cy="653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2000">
                <a:solidFill>
                  <a:srgbClr val="D3EBD5"/>
                </a:solidFill>
                <a:latin typeface="Dosis"/>
                <a:ea typeface="Dosis"/>
                <a:cs typeface="Dosis"/>
                <a:sym typeface="Dosis"/>
              </a:rPr>
              <a:t>“</a:t>
            </a:r>
            <a:endParaRPr sz="12000">
              <a:solidFill>
                <a:srgbClr val="D3EBD5"/>
              </a:solidFill>
              <a:latin typeface="Dosis"/>
              <a:ea typeface="Dosis"/>
              <a:cs typeface="Dosis"/>
              <a:sym typeface="Dosis"/>
            </a:endParaRPr>
          </a:p>
        </p:txBody>
      </p:sp>
      <p:grpSp>
        <p:nvGrpSpPr>
          <p:cNvPr id="1047" name="Google Shape;1047;p4"/>
          <p:cNvGrpSpPr/>
          <p:nvPr/>
        </p:nvGrpSpPr>
        <p:grpSpPr>
          <a:xfrm rot="10800000">
            <a:off x="8705367" y="28698"/>
            <a:ext cx="410132" cy="5086302"/>
            <a:chOff x="836200" y="238125"/>
            <a:chExt cx="422425" cy="5238750"/>
          </a:xfrm>
        </p:grpSpPr>
        <p:sp>
          <p:nvSpPr>
            <p:cNvPr id="1048" name="Google Shape;1048;p4"/>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9" name="Google Shape;1049;p4"/>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0" name="Google Shape;1050;p4"/>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1" name="Google Shape;1051;p4"/>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2" name="Google Shape;1052;p4"/>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3" name="Google Shape;1053;p4"/>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4" name="Google Shape;1054;p4"/>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5" name="Google Shape;1055;p4"/>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6" name="Google Shape;1056;p4"/>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7" name="Google Shape;1057;p4"/>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8" name="Google Shape;1058;p4"/>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9" name="Google Shape;1059;p4"/>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0" name="Google Shape;1060;p4"/>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1" name="Google Shape;1061;p4"/>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2" name="Google Shape;1062;p4"/>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3" name="Google Shape;1063;p4"/>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4" name="Google Shape;1064;p4"/>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5" name="Google Shape;1065;p4"/>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6" name="Google Shape;1066;p4"/>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7" name="Google Shape;1067;p4"/>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8" name="Google Shape;1068;p4"/>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9" name="Google Shape;1069;p4"/>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0" name="Google Shape;1070;p4"/>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1" name="Google Shape;1071;p4"/>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2" name="Google Shape;1072;p4"/>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3" name="Google Shape;1073;p4"/>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4" name="Google Shape;1074;p4"/>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5" name="Google Shape;1075;p4"/>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6" name="Google Shape;1076;p4"/>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7" name="Google Shape;1077;p4"/>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8" name="Google Shape;1078;p4"/>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9" name="Google Shape;1079;p4"/>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0" name="Google Shape;1080;p4"/>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1" name="Google Shape;1081;p4"/>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2" name="Google Shape;1082;p4"/>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3" name="Google Shape;1083;p4"/>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4" name="Google Shape;1084;p4"/>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5" name="Google Shape;1085;p4"/>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6" name="Google Shape;1086;p4"/>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7" name="Google Shape;1087;p4"/>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8" name="Google Shape;1088;p4"/>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9" name="Google Shape;1089;p4"/>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0" name="Google Shape;1090;p4"/>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1" name="Google Shape;1091;p4"/>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2" name="Google Shape;1092;p4"/>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3" name="Google Shape;1093;p4"/>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4" name="Google Shape;1094;p4"/>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5" name="Google Shape;1095;p4"/>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6" name="Google Shape;1096;p4"/>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7" name="Google Shape;1097;p4"/>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8" name="Google Shape;1098;p4"/>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9" name="Google Shape;1099;p4"/>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0" name="Google Shape;1100;p4"/>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1" name="Google Shape;1101;p4"/>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2" name="Google Shape;1102;p4"/>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3" name="Google Shape;1103;p4"/>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4" name="Google Shape;1104;p4"/>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5" name="Google Shape;1105;p4"/>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6" name="Google Shape;1106;p4"/>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7" name="Google Shape;1107;p4"/>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8" name="Google Shape;1108;p4"/>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9" name="Google Shape;1109;p4"/>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0" name="Google Shape;1110;p4"/>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1" name="Google Shape;1111;p4"/>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2" name="Google Shape;1112;p4"/>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3" name="Google Shape;1113;p4"/>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4" name="Google Shape;1114;p4"/>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5" name="Google Shape;1115;p4"/>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6" name="Google Shape;1116;p4"/>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7" name="Google Shape;1117;p4"/>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8" name="Google Shape;1118;p4"/>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9" name="Google Shape;1119;p4"/>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0" name="Google Shape;1120;p4"/>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1" name="Google Shape;1121;p4"/>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2" name="Google Shape;1122;p4"/>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3" name="Google Shape;1123;p4"/>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4" name="Google Shape;1124;p4"/>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5" name="Google Shape;1125;p4"/>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6" name="Google Shape;1126;p4"/>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7" name="Google Shape;1127;p4"/>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28" name="Google Shape;1128;p4"/>
          <p:cNvGrpSpPr/>
          <p:nvPr/>
        </p:nvGrpSpPr>
        <p:grpSpPr>
          <a:xfrm rot="10800000">
            <a:off x="6659535" y="28698"/>
            <a:ext cx="2309844" cy="5086302"/>
            <a:chOff x="986700" y="238125"/>
            <a:chExt cx="2379075" cy="5238750"/>
          </a:xfrm>
        </p:grpSpPr>
        <p:sp>
          <p:nvSpPr>
            <p:cNvPr id="1129" name="Google Shape;1129;p4"/>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0" name="Google Shape;1130;p4"/>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1" name="Google Shape;1131;p4"/>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2" name="Google Shape;1132;p4"/>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3" name="Google Shape;1133;p4"/>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4" name="Google Shape;1134;p4"/>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5" name="Google Shape;1135;p4"/>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6" name="Google Shape;1136;p4"/>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7" name="Google Shape;1137;p4"/>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8" name="Google Shape;1138;p4"/>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9" name="Google Shape;1139;p4"/>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0" name="Google Shape;1140;p4"/>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1" name="Google Shape;1141;p4"/>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2" name="Google Shape;1142;p4"/>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3" name="Google Shape;1143;p4"/>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4" name="Google Shape;1144;p4"/>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5" name="Google Shape;1145;p4"/>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6" name="Google Shape;1146;p4"/>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7" name="Google Shape;1147;p4"/>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8" name="Google Shape;1148;p4"/>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9" name="Google Shape;1149;p4"/>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0" name="Google Shape;1150;p4"/>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1" name="Google Shape;1151;p4"/>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2" name="Google Shape;1152;p4"/>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3" name="Google Shape;1153;p4"/>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4" name="Google Shape;1154;p4"/>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5" name="Google Shape;1155;p4"/>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6" name="Google Shape;1156;p4"/>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7" name="Google Shape;1157;p4"/>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8" name="Google Shape;1158;p4"/>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9" name="Google Shape;1159;p4"/>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0" name="Google Shape;1160;p4"/>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1" name="Google Shape;1161;p4"/>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2" name="Google Shape;1162;p4"/>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3" name="Google Shape;1163;p4"/>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4" name="Google Shape;1164;p4"/>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5" name="Google Shape;1165;p4"/>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6" name="Google Shape;1166;p4"/>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7" name="Google Shape;1167;p4"/>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8" name="Google Shape;1168;p4"/>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9" name="Google Shape;1169;p4"/>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0" name="Google Shape;1170;p4"/>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1" name="Google Shape;1171;p4"/>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2" name="Google Shape;1172;p4"/>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3" name="Google Shape;1173;p4"/>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4" name="Google Shape;1174;p4"/>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5" name="Google Shape;1175;p4"/>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6" name="Google Shape;1176;p4"/>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7" name="Google Shape;1177;p4"/>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8" name="Google Shape;1178;p4"/>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9" name="Google Shape;1179;p4"/>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0" name="Google Shape;1180;p4"/>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1" name="Google Shape;1181;p4"/>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2" name="Google Shape;1182;p4"/>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3" name="Google Shape;1183;p4"/>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4" name="Google Shape;1184;p4"/>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5" name="Google Shape;1185;p4"/>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6" name="Google Shape;1186;p4"/>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7" name="Google Shape;1187;p4"/>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8" name="Google Shape;1188;p4"/>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9" name="Google Shape;1189;p4"/>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0" name="Google Shape;1190;p4"/>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1" name="Google Shape;1191;p4"/>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2" name="Google Shape;1192;p4"/>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3" name="Google Shape;1193;p4"/>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4" name="Google Shape;1194;p4"/>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5" name="Google Shape;1195;p4"/>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6" name="Google Shape;1196;p4"/>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7" name="Google Shape;1197;p4"/>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8" name="Google Shape;1198;p4"/>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9" name="Google Shape;1199;p4"/>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0" name="Google Shape;1200;p4"/>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1" name="Google Shape;1201;p4"/>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2" name="Google Shape;1202;p4"/>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3" name="Google Shape;1203;p4"/>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4" name="Google Shape;1204;p4"/>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5" name="Google Shape;1205;p4"/>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6" name="Google Shape;1206;p4"/>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7" name="Google Shape;1207;p4"/>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8" name="Google Shape;1208;p4"/>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9" name="Google Shape;1209;p4"/>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0" name="Google Shape;1210;p4"/>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1" name="Google Shape;1211;p4"/>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2" name="Google Shape;1212;p4"/>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3" name="Google Shape;1213;p4"/>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4" name="Google Shape;1214;p4"/>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5" name="Google Shape;1215;p4"/>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6" name="Google Shape;1216;p4"/>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7" name="Google Shape;1217;p4"/>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8" name="Google Shape;1218;p4"/>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9" name="Google Shape;1219;p4"/>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0" name="Google Shape;1220;p4"/>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1" name="Google Shape;1221;p4"/>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2" name="Google Shape;1222;p4"/>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3" name="Google Shape;1223;p4"/>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4" name="Google Shape;1224;p4"/>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5" name="Google Shape;1225;p4"/>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6" name="Google Shape;1226;p4"/>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7" name="Google Shape;1227;p4"/>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8" name="Google Shape;1228;p4"/>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9" name="Google Shape;1229;p4"/>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0" name="Google Shape;1230;p4"/>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1" name="Google Shape;1231;p4"/>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2" name="Google Shape;1232;p4"/>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3" name="Google Shape;1233;p4"/>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4" name="Google Shape;1234;p4"/>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5" name="Google Shape;1235;p4"/>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6" name="Google Shape;1236;p4"/>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7" name="Google Shape;1237;p4"/>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8" name="Google Shape;1238;p4"/>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9" name="Google Shape;1239;p4"/>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0" name="Google Shape;1240;p4"/>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1" name="Google Shape;1241;p4"/>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2" name="Google Shape;1242;p4"/>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3" name="Google Shape;1243;p4"/>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4" name="Google Shape;1244;p4"/>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5" name="Google Shape;1245;p4"/>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6" name="Google Shape;1246;p4"/>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7" name="Google Shape;1247;p4"/>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48" name="Google Shape;1248;p4"/>
          <p:cNvGrpSpPr/>
          <p:nvPr/>
        </p:nvGrpSpPr>
        <p:grpSpPr>
          <a:xfrm rot="10800000">
            <a:off x="6367294" y="28698"/>
            <a:ext cx="2017554" cy="5086302"/>
            <a:chOff x="1588750" y="238125"/>
            <a:chExt cx="2078025" cy="5238750"/>
          </a:xfrm>
        </p:grpSpPr>
        <p:sp>
          <p:nvSpPr>
            <p:cNvPr id="1249" name="Google Shape;1249;p4"/>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0" name="Google Shape;1250;p4"/>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1" name="Google Shape;1251;p4"/>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2" name="Google Shape;1252;p4"/>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3" name="Google Shape;1253;p4"/>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4" name="Google Shape;1254;p4"/>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5" name="Google Shape;1255;p4"/>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6" name="Google Shape;1256;p4"/>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7" name="Google Shape;1257;p4"/>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8" name="Google Shape;1258;p4"/>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9" name="Google Shape;1259;p4"/>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0" name="Google Shape;1260;p4"/>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1" name="Google Shape;1261;p4"/>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2" name="Google Shape;1262;p4"/>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3" name="Google Shape;1263;p4"/>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4" name="Google Shape;1264;p4"/>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5" name="Google Shape;1265;p4"/>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6" name="Google Shape;1266;p4"/>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7" name="Google Shape;1267;p4"/>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8" name="Google Shape;1268;p4"/>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9" name="Google Shape;1269;p4"/>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0" name="Google Shape;1270;p4"/>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1" name="Google Shape;1271;p4"/>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2" name="Google Shape;1272;p4"/>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3" name="Google Shape;1273;p4"/>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4" name="Google Shape;1274;p4"/>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5" name="Google Shape;1275;p4"/>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6" name="Google Shape;1276;p4"/>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7" name="Google Shape;1277;p4"/>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8" name="Google Shape;1278;p4"/>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9" name="Google Shape;1279;p4"/>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0" name="Google Shape;1280;p4"/>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1" name="Google Shape;1281;p4"/>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2" name="Google Shape;1282;p4"/>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3" name="Google Shape;1283;p4"/>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4" name="Google Shape;1284;p4"/>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5" name="Google Shape;1285;p4"/>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6" name="Google Shape;1286;p4"/>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7" name="Google Shape;1287;p4"/>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8" name="Google Shape;1288;p4"/>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9" name="Google Shape;1289;p4"/>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0" name="Google Shape;1290;p4"/>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1" name="Google Shape;1291;p4"/>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2" name="Google Shape;1292;p4"/>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3" name="Google Shape;1293;p4"/>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4" name="Google Shape;1294;p4"/>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5" name="Google Shape;1295;p4"/>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6" name="Google Shape;1296;p4"/>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7" name="Google Shape;1297;p4"/>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8" name="Google Shape;1298;p4"/>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9" name="Google Shape;1299;p4"/>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0" name="Google Shape;1300;p4"/>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1" name="Google Shape;1301;p4"/>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2" name="Google Shape;1302;p4"/>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3" name="Google Shape;1303;p4"/>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4" name="Google Shape;1304;p4"/>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5" name="Google Shape;1305;p4"/>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6" name="Google Shape;1306;p4"/>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7" name="Google Shape;1307;p4"/>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8" name="Google Shape;1308;p4"/>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9" name="Google Shape;1309;p4"/>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0" name="Google Shape;1310;p4"/>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1" name="Google Shape;1311;p4"/>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2" name="Google Shape;1312;p4"/>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3" name="Google Shape;1313;p4"/>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4" name="Google Shape;1314;p4"/>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5" name="Google Shape;1315;p4"/>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6" name="Google Shape;1316;p4"/>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7" name="Google Shape;1317;p4"/>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8" name="Google Shape;1318;p4"/>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9" name="Google Shape;1319;p4"/>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0" name="Google Shape;1320;p4"/>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1" name="Google Shape;1321;p4"/>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2" name="Google Shape;1322;p4"/>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3" name="Google Shape;1323;p4"/>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4" name="Google Shape;1324;p4"/>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5" name="Google Shape;1325;p4"/>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6" name="Google Shape;1326;p4"/>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7" name="Google Shape;1327;p4"/>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8" name="Google Shape;1328;p4"/>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9" name="Google Shape;1329;p4"/>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0" name="Google Shape;1330;p4"/>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1" name="Google Shape;1331;p4"/>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2" name="Google Shape;1332;p4"/>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3" name="Google Shape;1333;p4"/>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4" name="Google Shape;1334;p4"/>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5" name="Google Shape;1335;p4"/>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6" name="Google Shape;1336;p4"/>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7" name="Google Shape;1337;p4"/>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8" name="Google Shape;1338;p4"/>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9" name="Google Shape;1339;p4"/>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0" name="Google Shape;1340;p4"/>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1" name="Google Shape;1341;p4"/>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2" name="Google Shape;1342;p4"/>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3" name="Google Shape;1343;p4"/>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4" name="Google Shape;1344;p4"/>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5" name="Google Shape;1345;p4"/>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6" name="Google Shape;1346;p4"/>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7" name="Google Shape;1347;p4"/>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8" name="Google Shape;1348;p4"/>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9" name="Google Shape;1349;p4"/>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0" name="Google Shape;1350;p4"/>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1" name="Google Shape;1351;p4"/>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2" name="Google Shape;1352;p4"/>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3" name="Google Shape;1353;p4"/>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4" name="Google Shape;1354;p4"/>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5" name="Google Shape;1355;p4"/>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6" name="Google Shape;1356;p4"/>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7" name="Google Shape;1357;p4"/>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8" name="Google Shape;1358;p4"/>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9" name="Google Shape;1359;p4"/>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0" name="Google Shape;1360;p4"/>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1" name="Google Shape;1361;p4"/>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2" name="Google Shape;1362;p4"/>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3" name="Google Shape;1363;p4"/>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4" name="Google Shape;1364;p4"/>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5" name="Google Shape;1365;p4"/>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6" name="Google Shape;1366;p4"/>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7" name="Google Shape;1367;p4"/>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8" name="Google Shape;1368;p4"/>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9" name="Google Shape;1369;p4"/>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0" name="Google Shape;1370;p4"/>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1" name="Google Shape;1371;p4"/>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2" name="Google Shape;1372;p4"/>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3" name="Google Shape;1373;p4"/>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4" name="Google Shape;1374;p4"/>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5" name="Google Shape;1375;p4"/>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6" name="Google Shape;1376;p4"/>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7" name="Google Shape;1377;p4"/>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8" name="Google Shape;1378;p4"/>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9" name="Google Shape;1379;p4"/>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0" name="Google Shape;1380;p4"/>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1" name="Google Shape;1381;p4"/>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2" name="Google Shape;1382;p4"/>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3" name="Google Shape;1383;p4"/>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4" name="Google Shape;1384;p4"/>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5" name="Google Shape;1385;p4"/>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6" name="Google Shape;1386;p4"/>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7" name="Google Shape;1387;p4"/>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8" name="Google Shape;1388;p4"/>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9" name="Google Shape;1389;p4"/>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0" name="Google Shape;1390;p4"/>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1" name="Google Shape;1391;p4"/>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2" name="Google Shape;1392;p4"/>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3" name="Google Shape;1393;p4"/>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4" name="Google Shape;1394;p4"/>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5" name="Google Shape;1395;p4"/>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6" name="Google Shape;1396;p4"/>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7" name="Google Shape;1397;p4"/>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8" name="Google Shape;1398;p4"/>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9" name="Google Shape;1399;p4"/>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0" name="Google Shape;1400;p4"/>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1" name="Google Shape;1401;p4"/>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2" name="Google Shape;1402;p4"/>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3" name="Google Shape;1403;p4"/>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4" name="Google Shape;1404;p4"/>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5" name="Google Shape;1405;p4"/>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6" name="Google Shape;1406;p4"/>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7" name="Google Shape;1407;p4"/>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8" name="Google Shape;1408;p4"/>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9" name="Google Shape;1409;p4"/>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0" name="Google Shape;1410;p4"/>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1" name="Google Shape;1411;p4"/>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2" name="Google Shape;1412;p4"/>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3" name="Google Shape;1413;p4"/>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4" name="Google Shape;1414;p4"/>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5" name="Google Shape;1415;p4"/>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6" name="Google Shape;1416;p4"/>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7" name="Google Shape;1417;p4"/>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8" name="Google Shape;1418;p4"/>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9" name="Google Shape;1419;p4"/>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0" name="Google Shape;1420;p4"/>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1" name="Google Shape;1421;p4"/>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2" name="Google Shape;1422;p4"/>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3" name="Google Shape;1423;p4"/>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4" name="Google Shape;1424;p4"/>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5" name="Google Shape;1425;p4"/>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6" name="Google Shape;1426;p4"/>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7" name="Google Shape;1427;p4"/>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8" name="Google Shape;1428;p4"/>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9" name="Google Shape;1429;p4"/>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0" name="Google Shape;1430;p4"/>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1" name="Google Shape;1431;p4"/>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2" name="Google Shape;1432;p4"/>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3" name="Google Shape;1433;p4"/>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4" name="Google Shape;1434;p4"/>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5" name="Google Shape;1435;p4"/>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6" name="Google Shape;1436;p4"/>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7" name="Google Shape;1437;p4"/>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8" name="Google Shape;1438;p4"/>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9" name="Google Shape;1439;p4"/>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0" name="Google Shape;1440;p4"/>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1" name="Google Shape;1441;p4"/>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2" name="Google Shape;1442;p4"/>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3" name="Google Shape;1443;p4"/>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4" name="Google Shape;1444;p4"/>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5" name="Google Shape;1445;p4"/>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6" name="Google Shape;1446;p4"/>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7" name="Google Shape;1447;p4"/>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8" name="Google Shape;1448;p4"/>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9" name="Google Shape;1449;p4"/>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0" name="Google Shape;1450;p4"/>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1" name="Google Shape;1451;p4"/>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2" name="Google Shape;1452;p4"/>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3" name="Google Shape;1453;p4"/>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4" name="Google Shape;1454;p4"/>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5" name="Google Shape;1455;p4"/>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6" name="Google Shape;1456;p4"/>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7" name="Google Shape;1457;p4"/>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58" name="Google Shape;1458;p4"/>
          <p:cNvGrpSpPr/>
          <p:nvPr/>
        </p:nvGrpSpPr>
        <p:grpSpPr>
          <a:xfrm rot="10800000">
            <a:off x="6367294" y="28698"/>
            <a:ext cx="2309820" cy="5086302"/>
            <a:chOff x="1287725" y="238125"/>
            <a:chExt cx="2379050" cy="5238750"/>
          </a:xfrm>
        </p:grpSpPr>
        <p:sp>
          <p:nvSpPr>
            <p:cNvPr id="1459" name="Google Shape;1459;p4"/>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0" name="Google Shape;1460;p4"/>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1" name="Google Shape;1461;p4"/>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2" name="Google Shape;1462;p4"/>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3" name="Google Shape;1463;p4"/>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4" name="Google Shape;1464;p4"/>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5" name="Google Shape;1465;p4"/>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6" name="Google Shape;1466;p4"/>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7" name="Google Shape;1467;p4"/>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8" name="Google Shape;1468;p4"/>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9" name="Google Shape;1469;p4"/>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0" name="Google Shape;1470;p4"/>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1" name="Google Shape;1471;p4"/>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2" name="Google Shape;1472;p4"/>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3" name="Google Shape;1473;p4"/>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4" name="Google Shape;1474;p4"/>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5" name="Google Shape;1475;p4"/>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6" name="Google Shape;1476;p4"/>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7" name="Google Shape;1477;p4"/>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8" name="Google Shape;1478;p4"/>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9" name="Google Shape;1479;p4"/>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0" name="Google Shape;1480;p4"/>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1" name="Google Shape;1481;p4"/>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2" name="Google Shape;1482;p4"/>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3" name="Google Shape;1483;p4"/>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4" name="Google Shape;1484;p4"/>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5" name="Google Shape;1485;p4"/>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6" name="Google Shape;1486;p4"/>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7" name="Google Shape;1487;p4"/>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8" name="Google Shape;1488;p4"/>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9" name="Google Shape;1489;p4"/>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0" name="Google Shape;1490;p4"/>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1" name="Google Shape;1491;p4"/>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2" name="Google Shape;1492;p4"/>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3" name="Google Shape;1493;p4"/>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4" name="Google Shape;1494;p4"/>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5" name="Google Shape;1495;p4"/>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6" name="Google Shape;1496;p4"/>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7" name="Google Shape;1497;p4"/>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8" name="Google Shape;1498;p4"/>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9" name="Google Shape;1499;p4"/>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0" name="Google Shape;1500;p4"/>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1" name="Google Shape;1501;p4"/>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2" name="Google Shape;1502;p4"/>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3" name="Google Shape;1503;p4"/>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4" name="Google Shape;1504;p4"/>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5" name="Google Shape;1505;p4"/>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6" name="Google Shape;1506;p4"/>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7" name="Google Shape;1507;p4"/>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8" name="Google Shape;1508;p4"/>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9" name="Google Shape;1509;p4"/>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0" name="Google Shape;1510;p4"/>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1" name="Google Shape;1511;p4"/>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2" name="Google Shape;1512;p4"/>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3" name="Google Shape;1513;p4"/>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4" name="Google Shape;1514;p4"/>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5" name="Google Shape;1515;p4"/>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6" name="Google Shape;1516;p4"/>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7" name="Google Shape;1517;p4"/>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8" name="Google Shape;1518;p4"/>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9" name="Google Shape;1519;p4"/>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0" name="Google Shape;1520;p4"/>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1" name="Google Shape;1521;p4"/>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2" name="Google Shape;1522;p4"/>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3" name="Google Shape;1523;p4"/>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4" name="Google Shape;1524;p4"/>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5" name="Google Shape;1525;p4"/>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6" name="Google Shape;1526;p4"/>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7" name="Google Shape;1527;p4"/>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8" name="Google Shape;1528;p4"/>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9" name="Google Shape;1529;p4"/>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0" name="Google Shape;1530;p4"/>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1" name="Google Shape;1531;p4"/>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2" name="Google Shape;1532;p4"/>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3" name="Google Shape;1533;p4"/>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4" name="Google Shape;1534;p4"/>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5" name="Google Shape;1535;p4"/>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6" name="Google Shape;1536;p4"/>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7" name="Google Shape;1537;p4"/>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8" name="Google Shape;1538;p4"/>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9" name="Google Shape;1539;p4"/>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0" name="Google Shape;1540;p4"/>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1" name="Google Shape;1541;p4"/>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2" name="Google Shape;1542;p4"/>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3" name="Google Shape;1543;p4"/>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4" name="Google Shape;1544;p4"/>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5" name="Google Shape;1545;p4"/>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6" name="Google Shape;1546;p4"/>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7" name="Google Shape;1547;p4"/>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8" name="Google Shape;1548;p4"/>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9" name="Google Shape;1549;p4"/>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0" name="Google Shape;1550;p4"/>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1" name="Google Shape;1551;p4"/>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2" name="Google Shape;1552;p4"/>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3" name="Google Shape;1553;p4"/>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4" name="Google Shape;1554;p4"/>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5" name="Google Shape;1555;p4"/>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6" name="Google Shape;1556;p4"/>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7" name="Google Shape;1557;p4"/>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8" name="Google Shape;1558;p4"/>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9" name="Google Shape;1559;p4"/>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0" name="Google Shape;1560;p4"/>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1" name="Google Shape;1561;p4"/>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562" name="Google Shape;1562;p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563" name="Shape 1563"/>
        <p:cNvGrpSpPr/>
        <p:nvPr/>
      </p:nvGrpSpPr>
      <p:grpSpPr>
        <a:xfrm>
          <a:off x="0" y="0"/>
          <a:ext cx="0" cy="0"/>
          <a:chOff x="0" y="0"/>
          <a:chExt cx="0" cy="0"/>
        </a:xfrm>
      </p:grpSpPr>
      <p:sp>
        <p:nvSpPr>
          <p:cNvPr id="1564" name="Google Shape;1564;p5"/>
          <p:cNvSpPr txBox="1"/>
          <p:nvPr>
            <p:ph type="title"/>
          </p:nvPr>
        </p:nvSpPr>
        <p:spPr>
          <a:xfrm>
            <a:off x="718300" y="739375"/>
            <a:ext cx="67611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65" name="Google Shape;1565;p5"/>
          <p:cNvSpPr txBox="1"/>
          <p:nvPr>
            <p:ph idx="1" type="body"/>
          </p:nvPr>
        </p:nvSpPr>
        <p:spPr>
          <a:xfrm>
            <a:off x="718300" y="1733550"/>
            <a:ext cx="6761100" cy="29805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8" name="Google Shape;1568;p5"/>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9" name="Google Shape;1569;p5"/>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0" name="Google Shape;1570;p5"/>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1" name="Google Shape;1571;p5"/>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2" name="Google Shape;1572;p5"/>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3" name="Google Shape;1573;p5"/>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4" name="Google Shape;1574;p5"/>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5" name="Google Shape;1575;p5"/>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6" name="Google Shape;1576;p5"/>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7" name="Google Shape;1577;p5"/>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8" name="Google Shape;1578;p5"/>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9" name="Google Shape;1579;p5"/>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0" name="Google Shape;1580;p5"/>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1" name="Google Shape;1581;p5"/>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2" name="Google Shape;1582;p5"/>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3" name="Google Shape;1583;p5"/>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4" name="Google Shape;1584;p5"/>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5" name="Google Shape;1585;p5"/>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6" name="Google Shape;1586;p5"/>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7" name="Google Shape;1587;p5"/>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8" name="Google Shape;1588;p5"/>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9" name="Google Shape;1589;p5"/>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0" name="Google Shape;1590;p5"/>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1" name="Google Shape;1591;p5"/>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2" name="Google Shape;1592;p5"/>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3" name="Google Shape;1593;p5"/>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4" name="Google Shape;1594;p5"/>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5" name="Google Shape;1595;p5"/>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6" name="Google Shape;1596;p5"/>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7" name="Google Shape;1597;p5"/>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8" name="Google Shape;1598;p5"/>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9" name="Google Shape;1599;p5"/>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0" name="Google Shape;1600;p5"/>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1" name="Google Shape;1601;p5"/>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2" name="Google Shape;1602;p5"/>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3" name="Google Shape;1603;p5"/>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4" name="Google Shape;1604;p5"/>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5" name="Google Shape;1605;p5"/>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6" name="Google Shape;1606;p5"/>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7" name="Google Shape;1607;p5"/>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8" name="Google Shape;1608;p5"/>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9" name="Google Shape;1609;p5"/>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0" name="Google Shape;1610;p5"/>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1" name="Google Shape;1611;p5"/>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2" name="Google Shape;1612;p5"/>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3" name="Google Shape;1613;p5"/>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4" name="Google Shape;1614;p5"/>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5" name="Google Shape;1615;p5"/>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6" name="Google Shape;1616;p5"/>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7" name="Google Shape;1617;p5"/>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8" name="Google Shape;1618;p5"/>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9" name="Google Shape;1619;p5"/>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0" name="Google Shape;1620;p5"/>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1" name="Google Shape;1621;p5"/>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2" name="Google Shape;1622;p5"/>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3" name="Google Shape;1623;p5"/>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6" name="Google Shape;1626;p5"/>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7" name="Google Shape;1627;p5"/>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8" name="Google Shape;1628;p5"/>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9" name="Google Shape;1629;p5"/>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0" name="Google Shape;1630;p5"/>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1" name="Google Shape;1631;p5"/>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2" name="Google Shape;1632;p5"/>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3" name="Google Shape;1633;p5"/>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4" name="Google Shape;1634;p5"/>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5" name="Google Shape;1635;p5"/>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6" name="Google Shape;1636;p5"/>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7" name="Google Shape;1637;p5"/>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8" name="Google Shape;1638;p5"/>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9" name="Google Shape;1639;p5"/>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0" name="Google Shape;1640;p5"/>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1" name="Google Shape;1641;p5"/>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2" name="Google Shape;1642;p5"/>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3" name="Google Shape;1643;p5"/>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4" name="Google Shape;1644;p5"/>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5" name="Google Shape;1645;p5"/>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6" name="Google Shape;1646;p5"/>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7" name="Google Shape;1647;p5"/>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8" name="Google Shape;1648;p5"/>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9" name="Google Shape;1649;p5"/>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0" name="Google Shape;1650;p5"/>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1" name="Google Shape;1651;p5"/>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2" name="Google Shape;1652;p5"/>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3" name="Google Shape;1653;p5"/>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4" name="Google Shape;1654;p5"/>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5" name="Google Shape;1655;p5"/>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6" name="Google Shape;1656;p5"/>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7" name="Google Shape;1657;p5"/>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8" name="Google Shape;1658;p5"/>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9" name="Google Shape;1659;p5"/>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0" name="Google Shape;1660;p5"/>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1" name="Google Shape;1661;p5"/>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2" name="Google Shape;1662;p5"/>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3" name="Google Shape;1663;p5"/>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4" name="Google Shape;1664;p5"/>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5" name="Google Shape;1665;p5"/>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6" name="Google Shape;1666;p5"/>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7" name="Google Shape;1667;p5"/>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8" name="Google Shape;1668;p5"/>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9" name="Google Shape;1669;p5"/>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0" name="Google Shape;1670;p5"/>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1" name="Google Shape;1671;p5"/>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2" name="Google Shape;1672;p5"/>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3" name="Google Shape;1673;p5"/>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4" name="Google Shape;1674;p5"/>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5" name="Google Shape;1675;p5"/>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6" name="Google Shape;1676;p5"/>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7" name="Google Shape;1677;p5"/>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8" name="Google Shape;1678;p5"/>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9" name="Google Shape;1679;p5"/>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0" name="Google Shape;1680;p5"/>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1" name="Google Shape;1681;p5"/>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2" name="Google Shape;1682;p5"/>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3" name="Google Shape;1683;p5"/>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4" name="Google Shape;1684;p5"/>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5" name="Google Shape;1685;p5"/>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6" name="Google Shape;1686;p5"/>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9" name="Google Shape;1689;p5"/>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0" name="Google Shape;1690;p5"/>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1" name="Google Shape;1691;p5"/>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2" name="Google Shape;1692;p5"/>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3" name="Google Shape;1693;p5"/>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4" name="Google Shape;1694;p5"/>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5" name="Google Shape;1695;p5"/>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6" name="Google Shape;1696;p5"/>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7" name="Google Shape;1697;p5"/>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8" name="Google Shape;1698;p5"/>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9" name="Google Shape;1699;p5"/>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0" name="Google Shape;1700;p5"/>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1" name="Google Shape;1701;p5"/>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2" name="Google Shape;1702;p5"/>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3" name="Google Shape;1703;p5"/>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4" name="Google Shape;1704;p5"/>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5" name="Google Shape;1705;p5"/>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6" name="Google Shape;1706;p5"/>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7" name="Google Shape;1707;p5"/>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8" name="Google Shape;1708;p5"/>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9" name="Google Shape;1709;p5"/>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0" name="Google Shape;1710;p5"/>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1" name="Google Shape;1711;p5"/>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2" name="Google Shape;1712;p5"/>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3" name="Google Shape;1713;p5"/>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4" name="Google Shape;1714;p5"/>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5" name="Google Shape;1715;p5"/>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6" name="Google Shape;1716;p5"/>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7" name="Google Shape;1717;p5"/>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8" name="Google Shape;1718;p5"/>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9" name="Google Shape;1719;p5"/>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0" name="Google Shape;1720;p5"/>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1" name="Google Shape;1721;p5"/>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2" name="Google Shape;1722;p5"/>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3" name="Google Shape;1723;p5"/>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4" name="Google Shape;1724;p5"/>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5" name="Google Shape;1725;p5"/>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6" name="Google Shape;1726;p5"/>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7" name="Google Shape;1727;p5"/>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8" name="Google Shape;1728;p5"/>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9" name="Google Shape;1729;p5"/>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0" name="Google Shape;1730;p5"/>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1" name="Google Shape;1731;p5"/>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2" name="Google Shape;1732;p5"/>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3" name="Google Shape;1733;p5"/>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4" name="Google Shape;1734;p5"/>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5" name="Google Shape;1735;p5"/>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6" name="Google Shape;1736;p5"/>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7" name="Google Shape;1737;p5"/>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8" name="Google Shape;1738;p5"/>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9" name="Google Shape;1739;p5"/>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0" name="Google Shape;1740;p5"/>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1" name="Google Shape;1741;p5"/>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2" name="Google Shape;1742;p5"/>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3" name="Google Shape;1743;p5"/>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4" name="Google Shape;1744;p5"/>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5" name="Google Shape;1745;p5"/>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6" name="Google Shape;1746;p5"/>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7" name="Google Shape;1747;p5"/>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8" name="Google Shape;1748;p5"/>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9" name="Google Shape;1749;p5"/>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0" name="Google Shape;1750;p5"/>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1" name="Google Shape;1751;p5"/>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2" name="Google Shape;1752;p5"/>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3" name="Google Shape;1753;p5"/>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4" name="Google Shape;1754;p5"/>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5" name="Google Shape;1755;p5"/>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6" name="Google Shape;1756;p5"/>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7" name="Google Shape;1757;p5"/>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8" name="Google Shape;1758;p5"/>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9" name="Google Shape;1759;p5"/>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0" name="Google Shape;1760;p5"/>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1" name="Google Shape;1761;p5"/>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2" name="Google Shape;1762;p5"/>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3" name="Google Shape;1763;p5"/>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4" name="Google Shape;1764;p5"/>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5" name="Google Shape;1765;p5"/>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6" name="Google Shape;1766;p5"/>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7" name="Google Shape;1767;p5"/>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8" name="Google Shape;1768;p5"/>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9" name="Google Shape;1769;p5"/>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0" name="Google Shape;1770;p5"/>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1" name="Google Shape;1771;p5"/>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2" name="Google Shape;1772;p5"/>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3" name="Google Shape;1773;p5"/>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4" name="Google Shape;1774;p5"/>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5" name="Google Shape;1775;p5"/>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6" name="Google Shape;1776;p5"/>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7" name="Google Shape;1777;p5"/>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8" name="Google Shape;1778;p5"/>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9" name="Google Shape;1779;p5"/>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0" name="Google Shape;1780;p5"/>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1" name="Google Shape;1781;p5"/>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2" name="Google Shape;1782;p5"/>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3" name="Google Shape;1783;p5"/>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4" name="Google Shape;1784;p5"/>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5" name="Google Shape;1785;p5"/>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6" name="Google Shape;1786;p5"/>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7" name="Google Shape;1787;p5"/>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8" name="Google Shape;1788;p5"/>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1" name="Google Shape;1791;p5"/>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2" name="Google Shape;1792;p5"/>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3" name="Google Shape;1793;p5"/>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4" name="Google Shape;1794;p5"/>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5" name="Google Shape;1795;p5"/>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6" name="Google Shape;1796;p5"/>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7" name="Google Shape;1797;p5"/>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8" name="Google Shape;1798;p5"/>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9" name="Google Shape;1799;p5"/>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0" name="Google Shape;1800;p5"/>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1" name="Google Shape;1801;p5"/>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2" name="Google Shape;1802;p5"/>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3" name="Google Shape;1803;p5"/>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4" name="Google Shape;1804;p5"/>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5" name="Google Shape;1805;p5"/>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6" name="Google Shape;1806;p5"/>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7" name="Google Shape;1807;p5"/>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8" name="Google Shape;1808;p5"/>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9" name="Google Shape;1809;p5"/>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0" name="Google Shape;1810;p5"/>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1" name="Google Shape;1811;p5"/>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2" name="Google Shape;1812;p5"/>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3" name="Google Shape;1813;p5"/>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4" name="Google Shape;1814;p5"/>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5" name="Google Shape;1815;p5"/>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6" name="Google Shape;1816;p5"/>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7" name="Google Shape;1817;p5"/>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8" name="Google Shape;1818;p5"/>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9" name="Google Shape;1819;p5"/>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0" name="Google Shape;1820;p5"/>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1" name="Google Shape;1821;p5"/>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2" name="Google Shape;1822;p5"/>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3" name="Google Shape;1823;p5"/>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4" name="Google Shape;1824;p5"/>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5" name="Google Shape;1825;p5"/>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6" name="Google Shape;1826;p5"/>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7" name="Google Shape;1827;p5"/>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8" name="Google Shape;1828;p5"/>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9" name="Google Shape;1829;p5"/>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0" name="Google Shape;1830;p5"/>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1" name="Google Shape;1831;p5"/>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2" name="Google Shape;1832;p5"/>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3" name="Google Shape;1833;p5"/>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4" name="Google Shape;1834;p5"/>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5" name="Google Shape;1835;p5"/>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6" name="Google Shape;1836;p5"/>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7" name="Google Shape;1837;p5"/>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8" name="Google Shape;1838;p5"/>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9" name="Google Shape;1839;p5"/>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840" name="Google Shape;1840;p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841" name="Shape 1841"/>
        <p:cNvGrpSpPr/>
        <p:nvPr/>
      </p:nvGrpSpPr>
      <p:grpSpPr>
        <a:xfrm>
          <a:off x="0" y="0"/>
          <a:ext cx="0" cy="0"/>
          <a:chOff x="0" y="0"/>
          <a:chExt cx="0" cy="0"/>
        </a:xfrm>
      </p:grpSpPr>
      <p:sp>
        <p:nvSpPr>
          <p:cNvPr id="1842" name="Google Shape;1842;p6"/>
          <p:cNvSpPr txBox="1"/>
          <p:nvPr>
            <p:ph type="title"/>
          </p:nvPr>
        </p:nvSpPr>
        <p:spPr>
          <a:xfrm>
            <a:off x="718300" y="739375"/>
            <a:ext cx="67611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43" name="Google Shape;1843;p6"/>
          <p:cNvSpPr txBox="1"/>
          <p:nvPr>
            <p:ph idx="1" type="body"/>
          </p:nvPr>
        </p:nvSpPr>
        <p:spPr>
          <a:xfrm>
            <a:off x="718300" y="1762650"/>
            <a:ext cx="3242400" cy="30870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844" name="Google Shape;1844;p6"/>
          <p:cNvSpPr txBox="1"/>
          <p:nvPr>
            <p:ph idx="2" type="body"/>
          </p:nvPr>
        </p:nvSpPr>
        <p:spPr>
          <a:xfrm>
            <a:off x="4156071" y="1762650"/>
            <a:ext cx="3242400" cy="30870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grpSp>
        <p:nvGrpSpPr>
          <p:cNvPr id="1845" name="Google Shape;1845;p6"/>
          <p:cNvGrpSpPr/>
          <p:nvPr/>
        </p:nvGrpSpPr>
        <p:grpSpPr>
          <a:xfrm rot="10800000">
            <a:off x="8851487" y="28707"/>
            <a:ext cx="264012" cy="5086302"/>
            <a:chOff x="5307800" y="238125"/>
            <a:chExt cx="271925" cy="5238750"/>
          </a:xfrm>
        </p:grpSpPr>
        <p:sp>
          <p:nvSpPr>
            <p:cNvPr id="1846" name="Google Shape;1846;p6"/>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7" name="Google Shape;1847;p6"/>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8" name="Google Shape;1848;p6"/>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9" name="Google Shape;1849;p6"/>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0" name="Google Shape;1850;p6"/>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1" name="Google Shape;1851;p6"/>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2" name="Google Shape;1852;p6"/>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3" name="Google Shape;1853;p6"/>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4" name="Google Shape;1854;p6"/>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5" name="Google Shape;1855;p6"/>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6" name="Google Shape;1856;p6"/>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7" name="Google Shape;1857;p6"/>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8" name="Google Shape;1858;p6"/>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9" name="Google Shape;1859;p6"/>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0" name="Google Shape;1860;p6"/>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1" name="Google Shape;1861;p6"/>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2" name="Google Shape;1862;p6"/>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3" name="Google Shape;1863;p6"/>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4" name="Google Shape;1864;p6"/>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5" name="Google Shape;1865;p6"/>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6" name="Google Shape;1866;p6"/>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7" name="Google Shape;1867;p6"/>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8" name="Google Shape;1868;p6"/>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9" name="Google Shape;1869;p6"/>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0" name="Google Shape;1870;p6"/>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1" name="Google Shape;1871;p6"/>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2" name="Google Shape;1872;p6"/>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3" name="Google Shape;1873;p6"/>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4" name="Google Shape;1874;p6"/>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5" name="Google Shape;1875;p6"/>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6" name="Google Shape;1876;p6"/>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7" name="Google Shape;1877;p6"/>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8" name="Google Shape;1878;p6"/>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9" name="Google Shape;1879;p6"/>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0" name="Google Shape;1880;p6"/>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1" name="Google Shape;1881;p6"/>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2" name="Google Shape;1882;p6"/>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3" name="Google Shape;1883;p6"/>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4" name="Google Shape;1884;p6"/>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5" name="Google Shape;1885;p6"/>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6" name="Google Shape;1886;p6"/>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7" name="Google Shape;1887;p6"/>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8" name="Google Shape;1888;p6"/>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9" name="Google Shape;1889;p6"/>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0" name="Google Shape;1890;p6"/>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1" name="Google Shape;1891;p6"/>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2" name="Google Shape;1892;p6"/>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3" name="Google Shape;1893;p6"/>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4" name="Google Shape;1894;p6"/>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5" name="Google Shape;1895;p6"/>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6" name="Google Shape;1896;p6"/>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7" name="Google Shape;1897;p6"/>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8" name="Google Shape;1898;p6"/>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9" name="Google Shape;1899;p6"/>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0" name="Google Shape;1900;p6"/>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1" name="Google Shape;1901;p6"/>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2" name="Google Shape;1902;p6"/>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03" name="Google Shape;1903;p6"/>
          <p:cNvGrpSpPr/>
          <p:nvPr/>
        </p:nvGrpSpPr>
        <p:grpSpPr>
          <a:xfrm rot="10800000">
            <a:off x="7828571" y="28707"/>
            <a:ext cx="1140783" cy="5086302"/>
            <a:chOff x="5458325" y="238125"/>
            <a:chExt cx="1174975" cy="5238750"/>
          </a:xfrm>
        </p:grpSpPr>
        <p:sp>
          <p:nvSpPr>
            <p:cNvPr id="1904" name="Google Shape;1904;p6"/>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5" name="Google Shape;1905;p6"/>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6" name="Google Shape;1906;p6"/>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7" name="Google Shape;1907;p6"/>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8" name="Google Shape;1908;p6"/>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9" name="Google Shape;1909;p6"/>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0" name="Google Shape;1910;p6"/>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1" name="Google Shape;1911;p6"/>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2" name="Google Shape;1912;p6"/>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3" name="Google Shape;1913;p6"/>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4" name="Google Shape;1914;p6"/>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5" name="Google Shape;1915;p6"/>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6" name="Google Shape;1916;p6"/>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7" name="Google Shape;1917;p6"/>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8" name="Google Shape;1918;p6"/>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9" name="Google Shape;1919;p6"/>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0" name="Google Shape;1920;p6"/>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1" name="Google Shape;1921;p6"/>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2" name="Google Shape;1922;p6"/>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3" name="Google Shape;1923;p6"/>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4" name="Google Shape;1924;p6"/>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5" name="Google Shape;1925;p6"/>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6" name="Google Shape;1926;p6"/>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7" name="Google Shape;1927;p6"/>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8" name="Google Shape;1928;p6"/>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9" name="Google Shape;1929;p6"/>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0" name="Google Shape;1930;p6"/>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1" name="Google Shape;1931;p6"/>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2" name="Google Shape;1932;p6"/>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3" name="Google Shape;1933;p6"/>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4" name="Google Shape;1934;p6"/>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5" name="Google Shape;1935;p6"/>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6" name="Google Shape;1936;p6"/>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7" name="Google Shape;1937;p6"/>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8" name="Google Shape;1938;p6"/>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9" name="Google Shape;1939;p6"/>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0" name="Google Shape;1940;p6"/>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1" name="Google Shape;1941;p6"/>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2" name="Google Shape;1942;p6"/>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3" name="Google Shape;1943;p6"/>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4" name="Google Shape;1944;p6"/>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5" name="Google Shape;1945;p6"/>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6" name="Google Shape;1946;p6"/>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7" name="Google Shape;1947;p6"/>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8" name="Google Shape;1948;p6"/>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9" name="Google Shape;1949;p6"/>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0" name="Google Shape;1950;p6"/>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1" name="Google Shape;1951;p6"/>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2" name="Google Shape;1952;p6"/>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3" name="Google Shape;1953;p6"/>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4" name="Google Shape;1954;p6"/>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5" name="Google Shape;1955;p6"/>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6" name="Google Shape;1956;p6"/>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7" name="Google Shape;1957;p6"/>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8" name="Google Shape;1958;p6"/>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9" name="Google Shape;1959;p6"/>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0" name="Google Shape;1960;p6"/>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1" name="Google Shape;1961;p6"/>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2" name="Google Shape;1962;p6"/>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3" name="Google Shape;1963;p6"/>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4" name="Google Shape;1964;p6"/>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5" name="Google Shape;1965;p6"/>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66" name="Google Shape;1966;p6"/>
          <p:cNvGrpSpPr/>
          <p:nvPr/>
        </p:nvGrpSpPr>
        <p:grpSpPr>
          <a:xfrm rot="10800000">
            <a:off x="7682451" y="28707"/>
            <a:ext cx="994639" cy="4940182"/>
            <a:chOff x="5759350" y="388625"/>
            <a:chExt cx="1024450" cy="5088250"/>
          </a:xfrm>
        </p:grpSpPr>
        <p:sp>
          <p:nvSpPr>
            <p:cNvPr id="1967" name="Google Shape;1967;p6"/>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8" name="Google Shape;1968;p6"/>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9" name="Google Shape;1969;p6"/>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0" name="Google Shape;1970;p6"/>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1" name="Google Shape;1971;p6"/>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2" name="Google Shape;1972;p6"/>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3" name="Google Shape;1973;p6"/>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4" name="Google Shape;1974;p6"/>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5" name="Google Shape;1975;p6"/>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6" name="Google Shape;1976;p6"/>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7" name="Google Shape;1977;p6"/>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8" name="Google Shape;1978;p6"/>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9" name="Google Shape;1979;p6"/>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0" name="Google Shape;1980;p6"/>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1" name="Google Shape;1981;p6"/>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2" name="Google Shape;1982;p6"/>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3" name="Google Shape;1983;p6"/>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4" name="Google Shape;1984;p6"/>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5" name="Google Shape;1985;p6"/>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6" name="Google Shape;1986;p6"/>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7" name="Google Shape;1987;p6"/>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8" name="Google Shape;1988;p6"/>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9" name="Google Shape;1989;p6"/>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0" name="Google Shape;1990;p6"/>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1" name="Google Shape;1991;p6"/>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2" name="Google Shape;1992;p6"/>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3" name="Google Shape;1993;p6"/>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4" name="Google Shape;1994;p6"/>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5" name="Google Shape;1995;p6"/>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6" name="Google Shape;1996;p6"/>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7" name="Google Shape;1997;p6"/>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8" name="Google Shape;1998;p6"/>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9" name="Google Shape;1999;p6"/>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0" name="Google Shape;2000;p6"/>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1" name="Google Shape;2001;p6"/>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2" name="Google Shape;2002;p6"/>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3" name="Google Shape;2003;p6"/>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4" name="Google Shape;2004;p6"/>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5" name="Google Shape;2005;p6"/>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6" name="Google Shape;2006;p6"/>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7" name="Google Shape;2007;p6"/>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8" name="Google Shape;2008;p6"/>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9" name="Google Shape;2009;p6"/>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0" name="Google Shape;2010;p6"/>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1" name="Google Shape;2011;p6"/>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2" name="Google Shape;2012;p6"/>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3" name="Google Shape;2013;p6"/>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4" name="Google Shape;2014;p6"/>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5" name="Google Shape;2015;p6"/>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6" name="Google Shape;2016;p6"/>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7" name="Google Shape;2017;p6"/>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8" name="Google Shape;2018;p6"/>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9" name="Google Shape;2019;p6"/>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0" name="Google Shape;2020;p6"/>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1" name="Google Shape;2021;p6"/>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2" name="Google Shape;2022;p6"/>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3" name="Google Shape;2023;p6"/>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4" name="Google Shape;2024;p6"/>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5" name="Google Shape;2025;p6"/>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6" name="Google Shape;2026;p6"/>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7" name="Google Shape;2027;p6"/>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8" name="Google Shape;2028;p6"/>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9" name="Google Shape;2029;p6"/>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0" name="Google Shape;2030;p6"/>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1" name="Google Shape;2031;p6"/>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2" name="Google Shape;2032;p6"/>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3" name="Google Shape;2033;p6"/>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4" name="Google Shape;2034;p6"/>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5" name="Google Shape;2035;p6"/>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6" name="Google Shape;2036;p6"/>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7" name="Google Shape;2037;p6"/>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8" name="Google Shape;2038;p6"/>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9" name="Google Shape;2039;p6"/>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0" name="Google Shape;2040;p6"/>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1" name="Google Shape;2041;p6"/>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2" name="Google Shape;2042;p6"/>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3" name="Google Shape;2043;p6"/>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4" name="Google Shape;2044;p6"/>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5" name="Google Shape;2045;p6"/>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6" name="Google Shape;2046;p6"/>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7" name="Google Shape;2047;p6"/>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8" name="Google Shape;2048;p6"/>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9" name="Google Shape;2049;p6"/>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0" name="Google Shape;2050;p6"/>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1" name="Google Shape;2051;p6"/>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2" name="Google Shape;2052;p6"/>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3" name="Google Shape;2053;p6"/>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4" name="Google Shape;2054;p6"/>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5" name="Google Shape;2055;p6"/>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6" name="Google Shape;2056;p6"/>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7" name="Google Shape;2057;p6"/>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8" name="Google Shape;2058;p6"/>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9" name="Google Shape;2059;p6"/>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0" name="Google Shape;2060;p6"/>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1" name="Google Shape;2061;p6"/>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2" name="Google Shape;2062;p6"/>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3" name="Google Shape;2063;p6"/>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4" name="Google Shape;2064;p6"/>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5" name="Google Shape;2065;p6"/>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6" name="Google Shape;2066;p6"/>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7" name="Google Shape;2067;p6"/>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68" name="Google Shape;2068;p6"/>
          <p:cNvGrpSpPr/>
          <p:nvPr/>
        </p:nvGrpSpPr>
        <p:grpSpPr>
          <a:xfrm rot="10800000">
            <a:off x="7682451" y="28707"/>
            <a:ext cx="1140783" cy="5086302"/>
            <a:chOff x="5608825" y="238125"/>
            <a:chExt cx="1174975" cy="5238750"/>
          </a:xfrm>
        </p:grpSpPr>
        <p:sp>
          <p:nvSpPr>
            <p:cNvPr id="2069" name="Google Shape;2069;p6"/>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0" name="Google Shape;2070;p6"/>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1" name="Google Shape;2071;p6"/>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2" name="Google Shape;2072;p6"/>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3" name="Google Shape;2073;p6"/>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4" name="Google Shape;2074;p6"/>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5" name="Google Shape;2075;p6"/>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6" name="Google Shape;2076;p6"/>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7" name="Google Shape;2077;p6"/>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8" name="Google Shape;2078;p6"/>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9" name="Google Shape;2079;p6"/>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0" name="Google Shape;2080;p6"/>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1" name="Google Shape;2081;p6"/>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2" name="Google Shape;2082;p6"/>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3" name="Google Shape;2083;p6"/>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4" name="Google Shape;2084;p6"/>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5" name="Google Shape;2085;p6"/>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6" name="Google Shape;2086;p6"/>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7" name="Google Shape;2087;p6"/>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8" name="Google Shape;2088;p6"/>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9" name="Google Shape;2089;p6"/>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0" name="Google Shape;2090;p6"/>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1" name="Google Shape;2091;p6"/>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2" name="Google Shape;2092;p6"/>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3" name="Google Shape;2093;p6"/>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4" name="Google Shape;2094;p6"/>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5" name="Google Shape;2095;p6"/>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6" name="Google Shape;2096;p6"/>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7" name="Google Shape;2097;p6"/>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8" name="Google Shape;2098;p6"/>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9" name="Google Shape;2099;p6"/>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0" name="Google Shape;2100;p6"/>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1" name="Google Shape;2101;p6"/>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2" name="Google Shape;2102;p6"/>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3" name="Google Shape;2103;p6"/>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4" name="Google Shape;2104;p6"/>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5" name="Google Shape;2105;p6"/>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6" name="Google Shape;2106;p6"/>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7" name="Google Shape;2107;p6"/>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8" name="Google Shape;2108;p6"/>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9" name="Google Shape;2109;p6"/>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0" name="Google Shape;2110;p6"/>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1" name="Google Shape;2111;p6"/>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2" name="Google Shape;2112;p6"/>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3" name="Google Shape;2113;p6"/>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4" name="Google Shape;2114;p6"/>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5" name="Google Shape;2115;p6"/>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6" name="Google Shape;2116;p6"/>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7" name="Google Shape;2117;p6"/>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8" name="Google Shape;2118;p6"/>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19" name="Google Shape;2119;p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120" name="Shape 2120"/>
        <p:cNvGrpSpPr/>
        <p:nvPr/>
      </p:nvGrpSpPr>
      <p:grpSpPr>
        <a:xfrm>
          <a:off x="0" y="0"/>
          <a:ext cx="0" cy="0"/>
          <a:chOff x="0" y="0"/>
          <a:chExt cx="0" cy="0"/>
        </a:xfrm>
      </p:grpSpPr>
      <p:sp>
        <p:nvSpPr>
          <p:cNvPr id="2121" name="Google Shape;2121;p7"/>
          <p:cNvSpPr txBox="1"/>
          <p:nvPr>
            <p:ph type="title"/>
          </p:nvPr>
        </p:nvSpPr>
        <p:spPr>
          <a:xfrm>
            <a:off x="718300" y="739375"/>
            <a:ext cx="6761100" cy="8574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22" name="Google Shape;2122;p7"/>
          <p:cNvSpPr txBox="1"/>
          <p:nvPr>
            <p:ph idx="1" type="body"/>
          </p:nvPr>
        </p:nvSpPr>
        <p:spPr>
          <a:xfrm>
            <a:off x="718300" y="1755475"/>
            <a:ext cx="2179200" cy="30942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3" name="Google Shape;2123;p7"/>
          <p:cNvSpPr txBox="1"/>
          <p:nvPr>
            <p:ph idx="2" type="body"/>
          </p:nvPr>
        </p:nvSpPr>
        <p:spPr>
          <a:xfrm>
            <a:off x="3009263" y="1755475"/>
            <a:ext cx="2179200" cy="30942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4" name="Google Shape;2124;p7"/>
          <p:cNvSpPr txBox="1"/>
          <p:nvPr>
            <p:ph idx="3" type="body"/>
          </p:nvPr>
        </p:nvSpPr>
        <p:spPr>
          <a:xfrm>
            <a:off x="5300226" y="1755475"/>
            <a:ext cx="2179200" cy="30942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grpSp>
        <p:nvGrpSpPr>
          <p:cNvPr id="2125" name="Google Shape;2125;p7"/>
          <p:cNvGrpSpPr/>
          <p:nvPr/>
        </p:nvGrpSpPr>
        <p:grpSpPr>
          <a:xfrm rot="10800000">
            <a:off x="8851487" y="28707"/>
            <a:ext cx="264012" cy="5086302"/>
            <a:chOff x="5307800" y="238125"/>
            <a:chExt cx="271925" cy="5238750"/>
          </a:xfrm>
        </p:grpSpPr>
        <p:sp>
          <p:nvSpPr>
            <p:cNvPr id="2126" name="Google Shape;2126;p7"/>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7" name="Google Shape;2127;p7"/>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8" name="Google Shape;2128;p7"/>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9" name="Google Shape;2129;p7"/>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0" name="Google Shape;2130;p7"/>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1" name="Google Shape;2131;p7"/>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2" name="Google Shape;2132;p7"/>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3" name="Google Shape;2133;p7"/>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4" name="Google Shape;2134;p7"/>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5" name="Google Shape;2135;p7"/>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6" name="Google Shape;2136;p7"/>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7" name="Google Shape;2137;p7"/>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8" name="Google Shape;2138;p7"/>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9" name="Google Shape;2139;p7"/>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0" name="Google Shape;2140;p7"/>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1" name="Google Shape;2141;p7"/>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2" name="Google Shape;2142;p7"/>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3" name="Google Shape;2143;p7"/>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4" name="Google Shape;2144;p7"/>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5" name="Google Shape;2145;p7"/>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6" name="Google Shape;2146;p7"/>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7" name="Google Shape;2147;p7"/>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8" name="Google Shape;2148;p7"/>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9" name="Google Shape;2149;p7"/>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0" name="Google Shape;2150;p7"/>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1" name="Google Shape;2151;p7"/>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2" name="Google Shape;2152;p7"/>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3" name="Google Shape;2153;p7"/>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4" name="Google Shape;2154;p7"/>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5" name="Google Shape;2155;p7"/>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6" name="Google Shape;2156;p7"/>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7" name="Google Shape;2157;p7"/>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8" name="Google Shape;2158;p7"/>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9" name="Google Shape;2159;p7"/>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0" name="Google Shape;2160;p7"/>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1" name="Google Shape;2161;p7"/>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2" name="Google Shape;2162;p7"/>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3" name="Google Shape;2163;p7"/>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4" name="Google Shape;2164;p7"/>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5" name="Google Shape;2165;p7"/>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6" name="Google Shape;2166;p7"/>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7" name="Google Shape;2167;p7"/>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8" name="Google Shape;2168;p7"/>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9" name="Google Shape;2169;p7"/>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0" name="Google Shape;2170;p7"/>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1" name="Google Shape;2171;p7"/>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2" name="Google Shape;2172;p7"/>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3" name="Google Shape;2173;p7"/>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4" name="Google Shape;2174;p7"/>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5" name="Google Shape;2175;p7"/>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6" name="Google Shape;2176;p7"/>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7" name="Google Shape;2177;p7"/>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8" name="Google Shape;2178;p7"/>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9" name="Google Shape;2179;p7"/>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0" name="Google Shape;2180;p7"/>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1" name="Google Shape;2181;p7"/>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2" name="Google Shape;2182;p7"/>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83" name="Google Shape;2183;p7"/>
          <p:cNvGrpSpPr/>
          <p:nvPr/>
        </p:nvGrpSpPr>
        <p:grpSpPr>
          <a:xfrm rot="10800000">
            <a:off x="7828571" y="28707"/>
            <a:ext cx="1140783" cy="5086302"/>
            <a:chOff x="5458325" y="238125"/>
            <a:chExt cx="1174975" cy="5238750"/>
          </a:xfrm>
        </p:grpSpPr>
        <p:sp>
          <p:nvSpPr>
            <p:cNvPr id="2184" name="Google Shape;2184;p7"/>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5" name="Google Shape;2185;p7"/>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6" name="Google Shape;2186;p7"/>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7" name="Google Shape;2187;p7"/>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8" name="Google Shape;2188;p7"/>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9" name="Google Shape;2189;p7"/>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0" name="Google Shape;2190;p7"/>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1" name="Google Shape;2191;p7"/>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2" name="Google Shape;2192;p7"/>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3" name="Google Shape;2193;p7"/>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4" name="Google Shape;2194;p7"/>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5" name="Google Shape;2195;p7"/>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6" name="Google Shape;2196;p7"/>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7" name="Google Shape;2197;p7"/>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8" name="Google Shape;2198;p7"/>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9" name="Google Shape;2199;p7"/>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0" name="Google Shape;2200;p7"/>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1" name="Google Shape;2201;p7"/>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2" name="Google Shape;2202;p7"/>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3" name="Google Shape;2203;p7"/>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4" name="Google Shape;2204;p7"/>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5" name="Google Shape;2205;p7"/>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6" name="Google Shape;2206;p7"/>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7" name="Google Shape;2207;p7"/>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8" name="Google Shape;2208;p7"/>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9" name="Google Shape;2209;p7"/>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0" name="Google Shape;2210;p7"/>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1" name="Google Shape;2211;p7"/>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2" name="Google Shape;2212;p7"/>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3" name="Google Shape;2213;p7"/>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4" name="Google Shape;2214;p7"/>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5" name="Google Shape;2215;p7"/>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6" name="Google Shape;2216;p7"/>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7" name="Google Shape;2217;p7"/>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8" name="Google Shape;2218;p7"/>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9" name="Google Shape;2219;p7"/>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0" name="Google Shape;2220;p7"/>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1" name="Google Shape;2221;p7"/>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2" name="Google Shape;2222;p7"/>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3" name="Google Shape;2223;p7"/>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4" name="Google Shape;2224;p7"/>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5" name="Google Shape;2225;p7"/>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6" name="Google Shape;2226;p7"/>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7" name="Google Shape;2227;p7"/>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8" name="Google Shape;2228;p7"/>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9" name="Google Shape;2229;p7"/>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0" name="Google Shape;2230;p7"/>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1" name="Google Shape;2231;p7"/>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2" name="Google Shape;2232;p7"/>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3" name="Google Shape;2233;p7"/>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4" name="Google Shape;2234;p7"/>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5" name="Google Shape;2235;p7"/>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6" name="Google Shape;2236;p7"/>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7" name="Google Shape;2237;p7"/>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8" name="Google Shape;2238;p7"/>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9" name="Google Shape;2239;p7"/>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0" name="Google Shape;2240;p7"/>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1" name="Google Shape;2241;p7"/>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2" name="Google Shape;2242;p7"/>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3" name="Google Shape;2243;p7"/>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4" name="Google Shape;2244;p7"/>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5" name="Google Shape;2245;p7"/>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46" name="Google Shape;2246;p7"/>
          <p:cNvGrpSpPr/>
          <p:nvPr/>
        </p:nvGrpSpPr>
        <p:grpSpPr>
          <a:xfrm rot="10800000">
            <a:off x="7682451" y="28707"/>
            <a:ext cx="994639" cy="4940182"/>
            <a:chOff x="5759350" y="388625"/>
            <a:chExt cx="1024450" cy="5088250"/>
          </a:xfrm>
        </p:grpSpPr>
        <p:sp>
          <p:nvSpPr>
            <p:cNvPr id="2247" name="Google Shape;2247;p7"/>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8" name="Google Shape;2248;p7"/>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9" name="Google Shape;2249;p7"/>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0" name="Google Shape;2250;p7"/>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1" name="Google Shape;2251;p7"/>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2" name="Google Shape;2252;p7"/>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3" name="Google Shape;2253;p7"/>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4" name="Google Shape;2254;p7"/>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5" name="Google Shape;2255;p7"/>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6" name="Google Shape;2256;p7"/>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7" name="Google Shape;2257;p7"/>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8" name="Google Shape;2258;p7"/>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9" name="Google Shape;2259;p7"/>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0" name="Google Shape;2260;p7"/>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1" name="Google Shape;2261;p7"/>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2" name="Google Shape;2262;p7"/>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3" name="Google Shape;2263;p7"/>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4" name="Google Shape;2264;p7"/>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5" name="Google Shape;2265;p7"/>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6" name="Google Shape;2266;p7"/>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7" name="Google Shape;2267;p7"/>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8" name="Google Shape;2268;p7"/>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9" name="Google Shape;2269;p7"/>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0" name="Google Shape;2270;p7"/>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1" name="Google Shape;2271;p7"/>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2" name="Google Shape;2272;p7"/>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3" name="Google Shape;2273;p7"/>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4" name="Google Shape;2274;p7"/>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5" name="Google Shape;2275;p7"/>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6" name="Google Shape;2276;p7"/>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7" name="Google Shape;2277;p7"/>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8" name="Google Shape;2278;p7"/>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9" name="Google Shape;2279;p7"/>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0" name="Google Shape;2280;p7"/>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1" name="Google Shape;2281;p7"/>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2" name="Google Shape;2282;p7"/>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3" name="Google Shape;2283;p7"/>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4" name="Google Shape;2284;p7"/>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5" name="Google Shape;2285;p7"/>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6" name="Google Shape;2286;p7"/>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7" name="Google Shape;2287;p7"/>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8" name="Google Shape;2288;p7"/>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9" name="Google Shape;2289;p7"/>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0" name="Google Shape;2290;p7"/>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1" name="Google Shape;2291;p7"/>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2" name="Google Shape;2292;p7"/>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3" name="Google Shape;2293;p7"/>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4" name="Google Shape;2294;p7"/>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5" name="Google Shape;2295;p7"/>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6" name="Google Shape;2296;p7"/>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7" name="Google Shape;2297;p7"/>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8" name="Google Shape;2298;p7"/>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9" name="Google Shape;2299;p7"/>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0" name="Google Shape;2300;p7"/>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1" name="Google Shape;2301;p7"/>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2" name="Google Shape;2302;p7"/>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3" name="Google Shape;2303;p7"/>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4" name="Google Shape;2304;p7"/>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5" name="Google Shape;2305;p7"/>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6" name="Google Shape;2306;p7"/>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7" name="Google Shape;2307;p7"/>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8" name="Google Shape;2308;p7"/>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9" name="Google Shape;2309;p7"/>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0" name="Google Shape;2310;p7"/>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1" name="Google Shape;2311;p7"/>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2" name="Google Shape;2312;p7"/>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3" name="Google Shape;2313;p7"/>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4" name="Google Shape;2314;p7"/>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5" name="Google Shape;2315;p7"/>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6" name="Google Shape;2316;p7"/>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7" name="Google Shape;2317;p7"/>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8" name="Google Shape;2318;p7"/>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9" name="Google Shape;2319;p7"/>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0" name="Google Shape;2320;p7"/>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1" name="Google Shape;2321;p7"/>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2" name="Google Shape;2322;p7"/>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3" name="Google Shape;2323;p7"/>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4" name="Google Shape;2324;p7"/>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5" name="Google Shape;2325;p7"/>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6" name="Google Shape;2326;p7"/>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7" name="Google Shape;2327;p7"/>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8" name="Google Shape;2328;p7"/>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9" name="Google Shape;2329;p7"/>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0" name="Google Shape;2330;p7"/>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1" name="Google Shape;2331;p7"/>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2" name="Google Shape;2332;p7"/>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3" name="Google Shape;2333;p7"/>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4" name="Google Shape;2334;p7"/>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5" name="Google Shape;2335;p7"/>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6" name="Google Shape;2336;p7"/>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7" name="Google Shape;2337;p7"/>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8" name="Google Shape;2338;p7"/>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9" name="Google Shape;2339;p7"/>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0" name="Google Shape;2340;p7"/>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1" name="Google Shape;2341;p7"/>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2" name="Google Shape;2342;p7"/>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3" name="Google Shape;2343;p7"/>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4" name="Google Shape;2344;p7"/>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5" name="Google Shape;2345;p7"/>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6" name="Google Shape;2346;p7"/>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7" name="Google Shape;2347;p7"/>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8" name="Google Shape;2348;p7"/>
          <p:cNvGrpSpPr/>
          <p:nvPr/>
        </p:nvGrpSpPr>
        <p:grpSpPr>
          <a:xfrm rot="10800000">
            <a:off x="7682451" y="28707"/>
            <a:ext cx="1140783" cy="5086302"/>
            <a:chOff x="5608825" y="238125"/>
            <a:chExt cx="1174975" cy="5238750"/>
          </a:xfrm>
        </p:grpSpPr>
        <p:sp>
          <p:nvSpPr>
            <p:cNvPr id="2349" name="Google Shape;2349;p7"/>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0" name="Google Shape;2350;p7"/>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1" name="Google Shape;2351;p7"/>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2" name="Google Shape;2352;p7"/>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3" name="Google Shape;2353;p7"/>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4" name="Google Shape;2354;p7"/>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5" name="Google Shape;2355;p7"/>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6" name="Google Shape;2356;p7"/>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7" name="Google Shape;2357;p7"/>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8" name="Google Shape;2358;p7"/>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9" name="Google Shape;2359;p7"/>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0" name="Google Shape;2360;p7"/>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1" name="Google Shape;2361;p7"/>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2" name="Google Shape;2362;p7"/>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3" name="Google Shape;2363;p7"/>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4" name="Google Shape;2364;p7"/>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5" name="Google Shape;2365;p7"/>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6" name="Google Shape;2366;p7"/>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7" name="Google Shape;2367;p7"/>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8" name="Google Shape;2368;p7"/>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9" name="Google Shape;2369;p7"/>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0" name="Google Shape;2370;p7"/>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1" name="Google Shape;2371;p7"/>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2" name="Google Shape;2372;p7"/>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3" name="Google Shape;2373;p7"/>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4" name="Google Shape;2374;p7"/>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5" name="Google Shape;2375;p7"/>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6" name="Google Shape;2376;p7"/>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7" name="Google Shape;2377;p7"/>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8" name="Google Shape;2378;p7"/>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9" name="Google Shape;2379;p7"/>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0" name="Google Shape;2380;p7"/>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1" name="Google Shape;2381;p7"/>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2" name="Google Shape;2382;p7"/>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3" name="Google Shape;2383;p7"/>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4" name="Google Shape;2384;p7"/>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5" name="Google Shape;2385;p7"/>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6" name="Google Shape;2386;p7"/>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7" name="Google Shape;2387;p7"/>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8" name="Google Shape;2388;p7"/>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9" name="Google Shape;2389;p7"/>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0" name="Google Shape;2390;p7"/>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1" name="Google Shape;2391;p7"/>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2" name="Google Shape;2392;p7"/>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3" name="Google Shape;2393;p7"/>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4" name="Google Shape;2394;p7"/>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5" name="Google Shape;2395;p7"/>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6" name="Google Shape;2396;p7"/>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7" name="Google Shape;2397;p7"/>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8" name="Google Shape;2398;p7"/>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99" name="Google Shape;2399;p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00" name="Shape 2400"/>
        <p:cNvGrpSpPr/>
        <p:nvPr/>
      </p:nvGrpSpPr>
      <p:grpSpPr>
        <a:xfrm>
          <a:off x="0" y="0"/>
          <a:ext cx="0" cy="0"/>
          <a:chOff x="0" y="0"/>
          <a:chExt cx="0" cy="0"/>
        </a:xfrm>
      </p:grpSpPr>
      <p:sp>
        <p:nvSpPr>
          <p:cNvPr id="2401" name="Google Shape;2401;p8"/>
          <p:cNvSpPr txBox="1"/>
          <p:nvPr>
            <p:ph type="title"/>
          </p:nvPr>
        </p:nvSpPr>
        <p:spPr>
          <a:xfrm>
            <a:off x="718300" y="739375"/>
            <a:ext cx="67611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grpSp>
        <p:nvGrpSpPr>
          <p:cNvPr id="2402" name="Google Shape;2402;p8"/>
          <p:cNvGrpSpPr/>
          <p:nvPr/>
        </p:nvGrpSpPr>
        <p:grpSpPr>
          <a:xfrm rot="10800000">
            <a:off x="8851487" y="28707"/>
            <a:ext cx="264012" cy="5086302"/>
            <a:chOff x="5307800" y="238125"/>
            <a:chExt cx="271925" cy="5238750"/>
          </a:xfrm>
        </p:grpSpPr>
        <p:sp>
          <p:nvSpPr>
            <p:cNvPr id="2403" name="Google Shape;2403;p8"/>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4" name="Google Shape;2404;p8"/>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5" name="Google Shape;2405;p8"/>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6" name="Google Shape;2406;p8"/>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7" name="Google Shape;2407;p8"/>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8" name="Google Shape;2408;p8"/>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9" name="Google Shape;2409;p8"/>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0" name="Google Shape;2410;p8"/>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1" name="Google Shape;2411;p8"/>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2" name="Google Shape;2412;p8"/>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3" name="Google Shape;2413;p8"/>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4" name="Google Shape;2414;p8"/>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5" name="Google Shape;2415;p8"/>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6" name="Google Shape;2416;p8"/>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7" name="Google Shape;2417;p8"/>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8" name="Google Shape;2418;p8"/>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9" name="Google Shape;2419;p8"/>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0" name="Google Shape;2420;p8"/>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1" name="Google Shape;2421;p8"/>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2" name="Google Shape;2422;p8"/>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3" name="Google Shape;2423;p8"/>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4" name="Google Shape;2424;p8"/>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5" name="Google Shape;2425;p8"/>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6" name="Google Shape;2426;p8"/>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7" name="Google Shape;2427;p8"/>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8" name="Google Shape;2428;p8"/>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9" name="Google Shape;2429;p8"/>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0" name="Google Shape;2430;p8"/>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1" name="Google Shape;2431;p8"/>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2" name="Google Shape;2432;p8"/>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3" name="Google Shape;2433;p8"/>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4" name="Google Shape;2434;p8"/>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5" name="Google Shape;2435;p8"/>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6" name="Google Shape;2436;p8"/>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7" name="Google Shape;2437;p8"/>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8" name="Google Shape;2438;p8"/>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9" name="Google Shape;2439;p8"/>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0" name="Google Shape;2440;p8"/>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1" name="Google Shape;2441;p8"/>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2" name="Google Shape;2442;p8"/>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3" name="Google Shape;2443;p8"/>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4" name="Google Shape;2444;p8"/>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5" name="Google Shape;2445;p8"/>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6" name="Google Shape;2446;p8"/>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7" name="Google Shape;2447;p8"/>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8" name="Google Shape;2448;p8"/>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9" name="Google Shape;2449;p8"/>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0" name="Google Shape;2450;p8"/>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1" name="Google Shape;2451;p8"/>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2" name="Google Shape;2452;p8"/>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3" name="Google Shape;2453;p8"/>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4" name="Google Shape;2454;p8"/>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5" name="Google Shape;2455;p8"/>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6" name="Google Shape;2456;p8"/>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7" name="Google Shape;2457;p8"/>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8" name="Google Shape;2458;p8"/>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9" name="Google Shape;2459;p8"/>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60" name="Google Shape;2460;p8"/>
          <p:cNvGrpSpPr/>
          <p:nvPr/>
        </p:nvGrpSpPr>
        <p:grpSpPr>
          <a:xfrm rot="10800000">
            <a:off x="7828571" y="28707"/>
            <a:ext cx="1140783" cy="5086302"/>
            <a:chOff x="5458325" y="238125"/>
            <a:chExt cx="1174975" cy="5238750"/>
          </a:xfrm>
        </p:grpSpPr>
        <p:sp>
          <p:nvSpPr>
            <p:cNvPr id="2461" name="Google Shape;2461;p8"/>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2" name="Google Shape;2462;p8"/>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3" name="Google Shape;2463;p8"/>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4" name="Google Shape;2464;p8"/>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5" name="Google Shape;2465;p8"/>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6" name="Google Shape;2466;p8"/>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7" name="Google Shape;2467;p8"/>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8" name="Google Shape;2468;p8"/>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9" name="Google Shape;2469;p8"/>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0" name="Google Shape;2470;p8"/>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1" name="Google Shape;2471;p8"/>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2" name="Google Shape;2472;p8"/>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3" name="Google Shape;2473;p8"/>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4" name="Google Shape;2474;p8"/>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5" name="Google Shape;2475;p8"/>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6" name="Google Shape;2476;p8"/>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7" name="Google Shape;2477;p8"/>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8" name="Google Shape;2478;p8"/>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9" name="Google Shape;2479;p8"/>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0" name="Google Shape;2480;p8"/>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1" name="Google Shape;2481;p8"/>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2" name="Google Shape;2482;p8"/>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3" name="Google Shape;2483;p8"/>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4" name="Google Shape;2484;p8"/>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5" name="Google Shape;2485;p8"/>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6" name="Google Shape;2486;p8"/>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7" name="Google Shape;2487;p8"/>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8" name="Google Shape;2488;p8"/>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9" name="Google Shape;2489;p8"/>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0" name="Google Shape;2490;p8"/>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1" name="Google Shape;2491;p8"/>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2" name="Google Shape;2492;p8"/>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3" name="Google Shape;2493;p8"/>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4" name="Google Shape;2494;p8"/>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5" name="Google Shape;2495;p8"/>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6" name="Google Shape;2496;p8"/>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7" name="Google Shape;2497;p8"/>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8" name="Google Shape;2498;p8"/>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9" name="Google Shape;2499;p8"/>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0" name="Google Shape;2500;p8"/>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1" name="Google Shape;2501;p8"/>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2" name="Google Shape;2502;p8"/>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3" name="Google Shape;2503;p8"/>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4" name="Google Shape;2504;p8"/>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5" name="Google Shape;2505;p8"/>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6" name="Google Shape;2506;p8"/>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7" name="Google Shape;2507;p8"/>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8" name="Google Shape;2508;p8"/>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9" name="Google Shape;2509;p8"/>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0" name="Google Shape;2510;p8"/>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1" name="Google Shape;2511;p8"/>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2" name="Google Shape;2512;p8"/>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3" name="Google Shape;2513;p8"/>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4" name="Google Shape;2514;p8"/>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5" name="Google Shape;2515;p8"/>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6" name="Google Shape;2516;p8"/>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7" name="Google Shape;2517;p8"/>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8" name="Google Shape;2518;p8"/>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9" name="Google Shape;2519;p8"/>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0" name="Google Shape;2520;p8"/>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1" name="Google Shape;2521;p8"/>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2" name="Google Shape;2522;p8"/>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23" name="Google Shape;2523;p8"/>
          <p:cNvGrpSpPr/>
          <p:nvPr/>
        </p:nvGrpSpPr>
        <p:grpSpPr>
          <a:xfrm rot="10800000">
            <a:off x="7682451" y="28707"/>
            <a:ext cx="994639" cy="4940182"/>
            <a:chOff x="5759350" y="388625"/>
            <a:chExt cx="1024450" cy="5088250"/>
          </a:xfrm>
        </p:grpSpPr>
        <p:sp>
          <p:nvSpPr>
            <p:cNvPr id="2524" name="Google Shape;2524;p8"/>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5" name="Google Shape;2525;p8"/>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6" name="Google Shape;2526;p8"/>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7" name="Google Shape;2527;p8"/>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8" name="Google Shape;2528;p8"/>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9" name="Google Shape;2529;p8"/>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0" name="Google Shape;2530;p8"/>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1" name="Google Shape;2531;p8"/>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2" name="Google Shape;2532;p8"/>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3" name="Google Shape;2533;p8"/>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4" name="Google Shape;2534;p8"/>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5" name="Google Shape;2535;p8"/>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6" name="Google Shape;2536;p8"/>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7" name="Google Shape;2537;p8"/>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8" name="Google Shape;2538;p8"/>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9" name="Google Shape;2539;p8"/>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0" name="Google Shape;2540;p8"/>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1" name="Google Shape;2541;p8"/>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2" name="Google Shape;2542;p8"/>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3" name="Google Shape;2543;p8"/>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4" name="Google Shape;2544;p8"/>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5" name="Google Shape;2545;p8"/>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6" name="Google Shape;2546;p8"/>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7" name="Google Shape;2547;p8"/>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8" name="Google Shape;2548;p8"/>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9" name="Google Shape;2549;p8"/>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0" name="Google Shape;2550;p8"/>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1" name="Google Shape;2551;p8"/>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2" name="Google Shape;2552;p8"/>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3" name="Google Shape;2553;p8"/>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4" name="Google Shape;2554;p8"/>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5" name="Google Shape;2555;p8"/>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6" name="Google Shape;2556;p8"/>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7" name="Google Shape;2557;p8"/>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8" name="Google Shape;2558;p8"/>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9" name="Google Shape;2559;p8"/>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0" name="Google Shape;2560;p8"/>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1" name="Google Shape;2561;p8"/>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2" name="Google Shape;2562;p8"/>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3" name="Google Shape;2563;p8"/>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4" name="Google Shape;2564;p8"/>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5" name="Google Shape;2565;p8"/>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6" name="Google Shape;2566;p8"/>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7" name="Google Shape;2567;p8"/>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8" name="Google Shape;2568;p8"/>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9" name="Google Shape;2569;p8"/>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0" name="Google Shape;2570;p8"/>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1" name="Google Shape;2571;p8"/>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2" name="Google Shape;2572;p8"/>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3" name="Google Shape;2573;p8"/>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4" name="Google Shape;2574;p8"/>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5" name="Google Shape;2575;p8"/>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6" name="Google Shape;2576;p8"/>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7" name="Google Shape;2577;p8"/>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8" name="Google Shape;2578;p8"/>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9" name="Google Shape;2579;p8"/>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0" name="Google Shape;2580;p8"/>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1" name="Google Shape;2581;p8"/>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2" name="Google Shape;2582;p8"/>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3" name="Google Shape;2583;p8"/>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4" name="Google Shape;2584;p8"/>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5" name="Google Shape;2585;p8"/>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6" name="Google Shape;2586;p8"/>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7" name="Google Shape;2587;p8"/>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8" name="Google Shape;2588;p8"/>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9" name="Google Shape;2589;p8"/>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0" name="Google Shape;2590;p8"/>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1" name="Google Shape;2591;p8"/>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2" name="Google Shape;2592;p8"/>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3" name="Google Shape;2593;p8"/>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4" name="Google Shape;2594;p8"/>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5" name="Google Shape;2595;p8"/>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6" name="Google Shape;2596;p8"/>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7" name="Google Shape;2597;p8"/>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8" name="Google Shape;2598;p8"/>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9" name="Google Shape;2599;p8"/>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0" name="Google Shape;2600;p8"/>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1" name="Google Shape;2601;p8"/>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2" name="Google Shape;2602;p8"/>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3" name="Google Shape;2603;p8"/>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4" name="Google Shape;2604;p8"/>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5" name="Google Shape;2605;p8"/>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6" name="Google Shape;2606;p8"/>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7" name="Google Shape;2607;p8"/>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8" name="Google Shape;2608;p8"/>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9" name="Google Shape;2609;p8"/>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0" name="Google Shape;2610;p8"/>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1" name="Google Shape;2611;p8"/>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2" name="Google Shape;2612;p8"/>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3" name="Google Shape;2613;p8"/>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4" name="Google Shape;2614;p8"/>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5" name="Google Shape;2615;p8"/>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6" name="Google Shape;2616;p8"/>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7" name="Google Shape;2617;p8"/>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8" name="Google Shape;2618;p8"/>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9" name="Google Shape;2619;p8"/>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0" name="Google Shape;2620;p8"/>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1" name="Google Shape;2621;p8"/>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2" name="Google Shape;2622;p8"/>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3" name="Google Shape;2623;p8"/>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4" name="Google Shape;2624;p8"/>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25" name="Google Shape;2625;p8"/>
          <p:cNvGrpSpPr/>
          <p:nvPr/>
        </p:nvGrpSpPr>
        <p:grpSpPr>
          <a:xfrm rot="10800000">
            <a:off x="7682451" y="28707"/>
            <a:ext cx="1140783" cy="5086302"/>
            <a:chOff x="5608825" y="238125"/>
            <a:chExt cx="1174975" cy="5238750"/>
          </a:xfrm>
        </p:grpSpPr>
        <p:sp>
          <p:nvSpPr>
            <p:cNvPr id="2626" name="Google Shape;2626;p8"/>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7" name="Google Shape;2627;p8"/>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8" name="Google Shape;2628;p8"/>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9" name="Google Shape;2629;p8"/>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0" name="Google Shape;2630;p8"/>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1" name="Google Shape;2631;p8"/>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2" name="Google Shape;2632;p8"/>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3" name="Google Shape;2633;p8"/>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4" name="Google Shape;2634;p8"/>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5" name="Google Shape;2635;p8"/>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6" name="Google Shape;2636;p8"/>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7" name="Google Shape;2637;p8"/>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8" name="Google Shape;2638;p8"/>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9" name="Google Shape;2639;p8"/>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0" name="Google Shape;2640;p8"/>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1" name="Google Shape;2641;p8"/>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2" name="Google Shape;2642;p8"/>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3" name="Google Shape;2643;p8"/>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4" name="Google Shape;2644;p8"/>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5" name="Google Shape;2645;p8"/>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6" name="Google Shape;2646;p8"/>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7" name="Google Shape;2647;p8"/>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8" name="Google Shape;2648;p8"/>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9" name="Google Shape;2649;p8"/>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0" name="Google Shape;2650;p8"/>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1" name="Google Shape;2651;p8"/>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2" name="Google Shape;2652;p8"/>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3" name="Google Shape;2653;p8"/>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4" name="Google Shape;2654;p8"/>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5" name="Google Shape;2655;p8"/>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6" name="Google Shape;2656;p8"/>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7" name="Google Shape;2657;p8"/>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8" name="Google Shape;2658;p8"/>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9" name="Google Shape;2659;p8"/>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0" name="Google Shape;2660;p8"/>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1" name="Google Shape;2661;p8"/>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2" name="Google Shape;2662;p8"/>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3" name="Google Shape;2663;p8"/>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4" name="Google Shape;2664;p8"/>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5" name="Google Shape;2665;p8"/>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6" name="Google Shape;2666;p8"/>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7" name="Google Shape;2667;p8"/>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8" name="Google Shape;2668;p8"/>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9" name="Google Shape;2669;p8"/>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0" name="Google Shape;2670;p8"/>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1" name="Google Shape;2671;p8"/>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2" name="Google Shape;2672;p8"/>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3" name="Google Shape;2673;p8"/>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4" name="Google Shape;2674;p8"/>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5" name="Google Shape;2675;p8"/>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76" name="Google Shape;2676;p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677" name="Shape 2677"/>
        <p:cNvGrpSpPr/>
        <p:nvPr/>
      </p:nvGrpSpPr>
      <p:grpSpPr>
        <a:xfrm>
          <a:off x="0" y="0"/>
          <a:ext cx="0" cy="0"/>
          <a:chOff x="0" y="0"/>
          <a:chExt cx="0" cy="0"/>
        </a:xfrm>
      </p:grpSpPr>
      <p:sp>
        <p:nvSpPr>
          <p:cNvPr id="2678" name="Google Shape;2678;p9"/>
          <p:cNvSpPr txBox="1"/>
          <p:nvPr>
            <p:ph idx="1" type="body"/>
          </p:nvPr>
        </p:nvSpPr>
        <p:spPr>
          <a:xfrm>
            <a:off x="624925" y="4177700"/>
            <a:ext cx="6759300" cy="519600"/>
          </a:xfrm>
          <a:prstGeom prst="rect">
            <a:avLst/>
          </a:prstGeom>
        </p:spPr>
        <p:txBody>
          <a:bodyPr anchorCtr="0" anchor="t" bIns="91425" lIns="91425" spcFirstLastPara="1" rIns="91425" wrap="square" tIns="91425"/>
          <a:lstStyle>
            <a:lvl1pPr indent="-228600" lvl="0" marL="457200">
              <a:spcBef>
                <a:spcPts val="360"/>
              </a:spcBef>
              <a:spcAft>
                <a:spcPts val="0"/>
              </a:spcAft>
              <a:buSzPts val="1800"/>
              <a:buNone/>
              <a:defRPr sz="1800"/>
            </a:lvl1pPr>
          </a:lstStyle>
          <a:p/>
        </p:txBody>
      </p:sp>
      <p:grpSp>
        <p:nvGrpSpPr>
          <p:cNvPr id="2679" name="Google Shape;2679;p9"/>
          <p:cNvGrpSpPr/>
          <p:nvPr/>
        </p:nvGrpSpPr>
        <p:grpSpPr>
          <a:xfrm rot="10800000">
            <a:off x="8851487" y="28707"/>
            <a:ext cx="264012" cy="5086302"/>
            <a:chOff x="5307800" y="238125"/>
            <a:chExt cx="271925" cy="5238750"/>
          </a:xfrm>
        </p:grpSpPr>
        <p:sp>
          <p:nvSpPr>
            <p:cNvPr id="2680" name="Google Shape;2680;p9"/>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1" name="Google Shape;2681;p9"/>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2" name="Google Shape;2682;p9"/>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3" name="Google Shape;2683;p9"/>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4" name="Google Shape;2684;p9"/>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5" name="Google Shape;2685;p9"/>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6" name="Google Shape;2686;p9"/>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7" name="Google Shape;2687;p9"/>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8" name="Google Shape;2688;p9"/>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9" name="Google Shape;2689;p9"/>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0" name="Google Shape;2690;p9"/>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1" name="Google Shape;2691;p9"/>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2" name="Google Shape;2692;p9"/>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3" name="Google Shape;2693;p9"/>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4" name="Google Shape;2694;p9"/>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5" name="Google Shape;2695;p9"/>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6" name="Google Shape;2696;p9"/>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7" name="Google Shape;2697;p9"/>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8" name="Google Shape;2698;p9"/>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9" name="Google Shape;2699;p9"/>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0" name="Google Shape;2700;p9"/>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1" name="Google Shape;2701;p9"/>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2" name="Google Shape;2702;p9"/>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3" name="Google Shape;2703;p9"/>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4" name="Google Shape;2704;p9"/>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5" name="Google Shape;2705;p9"/>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6" name="Google Shape;2706;p9"/>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7" name="Google Shape;2707;p9"/>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8" name="Google Shape;2708;p9"/>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9" name="Google Shape;2709;p9"/>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0" name="Google Shape;2710;p9"/>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1" name="Google Shape;2711;p9"/>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2" name="Google Shape;2712;p9"/>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3" name="Google Shape;2713;p9"/>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4" name="Google Shape;2714;p9"/>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5" name="Google Shape;2715;p9"/>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6" name="Google Shape;2716;p9"/>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7" name="Google Shape;2717;p9"/>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8" name="Google Shape;2718;p9"/>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9" name="Google Shape;2719;p9"/>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0" name="Google Shape;2720;p9"/>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1" name="Google Shape;2721;p9"/>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2" name="Google Shape;2722;p9"/>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3" name="Google Shape;2723;p9"/>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4" name="Google Shape;2724;p9"/>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5" name="Google Shape;2725;p9"/>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6" name="Google Shape;2726;p9"/>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7" name="Google Shape;2727;p9"/>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8" name="Google Shape;2728;p9"/>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9" name="Google Shape;2729;p9"/>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0" name="Google Shape;2730;p9"/>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1" name="Google Shape;2731;p9"/>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2" name="Google Shape;2732;p9"/>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3" name="Google Shape;2733;p9"/>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4" name="Google Shape;2734;p9"/>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5" name="Google Shape;2735;p9"/>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6" name="Google Shape;2736;p9"/>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737" name="Google Shape;2737;p9"/>
          <p:cNvGrpSpPr/>
          <p:nvPr/>
        </p:nvGrpSpPr>
        <p:grpSpPr>
          <a:xfrm rot="10800000">
            <a:off x="7828571" y="28707"/>
            <a:ext cx="1140783" cy="5086302"/>
            <a:chOff x="5458325" y="238125"/>
            <a:chExt cx="1174975" cy="5238750"/>
          </a:xfrm>
        </p:grpSpPr>
        <p:sp>
          <p:nvSpPr>
            <p:cNvPr id="2738" name="Google Shape;2738;p9"/>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9" name="Google Shape;2739;p9"/>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0" name="Google Shape;2740;p9"/>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1" name="Google Shape;2741;p9"/>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2" name="Google Shape;2742;p9"/>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3" name="Google Shape;2743;p9"/>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4" name="Google Shape;2744;p9"/>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5" name="Google Shape;2745;p9"/>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6" name="Google Shape;2746;p9"/>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7" name="Google Shape;2747;p9"/>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8" name="Google Shape;2748;p9"/>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9" name="Google Shape;2749;p9"/>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0" name="Google Shape;2750;p9"/>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1" name="Google Shape;2751;p9"/>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2" name="Google Shape;2752;p9"/>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3" name="Google Shape;2753;p9"/>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4" name="Google Shape;2754;p9"/>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5" name="Google Shape;2755;p9"/>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6" name="Google Shape;2756;p9"/>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7" name="Google Shape;2757;p9"/>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8" name="Google Shape;2758;p9"/>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9" name="Google Shape;2759;p9"/>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0" name="Google Shape;2760;p9"/>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1" name="Google Shape;2761;p9"/>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2" name="Google Shape;2762;p9"/>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3" name="Google Shape;2763;p9"/>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4" name="Google Shape;2764;p9"/>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5" name="Google Shape;2765;p9"/>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6" name="Google Shape;2766;p9"/>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7" name="Google Shape;2767;p9"/>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8" name="Google Shape;2768;p9"/>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9" name="Google Shape;2769;p9"/>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0" name="Google Shape;2770;p9"/>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1" name="Google Shape;2771;p9"/>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2" name="Google Shape;2772;p9"/>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3" name="Google Shape;2773;p9"/>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4" name="Google Shape;2774;p9"/>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5" name="Google Shape;2775;p9"/>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6" name="Google Shape;2776;p9"/>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7" name="Google Shape;2777;p9"/>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8" name="Google Shape;2778;p9"/>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9" name="Google Shape;2779;p9"/>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0" name="Google Shape;2780;p9"/>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1" name="Google Shape;2781;p9"/>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2" name="Google Shape;2782;p9"/>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3" name="Google Shape;2783;p9"/>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4" name="Google Shape;2784;p9"/>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5" name="Google Shape;2785;p9"/>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6" name="Google Shape;2786;p9"/>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7" name="Google Shape;2787;p9"/>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8" name="Google Shape;2788;p9"/>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9" name="Google Shape;2789;p9"/>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0" name="Google Shape;2790;p9"/>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1" name="Google Shape;2791;p9"/>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2" name="Google Shape;2792;p9"/>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3" name="Google Shape;2793;p9"/>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4" name="Google Shape;2794;p9"/>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5" name="Google Shape;2795;p9"/>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6" name="Google Shape;2796;p9"/>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7" name="Google Shape;2797;p9"/>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8" name="Google Shape;2798;p9"/>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9" name="Google Shape;2799;p9"/>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800" name="Google Shape;2800;p9"/>
          <p:cNvGrpSpPr/>
          <p:nvPr/>
        </p:nvGrpSpPr>
        <p:grpSpPr>
          <a:xfrm rot="10800000">
            <a:off x="7682451" y="28707"/>
            <a:ext cx="994639" cy="4940182"/>
            <a:chOff x="5759350" y="388625"/>
            <a:chExt cx="1024450" cy="5088250"/>
          </a:xfrm>
        </p:grpSpPr>
        <p:sp>
          <p:nvSpPr>
            <p:cNvPr id="2801" name="Google Shape;2801;p9"/>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2" name="Google Shape;2802;p9"/>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3" name="Google Shape;2803;p9"/>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4" name="Google Shape;2804;p9"/>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5" name="Google Shape;2805;p9"/>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6" name="Google Shape;2806;p9"/>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7" name="Google Shape;2807;p9"/>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8" name="Google Shape;2808;p9"/>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9" name="Google Shape;2809;p9"/>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0" name="Google Shape;2810;p9"/>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1" name="Google Shape;2811;p9"/>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2" name="Google Shape;2812;p9"/>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3" name="Google Shape;2813;p9"/>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4" name="Google Shape;2814;p9"/>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5" name="Google Shape;2815;p9"/>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6" name="Google Shape;2816;p9"/>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7" name="Google Shape;2817;p9"/>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8" name="Google Shape;2818;p9"/>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9" name="Google Shape;2819;p9"/>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0" name="Google Shape;2820;p9"/>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1" name="Google Shape;2821;p9"/>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2" name="Google Shape;2822;p9"/>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3" name="Google Shape;2823;p9"/>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4" name="Google Shape;2824;p9"/>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5" name="Google Shape;2825;p9"/>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6" name="Google Shape;2826;p9"/>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7" name="Google Shape;2827;p9"/>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8" name="Google Shape;2828;p9"/>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29" name="Google Shape;2829;p9"/>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0" name="Google Shape;2830;p9"/>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1" name="Google Shape;2831;p9"/>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2" name="Google Shape;2832;p9"/>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3" name="Google Shape;2833;p9"/>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4" name="Google Shape;2834;p9"/>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5" name="Google Shape;2835;p9"/>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6" name="Google Shape;2836;p9"/>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7" name="Google Shape;2837;p9"/>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8" name="Google Shape;2838;p9"/>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9" name="Google Shape;2839;p9"/>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0" name="Google Shape;2840;p9"/>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1" name="Google Shape;2841;p9"/>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2" name="Google Shape;2842;p9"/>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3" name="Google Shape;2843;p9"/>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4" name="Google Shape;2844;p9"/>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5" name="Google Shape;2845;p9"/>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6" name="Google Shape;2846;p9"/>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7" name="Google Shape;2847;p9"/>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8" name="Google Shape;2848;p9"/>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9" name="Google Shape;2849;p9"/>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0" name="Google Shape;2850;p9"/>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1" name="Google Shape;2851;p9"/>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2" name="Google Shape;2852;p9"/>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3" name="Google Shape;2853;p9"/>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4" name="Google Shape;2854;p9"/>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5" name="Google Shape;2855;p9"/>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6" name="Google Shape;2856;p9"/>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7" name="Google Shape;2857;p9"/>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8" name="Google Shape;2858;p9"/>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9" name="Google Shape;2859;p9"/>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0" name="Google Shape;2860;p9"/>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1" name="Google Shape;2861;p9"/>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2" name="Google Shape;2862;p9"/>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3" name="Google Shape;2863;p9"/>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4" name="Google Shape;2864;p9"/>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5" name="Google Shape;2865;p9"/>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6" name="Google Shape;2866;p9"/>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7" name="Google Shape;2867;p9"/>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8" name="Google Shape;2868;p9"/>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9" name="Google Shape;2869;p9"/>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0" name="Google Shape;2870;p9"/>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1" name="Google Shape;2871;p9"/>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2" name="Google Shape;2872;p9"/>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3" name="Google Shape;2873;p9"/>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4" name="Google Shape;2874;p9"/>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5" name="Google Shape;2875;p9"/>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6" name="Google Shape;2876;p9"/>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7" name="Google Shape;2877;p9"/>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8" name="Google Shape;2878;p9"/>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79" name="Google Shape;2879;p9"/>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0" name="Google Shape;2880;p9"/>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1" name="Google Shape;2881;p9"/>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2" name="Google Shape;2882;p9"/>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3" name="Google Shape;2883;p9"/>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4" name="Google Shape;2884;p9"/>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5" name="Google Shape;2885;p9"/>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6" name="Google Shape;2886;p9"/>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7" name="Google Shape;2887;p9"/>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8" name="Google Shape;2888;p9"/>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89" name="Google Shape;2889;p9"/>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0" name="Google Shape;2890;p9"/>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1" name="Google Shape;2891;p9"/>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2" name="Google Shape;2892;p9"/>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3" name="Google Shape;2893;p9"/>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4" name="Google Shape;2894;p9"/>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5" name="Google Shape;2895;p9"/>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6" name="Google Shape;2896;p9"/>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7" name="Google Shape;2897;p9"/>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8" name="Google Shape;2898;p9"/>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9" name="Google Shape;2899;p9"/>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0" name="Google Shape;2900;p9"/>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1" name="Google Shape;2901;p9"/>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902" name="Google Shape;2902;p9"/>
          <p:cNvGrpSpPr/>
          <p:nvPr/>
        </p:nvGrpSpPr>
        <p:grpSpPr>
          <a:xfrm rot="10800000">
            <a:off x="7682451" y="28707"/>
            <a:ext cx="1140783" cy="5086302"/>
            <a:chOff x="5608825" y="238125"/>
            <a:chExt cx="1174975" cy="5238750"/>
          </a:xfrm>
        </p:grpSpPr>
        <p:sp>
          <p:nvSpPr>
            <p:cNvPr id="2903" name="Google Shape;2903;p9"/>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4" name="Google Shape;2904;p9"/>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5" name="Google Shape;2905;p9"/>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6" name="Google Shape;2906;p9"/>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7" name="Google Shape;2907;p9"/>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8" name="Google Shape;2908;p9"/>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9" name="Google Shape;2909;p9"/>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0" name="Google Shape;2910;p9"/>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1" name="Google Shape;2911;p9"/>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2" name="Google Shape;2912;p9"/>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3" name="Google Shape;2913;p9"/>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4" name="Google Shape;2914;p9"/>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5" name="Google Shape;2915;p9"/>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6" name="Google Shape;2916;p9"/>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7" name="Google Shape;2917;p9"/>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8" name="Google Shape;2918;p9"/>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9" name="Google Shape;2919;p9"/>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0" name="Google Shape;2920;p9"/>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1" name="Google Shape;2921;p9"/>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2" name="Google Shape;2922;p9"/>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3" name="Google Shape;2923;p9"/>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4" name="Google Shape;2924;p9"/>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5" name="Google Shape;2925;p9"/>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6" name="Google Shape;2926;p9"/>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7" name="Google Shape;2927;p9"/>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8" name="Google Shape;2928;p9"/>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9" name="Google Shape;2929;p9"/>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0" name="Google Shape;2930;p9"/>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1" name="Google Shape;2931;p9"/>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2" name="Google Shape;2932;p9"/>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3" name="Google Shape;2933;p9"/>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4" name="Google Shape;2934;p9"/>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5" name="Google Shape;2935;p9"/>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6" name="Google Shape;2936;p9"/>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7" name="Google Shape;2937;p9"/>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8" name="Google Shape;2938;p9"/>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9" name="Google Shape;2939;p9"/>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0" name="Google Shape;2940;p9"/>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1" name="Google Shape;2941;p9"/>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2" name="Google Shape;2942;p9"/>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3" name="Google Shape;2943;p9"/>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4" name="Google Shape;2944;p9"/>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5" name="Google Shape;2945;p9"/>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6" name="Google Shape;2946;p9"/>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7" name="Google Shape;2947;p9"/>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8" name="Google Shape;2948;p9"/>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9" name="Google Shape;2949;p9"/>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0" name="Google Shape;2950;p9"/>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1" name="Google Shape;2951;p9"/>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2" name="Google Shape;2952;p9"/>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953" name="Google Shape;2953;p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954" name="Shape 2954"/>
        <p:cNvGrpSpPr/>
        <p:nvPr/>
      </p:nvGrpSpPr>
      <p:grpSpPr>
        <a:xfrm>
          <a:off x="0" y="0"/>
          <a:ext cx="0" cy="0"/>
          <a:chOff x="0" y="0"/>
          <a:chExt cx="0" cy="0"/>
        </a:xfrm>
      </p:grpSpPr>
      <p:grpSp>
        <p:nvGrpSpPr>
          <p:cNvPr id="2955" name="Google Shape;2955;p10"/>
          <p:cNvGrpSpPr/>
          <p:nvPr/>
        </p:nvGrpSpPr>
        <p:grpSpPr>
          <a:xfrm rot="10800000">
            <a:off x="8851487" y="28707"/>
            <a:ext cx="264012" cy="5086302"/>
            <a:chOff x="5307800" y="238125"/>
            <a:chExt cx="271925" cy="5238750"/>
          </a:xfrm>
        </p:grpSpPr>
        <p:sp>
          <p:nvSpPr>
            <p:cNvPr id="2956" name="Google Shape;2956;p10"/>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7" name="Google Shape;2957;p10"/>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8" name="Google Shape;2958;p10"/>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9" name="Google Shape;2959;p10"/>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0" name="Google Shape;2960;p10"/>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1" name="Google Shape;2961;p10"/>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2" name="Google Shape;2962;p10"/>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3" name="Google Shape;2963;p10"/>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4" name="Google Shape;2964;p10"/>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5" name="Google Shape;2965;p10"/>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6" name="Google Shape;2966;p10"/>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7" name="Google Shape;2967;p10"/>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8" name="Google Shape;2968;p10"/>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9" name="Google Shape;2969;p10"/>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0" name="Google Shape;2970;p10"/>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1" name="Google Shape;2971;p10"/>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2" name="Google Shape;2972;p10"/>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3" name="Google Shape;2973;p10"/>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4" name="Google Shape;2974;p10"/>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5" name="Google Shape;2975;p10"/>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6" name="Google Shape;2976;p10"/>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7" name="Google Shape;2977;p10"/>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8" name="Google Shape;2978;p10"/>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9" name="Google Shape;2979;p10"/>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0" name="Google Shape;2980;p10"/>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1" name="Google Shape;2981;p10"/>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2" name="Google Shape;2982;p10"/>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3" name="Google Shape;2983;p10"/>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4" name="Google Shape;2984;p10"/>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5" name="Google Shape;2985;p10"/>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6" name="Google Shape;2986;p10"/>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7" name="Google Shape;2987;p10"/>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8" name="Google Shape;2988;p10"/>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9" name="Google Shape;2989;p10"/>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0" name="Google Shape;2990;p10"/>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1" name="Google Shape;2991;p10"/>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2" name="Google Shape;2992;p10"/>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3" name="Google Shape;2993;p10"/>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4" name="Google Shape;2994;p10"/>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5" name="Google Shape;2995;p10"/>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6" name="Google Shape;2996;p10"/>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7" name="Google Shape;2997;p10"/>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8" name="Google Shape;2998;p10"/>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9" name="Google Shape;2999;p10"/>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0" name="Google Shape;3000;p10"/>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1" name="Google Shape;3001;p10"/>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2" name="Google Shape;3002;p10"/>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3" name="Google Shape;3003;p10"/>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4" name="Google Shape;3004;p10"/>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5" name="Google Shape;3005;p10"/>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6" name="Google Shape;3006;p10"/>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7" name="Google Shape;3007;p10"/>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8" name="Google Shape;3008;p10"/>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09" name="Google Shape;3009;p10"/>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0" name="Google Shape;3010;p10"/>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1" name="Google Shape;3011;p10"/>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2" name="Google Shape;3012;p10"/>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13" name="Google Shape;3013;p10"/>
          <p:cNvGrpSpPr/>
          <p:nvPr/>
        </p:nvGrpSpPr>
        <p:grpSpPr>
          <a:xfrm rot="10800000">
            <a:off x="7828571" y="28707"/>
            <a:ext cx="1140783" cy="5086302"/>
            <a:chOff x="5458325" y="238125"/>
            <a:chExt cx="1174975" cy="5238750"/>
          </a:xfrm>
        </p:grpSpPr>
        <p:sp>
          <p:nvSpPr>
            <p:cNvPr id="3014" name="Google Shape;3014;p10"/>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5" name="Google Shape;3015;p10"/>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6" name="Google Shape;3016;p10"/>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7" name="Google Shape;3017;p10"/>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8" name="Google Shape;3018;p10"/>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9" name="Google Shape;3019;p10"/>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0" name="Google Shape;3020;p10"/>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1" name="Google Shape;3021;p10"/>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2" name="Google Shape;3022;p10"/>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3" name="Google Shape;3023;p10"/>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4" name="Google Shape;3024;p10"/>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5" name="Google Shape;3025;p10"/>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6" name="Google Shape;3026;p10"/>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7" name="Google Shape;3027;p10"/>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8" name="Google Shape;3028;p10"/>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9" name="Google Shape;3029;p10"/>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0" name="Google Shape;3030;p10"/>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1" name="Google Shape;3031;p10"/>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2" name="Google Shape;3032;p10"/>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3" name="Google Shape;3033;p10"/>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4" name="Google Shape;3034;p10"/>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5" name="Google Shape;3035;p10"/>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6" name="Google Shape;3036;p10"/>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7" name="Google Shape;3037;p10"/>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8" name="Google Shape;3038;p10"/>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9" name="Google Shape;3039;p10"/>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0" name="Google Shape;3040;p10"/>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1" name="Google Shape;3041;p10"/>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2" name="Google Shape;3042;p10"/>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3" name="Google Shape;3043;p10"/>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4" name="Google Shape;3044;p10"/>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5" name="Google Shape;3045;p10"/>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6" name="Google Shape;3046;p10"/>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7" name="Google Shape;3047;p10"/>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8" name="Google Shape;3048;p10"/>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9" name="Google Shape;3049;p10"/>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0" name="Google Shape;3050;p10"/>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1" name="Google Shape;3051;p10"/>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2" name="Google Shape;3052;p10"/>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3" name="Google Shape;3053;p10"/>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4" name="Google Shape;3054;p10"/>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5" name="Google Shape;3055;p10"/>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6" name="Google Shape;3056;p10"/>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7" name="Google Shape;3057;p10"/>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8" name="Google Shape;3058;p10"/>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9" name="Google Shape;3059;p10"/>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0" name="Google Shape;3060;p10"/>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1" name="Google Shape;3061;p10"/>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2" name="Google Shape;3062;p10"/>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3" name="Google Shape;3063;p10"/>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4" name="Google Shape;3064;p10"/>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5" name="Google Shape;3065;p10"/>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6" name="Google Shape;3066;p10"/>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7" name="Google Shape;3067;p10"/>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8" name="Google Shape;3068;p10"/>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9" name="Google Shape;3069;p10"/>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0" name="Google Shape;3070;p10"/>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1" name="Google Shape;3071;p10"/>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2" name="Google Shape;3072;p10"/>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3" name="Google Shape;3073;p10"/>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4" name="Google Shape;3074;p10"/>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5" name="Google Shape;3075;p10"/>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76" name="Google Shape;3076;p10"/>
          <p:cNvGrpSpPr/>
          <p:nvPr/>
        </p:nvGrpSpPr>
        <p:grpSpPr>
          <a:xfrm rot="10800000">
            <a:off x="7682451" y="28707"/>
            <a:ext cx="994639" cy="4940182"/>
            <a:chOff x="5759350" y="388625"/>
            <a:chExt cx="1024450" cy="5088250"/>
          </a:xfrm>
        </p:grpSpPr>
        <p:sp>
          <p:nvSpPr>
            <p:cNvPr id="3077" name="Google Shape;3077;p10"/>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8" name="Google Shape;3078;p10"/>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9" name="Google Shape;3079;p10"/>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0" name="Google Shape;3080;p10"/>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1" name="Google Shape;3081;p10"/>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2" name="Google Shape;3082;p10"/>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3" name="Google Shape;3083;p10"/>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4" name="Google Shape;3084;p10"/>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5" name="Google Shape;3085;p10"/>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6" name="Google Shape;3086;p10"/>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7" name="Google Shape;3087;p10"/>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8" name="Google Shape;3088;p10"/>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9" name="Google Shape;3089;p10"/>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0" name="Google Shape;3090;p10"/>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1" name="Google Shape;3091;p10"/>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2" name="Google Shape;3092;p10"/>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3" name="Google Shape;3093;p10"/>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4" name="Google Shape;3094;p10"/>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5" name="Google Shape;3095;p10"/>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6" name="Google Shape;3096;p10"/>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7" name="Google Shape;3097;p10"/>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8" name="Google Shape;3098;p10"/>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9" name="Google Shape;3099;p10"/>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0" name="Google Shape;3100;p10"/>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1" name="Google Shape;3101;p10"/>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2" name="Google Shape;3102;p10"/>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3" name="Google Shape;3103;p10"/>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4" name="Google Shape;3104;p10"/>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5" name="Google Shape;3105;p10"/>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6" name="Google Shape;3106;p10"/>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7" name="Google Shape;3107;p10"/>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8" name="Google Shape;3108;p10"/>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9" name="Google Shape;3109;p10"/>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0" name="Google Shape;3110;p10"/>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1" name="Google Shape;3111;p10"/>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2" name="Google Shape;3112;p10"/>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3" name="Google Shape;3113;p10"/>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4" name="Google Shape;3114;p10"/>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5" name="Google Shape;3115;p10"/>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6" name="Google Shape;3116;p10"/>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7" name="Google Shape;3117;p10"/>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8" name="Google Shape;3118;p10"/>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19" name="Google Shape;3119;p10"/>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0" name="Google Shape;3120;p10"/>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1" name="Google Shape;3121;p10"/>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2" name="Google Shape;3122;p10"/>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3" name="Google Shape;3123;p10"/>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4" name="Google Shape;3124;p10"/>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5" name="Google Shape;3125;p10"/>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6" name="Google Shape;3126;p10"/>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7" name="Google Shape;3127;p10"/>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8" name="Google Shape;3128;p10"/>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9" name="Google Shape;3129;p10"/>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0" name="Google Shape;3130;p10"/>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1" name="Google Shape;3131;p10"/>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2" name="Google Shape;3132;p10"/>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3" name="Google Shape;3133;p10"/>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4" name="Google Shape;3134;p10"/>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5" name="Google Shape;3135;p10"/>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6" name="Google Shape;3136;p10"/>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7" name="Google Shape;3137;p10"/>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8" name="Google Shape;3138;p10"/>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9" name="Google Shape;3139;p10"/>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0" name="Google Shape;3140;p10"/>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1" name="Google Shape;3141;p10"/>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2" name="Google Shape;3142;p10"/>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3" name="Google Shape;3143;p10"/>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4" name="Google Shape;3144;p10"/>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5" name="Google Shape;3145;p10"/>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6" name="Google Shape;3146;p10"/>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7" name="Google Shape;3147;p10"/>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8" name="Google Shape;3148;p10"/>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9" name="Google Shape;3149;p10"/>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0" name="Google Shape;3150;p10"/>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1" name="Google Shape;3151;p10"/>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2" name="Google Shape;3152;p10"/>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3" name="Google Shape;3153;p10"/>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4" name="Google Shape;3154;p10"/>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5" name="Google Shape;3155;p10"/>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6" name="Google Shape;3156;p10"/>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7" name="Google Shape;3157;p10"/>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8" name="Google Shape;3158;p10"/>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9" name="Google Shape;3159;p10"/>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0" name="Google Shape;3160;p10"/>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1" name="Google Shape;3161;p10"/>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2" name="Google Shape;3162;p10"/>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3" name="Google Shape;3163;p10"/>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4" name="Google Shape;3164;p10"/>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5" name="Google Shape;3165;p10"/>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6" name="Google Shape;3166;p10"/>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7" name="Google Shape;3167;p10"/>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8" name="Google Shape;3168;p10"/>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9" name="Google Shape;3169;p10"/>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0" name="Google Shape;3170;p10"/>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1" name="Google Shape;3171;p10"/>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2" name="Google Shape;3172;p10"/>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3" name="Google Shape;3173;p10"/>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4" name="Google Shape;3174;p10"/>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5" name="Google Shape;3175;p10"/>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6" name="Google Shape;3176;p10"/>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7" name="Google Shape;3177;p10"/>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178" name="Google Shape;3178;p10"/>
          <p:cNvGrpSpPr/>
          <p:nvPr/>
        </p:nvGrpSpPr>
        <p:grpSpPr>
          <a:xfrm rot="10800000">
            <a:off x="7682451" y="28707"/>
            <a:ext cx="1140783" cy="5086302"/>
            <a:chOff x="5608825" y="238125"/>
            <a:chExt cx="1174975" cy="5238750"/>
          </a:xfrm>
        </p:grpSpPr>
        <p:sp>
          <p:nvSpPr>
            <p:cNvPr id="3179" name="Google Shape;3179;p10"/>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0" name="Google Shape;3180;p10"/>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1" name="Google Shape;3181;p10"/>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2" name="Google Shape;3182;p10"/>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3" name="Google Shape;3183;p10"/>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4" name="Google Shape;3184;p10"/>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5" name="Google Shape;3185;p10"/>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6" name="Google Shape;3186;p10"/>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7" name="Google Shape;3187;p10"/>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8" name="Google Shape;3188;p10"/>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9" name="Google Shape;3189;p10"/>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0" name="Google Shape;3190;p10"/>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1" name="Google Shape;3191;p10"/>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2" name="Google Shape;3192;p10"/>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3" name="Google Shape;3193;p10"/>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4" name="Google Shape;3194;p10"/>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5" name="Google Shape;3195;p10"/>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6" name="Google Shape;3196;p10"/>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7" name="Google Shape;3197;p10"/>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8" name="Google Shape;3198;p10"/>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9" name="Google Shape;3199;p10"/>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0" name="Google Shape;3200;p10"/>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1" name="Google Shape;3201;p10"/>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2" name="Google Shape;3202;p10"/>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3" name="Google Shape;3203;p10"/>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4" name="Google Shape;3204;p10"/>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5" name="Google Shape;3205;p10"/>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6" name="Google Shape;3206;p10"/>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7" name="Google Shape;3207;p10"/>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8" name="Google Shape;3208;p10"/>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9" name="Google Shape;3209;p10"/>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0" name="Google Shape;3210;p10"/>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1" name="Google Shape;3211;p10"/>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2" name="Google Shape;3212;p10"/>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3" name="Google Shape;3213;p10"/>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4" name="Google Shape;3214;p10"/>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5" name="Google Shape;3215;p10"/>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6" name="Google Shape;3216;p10"/>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7" name="Google Shape;3217;p10"/>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8" name="Google Shape;3218;p10"/>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9" name="Google Shape;3219;p10"/>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0" name="Google Shape;3220;p10"/>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1" name="Google Shape;3221;p10"/>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2" name="Google Shape;3222;p10"/>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3" name="Google Shape;3223;p10"/>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4" name="Google Shape;3224;p10"/>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5" name="Google Shape;3225;p10"/>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6" name="Google Shape;3226;p10"/>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7" name="Google Shape;3227;p10"/>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8" name="Google Shape;3228;p10"/>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229" name="Google Shape;3229;p10"/>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p:txBody>
      </p:sp>
      <p:sp>
        <p:nvSpPr>
          <p:cNvPr id="7" name="Google Shape;7;p1"/>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indent="-381000" lvl="1" marL="9144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indent="-381000" lvl="2" marL="13716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indent="-381000" lvl="3" marL="18288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indent="-381000" lvl="4" marL="2286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indent="-381000" lvl="5" marL="27432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indent="-381000" lvl="6" marL="32004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indent="-381000" lvl="7" marL="36576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indent="-381000" lvl="8" marL="41148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2" name="Shape 4362"/>
        <p:cNvGrpSpPr/>
        <p:nvPr/>
      </p:nvGrpSpPr>
      <p:grpSpPr>
        <a:xfrm>
          <a:off x="0" y="0"/>
          <a:ext cx="0" cy="0"/>
          <a:chOff x="0" y="0"/>
          <a:chExt cx="0" cy="0"/>
        </a:xfrm>
      </p:grpSpPr>
      <p:sp>
        <p:nvSpPr>
          <p:cNvPr id="4363" name="Google Shape;4363;p16"/>
          <p:cNvSpPr txBox="1"/>
          <p:nvPr>
            <p:ph type="ctrTitle"/>
          </p:nvPr>
        </p:nvSpPr>
        <p:spPr>
          <a:xfrm>
            <a:off x="762000" y="696425"/>
            <a:ext cx="5396700" cy="115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Oswald"/>
                <a:ea typeface="Oswald"/>
                <a:cs typeface="Oswald"/>
                <a:sym typeface="Oswald"/>
              </a:rPr>
              <a:t>Machine Learning for Task Classif</a:t>
            </a:r>
            <a:r>
              <a:rPr lang="en" sz="3600">
                <a:latin typeface="Oswald"/>
                <a:ea typeface="Oswald"/>
                <a:cs typeface="Oswald"/>
                <a:sym typeface="Oswald"/>
              </a:rPr>
              <a:t>ication</a:t>
            </a:r>
            <a:endParaRPr sz="3600">
              <a:latin typeface="Oswald"/>
              <a:ea typeface="Oswald"/>
              <a:cs typeface="Oswald"/>
              <a:sym typeface="Oswald"/>
            </a:endParaRPr>
          </a:p>
          <a:p>
            <a:pPr indent="0" lvl="0" marL="0" rtl="0">
              <a:spcBef>
                <a:spcPts val="0"/>
              </a:spcBef>
              <a:spcAft>
                <a:spcPts val="0"/>
              </a:spcAft>
              <a:buNone/>
            </a:pPr>
            <a:r>
              <a:rPr lang="en" sz="1800">
                <a:latin typeface="Oswald"/>
                <a:ea typeface="Oswald"/>
                <a:cs typeface="Oswald"/>
                <a:sym typeface="Oswald"/>
              </a:rPr>
              <a:t>Pratt and Whitney</a:t>
            </a:r>
            <a:endParaRPr sz="1800">
              <a:latin typeface="Oswald"/>
              <a:ea typeface="Oswald"/>
              <a:cs typeface="Oswald"/>
              <a:sym typeface="Oswald"/>
            </a:endParaRPr>
          </a:p>
          <a:p>
            <a:pPr indent="0" lvl="0" marL="0">
              <a:spcBef>
                <a:spcPts val="0"/>
              </a:spcBef>
              <a:spcAft>
                <a:spcPts val="0"/>
              </a:spcAft>
              <a:buNone/>
            </a:pPr>
            <a:r>
              <a:t/>
            </a:r>
            <a:endParaRPr sz="1800">
              <a:latin typeface="Oswald"/>
              <a:ea typeface="Oswald"/>
              <a:cs typeface="Oswald"/>
              <a:sym typeface="Oswald"/>
            </a:endParaRPr>
          </a:p>
          <a:p>
            <a:pPr indent="0" lvl="0" marL="0">
              <a:spcBef>
                <a:spcPts val="0"/>
              </a:spcBef>
              <a:spcAft>
                <a:spcPts val="0"/>
              </a:spcAft>
              <a:buNone/>
            </a:pPr>
            <a:r>
              <a:t/>
            </a:r>
            <a:endParaRPr sz="1800">
              <a:latin typeface="Oswald"/>
              <a:ea typeface="Oswald"/>
              <a:cs typeface="Oswald"/>
              <a:sym typeface="Oswald"/>
            </a:endParaRPr>
          </a:p>
          <a:p>
            <a:pPr indent="0" lvl="0" marL="0">
              <a:spcBef>
                <a:spcPts val="0"/>
              </a:spcBef>
              <a:spcAft>
                <a:spcPts val="0"/>
              </a:spcAft>
              <a:buNone/>
            </a:pPr>
            <a:r>
              <a:t/>
            </a:r>
            <a:endParaRPr sz="1800">
              <a:latin typeface="Oswald"/>
              <a:ea typeface="Oswald"/>
              <a:cs typeface="Oswald"/>
              <a:sym typeface="Oswald"/>
            </a:endParaRPr>
          </a:p>
          <a:p>
            <a:pPr indent="0" lvl="0" marL="0">
              <a:spcBef>
                <a:spcPts val="0"/>
              </a:spcBef>
              <a:spcAft>
                <a:spcPts val="0"/>
              </a:spcAft>
              <a:buNone/>
            </a:pPr>
            <a:r>
              <a:t/>
            </a:r>
            <a:endParaRPr sz="1800">
              <a:latin typeface="Oswald"/>
              <a:ea typeface="Oswald"/>
              <a:cs typeface="Oswald"/>
              <a:sym typeface="Oswald"/>
            </a:endParaRPr>
          </a:p>
          <a:p>
            <a:pPr indent="0" lvl="0" marL="0">
              <a:spcBef>
                <a:spcPts val="0"/>
              </a:spcBef>
              <a:spcAft>
                <a:spcPts val="0"/>
              </a:spcAft>
              <a:buNone/>
            </a:pPr>
            <a:r>
              <a:rPr lang="en" sz="1800">
                <a:latin typeface="Oswald"/>
                <a:ea typeface="Oswald"/>
                <a:cs typeface="Oswald"/>
                <a:sym typeface="Oswald"/>
              </a:rPr>
              <a:t>Aishwarya Sudhakar </a:t>
            </a:r>
            <a:endParaRPr sz="1800">
              <a:latin typeface="Oswald"/>
              <a:ea typeface="Oswald"/>
              <a:cs typeface="Oswald"/>
              <a:sym typeface="Oswald"/>
            </a:endParaRPr>
          </a:p>
          <a:p>
            <a:pPr indent="0" lvl="0" marL="0">
              <a:spcBef>
                <a:spcPts val="0"/>
              </a:spcBef>
              <a:spcAft>
                <a:spcPts val="0"/>
              </a:spcAft>
              <a:buNone/>
            </a:pPr>
            <a:r>
              <a:rPr lang="en" sz="1800">
                <a:latin typeface="Oswald"/>
                <a:ea typeface="Oswald"/>
                <a:cs typeface="Oswald"/>
                <a:sym typeface="Oswald"/>
              </a:rPr>
              <a:t>Ariel Reches </a:t>
            </a:r>
            <a:endParaRPr sz="1800">
              <a:latin typeface="Oswald"/>
              <a:ea typeface="Oswald"/>
              <a:cs typeface="Oswald"/>
              <a:sym typeface="Oswald"/>
            </a:endParaRPr>
          </a:p>
          <a:p>
            <a:pPr indent="0" lvl="0" marL="0">
              <a:spcBef>
                <a:spcPts val="0"/>
              </a:spcBef>
              <a:spcAft>
                <a:spcPts val="0"/>
              </a:spcAft>
              <a:buNone/>
            </a:pPr>
            <a:r>
              <a:rPr lang="en" sz="1800">
                <a:latin typeface="Oswald"/>
                <a:ea typeface="Oswald"/>
                <a:cs typeface="Oswald"/>
                <a:sym typeface="Oswald"/>
              </a:rPr>
              <a:t>Chris Watson </a:t>
            </a:r>
            <a:endParaRPr sz="1800">
              <a:latin typeface="Oswald"/>
              <a:ea typeface="Oswald"/>
              <a:cs typeface="Oswald"/>
              <a:sym typeface="Oswald"/>
            </a:endParaRPr>
          </a:p>
          <a:p>
            <a:pPr indent="0" lvl="0" marL="0">
              <a:spcBef>
                <a:spcPts val="0"/>
              </a:spcBef>
              <a:spcAft>
                <a:spcPts val="0"/>
              </a:spcAft>
              <a:buNone/>
            </a:pPr>
            <a:r>
              <a:rPr lang="en" sz="1800">
                <a:latin typeface="Oswald"/>
                <a:ea typeface="Oswald"/>
                <a:cs typeface="Oswald"/>
                <a:sym typeface="Oswald"/>
              </a:rPr>
              <a:t>Kruti Chauhan</a:t>
            </a:r>
            <a:endParaRPr sz="1800">
              <a:latin typeface="Oswald"/>
              <a:ea typeface="Oswald"/>
              <a:cs typeface="Oswald"/>
              <a:sym typeface="Oswald"/>
            </a:endParaRPr>
          </a:p>
          <a:p>
            <a:pPr indent="0" lvl="0" marL="0">
              <a:spcBef>
                <a:spcPts val="0"/>
              </a:spcBef>
              <a:spcAft>
                <a:spcPts val="0"/>
              </a:spcAft>
              <a:buNone/>
            </a:pPr>
            <a:r>
              <a:t/>
            </a:r>
            <a:endParaRPr sz="1800"/>
          </a:p>
          <a:p>
            <a:pPr indent="0" lvl="0" marL="0" rtl="0">
              <a:spcBef>
                <a:spcPts val="0"/>
              </a:spcBef>
              <a:spcAft>
                <a:spcPts val="0"/>
              </a:spcAft>
              <a:buClr>
                <a:srgbClr val="000000"/>
              </a:buClr>
              <a:buSzPts val="1100"/>
              <a:buFont typeface="Arial"/>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1" name="Shape 4461"/>
        <p:cNvGrpSpPr/>
        <p:nvPr/>
      </p:nvGrpSpPr>
      <p:grpSpPr>
        <a:xfrm>
          <a:off x="0" y="0"/>
          <a:ext cx="0" cy="0"/>
          <a:chOff x="0" y="0"/>
          <a:chExt cx="0" cy="0"/>
        </a:xfrm>
      </p:grpSpPr>
      <p:sp>
        <p:nvSpPr>
          <p:cNvPr id="4462" name="Google Shape;4462;p25"/>
          <p:cNvSpPr txBox="1"/>
          <p:nvPr>
            <p:ph type="title"/>
          </p:nvPr>
        </p:nvSpPr>
        <p:spPr>
          <a:xfrm>
            <a:off x="413500" y="358375"/>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Oswald"/>
                <a:ea typeface="Oswald"/>
                <a:cs typeface="Oswald"/>
                <a:sym typeface="Oswald"/>
              </a:rPr>
              <a:t>fastText - Results </a:t>
            </a:r>
            <a:endParaRPr>
              <a:latin typeface="Oswald Light"/>
              <a:ea typeface="Oswald Light"/>
              <a:cs typeface="Oswald Light"/>
              <a:sym typeface="Oswald Light"/>
            </a:endParaRPr>
          </a:p>
        </p:txBody>
      </p:sp>
      <p:sp>
        <p:nvSpPr>
          <p:cNvPr id="4463" name="Google Shape;4463;p25"/>
          <p:cNvSpPr/>
          <p:nvPr/>
        </p:nvSpPr>
        <p:spPr>
          <a:xfrm>
            <a:off x="1587775" y="1487400"/>
            <a:ext cx="1039800" cy="1699800"/>
          </a:xfrm>
          <a:prstGeom prst="rect">
            <a:avLst/>
          </a:prstGeom>
          <a:solidFill>
            <a:srgbClr val="80BFB7"/>
          </a:solidFill>
          <a:ln cap="flat" cmpd="sng" w="9525">
            <a:solidFill>
              <a:srgbClr val="0B87A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64" name="Google Shape;4464;p25"/>
          <p:cNvSpPr/>
          <p:nvPr/>
        </p:nvSpPr>
        <p:spPr>
          <a:xfrm>
            <a:off x="5215975" y="1856375"/>
            <a:ext cx="1039800" cy="1330800"/>
          </a:xfrm>
          <a:prstGeom prst="rect">
            <a:avLst/>
          </a:prstGeom>
          <a:solidFill>
            <a:srgbClr val="80BFB7"/>
          </a:solidFill>
          <a:ln cap="flat" cmpd="sng" w="9525">
            <a:solidFill>
              <a:srgbClr val="0B87A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65" name="Google Shape;4465;p25"/>
          <p:cNvSpPr txBox="1"/>
          <p:nvPr/>
        </p:nvSpPr>
        <p:spPr>
          <a:xfrm>
            <a:off x="469625" y="3452850"/>
            <a:ext cx="3365700" cy="12858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a:solidFill>
                  <a:srgbClr val="003B55"/>
                </a:solidFill>
                <a:latin typeface="Oswald"/>
                <a:ea typeface="Oswald"/>
                <a:cs typeface="Oswald"/>
                <a:sym typeface="Oswald"/>
              </a:rPr>
              <a:t>Categorical + Categorical + Free  Text  </a:t>
            </a:r>
            <a:br>
              <a:rPr lang="en">
                <a:solidFill>
                  <a:srgbClr val="003B55"/>
                </a:solidFill>
                <a:latin typeface="Oswald"/>
                <a:ea typeface="Oswald"/>
                <a:cs typeface="Oswald"/>
                <a:sym typeface="Oswald"/>
              </a:rPr>
            </a:br>
            <a:r>
              <a:rPr lang="en">
                <a:solidFill>
                  <a:srgbClr val="003B55"/>
                </a:solidFill>
                <a:latin typeface="Oswald"/>
                <a:ea typeface="Oswald"/>
                <a:cs typeface="Oswald"/>
                <a:sym typeface="Oswald"/>
              </a:rPr>
              <a:t>Product       + Component + Keywords</a:t>
            </a:r>
            <a:endParaRPr>
              <a:solidFill>
                <a:srgbClr val="003B55"/>
              </a:solidFill>
              <a:latin typeface="Oswald"/>
              <a:ea typeface="Oswald"/>
              <a:cs typeface="Oswald"/>
              <a:sym typeface="Oswald"/>
            </a:endParaRPr>
          </a:p>
          <a:p>
            <a:pPr indent="0" lvl="0" marL="0" rtl="0" algn="ctr">
              <a:spcBef>
                <a:spcPts val="600"/>
              </a:spcBef>
              <a:spcAft>
                <a:spcPts val="0"/>
              </a:spcAft>
              <a:buNone/>
            </a:pPr>
            <a:r>
              <a:rPr lang="en" sz="1800">
                <a:solidFill>
                  <a:srgbClr val="003B55"/>
                </a:solidFill>
                <a:latin typeface="Oswald"/>
                <a:ea typeface="Oswald"/>
                <a:cs typeface="Oswald"/>
                <a:sym typeface="Oswald"/>
              </a:rPr>
              <a:t>9937 = (Tr:6397 | V: 3000)</a:t>
            </a:r>
            <a:endParaRPr sz="1800">
              <a:solidFill>
                <a:srgbClr val="003B55"/>
              </a:solidFill>
              <a:latin typeface="Oswald"/>
              <a:ea typeface="Oswald"/>
              <a:cs typeface="Oswald"/>
              <a:sym typeface="Oswald"/>
            </a:endParaRPr>
          </a:p>
        </p:txBody>
      </p:sp>
      <p:cxnSp>
        <p:nvCxnSpPr>
          <p:cNvPr id="4466" name="Google Shape;4466;p25"/>
          <p:cNvCxnSpPr/>
          <p:nvPr/>
        </p:nvCxnSpPr>
        <p:spPr>
          <a:xfrm>
            <a:off x="465500" y="3187175"/>
            <a:ext cx="7350300" cy="0"/>
          </a:xfrm>
          <a:prstGeom prst="straightConnector1">
            <a:avLst/>
          </a:prstGeom>
          <a:noFill/>
          <a:ln cap="flat" cmpd="sng" w="9525">
            <a:solidFill>
              <a:schemeClr val="dk2"/>
            </a:solidFill>
            <a:prstDash val="solid"/>
            <a:round/>
            <a:headEnd len="med" w="med" type="none"/>
            <a:tailEnd len="med" w="med" type="none"/>
          </a:ln>
        </p:spPr>
      </p:cxnSp>
      <p:sp>
        <p:nvSpPr>
          <p:cNvPr id="4467" name="Google Shape;4467;p25"/>
          <p:cNvSpPr txBox="1"/>
          <p:nvPr/>
        </p:nvSpPr>
        <p:spPr>
          <a:xfrm>
            <a:off x="4053025" y="3461975"/>
            <a:ext cx="3365700" cy="12858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a:solidFill>
                  <a:srgbClr val="003B55"/>
                </a:solidFill>
                <a:latin typeface="Oswald"/>
                <a:ea typeface="Oswald"/>
                <a:cs typeface="Oswald"/>
                <a:sym typeface="Oswald"/>
              </a:rPr>
              <a:t>Categorical + Categorical + Free  Text </a:t>
            </a:r>
            <a:br>
              <a:rPr lang="en">
                <a:solidFill>
                  <a:srgbClr val="003B55"/>
                </a:solidFill>
                <a:latin typeface="Oswald"/>
                <a:ea typeface="Oswald"/>
                <a:cs typeface="Oswald"/>
                <a:sym typeface="Oswald"/>
              </a:rPr>
            </a:br>
            <a:r>
              <a:rPr lang="en">
                <a:solidFill>
                  <a:srgbClr val="003B55"/>
                </a:solidFill>
                <a:latin typeface="Oswald"/>
                <a:ea typeface="Oswald"/>
                <a:cs typeface="Oswald"/>
                <a:sym typeface="Oswald"/>
              </a:rPr>
              <a:t>+ </a:t>
            </a:r>
            <a:r>
              <a:rPr b="1" lang="en" u="sng">
                <a:solidFill>
                  <a:srgbClr val="003B55"/>
                </a:solidFill>
                <a:latin typeface="Oswald"/>
                <a:ea typeface="Oswald"/>
                <a:cs typeface="Oswald"/>
                <a:sym typeface="Oswald"/>
              </a:rPr>
              <a:t>Free Text</a:t>
            </a:r>
            <a:r>
              <a:rPr lang="en">
                <a:solidFill>
                  <a:srgbClr val="003B55"/>
                </a:solidFill>
                <a:latin typeface="Oswald"/>
                <a:ea typeface="Oswald"/>
                <a:cs typeface="Oswald"/>
                <a:sym typeface="Oswald"/>
              </a:rPr>
              <a:t>  </a:t>
            </a:r>
            <a:br>
              <a:rPr lang="en">
                <a:solidFill>
                  <a:srgbClr val="003B55"/>
                </a:solidFill>
                <a:latin typeface="Oswald"/>
                <a:ea typeface="Oswald"/>
                <a:cs typeface="Oswald"/>
                <a:sym typeface="Oswald"/>
              </a:rPr>
            </a:br>
            <a:r>
              <a:rPr lang="en">
                <a:solidFill>
                  <a:srgbClr val="003B55"/>
                </a:solidFill>
                <a:latin typeface="Oswald"/>
                <a:ea typeface="Oswald"/>
                <a:cs typeface="Oswald"/>
                <a:sym typeface="Oswald"/>
              </a:rPr>
              <a:t>Product       + Component + Keywords </a:t>
            </a:r>
            <a:br>
              <a:rPr lang="en">
                <a:solidFill>
                  <a:srgbClr val="003B55"/>
                </a:solidFill>
                <a:latin typeface="Oswald"/>
                <a:ea typeface="Oswald"/>
                <a:cs typeface="Oswald"/>
                <a:sym typeface="Oswald"/>
              </a:rPr>
            </a:br>
            <a:r>
              <a:rPr lang="en">
                <a:solidFill>
                  <a:srgbClr val="003B55"/>
                </a:solidFill>
                <a:latin typeface="Oswald"/>
                <a:ea typeface="Oswald"/>
                <a:cs typeface="Oswald"/>
                <a:sym typeface="Oswald"/>
              </a:rPr>
              <a:t>+ </a:t>
            </a:r>
            <a:r>
              <a:rPr b="1" lang="en" u="sng">
                <a:solidFill>
                  <a:srgbClr val="003B55"/>
                </a:solidFill>
                <a:latin typeface="Oswald"/>
                <a:ea typeface="Oswald"/>
                <a:cs typeface="Oswald"/>
                <a:sym typeface="Oswald"/>
              </a:rPr>
              <a:t>Summary</a:t>
            </a:r>
            <a:endParaRPr b="1" u="sng">
              <a:solidFill>
                <a:srgbClr val="003B55"/>
              </a:solidFill>
              <a:latin typeface="Oswald"/>
              <a:ea typeface="Oswald"/>
              <a:cs typeface="Oswald"/>
              <a:sym typeface="Oswald"/>
            </a:endParaRPr>
          </a:p>
          <a:p>
            <a:pPr indent="0" lvl="0" marL="0" rtl="0" algn="ctr">
              <a:spcBef>
                <a:spcPts val="600"/>
              </a:spcBef>
              <a:spcAft>
                <a:spcPts val="0"/>
              </a:spcAft>
              <a:buNone/>
            </a:pPr>
            <a:r>
              <a:rPr lang="en" sz="1800">
                <a:solidFill>
                  <a:srgbClr val="003B55"/>
                </a:solidFill>
                <a:latin typeface="Oswald"/>
                <a:ea typeface="Oswald"/>
                <a:cs typeface="Oswald"/>
                <a:sym typeface="Oswald"/>
              </a:rPr>
              <a:t>9937 = (Tr:6397 | V: 3000)</a:t>
            </a:r>
            <a:endParaRPr sz="1800">
              <a:solidFill>
                <a:srgbClr val="003B55"/>
              </a:solidFill>
              <a:latin typeface="Oswald"/>
              <a:ea typeface="Oswald"/>
              <a:cs typeface="Oswald"/>
              <a:sym typeface="Oswald"/>
            </a:endParaRPr>
          </a:p>
        </p:txBody>
      </p:sp>
      <p:sp>
        <p:nvSpPr>
          <p:cNvPr id="4468" name="Google Shape;4468;p25"/>
          <p:cNvSpPr txBox="1"/>
          <p:nvPr/>
        </p:nvSpPr>
        <p:spPr>
          <a:xfrm>
            <a:off x="1168375" y="2491250"/>
            <a:ext cx="1878600" cy="492000"/>
          </a:xfrm>
          <a:prstGeom prst="rect">
            <a:avLst/>
          </a:prstGeom>
          <a:solidFill>
            <a:srgbClr val="0B87A1"/>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solidFill>
                  <a:srgbClr val="FFFFFF"/>
                </a:solidFill>
              </a:rPr>
              <a:t>52% - 59% Precision</a:t>
            </a:r>
            <a:endParaRPr>
              <a:solidFill>
                <a:srgbClr val="FFFFFF"/>
              </a:solidFill>
            </a:endParaRPr>
          </a:p>
        </p:txBody>
      </p:sp>
      <p:sp>
        <p:nvSpPr>
          <p:cNvPr id="4469" name="Google Shape;4469;p25"/>
          <p:cNvSpPr txBox="1"/>
          <p:nvPr/>
        </p:nvSpPr>
        <p:spPr>
          <a:xfrm>
            <a:off x="4796575" y="2491250"/>
            <a:ext cx="1878600" cy="492000"/>
          </a:xfrm>
          <a:prstGeom prst="rect">
            <a:avLst/>
          </a:prstGeom>
          <a:solidFill>
            <a:srgbClr val="0B87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47</a:t>
            </a:r>
            <a:r>
              <a:rPr lang="en">
                <a:solidFill>
                  <a:srgbClr val="FFFFFF"/>
                </a:solidFill>
              </a:rPr>
              <a:t>% - 49% Precision</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3" name="Shape 4473"/>
        <p:cNvGrpSpPr/>
        <p:nvPr/>
      </p:nvGrpSpPr>
      <p:grpSpPr>
        <a:xfrm>
          <a:off x="0" y="0"/>
          <a:ext cx="0" cy="0"/>
          <a:chOff x="0" y="0"/>
          <a:chExt cx="0" cy="0"/>
        </a:xfrm>
      </p:grpSpPr>
      <p:sp>
        <p:nvSpPr>
          <p:cNvPr id="4474" name="Google Shape;4474;p26"/>
          <p:cNvSpPr txBox="1"/>
          <p:nvPr>
            <p:ph type="title"/>
          </p:nvPr>
        </p:nvSpPr>
        <p:spPr>
          <a:xfrm>
            <a:off x="336925" y="272925"/>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Oswald"/>
                <a:ea typeface="Oswald"/>
                <a:cs typeface="Oswald"/>
                <a:sym typeface="Oswald"/>
              </a:rPr>
              <a:t>4. Unsupervised Learning</a:t>
            </a:r>
            <a:endParaRPr>
              <a:latin typeface="Oswald"/>
              <a:ea typeface="Oswald"/>
              <a:cs typeface="Oswald"/>
              <a:sym typeface="Oswald"/>
            </a:endParaRPr>
          </a:p>
        </p:txBody>
      </p:sp>
      <p:sp>
        <p:nvSpPr>
          <p:cNvPr id="4475" name="Google Shape;4475;p26"/>
          <p:cNvSpPr txBox="1"/>
          <p:nvPr>
            <p:ph idx="1" type="body"/>
          </p:nvPr>
        </p:nvSpPr>
        <p:spPr>
          <a:xfrm>
            <a:off x="484675" y="1139800"/>
            <a:ext cx="4535400" cy="710100"/>
          </a:xfrm>
          <a:prstGeom prst="rect">
            <a:avLst/>
          </a:prstGeom>
        </p:spPr>
        <p:txBody>
          <a:bodyPr anchorCtr="0" anchor="t" bIns="91425" lIns="91425" spcFirstLastPara="1" rIns="91425" wrap="square" tIns="91425">
            <a:noAutofit/>
          </a:bodyPr>
          <a:lstStyle/>
          <a:p>
            <a:pPr indent="0" lvl="0" marL="0" rtl="0">
              <a:lnSpc>
                <a:spcPct val="100000"/>
              </a:lnSpc>
              <a:spcBef>
                <a:spcPts val="600"/>
              </a:spcBef>
              <a:spcAft>
                <a:spcPts val="0"/>
              </a:spcAft>
              <a:buNone/>
            </a:pPr>
            <a:r>
              <a:rPr lang="en" sz="2400">
                <a:latin typeface="Oswald"/>
                <a:ea typeface="Oswald"/>
                <a:cs typeface="Oswald"/>
                <a:sym typeface="Oswald"/>
              </a:rPr>
              <a:t>Pipeline</a:t>
            </a:r>
            <a:endParaRPr sz="2400">
              <a:latin typeface="Oswald"/>
              <a:ea typeface="Oswald"/>
              <a:cs typeface="Oswald"/>
              <a:sym typeface="Oswald"/>
            </a:endParaRPr>
          </a:p>
        </p:txBody>
      </p:sp>
      <p:sp>
        <p:nvSpPr>
          <p:cNvPr id="4476" name="Google Shape;4476;p26"/>
          <p:cNvSpPr/>
          <p:nvPr/>
        </p:nvSpPr>
        <p:spPr>
          <a:xfrm>
            <a:off x="3434825" y="1925375"/>
            <a:ext cx="1826700" cy="1028400"/>
          </a:xfrm>
          <a:prstGeom prst="rect">
            <a:avLst/>
          </a:prstGeom>
          <a:solidFill>
            <a:srgbClr val="FFFFFF"/>
          </a:solidFill>
          <a:ln cap="flat" cmpd="sng" w="9525">
            <a:solidFill>
              <a:srgbClr val="0B87A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3B55"/>
                </a:solidFill>
              </a:rPr>
              <a:t>BUILD INPUT MATRIX</a:t>
            </a:r>
            <a:endParaRPr b="1">
              <a:solidFill>
                <a:srgbClr val="003B55"/>
              </a:solidFill>
            </a:endParaRPr>
          </a:p>
        </p:txBody>
      </p:sp>
      <p:sp>
        <p:nvSpPr>
          <p:cNvPr id="4477" name="Google Shape;4477;p26"/>
          <p:cNvSpPr txBox="1"/>
          <p:nvPr/>
        </p:nvSpPr>
        <p:spPr>
          <a:xfrm>
            <a:off x="817200" y="3485075"/>
            <a:ext cx="2199300" cy="7101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003B55"/>
              </a:buClr>
              <a:buSzPts val="1800"/>
              <a:buFont typeface="Oswald"/>
              <a:buAutoNum type="arabicPeriod"/>
            </a:pPr>
            <a:r>
              <a:rPr lang="en" sz="1800">
                <a:solidFill>
                  <a:srgbClr val="003B55"/>
                </a:solidFill>
                <a:latin typeface="Oswald"/>
                <a:ea typeface="Oswald"/>
                <a:cs typeface="Oswald"/>
                <a:sym typeface="Oswald"/>
              </a:rPr>
              <a:t>Skip Gram</a:t>
            </a:r>
            <a:endParaRPr sz="1800">
              <a:solidFill>
                <a:srgbClr val="003B55"/>
              </a:solidFill>
              <a:latin typeface="Oswald"/>
              <a:ea typeface="Oswald"/>
              <a:cs typeface="Oswald"/>
              <a:sym typeface="Oswald"/>
            </a:endParaRPr>
          </a:p>
          <a:p>
            <a:pPr indent="-342900" lvl="0" marL="457200" rtl="0">
              <a:spcBef>
                <a:spcPts val="0"/>
              </a:spcBef>
              <a:spcAft>
                <a:spcPts val="0"/>
              </a:spcAft>
              <a:buClr>
                <a:srgbClr val="003B55"/>
              </a:buClr>
              <a:buSzPts val="1800"/>
              <a:buFont typeface="Oswald"/>
              <a:buAutoNum type="arabicPeriod"/>
            </a:pPr>
            <a:r>
              <a:rPr lang="en" sz="1800">
                <a:solidFill>
                  <a:srgbClr val="003B55"/>
                </a:solidFill>
                <a:latin typeface="Oswald"/>
                <a:ea typeface="Oswald"/>
                <a:cs typeface="Oswald"/>
                <a:sym typeface="Oswald"/>
              </a:rPr>
              <a:t>Bag Of Words</a:t>
            </a:r>
            <a:endParaRPr sz="1800">
              <a:solidFill>
                <a:srgbClr val="003B55"/>
              </a:solidFill>
              <a:latin typeface="Oswald"/>
              <a:ea typeface="Oswald"/>
              <a:cs typeface="Oswald"/>
              <a:sym typeface="Oswald"/>
            </a:endParaRPr>
          </a:p>
        </p:txBody>
      </p:sp>
      <p:sp>
        <p:nvSpPr>
          <p:cNvPr id="4478" name="Google Shape;4478;p26"/>
          <p:cNvSpPr txBox="1"/>
          <p:nvPr/>
        </p:nvSpPr>
        <p:spPr>
          <a:xfrm>
            <a:off x="3248525" y="3485075"/>
            <a:ext cx="2199300" cy="71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3B55"/>
                </a:solidFill>
                <a:latin typeface="Oswald"/>
                <a:ea typeface="Oswald"/>
                <a:cs typeface="Oswald"/>
                <a:sym typeface="Oswald"/>
              </a:rPr>
              <a:t>Convert Text Representation from fast text into input matrix</a:t>
            </a:r>
            <a:endParaRPr sz="1800">
              <a:solidFill>
                <a:srgbClr val="003B55"/>
              </a:solidFill>
              <a:latin typeface="Oswald"/>
              <a:ea typeface="Oswald"/>
              <a:cs typeface="Oswald"/>
              <a:sym typeface="Oswald"/>
            </a:endParaRPr>
          </a:p>
        </p:txBody>
      </p:sp>
      <p:sp>
        <p:nvSpPr>
          <p:cNvPr id="4479" name="Google Shape;4479;p26"/>
          <p:cNvSpPr txBox="1"/>
          <p:nvPr/>
        </p:nvSpPr>
        <p:spPr>
          <a:xfrm>
            <a:off x="5727925" y="3485075"/>
            <a:ext cx="2199300" cy="7101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003B55"/>
              </a:buClr>
              <a:buSzPts val="1800"/>
              <a:buFont typeface="Oswald"/>
              <a:buAutoNum type="arabicPeriod"/>
            </a:pPr>
            <a:r>
              <a:rPr lang="en" sz="1800">
                <a:solidFill>
                  <a:srgbClr val="003B55"/>
                </a:solidFill>
                <a:latin typeface="Oswald"/>
                <a:ea typeface="Oswald"/>
                <a:cs typeface="Oswald"/>
                <a:sym typeface="Oswald"/>
              </a:rPr>
              <a:t>KMeans</a:t>
            </a:r>
            <a:endParaRPr sz="1800">
              <a:solidFill>
                <a:srgbClr val="003B55"/>
              </a:solidFill>
              <a:latin typeface="Oswald"/>
              <a:ea typeface="Oswald"/>
              <a:cs typeface="Oswald"/>
              <a:sym typeface="Oswald"/>
            </a:endParaRPr>
          </a:p>
          <a:p>
            <a:pPr indent="-342900" lvl="0" marL="457200" rtl="0">
              <a:spcBef>
                <a:spcPts val="0"/>
              </a:spcBef>
              <a:spcAft>
                <a:spcPts val="0"/>
              </a:spcAft>
              <a:buClr>
                <a:srgbClr val="003B55"/>
              </a:buClr>
              <a:buSzPts val="1800"/>
              <a:buFont typeface="Oswald"/>
              <a:buAutoNum type="arabicPeriod"/>
            </a:pPr>
            <a:r>
              <a:rPr lang="en" sz="1800">
                <a:solidFill>
                  <a:srgbClr val="003B55"/>
                </a:solidFill>
                <a:latin typeface="Oswald"/>
                <a:ea typeface="Oswald"/>
                <a:cs typeface="Oswald"/>
                <a:sym typeface="Oswald"/>
              </a:rPr>
              <a:t>Agglomerative Clustering</a:t>
            </a:r>
            <a:endParaRPr sz="1800">
              <a:solidFill>
                <a:srgbClr val="003B55"/>
              </a:solidFill>
              <a:latin typeface="Oswald"/>
              <a:ea typeface="Oswald"/>
              <a:cs typeface="Oswald"/>
              <a:sym typeface="Oswald"/>
            </a:endParaRPr>
          </a:p>
        </p:txBody>
      </p:sp>
      <p:sp>
        <p:nvSpPr>
          <p:cNvPr id="4480" name="Google Shape;4480;p26"/>
          <p:cNvSpPr/>
          <p:nvPr/>
        </p:nvSpPr>
        <p:spPr>
          <a:xfrm>
            <a:off x="1003500" y="1925375"/>
            <a:ext cx="1826700" cy="1028400"/>
          </a:xfrm>
          <a:prstGeom prst="rect">
            <a:avLst/>
          </a:prstGeom>
          <a:solidFill>
            <a:srgbClr val="FFFFFF"/>
          </a:solidFill>
          <a:ln cap="flat" cmpd="sng" w="9525">
            <a:solidFill>
              <a:srgbClr val="0B87A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3B55"/>
                </a:solidFill>
              </a:rPr>
              <a:t>FASTTEXT</a:t>
            </a:r>
            <a:endParaRPr b="1">
              <a:solidFill>
                <a:srgbClr val="003B55"/>
              </a:solidFill>
            </a:endParaRPr>
          </a:p>
          <a:p>
            <a:pPr indent="0" lvl="0" marL="0" rtl="0" algn="ctr">
              <a:spcBef>
                <a:spcPts val="0"/>
              </a:spcBef>
              <a:spcAft>
                <a:spcPts val="0"/>
              </a:spcAft>
              <a:buNone/>
            </a:pPr>
            <a:r>
              <a:rPr b="1" lang="en">
                <a:solidFill>
                  <a:srgbClr val="003B55"/>
                </a:solidFill>
              </a:rPr>
              <a:t>TEXT REPRESENTATION</a:t>
            </a:r>
            <a:endParaRPr b="1">
              <a:solidFill>
                <a:srgbClr val="003B55"/>
              </a:solidFill>
            </a:endParaRPr>
          </a:p>
        </p:txBody>
      </p:sp>
      <p:sp>
        <p:nvSpPr>
          <p:cNvPr id="4481" name="Google Shape;4481;p26"/>
          <p:cNvSpPr/>
          <p:nvPr/>
        </p:nvSpPr>
        <p:spPr>
          <a:xfrm>
            <a:off x="5914225" y="1925375"/>
            <a:ext cx="1826700" cy="1028400"/>
          </a:xfrm>
          <a:prstGeom prst="rect">
            <a:avLst/>
          </a:prstGeom>
          <a:solidFill>
            <a:srgbClr val="FFFFFF"/>
          </a:solidFill>
          <a:ln cap="flat" cmpd="sng" w="9525">
            <a:solidFill>
              <a:srgbClr val="0B87A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3B55"/>
                </a:solidFill>
              </a:rPr>
              <a:t>CLUSTERING</a:t>
            </a:r>
            <a:endParaRPr b="1">
              <a:solidFill>
                <a:srgbClr val="003B55"/>
              </a:solidFill>
            </a:endParaRPr>
          </a:p>
        </p:txBody>
      </p:sp>
      <p:sp>
        <p:nvSpPr>
          <p:cNvPr id="4482" name="Google Shape;4482;p26"/>
          <p:cNvSpPr/>
          <p:nvPr/>
        </p:nvSpPr>
        <p:spPr>
          <a:xfrm>
            <a:off x="2845263" y="2343275"/>
            <a:ext cx="574500" cy="3126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83" name="Google Shape;4483;p26"/>
          <p:cNvSpPr/>
          <p:nvPr/>
        </p:nvSpPr>
        <p:spPr>
          <a:xfrm>
            <a:off x="5300625" y="2343275"/>
            <a:ext cx="574500" cy="3126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7" name="Shape 4487"/>
        <p:cNvGrpSpPr/>
        <p:nvPr/>
      </p:nvGrpSpPr>
      <p:grpSpPr>
        <a:xfrm>
          <a:off x="0" y="0"/>
          <a:ext cx="0" cy="0"/>
          <a:chOff x="0" y="0"/>
          <a:chExt cx="0" cy="0"/>
        </a:xfrm>
      </p:grpSpPr>
      <p:sp>
        <p:nvSpPr>
          <p:cNvPr id="4488" name="Google Shape;4488;p27"/>
          <p:cNvSpPr txBox="1"/>
          <p:nvPr>
            <p:ph type="title"/>
          </p:nvPr>
        </p:nvSpPr>
        <p:spPr>
          <a:xfrm>
            <a:off x="336925" y="272925"/>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Oswald"/>
                <a:ea typeface="Oswald"/>
                <a:cs typeface="Oswald"/>
                <a:sym typeface="Oswald"/>
              </a:rPr>
              <a:t>Clustering Results - Homogeneity</a:t>
            </a:r>
            <a:endParaRPr>
              <a:latin typeface="Oswald"/>
              <a:ea typeface="Oswald"/>
              <a:cs typeface="Oswald"/>
              <a:sym typeface="Oswald"/>
            </a:endParaRPr>
          </a:p>
        </p:txBody>
      </p:sp>
      <p:pic>
        <p:nvPicPr>
          <p:cNvPr id="4489" name="Google Shape;4489;p27" title="Chart"/>
          <p:cNvPicPr preferRelativeResize="0"/>
          <p:nvPr/>
        </p:nvPicPr>
        <p:blipFill>
          <a:blip r:embed="rId3">
            <a:alphaModFix/>
          </a:blip>
          <a:stretch>
            <a:fillRect/>
          </a:stretch>
        </p:blipFill>
        <p:spPr>
          <a:xfrm>
            <a:off x="1358100" y="1130325"/>
            <a:ext cx="6160076" cy="3808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3" name="Shape 4493"/>
        <p:cNvGrpSpPr/>
        <p:nvPr/>
      </p:nvGrpSpPr>
      <p:grpSpPr>
        <a:xfrm>
          <a:off x="0" y="0"/>
          <a:ext cx="0" cy="0"/>
          <a:chOff x="0" y="0"/>
          <a:chExt cx="0" cy="0"/>
        </a:xfrm>
      </p:grpSpPr>
      <p:sp>
        <p:nvSpPr>
          <p:cNvPr id="4494" name="Google Shape;4494;p28"/>
          <p:cNvSpPr txBox="1"/>
          <p:nvPr>
            <p:ph type="title"/>
          </p:nvPr>
        </p:nvSpPr>
        <p:spPr>
          <a:xfrm>
            <a:off x="336925" y="272925"/>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Oswald"/>
                <a:ea typeface="Oswald"/>
                <a:cs typeface="Oswald"/>
                <a:sym typeface="Oswald"/>
              </a:rPr>
              <a:t>Interpreting Clusters</a:t>
            </a:r>
            <a:endParaRPr>
              <a:latin typeface="Oswald"/>
              <a:ea typeface="Oswald"/>
              <a:cs typeface="Oswald"/>
              <a:sym typeface="Oswald"/>
            </a:endParaRPr>
          </a:p>
        </p:txBody>
      </p:sp>
      <p:sp>
        <p:nvSpPr>
          <p:cNvPr id="4495" name="Google Shape;4495;p28"/>
          <p:cNvSpPr/>
          <p:nvPr/>
        </p:nvSpPr>
        <p:spPr>
          <a:xfrm>
            <a:off x="5451425" y="1468950"/>
            <a:ext cx="310500" cy="309000"/>
          </a:xfrm>
          <a:prstGeom prst="smileyFace">
            <a:avLst>
              <a:gd fmla="val 4653" name="adj"/>
            </a:avLst>
          </a:prstGeom>
          <a:solidFill>
            <a:srgbClr val="A4C2F4"/>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1597F"/>
              </a:solidFill>
            </a:endParaRPr>
          </a:p>
        </p:txBody>
      </p:sp>
      <p:sp>
        <p:nvSpPr>
          <p:cNvPr id="4496" name="Google Shape;4496;p28"/>
          <p:cNvSpPr/>
          <p:nvPr/>
        </p:nvSpPr>
        <p:spPr>
          <a:xfrm>
            <a:off x="6035038" y="1468950"/>
            <a:ext cx="310500" cy="309000"/>
          </a:xfrm>
          <a:prstGeom prst="smileyFace">
            <a:avLst>
              <a:gd fmla="val 4653" name="adj"/>
            </a:avLst>
          </a:prstGeom>
          <a:solidFill>
            <a:srgbClr val="FFE599"/>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97" name="Google Shape;4497;p28"/>
          <p:cNvSpPr/>
          <p:nvPr/>
        </p:nvSpPr>
        <p:spPr>
          <a:xfrm>
            <a:off x="6618650" y="1468950"/>
            <a:ext cx="310500" cy="309000"/>
          </a:xfrm>
          <a:prstGeom prst="smileyFace">
            <a:avLst>
              <a:gd fmla="val 4653" name="adj"/>
            </a:avLst>
          </a:prstGeom>
          <a:solidFill>
            <a:srgbClr val="B6D7A8"/>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98" name="Google Shape;4498;p28"/>
          <p:cNvSpPr/>
          <p:nvPr/>
        </p:nvSpPr>
        <p:spPr>
          <a:xfrm>
            <a:off x="5383025" y="2042975"/>
            <a:ext cx="447300" cy="857400"/>
          </a:xfrm>
          <a:prstGeom prst="can">
            <a:avLst>
              <a:gd fmla="val 25000" name="adj"/>
            </a:avLst>
          </a:prstGeom>
          <a:solidFill>
            <a:srgbClr val="A4C2F4"/>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99" name="Google Shape;4499;p28"/>
          <p:cNvSpPr/>
          <p:nvPr/>
        </p:nvSpPr>
        <p:spPr>
          <a:xfrm>
            <a:off x="6096100" y="3252000"/>
            <a:ext cx="188400" cy="177300"/>
          </a:xfrm>
          <a:prstGeom prst="rect">
            <a:avLst/>
          </a:prstGeom>
          <a:solidFill>
            <a:srgbClr val="FFE599"/>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0" name="Google Shape;4500;p28"/>
          <p:cNvSpPr/>
          <p:nvPr/>
        </p:nvSpPr>
        <p:spPr>
          <a:xfrm>
            <a:off x="6679725" y="3429288"/>
            <a:ext cx="188400" cy="177300"/>
          </a:xfrm>
          <a:prstGeom prst="rect">
            <a:avLst/>
          </a:prstGeom>
          <a:solidFill>
            <a:srgbClr val="B6D7A8"/>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1" name="Google Shape;4501;p28"/>
          <p:cNvSpPr/>
          <p:nvPr/>
        </p:nvSpPr>
        <p:spPr>
          <a:xfrm>
            <a:off x="5512463" y="3074688"/>
            <a:ext cx="188400" cy="177300"/>
          </a:xfrm>
          <a:prstGeom prst="rect">
            <a:avLst/>
          </a:prstGeom>
          <a:solidFill>
            <a:srgbClr val="A4C2F4"/>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2" name="Google Shape;4502;p28"/>
          <p:cNvSpPr/>
          <p:nvPr/>
        </p:nvSpPr>
        <p:spPr>
          <a:xfrm>
            <a:off x="5966650" y="2042975"/>
            <a:ext cx="447300" cy="857400"/>
          </a:xfrm>
          <a:prstGeom prst="can">
            <a:avLst>
              <a:gd fmla="val 25000" name="adj"/>
            </a:avLst>
          </a:prstGeom>
          <a:solidFill>
            <a:srgbClr val="FFE599"/>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3" name="Google Shape;4503;p28"/>
          <p:cNvSpPr/>
          <p:nvPr/>
        </p:nvSpPr>
        <p:spPr>
          <a:xfrm>
            <a:off x="6550275" y="2042975"/>
            <a:ext cx="447300" cy="857400"/>
          </a:xfrm>
          <a:prstGeom prst="can">
            <a:avLst>
              <a:gd fmla="val 25000" name="adj"/>
            </a:avLst>
          </a:prstGeom>
          <a:solidFill>
            <a:srgbClr val="B6D7A8"/>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04" name="Google Shape;4504;p28"/>
          <p:cNvSpPr/>
          <p:nvPr/>
        </p:nvSpPr>
        <p:spPr>
          <a:xfrm>
            <a:off x="5577875" y="1350025"/>
            <a:ext cx="310500" cy="309000"/>
          </a:xfrm>
          <a:prstGeom prst="smileyFace">
            <a:avLst>
              <a:gd fmla="val 4653" name="adj"/>
            </a:avLst>
          </a:prstGeom>
          <a:solidFill>
            <a:srgbClr val="FFE599"/>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1597F"/>
              </a:solidFill>
            </a:endParaRPr>
          </a:p>
        </p:txBody>
      </p:sp>
      <p:sp>
        <p:nvSpPr>
          <p:cNvPr id="4505" name="Google Shape;4505;p28"/>
          <p:cNvSpPr/>
          <p:nvPr/>
        </p:nvSpPr>
        <p:spPr>
          <a:xfrm>
            <a:off x="6098263" y="1350025"/>
            <a:ext cx="310500" cy="309000"/>
          </a:xfrm>
          <a:prstGeom prst="smileyFace">
            <a:avLst>
              <a:gd fmla="val 4653" name="adj"/>
            </a:avLst>
          </a:prstGeom>
          <a:solidFill>
            <a:srgbClr val="A4C2F4"/>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1597F"/>
              </a:solidFill>
            </a:endParaRPr>
          </a:p>
        </p:txBody>
      </p:sp>
      <p:sp>
        <p:nvSpPr>
          <p:cNvPr id="4506" name="Google Shape;4506;p28"/>
          <p:cNvSpPr/>
          <p:nvPr/>
        </p:nvSpPr>
        <p:spPr>
          <a:xfrm>
            <a:off x="6745125" y="1350025"/>
            <a:ext cx="310500" cy="309000"/>
          </a:xfrm>
          <a:prstGeom prst="smileyFace">
            <a:avLst>
              <a:gd fmla="val 4653" name="adj"/>
            </a:avLst>
          </a:prstGeom>
          <a:solidFill>
            <a:srgbClr val="A4C2F4"/>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1597F"/>
              </a:solidFill>
            </a:endParaRPr>
          </a:p>
        </p:txBody>
      </p:sp>
      <p:sp>
        <p:nvSpPr>
          <p:cNvPr id="4507" name="Google Shape;4507;p28"/>
          <p:cNvSpPr txBox="1"/>
          <p:nvPr>
            <p:ph idx="1" type="body"/>
          </p:nvPr>
        </p:nvSpPr>
        <p:spPr>
          <a:xfrm>
            <a:off x="4597600" y="3786625"/>
            <a:ext cx="3185400" cy="519600"/>
          </a:xfrm>
          <a:prstGeom prst="rect">
            <a:avLst/>
          </a:prstGeom>
        </p:spPr>
        <p:txBody>
          <a:bodyPr anchorCtr="0" anchor="t" bIns="91425" lIns="91425" spcFirstLastPara="1" rIns="91425" wrap="square" tIns="91425">
            <a:noAutofit/>
          </a:bodyPr>
          <a:lstStyle/>
          <a:p>
            <a:pPr indent="0" lvl="0" marL="457200" rtl="0">
              <a:lnSpc>
                <a:spcPct val="100000"/>
              </a:lnSpc>
              <a:spcBef>
                <a:spcPts val="600"/>
              </a:spcBef>
              <a:spcAft>
                <a:spcPts val="0"/>
              </a:spcAft>
              <a:buNone/>
            </a:pPr>
            <a:r>
              <a:rPr lang="en" sz="2400">
                <a:solidFill>
                  <a:srgbClr val="0B87A1"/>
                </a:solidFill>
                <a:latin typeface="Oswald"/>
                <a:ea typeface="Oswald"/>
                <a:cs typeface="Oswald"/>
                <a:sym typeface="Oswald"/>
              </a:rPr>
              <a:t>        Clustering</a:t>
            </a:r>
            <a:endParaRPr sz="2400">
              <a:solidFill>
                <a:srgbClr val="0B87A1"/>
              </a:solidFill>
              <a:latin typeface="Oswald"/>
              <a:ea typeface="Oswald"/>
              <a:cs typeface="Oswald"/>
              <a:sym typeface="Oswald"/>
            </a:endParaRPr>
          </a:p>
        </p:txBody>
      </p:sp>
      <p:sp>
        <p:nvSpPr>
          <p:cNvPr id="4508" name="Google Shape;4508;p28"/>
          <p:cNvSpPr txBox="1"/>
          <p:nvPr/>
        </p:nvSpPr>
        <p:spPr>
          <a:xfrm>
            <a:off x="428900" y="1052075"/>
            <a:ext cx="4418700" cy="34836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rgbClr val="003B55"/>
              </a:buClr>
              <a:buSzPts val="1800"/>
              <a:buFont typeface="Oswald"/>
              <a:buChar char="●"/>
            </a:pPr>
            <a:r>
              <a:rPr lang="en" sz="1800">
                <a:solidFill>
                  <a:srgbClr val="003B55"/>
                </a:solidFill>
                <a:latin typeface="Oswald"/>
                <a:ea typeface="Oswald"/>
                <a:cs typeface="Oswald"/>
                <a:sym typeface="Oswald"/>
              </a:rPr>
              <a:t>Although clusters were homogenous we can not use them as classification results</a:t>
            </a:r>
            <a:br>
              <a:rPr lang="en" sz="1800">
                <a:solidFill>
                  <a:srgbClr val="003B55"/>
                </a:solidFill>
                <a:latin typeface="Oswald"/>
                <a:ea typeface="Oswald"/>
                <a:cs typeface="Oswald"/>
                <a:sym typeface="Oswald"/>
              </a:rPr>
            </a:br>
            <a:endParaRPr sz="1800">
              <a:solidFill>
                <a:srgbClr val="003B55"/>
              </a:solidFill>
              <a:latin typeface="Oswald"/>
              <a:ea typeface="Oswald"/>
              <a:cs typeface="Oswald"/>
              <a:sym typeface="Oswald"/>
            </a:endParaRPr>
          </a:p>
          <a:p>
            <a:pPr indent="-342900" lvl="0" marL="457200" rtl="0">
              <a:spcBef>
                <a:spcPts val="0"/>
              </a:spcBef>
              <a:spcAft>
                <a:spcPts val="0"/>
              </a:spcAft>
              <a:buClr>
                <a:srgbClr val="003B55"/>
              </a:buClr>
              <a:buSzPts val="1800"/>
              <a:buFont typeface="Oswald"/>
              <a:buChar char="●"/>
            </a:pPr>
            <a:r>
              <a:rPr lang="en" sz="1800">
                <a:solidFill>
                  <a:srgbClr val="003B55"/>
                </a:solidFill>
                <a:latin typeface="Oswald"/>
                <a:ea typeface="Oswald"/>
                <a:cs typeface="Oswald"/>
                <a:sym typeface="Oswald"/>
              </a:rPr>
              <a:t>E.g: </a:t>
            </a:r>
            <a:endParaRPr sz="1800">
              <a:solidFill>
                <a:srgbClr val="003B55"/>
              </a:solidFill>
              <a:latin typeface="Oswald"/>
              <a:ea typeface="Oswald"/>
              <a:cs typeface="Oswald"/>
              <a:sym typeface="Oswald"/>
            </a:endParaRPr>
          </a:p>
          <a:p>
            <a:pPr indent="-342900" lvl="1" marL="914400" rtl="0">
              <a:spcBef>
                <a:spcPts val="0"/>
              </a:spcBef>
              <a:spcAft>
                <a:spcPts val="0"/>
              </a:spcAft>
              <a:buClr>
                <a:srgbClr val="003B55"/>
              </a:buClr>
              <a:buSzPts val="1800"/>
              <a:buFont typeface="Oswald"/>
              <a:buChar char="○"/>
            </a:pPr>
            <a:r>
              <a:rPr lang="en" sz="1800">
                <a:solidFill>
                  <a:srgbClr val="003B55"/>
                </a:solidFill>
                <a:latin typeface="Oswald"/>
                <a:ea typeface="Oswald"/>
                <a:cs typeface="Oswald"/>
                <a:sym typeface="Oswald"/>
              </a:rPr>
              <a:t>Bugs: firefox, wifi</a:t>
            </a:r>
            <a:endParaRPr sz="1800">
              <a:solidFill>
                <a:srgbClr val="003B55"/>
              </a:solidFill>
              <a:latin typeface="Oswald"/>
              <a:ea typeface="Oswald"/>
              <a:cs typeface="Oswald"/>
              <a:sym typeface="Oswald"/>
            </a:endParaRPr>
          </a:p>
          <a:p>
            <a:pPr indent="-342900" lvl="1" marL="914400" rtl="0">
              <a:spcBef>
                <a:spcPts val="0"/>
              </a:spcBef>
              <a:spcAft>
                <a:spcPts val="0"/>
              </a:spcAft>
              <a:buClr>
                <a:srgbClr val="003B55"/>
              </a:buClr>
              <a:buSzPts val="1800"/>
              <a:buFont typeface="Oswald"/>
              <a:buChar char="○"/>
            </a:pPr>
            <a:r>
              <a:rPr lang="en" sz="1800">
                <a:solidFill>
                  <a:srgbClr val="003B55"/>
                </a:solidFill>
                <a:latin typeface="Oswald"/>
                <a:ea typeface="Oswald"/>
                <a:cs typeface="Oswald"/>
                <a:sym typeface="Oswald"/>
              </a:rPr>
              <a:t>True </a:t>
            </a:r>
            <a:r>
              <a:rPr lang="en" sz="1800">
                <a:solidFill>
                  <a:srgbClr val="003B55"/>
                </a:solidFill>
                <a:latin typeface="Oswald"/>
                <a:ea typeface="Oswald"/>
                <a:cs typeface="Oswald"/>
                <a:sym typeface="Oswald"/>
              </a:rPr>
              <a:t>Assignee: changysin (24 bugs)</a:t>
            </a:r>
            <a:endParaRPr sz="1800">
              <a:solidFill>
                <a:srgbClr val="003B55"/>
              </a:solidFill>
              <a:latin typeface="Oswald"/>
              <a:ea typeface="Oswald"/>
              <a:cs typeface="Oswald"/>
              <a:sym typeface="Oswald"/>
            </a:endParaRPr>
          </a:p>
          <a:p>
            <a:pPr indent="-342900" lvl="1" marL="914400" rtl="0">
              <a:spcBef>
                <a:spcPts val="0"/>
              </a:spcBef>
              <a:spcAft>
                <a:spcPts val="0"/>
              </a:spcAft>
              <a:buClr>
                <a:srgbClr val="003B55"/>
              </a:buClr>
              <a:buSzPts val="1800"/>
              <a:buFont typeface="Oswald"/>
              <a:buChar char="○"/>
            </a:pPr>
            <a:r>
              <a:rPr lang="en" sz="1800">
                <a:solidFill>
                  <a:srgbClr val="003B55"/>
                </a:solidFill>
                <a:latin typeface="Oswald"/>
                <a:ea typeface="Oswald"/>
                <a:cs typeface="Oswald"/>
                <a:sym typeface="Oswald"/>
              </a:rPr>
              <a:t>Pred Assignee: 10 different clusters</a:t>
            </a:r>
            <a:endParaRPr sz="1800">
              <a:solidFill>
                <a:srgbClr val="003B55"/>
              </a:solidFill>
              <a:latin typeface="Oswald"/>
              <a:ea typeface="Oswald"/>
              <a:cs typeface="Oswald"/>
              <a:sym typeface="Oswald"/>
            </a:endParaRPr>
          </a:p>
          <a:p>
            <a:pPr indent="-342900" lvl="1" marL="914400" rtl="0">
              <a:spcBef>
                <a:spcPts val="0"/>
              </a:spcBef>
              <a:spcAft>
                <a:spcPts val="0"/>
              </a:spcAft>
              <a:buClr>
                <a:srgbClr val="003B55"/>
              </a:buClr>
              <a:buSzPts val="1800"/>
              <a:buFont typeface="Oswald"/>
              <a:buChar char="○"/>
            </a:pPr>
            <a:r>
              <a:rPr lang="en" sz="1800">
                <a:solidFill>
                  <a:srgbClr val="003B55"/>
                </a:solidFill>
                <a:latin typeface="Oswald"/>
                <a:ea typeface="Oswald"/>
                <a:cs typeface="Oswald"/>
                <a:sym typeface="Oswald"/>
              </a:rPr>
              <a:t>Pred Cluster for Changysin (13 bugs)</a:t>
            </a:r>
            <a:endParaRPr sz="1800">
              <a:solidFill>
                <a:srgbClr val="003B55"/>
              </a:solidFill>
              <a:latin typeface="Oswald"/>
              <a:ea typeface="Oswald"/>
              <a:cs typeface="Oswald"/>
              <a:sym typeface="Oswald"/>
            </a:endParaRPr>
          </a:p>
          <a:p>
            <a:pPr indent="-342900" lvl="2" marL="1371600" rtl="0">
              <a:spcBef>
                <a:spcPts val="0"/>
              </a:spcBef>
              <a:spcAft>
                <a:spcPts val="0"/>
              </a:spcAft>
              <a:buClr>
                <a:srgbClr val="003B55"/>
              </a:buClr>
              <a:buSzPts val="1800"/>
              <a:buFont typeface="Oswald"/>
              <a:buChar char="■"/>
            </a:pPr>
            <a:r>
              <a:rPr lang="en" sz="1800">
                <a:solidFill>
                  <a:srgbClr val="003B55"/>
                </a:solidFill>
                <a:latin typeface="Oswald"/>
                <a:ea typeface="Oswald"/>
                <a:cs typeface="Oswald"/>
                <a:sym typeface="Oswald"/>
              </a:rPr>
              <a:t>Bugs: firefox, core, thunderbird, tasks</a:t>
            </a:r>
            <a:br>
              <a:rPr lang="en" sz="1800">
                <a:solidFill>
                  <a:srgbClr val="003B55"/>
                </a:solidFill>
                <a:latin typeface="Oswald"/>
                <a:ea typeface="Oswald"/>
                <a:cs typeface="Oswald"/>
                <a:sym typeface="Oswald"/>
              </a:rPr>
            </a:br>
            <a:endParaRPr sz="1800">
              <a:solidFill>
                <a:srgbClr val="003B55"/>
              </a:solidFill>
              <a:latin typeface="Oswald"/>
              <a:ea typeface="Oswald"/>
              <a:cs typeface="Oswald"/>
              <a:sym typeface="Oswald"/>
            </a:endParaRPr>
          </a:p>
          <a:p>
            <a:pPr indent="-342900" lvl="0" marL="457200">
              <a:spcBef>
                <a:spcPts val="0"/>
              </a:spcBef>
              <a:spcAft>
                <a:spcPts val="0"/>
              </a:spcAft>
              <a:buClr>
                <a:srgbClr val="003B55"/>
              </a:buClr>
              <a:buSzPts val="1800"/>
              <a:buFont typeface="Oswald"/>
              <a:buChar char="●"/>
            </a:pPr>
            <a:r>
              <a:rPr lang="en" sz="1800">
                <a:solidFill>
                  <a:srgbClr val="003B55"/>
                </a:solidFill>
                <a:latin typeface="Oswald"/>
                <a:ea typeface="Oswald"/>
                <a:cs typeface="Oswald"/>
                <a:sym typeface="Oswald"/>
              </a:rPr>
              <a:t>Unable to identify which assignee maps to which cluster</a:t>
            </a:r>
            <a:endParaRPr sz="1800">
              <a:solidFill>
                <a:srgbClr val="003B55"/>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2" name="Shape 4512"/>
        <p:cNvGrpSpPr/>
        <p:nvPr/>
      </p:nvGrpSpPr>
      <p:grpSpPr>
        <a:xfrm>
          <a:off x="0" y="0"/>
          <a:ext cx="0" cy="0"/>
          <a:chOff x="0" y="0"/>
          <a:chExt cx="0" cy="0"/>
        </a:xfrm>
      </p:grpSpPr>
      <p:sp>
        <p:nvSpPr>
          <p:cNvPr id="4513" name="Google Shape;4513;p29"/>
          <p:cNvSpPr txBox="1"/>
          <p:nvPr>
            <p:ph type="title"/>
          </p:nvPr>
        </p:nvSpPr>
        <p:spPr>
          <a:xfrm>
            <a:off x="332950" y="336975"/>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Oswald"/>
                <a:ea typeface="Oswald"/>
                <a:cs typeface="Oswald"/>
                <a:sym typeface="Oswald"/>
              </a:rPr>
              <a:t>5. Deep Learning</a:t>
            </a:r>
            <a:endParaRPr>
              <a:latin typeface="Oswald"/>
              <a:ea typeface="Oswald"/>
              <a:cs typeface="Oswald"/>
              <a:sym typeface="Oswald"/>
            </a:endParaRPr>
          </a:p>
        </p:txBody>
      </p:sp>
      <p:sp>
        <p:nvSpPr>
          <p:cNvPr id="4514" name="Google Shape;4514;p29"/>
          <p:cNvSpPr txBox="1"/>
          <p:nvPr>
            <p:ph idx="1" type="body"/>
          </p:nvPr>
        </p:nvSpPr>
        <p:spPr>
          <a:xfrm>
            <a:off x="370500" y="1245725"/>
            <a:ext cx="3794400" cy="339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latin typeface="Oswald"/>
                <a:ea typeface="Oswald"/>
                <a:cs typeface="Oswald"/>
                <a:sym typeface="Oswald"/>
              </a:rPr>
              <a:t>Bi-Directional </a:t>
            </a:r>
            <a:r>
              <a:rPr lang="en" sz="2400">
                <a:solidFill>
                  <a:srgbClr val="003B55"/>
                </a:solidFill>
                <a:latin typeface="Oswald"/>
                <a:ea typeface="Oswald"/>
                <a:cs typeface="Oswald"/>
                <a:sym typeface="Oswald"/>
              </a:rPr>
              <a:t>LSTM </a:t>
            </a:r>
            <a:endParaRPr sz="1800">
              <a:latin typeface="Oswald"/>
              <a:ea typeface="Oswald"/>
              <a:cs typeface="Oswald"/>
              <a:sym typeface="Oswald"/>
            </a:endParaRPr>
          </a:p>
          <a:p>
            <a:pPr indent="0" lvl="0" marL="0" rtl="0">
              <a:spcBef>
                <a:spcPts val="600"/>
              </a:spcBef>
              <a:spcAft>
                <a:spcPts val="0"/>
              </a:spcAft>
              <a:buNone/>
            </a:pPr>
            <a:r>
              <a:rPr lang="en" sz="1800">
                <a:latin typeface="Oswald"/>
                <a:ea typeface="Oswald"/>
                <a:cs typeface="Oswald"/>
                <a:sym typeface="Oswald"/>
              </a:rPr>
              <a:t>Accuracy: </a:t>
            </a:r>
            <a:endParaRPr sz="1800">
              <a:latin typeface="Oswald"/>
              <a:ea typeface="Oswald"/>
              <a:cs typeface="Oswald"/>
              <a:sym typeface="Oswald"/>
            </a:endParaRPr>
          </a:p>
          <a:p>
            <a:pPr indent="-342900" lvl="0" marL="457200" rtl="0">
              <a:spcBef>
                <a:spcPts val="600"/>
              </a:spcBef>
              <a:spcAft>
                <a:spcPts val="0"/>
              </a:spcAft>
              <a:buClr>
                <a:srgbClr val="003B55"/>
              </a:buClr>
              <a:buSzPts val="1800"/>
              <a:buFont typeface="Oswald"/>
              <a:buChar char="▪"/>
            </a:pPr>
            <a:r>
              <a:rPr lang="en" sz="1800">
                <a:solidFill>
                  <a:srgbClr val="003B55"/>
                </a:solidFill>
                <a:latin typeface="Oswald"/>
                <a:ea typeface="Oswald"/>
                <a:cs typeface="Oswald"/>
                <a:sym typeface="Oswald"/>
              </a:rPr>
              <a:t>Top 1      52%</a:t>
            </a:r>
            <a:endParaRPr sz="1800">
              <a:solidFill>
                <a:srgbClr val="003B55"/>
              </a:solidFill>
              <a:latin typeface="Oswald"/>
              <a:ea typeface="Oswald"/>
              <a:cs typeface="Oswald"/>
              <a:sym typeface="Oswald"/>
            </a:endParaRPr>
          </a:p>
          <a:p>
            <a:pPr indent="-342900" lvl="0" marL="457200" rtl="0">
              <a:spcBef>
                <a:spcPts val="0"/>
              </a:spcBef>
              <a:spcAft>
                <a:spcPts val="0"/>
              </a:spcAft>
              <a:buClr>
                <a:srgbClr val="003B55"/>
              </a:buClr>
              <a:buSzPts val="1800"/>
              <a:buFont typeface="Oswald"/>
              <a:buChar char="▪"/>
            </a:pPr>
            <a:r>
              <a:rPr lang="en" sz="1800">
                <a:solidFill>
                  <a:srgbClr val="003B55"/>
                </a:solidFill>
                <a:latin typeface="Oswald"/>
                <a:ea typeface="Oswald"/>
                <a:cs typeface="Oswald"/>
                <a:sym typeface="Oswald"/>
              </a:rPr>
              <a:t>Top 2      61%</a:t>
            </a:r>
            <a:endParaRPr sz="1800">
              <a:solidFill>
                <a:srgbClr val="003B55"/>
              </a:solidFill>
              <a:latin typeface="Oswald"/>
              <a:ea typeface="Oswald"/>
              <a:cs typeface="Oswald"/>
              <a:sym typeface="Oswald"/>
            </a:endParaRPr>
          </a:p>
          <a:p>
            <a:pPr indent="0" lvl="0" marL="0" rtl="0">
              <a:spcBef>
                <a:spcPts val="600"/>
              </a:spcBef>
              <a:spcAft>
                <a:spcPts val="0"/>
              </a:spcAft>
              <a:buNone/>
            </a:pPr>
            <a:r>
              <a:rPr lang="en" sz="1800">
                <a:latin typeface="Oswald"/>
                <a:ea typeface="Oswald"/>
                <a:cs typeface="Oswald"/>
                <a:sym typeface="Oswald"/>
              </a:rPr>
              <a:t>Next Steps:</a:t>
            </a:r>
            <a:endParaRPr sz="1800">
              <a:latin typeface="Oswald"/>
              <a:ea typeface="Oswald"/>
              <a:cs typeface="Oswald"/>
              <a:sym typeface="Oswald"/>
            </a:endParaRPr>
          </a:p>
          <a:p>
            <a:pPr indent="0" lvl="0" marL="0" rtl="0">
              <a:spcBef>
                <a:spcPts val="600"/>
              </a:spcBef>
              <a:spcAft>
                <a:spcPts val="0"/>
              </a:spcAft>
              <a:buNone/>
            </a:pPr>
            <a:r>
              <a:rPr lang="en" sz="1800">
                <a:latin typeface="Oswald"/>
                <a:ea typeface="Oswald"/>
                <a:cs typeface="Oswald"/>
                <a:sym typeface="Oswald"/>
              </a:rPr>
              <a:t>Handoff to P&amp;W </a:t>
            </a:r>
            <a:endParaRPr sz="1800">
              <a:latin typeface="Oswald"/>
              <a:ea typeface="Oswald"/>
              <a:cs typeface="Oswald"/>
              <a:sym typeface="Oswald"/>
            </a:endParaRPr>
          </a:p>
          <a:p>
            <a:pPr indent="0" lvl="0" marL="0" rtl="0">
              <a:spcBef>
                <a:spcPts val="600"/>
              </a:spcBef>
              <a:spcAft>
                <a:spcPts val="0"/>
              </a:spcAft>
              <a:buNone/>
            </a:pPr>
            <a:r>
              <a:rPr lang="en" sz="1800">
                <a:latin typeface="Oswald"/>
                <a:ea typeface="Oswald"/>
                <a:cs typeface="Oswald"/>
                <a:sym typeface="Oswald"/>
              </a:rPr>
              <a:t>Trying different preprocessing (fast text)</a:t>
            </a:r>
            <a:endParaRPr sz="1800">
              <a:latin typeface="Oswald"/>
              <a:ea typeface="Oswald"/>
              <a:cs typeface="Oswald"/>
              <a:sym typeface="Oswald"/>
            </a:endParaRPr>
          </a:p>
          <a:p>
            <a:pPr indent="0" lvl="0" marL="0" rtl="0">
              <a:spcBef>
                <a:spcPts val="600"/>
              </a:spcBef>
              <a:spcAft>
                <a:spcPts val="0"/>
              </a:spcAft>
              <a:buNone/>
            </a:pPr>
            <a:r>
              <a:rPr lang="en" sz="1800">
                <a:latin typeface="Oswald"/>
                <a:ea typeface="Oswald"/>
                <a:cs typeface="Oswald"/>
                <a:sym typeface="Oswald"/>
              </a:rPr>
              <a:t>Different network architecture (CNN)</a:t>
            </a:r>
            <a:endParaRPr sz="1800">
              <a:latin typeface="Oswald"/>
              <a:ea typeface="Oswald"/>
              <a:cs typeface="Oswald"/>
              <a:sym typeface="Oswald"/>
            </a:endParaRPr>
          </a:p>
          <a:p>
            <a:pPr indent="457200" lvl="0" marL="457200" rtl="0">
              <a:spcBef>
                <a:spcPts val="600"/>
              </a:spcBef>
              <a:spcAft>
                <a:spcPts val="0"/>
              </a:spcAft>
              <a:buNone/>
            </a:pPr>
            <a:r>
              <a:rPr lang="en" sz="1800">
                <a:latin typeface="Oswald"/>
                <a:ea typeface="Oswald"/>
                <a:cs typeface="Oswald"/>
                <a:sym typeface="Oswald"/>
              </a:rPr>
              <a:t>	</a:t>
            </a:r>
            <a:endParaRPr sz="1800">
              <a:latin typeface="Oswald"/>
              <a:ea typeface="Oswald"/>
              <a:cs typeface="Oswald"/>
              <a:sym typeface="Oswald"/>
            </a:endParaRPr>
          </a:p>
          <a:p>
            <a:pPr indent="0" lvl="0" marL="0" rtl="0">
              <a:spcBef>
                <a:spcPts val="600"/>
              </a:spcBef>
              <a:spcAft>
                <a:spcPts val="0"/>
              </a:spcAft>
              <a:buNone/>
            </a:pPr>
            <a:r>
              <a:t/>
            </a:r>
            <a:endParaRPr sz="1800">
              <a:latin typeface="Oswald"/>
              <a:ea typeface="Oswald"/>
              <a:cs typeface="Oswald"/>
              <a:sym typeface="Oswald"/>
            </a:endParaRPr>
          </a:p>
        </p:txBody>
      </p:sp>
      <p:pic>
        <p:nvPicPr>
          <p:cNvPr id="4515" name="Google Shape;4515;p29"/>
          <p:cNvPicPr preferRelativeResize="0"/>
          <p:nvPr/>
        </p:nvPicPr>
        <p:blipFill>
          <a:blip r:embed="rId3">
            <a:alphaModFix/>
          </a:blip>
          <a:stretch>
            <a:fillRect/>
          </a:stretch>
        </p:blipFill>
        <p:spPr>
          <a:xfrm>
            <a:off x="3929375" y="1194375"/>
            <a:ext cx="4164526" cy="3361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9" name="Shape 4519"/>
        <p:cNvGrpSpPr/>
        <p:nvPr/>
      </p:nvGrpSpPr>
      <p:grpSpPr>
        <a:xfrm>
          <a:off x="0" y="0"/>
          <a:ext cx="0" cy="0"/>
          <a:chOff x="0" y="0"/>
          <a:chExt cx="0" cy="0"/>
        </a:xfrm>
      </p:grpSpPr>
      <p:sp>
        <p:nvSpPr>
          <p:cNvPr id="4520" name="Google Shape;4520;p30"/>
          <p:cNvSpPr txBox="1"/>
          <p:nvPr>
            <p:ph type="title"/>
          </p:nvPr>
        </p:nvSpPr>
        <p:spPr>
          <a:xfrm>
            <a:off x="511800" y="224100"/>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Oswald"/>
                <a:ea typeface="Oswald"/>
                <a:cs typeface="Oswald"/>
                <a:sym typeface="Oswald"/>
              </a:rPr>
              <a:t>What Worked</a:t>
            </a:r>
            <a:endParaRPr>
              <a:latin typeface="Oswald"/>
              <a:ea typeface="Oswald"/>
              <a:cs typeface="Oswald"/>
              <a:sym typeface="Oswald"/>
            </a:endParaRPr>
          </a:p>
        </p:txBody>
      </p:sp>
      <p:sp>
        <p:nvSpPr>
          <p:cNvPr id="4521" name="Google Shape;4521;p30"/>
          <p:cNvSpPr txBox="1"/>
          <p:nvPr>
            <p:ph idx="1" type="body"/>
          </p:nvPr>
        </p:nvSpPr>
        <p:spPr>
          <a:xfrm>
            <a:off x="601350" y="937450"/>
            <a:ext cx="5670300" cy="15999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Clr>
                <a:srgbClr val="003B55"/>
              </a:buClr>
              <a:buSzPts val="2200"/>
              <a:buFont typeface="Oswald Light"/>
              <a:buChar char="▪"/>
            </a:pPr>
            <a:r>
              <a:rPr lang="en" sz="2200">
                <a:solidFill>
                  <a:srgbClr val="003B55"/>
                </a:solidFill>
                <a:latin typeface="Oswald"/>
                <a:ea typeface="Oswald"/>
                <a:cs typeface="Oswald"/>
                <a:sym typeface="Oswald"/>
              </a:rPr>
              <a:t>Supervised Learning approaches</a:t>
            </a:r>
            <a:endParaRPr sz="2200">
              <a:solidFill>
                <a:srgbClr val="003B55"/>
              </a:solidFill>
              <a:latin typeface="Oswald"/>
              <a:ea typeface="Oswald"/>
              <a:cs typeface="Oswald"/>
              <a:sym typeface="Oswald"/>
            </a:endParaRPr>
          </a:p>
          <a:p>
            <a:pPr indent="-368300" lvl="0" marL="457200" marR="0" rtl="0" algn="l">
              <a:lnSpc>
                <a:spcPct val="100000"/>
              </a:lnSpc>
              <a:spcBef>
                <a:spcPts val="0"/>
              </a:spcBef>
              <a:spcAft>
                <a:spcPts val="0"/>
              </a:spcAft>
              <a:buClr>
                <a:srgbClr val="003B55"/>
              </a:buClr>
              <a:buSzPts val="2200"/>
              <a:buFont typeface="Oswald"/>
              <a:buChar char="▪"/>
            </a:pPr>
            <a:r>
              <a:rPr lang="en" sz="2200">
                <a:solidFill>
                  <a:srgbClr val="003B55"/>
                </a:solidFill>
                <a:latin typeface="Oswald"/>
                <a:ea typeface="Oswald"/>
                <a:cs typeface="Oswald"/>
                <a:sym typeface="Oswald"/>
              </a:rPr>
              <a:t>Deep Learning</a:t>
            </a:r>
            <a:endParaRPr sz="2200">
              <a:solidFill>
                <a:srgbClr val="003B55"/>
              </a:solidFill>
              <a:latin typeface="Oswald"/>
              <a:ea typeface="Oswald"/>
              <a:cs typeface="Oswald"/>
              <a:sym typeface="Oswald"/>
            </a:endParaRPr>
          </a:p>
        </p:txBody>
      </p:sp>
      <p:sp>
        <p:nvSpPr>
          <p:cNvPr id="4522" name="Google Shape;4522;p30"/>
          <p:cNvSpPr txBox="1"/>
          <p:nvPr>
            <p:ph type="title"/>
          </p:nvPr>
        </p:nvSpPr>
        <p:spPr>
          <a:xfrm>
            <a:off x="511800" y="2012200"/>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Oswald"/>
                <a:ea typeface="Oswald"/>
                <a:cs typeface="Oswald"/>
                <a:sym typeface="Oswald"/>
              </a:rPr>
              <a:t>What Didn’t</a:t>
            </a:r>
            <a:endParaRPr>
              <a:latin typeface="Oswald"/>
              <a:ea typeface="Oswald"/>
              <a:cs typeface="Oswald"/>
              <a:sym typeface="Oswald"/>
            </a:endParaRPr>
          </a:p>
        </p:txBody>
      </p:sp>
      <p:sp>
        <p:nvSpPr>
          <p:cNvPr id="4523" name="Google Shape;4523;p30"/>
          <p:cNvSpPr txBox="1"/>
          <p:nvPr>
            <p:ph idx="1" type="body"/>
          </p:nvPr>
        </p:nvSpPr>
        <p:spPr>
          <a:xfrm>
            <a:off x="601350" y="2793400"/>
            <a:ext cx="6761100" cy="15999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Clr>
                <a:srgbClr val="003B55"/>
              </a:buClr>
              <a:buSzPts val="2200"/>
              <a:buFont typeface="Oswald Light"/>
              <a:buChar char="▪"/>
            </a:pPr>
            <a:r>
              <a:rPr lang="en" sz="2200">
                <a:solidFill>
                  <a:srgbClr val="003B55"/>
                </a:solidFill>
                <a:latin typeface="Oswald"/>
                <a:ea typeface="Oswald"/>
                <a:cs typeface="Oswald"/>
                <a:sym typeface="Oswald"/>
              </a:rPr>
              <a:t>Clustering using basic vectorizers</a:t>
            </a:r>
            <a:endParaRPr sz="2200">
              <a:solidFill>
                <a:srgbClr val="003B55"/>
              </a:solidFill>
              <a:latin typeface="Oswald"/>
              <a:ea typeface="Oswald"/>
              <a:cs typeface="Oswald"/>
              <a:sym typeface="Oswald"/>
            </a:endParaRPr>
          </a:p>
          <a:p>
            <a:pPr indent="-368300" lvl="0" marL="457200" marR="0" rtl="0" algn="l">
              <a:lnSpc>
                <a:spcPct val="100000"/>
              </a:lnSpc>
              <a:spcBef>
                <a:spcPts val="0"/>
              </a:spcBef>
              <a:spcAft>
                <a:spcPts val="0"/>
              </a:spcAft>
              <a:buClr>
                <a:srgbClr val="003B55"/>
              </a:buClr>
              <a:buSzPts val="2200"/>
              <a:buFont typeface="Oswald"/>
              <a:buChar char="▪"/>
            </a:pPr>
            <a:r>
              <a:rPr lang="en" sz="2200">
                <a:solidFill>
                  <a:srgbClr val="003B55"/>
                </a:solidFill>
                <a:latin typeface="Oswald"/>
                <a:ea typeface="Oswald"/>
                <a:cs typeface="Oswald"/>
                <a:sym typeface="Oswald"/>
              </a:rPr>
              <a:t>Clusters as a feature for </a:t>
            </a:r>
            <a:r>
              <a:rPr lang="en" sz="2200">
                <a:solidFill>
                  <a:srgbClr val="003B55"/>
                </a:solidFill>
                <a:latin typeface="Oswald"/>
                <a:ea typeface="Oswald"/>
                <a:cs typeface="Oswald"/>
                <a:sym typeface="Oswald"/>
              </a:rPr>
              <a:t>classifiers</a:t>
            </a:r>
            <a:r>
              <a:rPr lang="en" sz="2200">
                <a:solidFill>
                  <a:srgbClr val="003B55"/>
                </a:solidFill>
                <a:latin typeface="Oswald"/>
                <a:ea typeface="Oswald"/>
                <a:cs typeface="Oswald"/>
                <a:sym typeface="Oswald"/>
              </a:rPr>
              <a:t> - No Improvement</a:t>
            </a:r>
            <a:endParaRPr sz="2200">
              <a:solidFill>
                <a:srgbClr val="003B55"/>
              </a:solidFill>
              <a:latin typeface="Oswald"/>
              <a:ea typeface="Oswald"/>
              <a:cs typeface="Oswald"/>
              <a:sym typeface="Oswald"/>
            </a:endParaRPr>
          </a:p>
          <a:p>
            <a:pPr indent="-368300" lvl="0" marL="457200" marR="0" rtl="0" algn="l">
              <a:lnSpc>
                <a:spcPct val="100000"/>
              </a:lnSpc>
              <a:spcBef>
                <a:spcPts val="0"/>
              </a:spcBef>
              <a:spcAft>
                <a:spcPts val="0"/>
              </a:spcAft>
              <a:buClr>
                <a:srgbClr val="003B55"/>
              </a:buClr>
              <a:buSzPts val="2200"/>
              <a:buFont typeface="Oswald"/>
              <a:buChar char="▪"/>
            </a:pPr>
            <a:r>
              <a:rPr lang="en" sz="2200">
                <a:solidFill>
                  <a:srgbClr val="003B55"/>
                </a:solidFill>
                <a:latin typeface="Oswald"/>
                <a:ea typeface="Oswald"/>
                <a:cs typeface="Oswald"/>
                <a:sym typeface="Oswald"/>
              </a:rPr>
              <a:t>Using dimensionality reduction for classification - poor results</a:t>
            </a:r>
            <a:endParaRPr sz="2200">
              <a:solidFill>
                <a:srgbClr val="003B55"/>
              </a:solidFill>
              <a:latin typeface="Oswald"/>
              <a:ea typeface="Oswald"/>
              <a:cs typeface="Oswald"/>
              <a:sym typeface="Oswald"/>
            </a:endParaRPr>
          </a:p>
          <a:p>
            <a:pPr indent="-368300" lvl="0" marL="457200" marR="0" rtl="0" algn="l">
              <a:lnSpc>
                <a:spcPct val="100000"/>
              </a:lnSpc>
              <a:spcBef>
                <a:spcPts val="0"/>
              </a:spcBef>
              <a:spcAft>
                <a:spcPts val="0"/>
              </a:spcAft>
              <a:buClr>
                <a:srgbClr val="003B55"/>
              </a:buClr>
              <a:buSzPts val="2200"/>
              <a:buFont typeface="Oswald"/>
              <a:buChar char="▪"/>
            </a:pPr>
            <a:r>
              <a:rPr lang="en" sz="2200">
                <a:solidFill>
                  <a:srgbClr val="003B55"/>
                </a:solidFill>
                <a:latin typeface="Oswald"/>
                <a:ea typeface="Oswald"/>
                <a:cs typeface="Oswald"/>
                <a:sym typeface="Oswald"/>
              </a:rPr>
              <a:t>Topic Modeling using LDA - Poor results</a:t>
            </a:r>
            <a:endParaRPr sz="2200">
              <a:solidFill>
                <a:srgbClr val="003B55"/>
              </a:solidFill>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7" name="Shape 4527"/>
        <p:cNvGrpSpPr/>
        <p:nvPr/>
      </p:nvGrpSpPr>
      <p:grpSpPr>
        <a:xfrm>
          <a:off x="0" y="0"/>
          <a:ext cx="0" cy="0"/>
          <a:chOff x="0" y="0"/>
          <a:chExt cx="0" cy="0"/>
        </a:xfrm>
      </p:grpSpPr>
      <p:sp>
        <p:nvSpPr>
          <p:cNvPr id="4528" name="Google Shape;4528;p31"/>
          <p:cNvSpPr txBox="1"/>
          <p:nvPr>
            <p:ph idx="1" type="body"/>
          </p:nvPr>
        </p:nvSpPr>
        <p:spPr>
          <a:xfrm>
            <a:off x="456700" y="500050"/>
            <a:ext cx="6761100" cy="1852500"/>
          </a:xfrm>
          <a:prstGeom prst="rect">
            <a:avLst/>
          </a:prstGeom>
        </p:spPr>
        <p:txBody>
          <a:bodyPr anchorCtr="0" anchor="t" bIns="91425" lIns="91425" spcFirstLastPara="1" rIns="91425" wrap="square" tIns="91425">
            <a:noAutofit/>
          </a:bodyPr>
          <a:lstStyle/>
          <a:p>
            <a:pPr indent="0" lvl="0" marL="0" algn="ctr">
              <a:spcBef>
                <a:spcPts val="600"/>
              </a:spcBef>
              <a:spcAft>
                <a:spcPts val="0"/>
              </a:spcAft>
              <a:buNone/>
            </a:pPr>
            <a:r>
              <a:rPr lang="en" sz="3000">
                <a:latin typeface="Oswald"/>
                <a:ea typeface="Oswald"/>
                <a:cs typeface="Oswald"/>
                <a:sym typeface="Oswald"/>
              </a:rPr>
              <a:t>P&amp;W obtained an accuracy of 80% on their dataset as opposed to 60% on the Mozilla dataset using baseline models</a:t>
            </a:r>
            <a:endParaRPr sz="3000">
              <a:latin typeface="Oswald Light"/>
              <a:ea typeface="Oswald Light"/>
              <a:cs typeface="Oswald Light"/>
              <a:sym typeface="Oswald Light"/>
            </a:endParaRPr>
          </a:p>
        </p:txBody>
      </p:sp>
      <p:pic>
        <p:nvPicPr>
          <p:cNvPr id="4529" name="Google Shape;4529;p31"/>
          <p:cNvPicPr preferRelativeResize="0"/>
          <p:nvPr/>
        </p:nvPicPr>
        <p:blipFill>
          <a:blip r:embed="rId3">
            <a:alphaModFix/>
          </a:blip>
          <a:stretch>
            <a:fillRect/>
          </a:stretch>
        </p:blipFill>
        <p:spPr>
          <a:xfrm>
            <a:off x="903550" y="2724150"/>
            <a:ext cx="5715000" cy="1524000"/>
          </a:xfrm>
          <a:prstGeom prst="rect">
            <a:avLst/>
          </a:prstGeom>
          <a:noFill/>
          <a:ln>
            <a:noFill/>
          </a:ln>
          <a:effectLst>
            <a:outerShdw blurRad="171450" rotWithShape="0" algn="bl" dir="5400000" dist="47625">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3" name="Shape 4533"/>
        <p:cNvGrpSpPr/>
        <p:nvPr/>
      </p:nvGrpSpPr>
      <p:grpSpPr>
        <a:xfrm>
          <a:off x="0" y="0"/>
          <a:ext cx="0" cy="0"/>
          <a:chOff x="0" y="0"/>
          <a:chExt cx="0" cy="0"/>
        </a:xfrm>
      </p:grpSpPr>
      <p:sp>
        <p:nvSpPr>
          <p:cNvPr id="4534" name="Google Shape;4534;p32"/>
          <p:cNvSpPr txBox="1"/>
          <p:nvPr>
            <p:ph type="title"/>
          </p:nvPr>
        </p:nvSpPr>
        <p:spPr>
          <a:xfrm>
            <a:off x="645900" y="33629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swald"/>
                <a:ea typeface="Oswald"/>
                <a:cs typeface="Oswald"/>
                <a:sym typeface="Oswald"/>
              </a:rPr>
              <a:t>Questions?</a:t>
            </a:r>
            <a:endParaRPr>
              <a:latin typeface="Oswald"/>
              <a:ea typeface="Oswald"/>
              <a:cs typeface="Oswald"/>
              <a:sym typeface="Oswald"/>
            </a:endParaRPr>
          </a:p>
          <a:p>
            <a:pPr indent="0" lvl="0" marL="0" rtl="0" algn="ctr">
              <a:spcBef>
                <a:spcPts val="0"/>
              </a:spcBef>
              <a:spcAft>
                <a:spcPts val="0"/>
              </a:spcAft>
              <a:buNone/>
            </a:pPr>
            <a:r>
              <a:rPr lang="en">
                <a:latin typeface="Oswald"/>
                <a:ea typeface="Oswald"/>
                <a:cs typeface="Oswald"/>
                <a:sym typeface="Oswald"/>
              </a:rPr>
              <a:t>Thoughts...</a:t>
            </a:r>
            <a:endParaRPr>
              <a:latin typeface="Oswald"/>
              <a:ea typeface="Oswald"/>
              <a:cs typeface="Oswald"/>
              <a:sym typeface="Oswald"/>
            </a:endParaRPr>
          </a:p>
        </p:txBody>
      </p:sp>
      <p:sp>
        <p:nvSpPr>
          <p:cNvPr id="4535" name="Google Shape;4535;p32"/>
          <p:cNvSpPr txBox="1"/>
          <p:nvPr>
            <p:ph type="title"/>
          </p:nvPr>
        </p:nvSpPr>
        <p:spPr>
          <a:xfrm>
            <a:off x="645900" y="594075"/>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Next Steps</a:t>
            </a:r>
            <a:endParaRPr>
              <a:latin typeface="Oswald"/>
              <a:ea typeface="Oswald"/>
              <a:cs typeface="Oswald"/>
              <a:sym typeface="Oswald"/>
            </a:endParaRPr>
          </a:p>
        </p:txBody>
      </p:sp>
      <p:sp>
        <p:nvSpPr>
          <p:cNvPr id="4536" name="Google Shape;4536;p32"/>
          <p:cNvSpPr txBox="1"/>
          <p:nvPr/>
        </p:nvSpPr>
        <p:spPr>
          <a:xfrm>
            <a:off x="689575" y="1444700"/>
            <a:ext cx="6771300" cy="126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latin typeface="Oswald"/>
                <a:ea typeface="Oswald"/>
                <a:cs typeface="Oswald"/>
                <a:sym typeface="Oswald"/>
              </a:rPr>
              <a:t>Updated</a:t>
            </a:r>
            <a:r>
              <a:rPr lang="en" sz="1800">
                <a:latin typeface="Oswald"/>
                <a:ea typeface="Oswald"/>
                <a:cs typeface="Oswald"/>
                <a:sym typeface="Oswald"/>
              </a:rPr>
              <a:t> deliverable for P&amp;W</a:t>
            </a:r>
            <a:endParaRPr sz="1800">
              <a:latin typeface="Oswald"/>
              <a:ea typeface="Oswald"/>
              <a:cs typeface="Oswald"/>
              <a:sym typeface="Oswald"/>
            </a:endParaRPr>
          </a:p>
          <a:p>
            <a:pPr indent="0" lvl="0" marL="0">
              <a:spcBef>
                <a:spcPts val="0"/>
              </a:spcBef>
              <a:spcAft>
                <a:spcPts val="0"/>
              </a:spcAft>
              <a:buNone/>
            </a:pPr>
            <a:r>
              <a:rPr lang="en" sz="1800">
                <a:latin typeface="Oswald"/>
                <a:ea typeface="Oswald"/>
                <a:cs typeface="Oswald"/>
                <a:sym typeface="Oswald"/>
              </a:rPr>
              <a:t>Continue to optimize deep learning models</a:t>
            </a:r>
            <a:endParaRPr sz="1800">
              <a:latin typeface="Oswald"/>
              <a:ea typeface="Oswald"/>
              <a:cs typeface="Oswald"/>
              <a:sym typeface="Oswald"/>
            </a:endParaRPr>
          </a:p>
          <a:p>
            <a:pPr indent="0" lvl="0" marL="0">
              <a:spcBef>
                <a:spcPts val="0"/>
              </a:spcBef>
              <a:spcAft>
                <a:spcPts val="0"/>
              </a:spcAft>
              <a:buNone/>
            </a:pPr>
            <a:r>
              <a:t/>
            </a:r>
            <a:endParaRPr sz="1800">
              <a:latin typeface="Oswald"/>
              <a:ea typeface="Oswald"/>
              <a:cs typeface="Oswald"/>
              <a:sym typeface="Oswald"/>
            </a:endParaRPr>
          </a:p>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7" name="Shape 4367"/>
        <p:cNvGrpSpPr/>
        <p:nvPr/>
      </p:nvGrpSpPr>
      <p:grpSpPr>
        <a:xfrm>
          <a:off x="0" y="0"/>
          <a:ext cx="0" cy="0"/>
          <a:chOff x="0" y="0"/>
          <a:chExt cx="0" cy="0"/>
        </a:xfrm>
      </p:grpSpPr>
      <p:sp>
        <p:nvSpPr>
          <p:cNvPr id="4368" name="Google Shape;4368;p17"/>
          <p:cNvSpPr txBox="1"/>
          <p:nvPr>
            <p:ph type="title"/>
          </p:nvPr>
        </p:nvSpPr>
        <p:spPr>
          <a:xfrm>
            <a:off x="512700" y="3919972"/>
            <a:ext cx="8118600" cy="5754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003B55"/>
                </a:solidFill>
                <a:latin typeface="Oswald"/>
                <a:ea typeface="Oswald"/>
                <a:cs typeface="Oswald"/>
                <a:sym typeface="Oswald"/>
              </a:rPr>
              <a:t>Motivation: Save Time, Cost and Effort</a:t>
            </a:r>
            <a:endParaRPr sz="1800">
              <a:solidFill>
                <a:srgbClr val="003B55"/>
              </a:solidFill>
              <a:latin typeface="Oswald"/>
              <a:ea typeface="Oswald"/>
              <a:cs typeface="Oswald"/>
              <a:sym typeface="Oswald"/>
            </a:endParaRPr>
          </a:p>
        </p:txBody>
      </p:sp>
      <p:sp>
        <p:nvSpPr>
          <p:cNvPr id="4369" name="Google Shape;4369;p17"/>
          <p:cNvSpPr/>
          <p:nvPr/>
        </p:nvSpPr>
        <p:spPr>
          <a:xfrm>
            <a:off x="654025" y="2248050"/>
            <a:ext cx="609600" cy="498900"/>
          </a:xfrm>
          <a:prstGeom prst="rect">
            <a:avLst/>
          </a:prstGeom>
          <a:solidFill>
            <a:srgbClr val="D9D9D9"/>
          </a:solidFill>
          <a:ln cap="flat" cmpd="sng" w="9525">
            <a:solidFill>
              <a:srgbClr val="003B55"/>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003B55"/>
              </a:solidFill>
            </a:endParaRPr>
          </a:p>
        </p:txBody>
      </p:sp>
      <p:sp>
        <p:nvSpPr>
          <p:cNvPr id="4370" name="Google Shape;4370;p17"/>
          <p:cNvSpPr/>
          <p:nvPr/>
        </p:nvSpPr>
        <p:spPr>
          <a:xfrm>
            <a:off x="806425" y="2400450"/>
            <a:ext cx="609600" cy="498900"/>
          </a:xfrm>
          <a:prstGeom prst="rect">
            <a:avLst/>
          </a:prstGeom>
          <a:solidFill>
            <a:srgbClr val="D9D9D9"/>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71" name="Google Shape;4371;p17"/>
          <p:cNvSpPr/>
          <p:nvPr/>
        </p:nvSpPr>
        <p:spPr>
          <a:xfrm>
            <a:off x="958825" y="2552850"/>
            <a:ext cx="609600" cy="498900"/>
          </a:xfrm>
          <a:prstGeom prst="rect">
            <a:avLst/>
          </a:prstGeom>
          <a:solidFill>
            <a:srgbClr val="D9D9D9"/>
          </a:solidFill>
          <a:ln cap="flat" cmpd="sng" w="9525">
            <a:solidFill>
              <a:srgbClr val="003B55"/>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003B55"/>
              </a:solidFill>
            </a:endParaRPr>
          </a:p>
        </p:txBody>
      </p:sp>
      <p:sp>
        <p:nvSpPr>
          <p:cNvPr id="4372" name="Google Shape;4372;p17"/>
          <p:cNvSpPr txBox="1"/>
          <p:nvPr/>
        </p:nvSpPr>
        <p:spPr>
          <a:xfrm>
            <a:off x="609675" y="3134875"/>
            <a:ext cx="1219500" cy="25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3B55"/>
                </a:solidFill>
                <a:latin typeface="Oswald"/>
                <a:ea typeface="Oswald"/>
                <a:cs typeface="Oswald"/>
                <a:sym typeface="Oswald"/>
              </a:rPr>
              <a:t>New Tickets</a:t>
            </a:r>
            <a:endParaRPr>
              <a:solidFill>
                <a:srgbClr val="003B55"/>
              </a:solidFill>
              <a:latin typeface="Oswald"/>
              <a:ea typeface="Oswald"/>
              <a:cs typeface="Oswald"/>
              <a:sym typeface="Oswald"/>
            </a:endParaRPr>
          </a:p>
        </p:txBody>
      </p:sp>
      <p:cxnSp>
        <p:nvCxnSpPr>
          <p:cNvPr id="4373" name="Google Shape;4373;p17"/>
          <p:cNvCxnSpPr>
            <a:stCxn id="4371" idx="3"/>
          </p:cNvCxnSpPr>
          <p:nvPr/>
        </p:nvCxnSpPr>
        <p:spPr>
          <a:xfrm flipH="1" rot="10800000">
            <a:off x="1568425" y="2407800"/>
            <a:ext cx="850800" cy="394500"/>
          </a:xfrm>
          <a:prstGeom prst="straightConnector1">
            <a:avLst/>
          </a:prstGeom>
          <a:noFill/>
          <a:ln cap="flat" cmpd="sng" w="38100">
            <a:solidFill>
              <a:srgbClr val="003B55"/>
            </a:solidFill>
            <a:prstDash val="solid"/>
            <a:round/>
            <a:headEnd len="med" w="med" type="none"/>
            <a:tailEnd len="med" w="med" type="triangle"/>
          </a:ln>
        </p:spPr>
      </p:cxnSp>
      <p:cxnSp>
        <p:nvCxnSpPr>
          <p:cNvPr id="4374" name="Google Shape;4374;p17"/>
          <p:cNvCxnSpPr/>
          <p:nvPr/>
        </p:nvCxnSpPr>
        <p:spPr>
          <a:xfrm>
            <a:off x="1573825" y="2802300"/>
            <a:ext cx="885300" cy="192000"/>
          </a:xfrm>
          <a:prstGeom prst="straightConnector1">
            <a:avLst/>
          </a:prstGeom>
          <a:noFill/>
          <a:ln cap="flat" cmpd="sng" w="38100">
            <a:solidFill>
              <a:srgbClr val="003B55"/>
            </a:solidFill>
            <a:prstDash val="solid"/>
            <a:round/>
            <a:headEnd len="med" w="med" type="none"/>
            <a:tailEnd len="med" w="med" type="triangle"/>
          </a:ln>
        </p:spPr>
      </p:cxnSp>
      <p:sp>
        <p:nvSpPr>
          <p:cNvPr id="4375" name="Google Shape;4375;p17"/>
          <p:cNvSpPr/>
          <p:nvPr/>
        </p:nvSpPr>
        <p:spPr>
          <a:xfrm>
            <a:off x="2481550" y="2110128"/>
            <a:ext cx="1219500" cy="498900"/>
          </a:xfrm>
          <a:prstGeom prst="rect">
            <a:avLst/>
          </a:prstGeom>
          <a:solidFill>
            <a:srgbClr val="D9D9D9"/>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swald Light"/>
                <a:ea typeface="Oswald Light"/>
                <a:cs typeface="Oswald Light"/>
                <a:sym typeface="Oswald Light"/>
              </a:rPr>
              <a:t>Descriptive Textual Data</a:t>
            </a:r>
            <a:endParaRPr>
              <a:latin typeface="Oswald Light"/>
              <a:ea typeface="Oswald Light"/>
              <a:cs typeface="Oswald Light"/>
              <a:sym typeface="Oswald Light"/>
            </a:endParaRPr>
          </a:p>
        </p:txBody>
      </p:sp>
      <p:sp>
        <p:nvSpPr>
          <p:cNvPr id="4376" name="Google Shape;4376;p17"/>
          <p:cNvSpPr/>
          <p:nvPr/>
        </p:nvSpPr>
        <p:spPr>
          <a:xfrm>
            <a:off x="2481538" y="2802288"/>
            <a:ext cx="1219500" cy="387900"/>
          </a:xfrm>
          <a:prstGeom prst="rect">
            <a:avLst/>
          </a:prstGeom>
          <a:solidFill>
            <a:srgbClr val="D9D9D9"/>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swald Light"/>
                <a:ea typeface="Oswald Light"/>
                <a:cs typeface="Oswald Light"/>
                <a:sym typeface="Oswald Light"/>
              </a:rPr>
              <a:t>Categorical Data</a:t>
            </a:r>
            <a:endParaRPr>
              <a:latin typeface="Oswald Light"/>
              <a:ea typeface="Oswald Light"/>
              <a:cs typeface="Oswald Light"/>
              <a:sym typeface="Oswald Light"/>
            </a:endParaRPr>
          </a:p>
        </p:txBody>
      </p:sp>
      <p:sp>
        <p:nvSpPr>
          <p:cNvPr id="4377" name="Google Shape;4377;p17"/>
          <p:cNvSpPr txBox="1"/>
          <p:nvPr/>
        </p:nvSpPr>
        <p:spPr>
          <a:xfrm>
            <a:off x="2462750" y="3209924"/>
            <a:ext cx="13860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3B55"/>
                </a:solidFill>
                <a:latin typeface="Oswald"/>
                <a:ea typeface="Oswald"/>
                <a:cs typeface="Oswald"/>
                <a:sym typeface="Oswald"/>
              </a:rPr>
              <a:t>Extraction &amp; Preprocessing</a:t>
            </a:r>
            <a:endParaRPr>
              <a:solidFill>
                <a:srgbClr val="003B55"/>
              </a:solidFill>
              <a:latin typeface="Oswald"/>
              <a:ea typeface="Oswald"/>
              <a:cs typeface="Oswald"/>
              <a:sym typeface="Oswald"/>
            </a:endParaRPr>
          </a:p>
        </p:txBody>
      </p:sp>
      <p:sp>
        <p:nvSpPr>
          <p:cNvPr id="4378" name="Google Shape;4378;p17"/>
          <p:cNvSpPr/>
          <p:nvPr/>
        </p:nvSpPr>
        <p:spPr>
          <a:xfrm>
            <a:off x="4614175" y="2168750"/>
            <a:ext cx="188400" cy="177300"/>
          </a:xfrm>
          <a:prstGeom prst="rect">
            <a:avLst/>
          </a:prstGeom>
          <a:solidFill>
            <a:schemeClr val="lt2"/>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79" name="Google Shape;4379;p17"/>
          <p:cNvSpPr/>
          <p:nvPr/>
        </p:nvSpPr>
        <p:spPr>
          <a:xfrm>
            <a:off x="4614175" y="2397350"/>
            <a:ext cx="188400" cy="177300"/>
          </a:xfrm>
          <a:prstGeom prst="rect">
            <a:avLst/>
          </a:prstGeom>
          <a:solidFill>
            <a:schemeClr val="lt2"/>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0" name="Google Shape;4380;p17"/>
          <p:cNvSpPr/>
          <p:nvPr/>
        </p:nvSpPr>
        <p:spPr>
          <a:xfrm>
            <a:off x="4614175" y="2625950"/>
            <a:ext cx="188400" cy="177300"/>
          </a:xfrm>
          <a:prstGeom prst="rect">
            <a:avLst/>
          </a:prstGeom>
          <a:solidFill>
            <a:schemeClr val="lt2"/>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1" name="Google Shape;4381;p17"/>
          <p:cNvSpPr/>
          <p:nvPr/>
        </p:nvSpPr>
        <p:spPr>
          <a:xfrm>
            <a:off x="4614175" y="2854550"/>
            <a:ext cx="188400" cy="177300"/>
          </a:xfrm>
          <a:prstGeom prst="rect">
            <a:avLst/>
          </a:prstGeom>
          <a:solidFill>
            <a:schemeClr val="lt2"/>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2" name="Google Shape;4382;p17"/>
          <p:cNvSpPr txBox="1"/>
          <p:nvPr/>
        </p:nvSpPr>
        <p:spPr>
          <a:xfrm>
            <a:off x="4153975" y="3145736"/>
            <a:ext cx="1402500" cy="49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3B55"/>
                </a:solidFill>
                <a:latin typeface="Oswald"/>
                <a:ea typeface="Oswald"/>
                <a:cs typeface="Oswald"/>
                <a:sym typeface="Oswald"/>
              </a:rPr>
              <a:t>Vector space </a:t>
            </a:r>
            <a:endParaRPr>
              <a:solidFill>
                <a:srgbClr val="003B55"/>
              </a:solidFill>
              <a:latin typeface="Oswald"/>
              <a:ea typeface="Oswald"/>
              <a:cs typeface="Oswald"/>
              <a:sym typeface="Oswald"/>
            </a:endParaRPr>
          </a:p>
          <a:p>
            <a:pPr indent="0" lvl="0" marL="0" rtl="0" algn="ctr">
              <a:spcBef>
                <a:spcPts val="0"/>
              </a:spcBef>
              <a:spcAft>
                <a:spcPts val="0"/>
              </a:spcAft>
              <a:buNone/>
            </a:pPr>
            <a:r>
              <a:rPr lang="en">
                <a:solidFill>
                  <a:srgbClr val="003B55"/>
                </a:solidFill>
                <a:latin typeface="Oswald"/>
                <a:ea typeface="Oswald"/>
                <a:cs typeface="Oswald"/>
                <a:sym typeface="Oswald"/>
              </a:rPr>
              <a:t>representation</a:t>
            </a:r>
            <a:endParaRPr>
              <a:solidFill>
                <a:srgbClr val="003B55"/>
              </a:solidFill>
              <a:latin typeface="Oswald"/>
              <a:ea typeface="Oswald"/>
              <a:cs typeface="Oswald"/>
              <a:sym typeface="Oswald"/>
            </a:endParaRPr>
          </a:p>
        </p:txBody>
      </p:sp>
      <p:cxnSp>
        <p:nvCxnSpPr>
          <p:cNvPr id="4383" name="Google Shape;4383;p17"/>
          <p:cNvCxnSpPr/>
          <p:nvPr/>
        </p:nvCxnSpPr>
        <p:spPr>
          <a:xfrm>
            <a:off x="3923788" y="2616325"/>
            <a:ext cx="554100" cy="5700"/>
          </a:xfrm>
          <a:prstGeom prst="straightConnector1">
            <a:avLst/>
          </a:prstGeom>
          <a:noFill/>
          <a:ln cap="flat" cmpd="sng" w="38100">
            <a:solidFill>
              <a:srgbClr val="003B55"/>
            </a:solidFill>
            <a:prstDash val="solid"/>
            <a:round/>
            <a:headEnd len="med" w="med" type="none"/>
            <a:tailEnd len="med" w="med" type="triangle"/>
          </a:ln>
        </p:spPr>
      </p:cxnSp>
      <p:cxnSp>
        <p:nvCxnSpPr>
          <p:cNvPr id="4384" name="Google Shape;4384;p17"/>
          <p:cNvCxnSpPr/>
          <p:nvPr/>
        </p:nvCxnSpPr>
        <p:spPr>
          <a:xfrm>
            <a:off x="5002375" y="2613475"/>
            <a:ext cx="554100" cy="5700"/>
          </a:xfrm>
          <a:prstGeom prst="straightConnector1">
            <a:avLst/>
          </a:prstGeom>
          <a:noFill/>
          <a:ln cap="flat" cmpd="sng" w="38100">
            <a:solidFill>
              <a:srgbClr val="003B55"/>
            </a:solidFill>
            <a:prstDash val="solid"/>
            <a:round/>
            <a:headEnd len="med" w="med" type="none"/>
            <a:tailEnd len="med" w="med" type="triangle"/>
          </a:ln>
        </p:spPr>
      </p:cxnSp>
      <p:sp>
        <p:nvSpPr>
          <p:cNvPr id="4385" name="Google Shape;4385;p17"/>
          <p:cNvSpPr/>
          <p:nvPr/>
        </p:nvSpPr>
        <p:spPr>
          <a:xfrm>
            <a:off x="5774400" y="2330950"/>
            <a:ext cx="310500" cy="309000"/>
          </a:xfrm>
          <a:prstGeom prst="smileyFace">
            <a:avLst>
              <a:gd fmla="val 4653" name="adj"/>
            </a:avLst>
          </a:prstGeom>
          <a:solidFill>
            <a:srgbClr val="D3EBD5"/>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01597F"/>
              </a:solidFill>
            </a:endParaRPr>
          </a:p>
        </p:txBody>
      </p:sp>
      <p:sp>
        <p:nvSpPr>
          <p:cNvPr id="4386" name="Google Shape;4386;p17"/>
          <p:cNvSpPr/>
          <p:nvPr/>
        </p:nvSpPr>
        <p:spPr>
          <a:xfrm>
            <a:off x="5835450" y="2724375"/>
            <a:ext cx="188400" cy="177300"/>
          </a:xfrm>
          <a:prstGeom prst="rect">
            <a:avLst/>
          </a:prstGeom>
          <a:solidFill>
            <a:schemeClr val="lt2"/>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7" name="Google Shape;4387;p17"/>
          <p:cNvSpPr/>
          <p:nvPr/>
        </p:nvSpPr>
        <p:spPr>
          <a:xfrm>
            <a:off x="6163475" y="2330950"/>
            <a:ext cx="310500" cy="309000"/>
          </a:xfrm>
          <a:prstGeom prst="smileyFace">
            <a:avLst>
              <a:gd fmla="val 4653" name="adj"/>
            </a:avLst>
          </a:prstGeom>
          <a:solidFill>
            <a:srgbClr val="D3EBD5"/>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8" name="Google Shape;4388;p17"/>
          <p:cNvSpPr/>
          <p:nvPr/>
        </p:nvSpPr>
        <p:spPr>
          <a:xfrm>
            <a:off x="6224525" y="2724375"/>
            <a:ext cx="188400" cy="177300"/>
          </a:xfrm>
          <a:prstGeom prst="rect">
            <a:avLst/>
          </a:prstGeom>
          <a:solidFill>
            <a:schemeClr val="lt2"/>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9" name="Google Shape;4389;p17"/>
          <p:cNvSpPr/>
          <p:nvPr/>
        </p:nvSpPr>
        <p:spPr>
          <a:xfrm>
            <a:off x="6551975" y="2330963"/>
            <a:ext cx="310500" cy="309000"/>
          </a:xfrm>
          <a:prstGeom prst="smileyFace">
            <a:avLst>
              <a:gd fmla="val 4653" name="adj"/>
            </a:avLst>
          </a:prstGeom>
          <a:solidFill>
            <a:srgbClr val="D3EBD5"/>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0" name="Google Shape;4390;p17"/>
          <p:cNvSpPr/>
          <p:nvPr/>
        </p:nvSpPr>
        <p:spPr>
          <a:xfrm>
            <a:off x="6613025" y="2724388"/>
            <a:ext cx="188400" cy="177300"/>
          </a:xfrm>
          <a:prstGeom prst="rect">
            <a:avLst/>
          </a:prstGeom>
          <a:solidFill>
            <a:schemeClr val="lt2"/>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1" name="Google Shape;4391;p17"/>
          <p:cNvSpPr/>
          <p:nvPr/>
        </p:nvSpPr>
        <p:spPr>
          <a:xfrm>
            <a:off x="6940475" y="2330950"/>
            <a:ext cx="310500" cy="309000"/>
          </a:xfrm>
          <a:prstGeom prst="smileyFace">
            <a:avLst>
              <a:gd fmla="val 4653" name="adj"/>
            </a:avLst>
          </a:prstGeom>
          <a:solidFill>
            <a:srgbClr val="D3EBD5"/>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2" name="Google Shape;4392;p17"/>
          <p:cNvSpPr/>
          <p:nvPr/>
        </p:nvSpPr>
        <p:spPr>
          <a:xfrm>
            <a:off x="7001525" y="2724375"/>
            <a:ext cx="188400" cy="177300"/>
          </a:xfrm>
          <a:prstGeom prst="rect">
            <a:avLst/>
          </a:prstGeom>
          <a:solidFill>
            <a:schemeClr val="lt2"/>
          </a:solidFill>
          <a:ln cap="flat" cmpd="sng" w="9525">
            <a:solidFill>
              <a:srgbClr val="003B5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93" name="Google Shape;4393;p17"/>
          <p:cNvSpPr txBox="1"/>
          <p:nvPr/>
        </p:nvSpPr>
        <p:spPr>
          <a:xfrm>
            <a:off x="5970425" y="3125466"/>
            <a:ext cx="1219500" cy="30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3B55"/>
                </a:solidFill>
                <a:latin typeface="Oswald"/>
                <a:ea typeface="Oswald"/>
                <a:cs typeface="Oswald"/>
                <a:sym typeface="Oswald"/>
              </a:rPr>
              <a:t>Buckets </a:t>
            </a:r>
            <a:endParaRPr>
              <a:solidFill>
                <a:srgbClr val="003B55"/>
              </a:solidFill>
              <a:latin typeface="Oswald"/>
              <a:ea typeface="Oswald"/>
              <a:cs typeface="Oswald"/>
              <a:sym typeface="Oswald"/>
            </a:endParaRPr>
          </a:p>
        </p:txBody>
      </p:sp>
      <p:sp>
        <p:nvSpPr>
          <p:cNvPr id="4394" name="Google Shape;4394;p17"/>
          <p:cNvSpPr txBox="1"/>
          <p:nvPr/>
        </p:nvSpPr>
        <p:spPr>
          <a:xfrm>
            <a:off x="473275" y="176175"/>
            <a:ext cx="7097400" cy="696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3600">
                <a:solidFill>
                  <a:srgbClr val="0B87A1"/>
                </a:solidFill>
                <a:latin typeface="Oswald"/>
                <a:ea typeface="Oswald"/>
                <a:cs typeface="Oswald"/>
                <a:sym typeface="Oswald"/>
              </a:rPr>
              <a:t>Problem</a:t>
            </a:r>
            <a:endParaRPr/>
          </a:p>
        </p:txBody>
      </p:sp>
      <p:sp>
        <p:nvSpPr>
          <p:cNvPr id="4395" name="Google Shape;4395;p17"/>
          <p:cNvSpPr txBox="1"/>
          <p:nvPr/>
        </p:nvSpPr>
        <p:spPr>
          <a:xfrm>
            <a:off x="654025" y="933825"/>
            <a:ext cx="4854300" cy="57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003B55"/>
                </a:solidFill>
                <a:latin typeface="Oswald"/>
                <a:ea typeface="Oswald"/>
                <a:cs typeface="Oswald"/>
                <a:sym typeface="Oswald"/>
              </a:rPr>
              <a:t>Assign tickets to a analyst or group of analysts</a:t>
            </a:r>
            <a:endParaRPr>
              <a:solidFill>
                <a:srgbClr val="003B55"/>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9" name="Shape 4399"/>
        <p:cNvGrpSpPr/>
        <p:nvPr/>
      </p:nvGrpSpPr>
      <p:grpSpPr>
        <a:xfrm>
          <a:off x="0" y="0"/>
          <a:ext cx="0" cy="0"/>
          <a:chOff x="0" y="0"/>
          <a:chExt cx="0" cy="0"/>
        </a:xfrm>
      </p:grpSpPr>
      <p:sp>
        <p:nvSpPr>
          <p:cNvPr id="4400" name="Google Shape;4400;p18"/>
          <p:cNvSpPr txBox="1"/>
          <p:nvPr>
            <p:ph type="title"/>
          </p:nvPr>
        </p:nvSpPr>
        <p:spPr>
          <a:xfrm>
            <a:off x="637375" y="176800"/>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Oswald"/>
                <a:ea typeface="Oswald"/>
                <a:cs typeface="Oswald"/>
                <a:sym typeface="Oswald"/>
              </a:rPr>
              <a:t>Dataset</a:t>
            </a:r>
            <a:endParaRPr>
              <a:latin typeface="Oswald"/>
              <a:ea typeface="Oswald"/>
              <a:cs typeface="Oswald"/>
              <a:sym typeface="Oswald"/>
            </a:endParaRPr>
          </a:p>
        </p:txBody>
      </p:sp>
      <p:graphicFrame>
        <p:nvGraphicFramePr>
          <p:cNvPr id="4401" name="Google Shape;4401;p18"/>
          <p:cNvGraphicFramePr/>
          <p:nvPr/>
        </p:nvGraphicFramePr>
        <p:xfrm>
          <a:off x="822888" y="1193225"/>
          <a:ext cx="3000000" cy="3000000"/>
        </p:xfrm>
        <a:graphic>
          <a:graphicData uri="http://schemas.openxmlformats.org/drawingml/2006/table">
            <a:tbl>
              <a:tblPr>
                <a:noFill/>
                <a:tableStyleId>{A04648E5-C0B6-456B-94D8-473B42DCC11C}</a:tableStyleId>
              </a:tblPr>
              <a:tblGrid>
                <a:gridCol w="2209175"/>
                <a:gridCol w="2209175"/>
                <a:gridCol w="2209175"/>
              </a:tblGrid>
              <a:tr h="394300">
                <a:tc>
                  <a:txBody>
                    <a:bodyPr>
                      <a:noAutofit/>
                    </a:bodyPr>
                    <a:lstStyle/>
                    <a:p>
                      <a:pPr indent="0" lvl="0" marL="0" rtl="0" algn="ctr">
                        <a:spcBef>
                          <a:spcPts val="0"/>
                        </a:spcBef>
                        <a:spcAft>
                          <a:spcPts val="0"/>
                        </a:spcAft>
                        <a:buNone/>
                      </a:pPr>
                      <a:r>
                        <a:rPr b="1" lang="en" sz="1200">
                          <a:latin typeface="Cambria"/>
                          <a:ea typeface="Cambria"/>
                          <a:cs typeface="Cambria"/>
                          <a:sym typeface="Cambria"/>
                        </a:rPr>
                        <a:t>Pratt and Whitney Dataset</a:t>
                      </a:r>
                      <a:endParaRPr b="1" sz="1200">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noAutofit/>
                    </a:bodyPr>
                    <a:lstStyle/>
                    <a:p>
                      <a:pPr indent="0" lvl="0" marL="0" rtl="0" algn="ctr">
                        <a:spcBef>
                          <a:spcPts val="0"/>
                        </a:spcBef>
                        <a:spcAft>
                          <a:spcPts val="0"/>
                        </a:spcAft>
                        <a:buNone/>
                      </a:pPr>
                      <a:r>
                        <a:rPr b="1" lang="en" sz="1200">
                          <a:latin typeface="Cambria"/>
                          <a:ea typeface="Cambria"/>
                          <a:cs typeface="Cambria"/>
                          <a:sym typeface="Cambria"/>
                        </a:rPr>
                        <a:t>Mozilla Dataset</a:t>
                      </a:r>
                      <a:endParaRPr b="1" sz="1200">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noAutofit/>
                    </a:bodyPr>
                    <a:lstStyle/>
                    <a:p>
                      <a:pPr indent="0" lvl="0" marL="0" rtl="0" algn="ctr">
                        <a:spcBef>
                          <a:spcPts val="0"/>
                        </a:spcBef>
                        <a:spcAft>
                          <a:spcPts val="0"/>
                        </a:spcAft>
                        <a:buNone/>
                      </a:pPr>
                      <a:r>
                        <a:rPr b="1" lang="en" sz="1200">
                          <a:latin typeface="Cambria"/>
                          <a:ea typeface="Cambria"/>
                          <a:cs typeface="Cambria"/>
                          <a:sym typeface="Cambria"/>
                        </a:rPr>
                        <a:t>Data Type</a:t>
                      </a:r>
                      <a:endParaRPr b="1" sz="1200">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r h="494975">
                <a:tc>
                  <a:txBody>
                    <a:bodyPr>
                      <a:noAutofit/>
                    </a:bodyPr>
                    <a:lstStyle/>
                    <a:p>
                      <a:pPr indent="0" lvl="0" marL="0" rtl="0" algn="ctr">
                        <a:spcBef>
                          <a:spcPts val="600"/>
                        </a:spcBef>
                        <a:spcAft>
                          <a:spcPts val="0"/>
                        </a:spcAft>
                        <a:buNone/>
                      </a:pPr>
                      <a:r>
                        <a:rPr lang="en" sz="1100">
                          <a:latin typeface="Cambria"/>
                          <a:ea typeface="Cambria"/>
                          <a:cs typeface="Cambria"/>
                          <a:sym typeface="Cambria"/>
                        </a:rPr>
                        <a:t>Task ID</a:t>
                      </a:r>
                      <a:endParaRPr sz="1100">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noAutofit/>
                    </a:bodyPr>
                    <a:lstStyle/>
                    <a:p>
                      <a:pPr indent="0" lvl="0" marL="0" rtl="0" algn="ctr">
                        <a:spcBef>
                          <a:spcPts val="0"/>
                        </a:spcBef>
                        <a:spcAft>
                          <a:spcPts val="0"/>
                        </a:spcAft>
                        <a:buNone/>
                      </a:pPr>
                      <a:r>
                        <a:rPr lang="en" sz="1100">
                          <a:latin typeface="Cambria"/>
                          <a:ea typeface="Cambria"/>
                          <a:cs typeface="Cambria"/>
                          <a:sym typeface="Cambria"/>
                        </a:rPr>
                        <a:t>Bug ID</a:t>
                      </a:r>
                      <a:endParaRPr sz="1100">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noAutofit/>
                    </a:bodyPr>
                    <a:lstStyle/>
                    <a:p>
                      <a:pPr indent="0" lvl="0" marL="0" rtl="0" algn="ctr">
                        <a:spcBef>
                          <a:spcPts val="0"/>
                        </a:spcBef>
                        <a:spcAft>
                          <a:spcPts val="0"/>
                        </a:spcAft>
                        <a:buNone/>
                      </a:pPr>
                      <a:r>
                        <a:rPr lang="en" sz="1100">
                          <a:latin typeface="Cambria"/>
                          <a:ea typeface="Cambria"/>
                          <a:cs typeface="Cambria"/>
                          <a:sym typeface="Cambria"/>
                        </a:rPr>
                        <a:t>Unique Id</a:t>
                      </a:r>
                      <a:endParaRPr sz="1100">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r h="394300">
                <a:tc>
                  <a:txBody>
                    <a:bodyPr>
                      <a:noAutofit/>
                    </a:bodyPr>
                    <a:lstStyle/>
                    <a:p>
                      <a:pPr indent="0" lvl="0" marL="0" rtl="0" algn="ctr">
                        <a:spcBef>
                          <a:spcPts val="0"/>
                        </a:spcBef>
                        <a:spcAft>
                          <a:spcPts val="0"/>
                        </a:spcAft>
                        <a:buNone/>
                      </a:pPr>
                      <a:r>
                        <a:rPr lang="en" sz="1100">
                          <a:latin typeface="Cambria"/>
                          <a:ea typeface="Cambria"/>
                          <a:cs typeface="Cambria"/>
                          <a:sym typeface="Cambria"/>
                        </a:rPr>
                        <a:t>Task Description</a:t>
                      </a:r>
                      <a:endParaRPr sz="1100">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noAutofit/>
                    </a:bodyPr>
                    <a:lstStyle/>
                    <a:p>
                      <a:pPr indent="0" lvl="0" marL="0" rtl="0" algn="ctr">
                        <a:spcBef>
                          <a:spcPts val="0"/>
                        </a:spcBef>
                        <a:spcAft>
                          <a:spcPts val="0"/>
                        </a:spcAft>
                        <a:buNone/>
                      </a:pPr>
                      <a:r>
                        <a:rPr lang="en" sz="1100">
                          <a:latin typeface="Cambria"/>
                          <a:ea typeface="Cambria"/>
                          <a:cs typeface="Cambria"/>
                          <a:sym typeface="Cambria"/>
                        </a:rPr>
                        <a:t>Bug Description</a:t>
                      </a:r>
                      <a:endParaRPr sz="1100">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noAutofit/>
                    </a:bodyPr>
                    <a:lstStyle/>
                    <a:p>
                      <a:pPr indent="0" lvl="0" marL="0" rtl="0" algn="ctr">
                        <a:spcBef>
                          <a:spcPts val="0"/>
                        </a:spcBef>
                        <a:spcAft>
                          <a:spcPts val="0"/>
                        </a:spcAft>
                        <a:buNone/>
                      </a:pPr>
                      <a:r>
                        <a:rPr i="1" lang="en" sz="1100">
                          <a:latin typeface="Cambria"/>
                          <a:ea typeface="Cambria"/>
                          <a:cs typeface="Cambria"/>
                          <a:sym typeface="Cambria"/>
                        </a:rPr>
                        <a:t>Free Text</a:t>
                      </a:r>
                      <a:endParaRPr i="1" sz="1100">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r h="394300">
                <a:tc>
                  <a:txBody>
                    <a:bodyPr>
                      <a:noAutofit/>
                    </a:bodyPr>
                    <a:lstStyle/>
                    <a:p>
                      <a:pPr indent="0" lvl="0" marL="0" rtl="0" algn="ctr">
                        <a:spcBef>
                          <a:spcPts val="0"/>
                        </a:spcBef>
                        <a:spcAft>
                          <a:spcPts val="0"/>
                        </a:spcAft>
                        <a:buNone/>
                      </a:pPr>
                      <a:r>
                        <a:rPr lang="en" sz="1100">
                          <a:latin typeface="Cambria"/>
                          <a:ea typeface="Cambria"/>
                          <a:cs typeface="Cambria"/>
                          <a:sym typeface="Cambria"/>
                        </a:rPr>
                        <a:t>Task Type</a:t>
                      </a:r>
                      <a:endParaRPr sz="1100">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noAutofit/>
                    </a:bodyPr>
                    <a:lstStyle/>
                    <a:p>
                      <a:pPr indent="0" lvl="0" marL="0" rtl="0" algn="ctr">
                        <a:spcBef>
                          <a:spcPts val="0"/>
                        </a:spcBef>
                        <a:spcAft>
                          <a:spcPts val="0"/>
                        </a:spcAft>
                        <a:buNone/>
                      </a:pPr>
                      <a:r>
                        <a:rPr lang="en" sz="1100">
                          <a:latin typeface="Cambria"/>
                          <a:ea typeface="Cambria"/>
                          <a:cs typeface="Cambria"/>
                          <a:sym typeface="Cambria"/>
                        </a:rPr>
                        <a:t>Product</a:t>
                      </a:r>
                      <a:endParaRPr sz="1100">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noAutofit/>
                    </a:bodyPr>
                    <a:lstStyle/>
                    <a:p>
                      <a:pPr indent="0" lvl="0" marL="0" rtl="0" algn="ctr">
                        <a:spcBef>
                          <a:spcPts val="0"/>
                        </a:spcBef>
                        <a:spcAft>
                          <a:spcPts val="0"/>
                        </a:spcAft>
                        <a:buNone/>
                      </a:pPr>
                      <a:r>
                        <a:rPr lang="en" sz="1100" u="sng">
                          <a:latin typeface="Cambria"/>
                          <a:ea typeface="Cambria"/>
                          <a:cs typeface="Cambria"/>
                          <a:sym typeface="Cambria"/>
                        </a:rPr>
                        <a:t>Categorical</a:t>
                      </a:r>
                      <a:endParaRPr sz="1100" u="sng">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r h="394300">
                <a:tc>
                  <a:txBody>
                    <a:bodyPr>
                      <a:noAutofit/>
                    </a:bodyPr>
                    <a:lstStyle/>
                    <a:p>
                      <a:pPr indent="0" lvl="0" marL="0" rtl="0" algn="ctr">
                        <a:spcBef>
                          <a:spcPts val="0"/>
                        </a:spcBef>
                        <a:spcAft>
                          <a:spcPts val="0"/>
                        </a:spcAft>
                        <a:buNone/>
                      </a:pPr>
                      <a:r>
                        <a:rPr lang="en" sz="1100">
                          <a:latin typeface="Cambria"/>
                          <a:ea typeface="Cambria"/>
                          <a:cs typeface="Cambria"/>
                          <a:sym typeface="Cambria"/>
                        </a:rPr>
                        <a:t>------------------------------</a:t>
                      </a:r>
                      <a:endParaRPr sz="1100">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rgbClr val="F4CCCC"/>
                    </a:solidFill>
                  </a:tcPr>
                </a:tc>
                <a:tc>
                  <a:txBody>
                    <a:bodyPr>
                      <a:noAutofit/>
                    </a:bodyPr>
                    <a:lstStyle/>
                    <a:p>
                      <a:pPr indent="0" lvl="0" marL="0" rtl="0" algn="ctr">
                        <a:spcBef>
                          <a:spcPts val="0"/>
                        </a:spcBef>
                        <a:spcAft>
                          <a:spcPts val="0"/>
                        </a:spcAft>
                        <a:buNone/>
                      </a:pPr>
                      <a:r>
                        <a:rPr lang="en" sz="1100">
                          <a:latin typeface="Cambria"/>
                          <a:ea typeface="Cambria"/>
                          <a:cs typeface="Cambria"/>
                          <a:sym typeface="Cambria"/>
                        </a:rPr>
                        <a:t>Component</a:t>
                      </a:r>
                      <a:endParaRPr sz="1100">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solidFill>
                      <a:srgbClr val="F4CCCC"/>
                    </a:solidFill>
                  </a:tcPr>
                </a:tc>
                <a:tc>
                  <a:txBody>
                    <a:bodyPr>
                      <a:noAutofit/>
                    </a:bodyPr>
                    <a:lstStyle/>
                    <a:p>
                      <a:pPr indent="0" lvl="0" marL="0" rtl="0" algn="ctr">
                        <a:spcBef>
                          <a:spcPts val="0"/>
                        </a:spcBef>
                        <a:spcAft>
                          <a:spcPts val="0"/>
                        </a:spcAft>
                        <a:buNone/>
                      </a:pPr>
                      <a:r>
                        <a:rPr lang="en" sz="1100" u="sng">
                          <a:latin typeface="Cambria"/>
                          <a:ea typeface="Cambria"/>
                          <a:cs typeface="Cambria"/>
                          <a:sym typeface="Cambria"/>
                        </a:rPr>
                        <a:t>Categorical</a:t>
                      </a:r>
                      <a:endParaRPr sz="1100" u="sng">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r h="394300">
                <a:tc>
                  <a:txBody>
                    <a:bodyPr>
                      <a:noAutofit/>
                    </a:bodyPr>
                    <a:lstStyle/>
                    <a:p>
                      <a:pPr indent="0" lvl="0" marL="0" rtl="0" algn="ctr">
                        <a:spcBef>
                          <a:spcPts val="0"/>
                        </a:spcBef>
                        <a:spcAft>
                          <a:spcPts val="0"/>
                        </a:spcAft>
                        <a:buNone/>
                      </a:pPr>
                      <a:r>
                        <a:rPr lang="en" sz="1100">
                          <a:latin typeface="Cambria"/>
                          <a:ea typeface="Cambria"/>
                          <a:cs typeface="Cambria"/>
                          <a:sym typeface="Cambria"/>
                        </a:rPr>
                        <a:t>Task Short Description</a:t>
                      </a:r>
                      <a:endParaRPr sz="1100">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noAutofit/>
                    </a:bodyPr>
                    <a:lstStyle/>
                    <a:p>
                      <a:pPr indent="0" lvl="0" marL="0" rtl="0" algn="ctr">
                        <a:spcBef>
                          <a:spcPts val="0"/>
                        </a:spcBef>
                        <a:spcAft>
                          <a:spcPts val="0"/>
                        </a:spcAft>
                        <a:buNone/>
                      </a:pPr>
                      <a:r>
                        <a:rPr lang="en" sz="1100">
                          <a:latin typeface="Cambria"/>
                          <a:ea typeface="Cambria"/>
                          <a:cs typeface="Cambria"/>
                          <a:sym typeface="Cambria"/>
                        </a:rPr>
                        <a:t>Keywords</a:t>
                      </a:r>
                      <a:endParaRPr sz="1100">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noAutofit/>
                    </a:bodyPr>
                    <a:lstStyle/>
                    <a:p>
                      <a:pPr indent="0" lvl="0" marL="0" rtl="0" algn="ctr">
                        <a:spcBef>
                          <a:spcPts val="0"/>
                        </a:spcBef>
                        <a:spcAft>
                          <a:spcPts val="0"/>
                        </a:spcAft>
                        <a:buNone/>
                      </a:pPr>
                      <a:r>
                        <a:rPr i="1" lang="en" sz="1100">
                          <a:latin typeface="Cambria"/>
                          <a:ea typeface="Cambria"/>
                          <a:cs typeface="Cambria"/>
                          <a:sym typeface="Cambria"/>
                        </a:rPr>
                        <a:t>Free Text (Short)</a:t>
                      </a:r>
                      <a:endParaRPr i="1" sz="1100">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r h="394300">
                <a:tc>
                  <a:txBody>
                    <a:bodyPr>
                      <a:noAutofit/>
                    </a:bodyPr>
                    <a:lstStyle/>
                    <a:p>
                      <a:pPr indent="0" lvl="0" marL="0" rtl="0" algn="ctr">
                        <a:spcBef>
                          <a:spcPts val="0"/>
                        </a:spcBef>
                        <a:spcAft>
                          <a:spcPts val="0"/>
                        </a:spcAft>
                        <a:buNone/>
                      </a:pPr>
                      <a:r>
                        <a:rPr lang="en" sz="1100">
                          <a:latin typeface="Cambria"/>
                          <a:ea typeface="Cambria"/>
                          <a:cs typeface="Cambria"/>
                          <a:sym typeface="Cambria"/>
                        </a:rPr>
                        <a:t>Task Status</a:t>
                      </a:r>
                      <a:endParaRPr sz="1100">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noAutofit/>
                    </a:bodyPr>
                    <a:lstStyle/>
                    <a:p>
                      <a:pPr indent="0" lvl="0" marL="0" rtl="0" algn="ctr">
                        <a:spcBef>
                          <a:spcPts val="0"/>
                        </a:spcBef>
                        <a:spcAft>
                          <a:spcPts val="0"/>
                        </a:spcAft>
                        <a:buNone/>
                      </a:pPr>
                      <a:r>
                        <a:rPr lang="en" sz="1100">
                          <a:latin typeface="Cambria"/>
                          <a:ea typeface="Cambria"/>
                          <a:cs typeface="Cambria"/>
                          <a:sym typeface="Cambria"/>
                        </a:rPr>
                        <a:t>Bug Status</a:t>
                      </a:r>
                      <a:endParaRPr sz="1100">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noAutofit/>
                    </a:bodyPr>
                    <a:lstStyle/>
                    <a:p>
                      <a:pPr indent="0" lvl="0" marL="0" rtl="0" algn="ctr">
                        <a:spcBef>
                          <a:spcPts val="0"/>
                        </a:spcBef>
                        <a:spcAft>
                          <a:spcPts val="0"/>
                        </a:spcAft>
                        <a:buNone/>
                      </a:pPr>
                      <a:r>
                        <a:rPr lang="en" sz="1100" u="sng">
                          <a:latin typeface="Cambria"/>
                          <a:ea typeface="Cambria"/>
                          <a:cs typeface="Cambria"/>
                          <a:sym typeface="Cambria"/>
                        </a:rPr>
                        <a:t>Categorical</a:t>
                      </a:r>
                      <a:endParaRPr sz="1100" u="sng">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r h="394300">
                <a:tc>
                  <a:txBody>
                    <a:bodyPr>
                      <a:noAutofit/>
                    </a:bodyPr>
                    <a:lstStyle/>
                    <a:p>
                      <a:pPr indent="0" lvl="0" marL="0" rtl="0" algn="ctr">
                        <a:spcBef>
                          <a:spcPts val="0"/>
                        </a:spcBef>
                        <a:spcAft>
                          <a:spcPts val="0"/>
                        </a:spcAft>
                        <a:buNone/>
                      </a:pPr>
                      <a:r>
                        <a:rPr lang="en" sz="1100">
                          <a:latin typeface="Cambria"/>
                          <a:ea typeface="Cambria"/>
                          <a:cs typeface="Cambria"/>
                          <a:sym typeface="Cambria"/>
                        </a:rPr>
                        <a:t>Analyst ID</a:t>
                      </a:r>
                      <a:endParaRPr sz="1100">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noAutofit/>
                    </a:bodyPr>
                    <a:lstStyle/>
                    <a:p>
                      <a:pPr indent="0" lvl="0" marL="0" rtl="0" algn="ctr">
                        <a:spcBef>
                          <a:spcPts val="0"/>
                        </a:spcBef>
                        <a:spcAft>
                          <a:spcPts val="0"/>
                        </a:spcAft>
                        <a:buNone/>
                      </a:pPr>
                      <a:r>
                        <a:rPr lang="en" sz="1100">
                          <a:latin typeface="Cambria"/>
                          <a:ea typeface="Cambria"/>
                          <a:cs typeface="Cambria"/>
                          <a:sym typeface="Cambria"/>
                        </a:rPr>
                        <a:t>Assignee</a:t>
                      </a:r>
                      <a:endParaRPr sz="1100">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c>
                  <a:txBody>
                    <a:bodyPr>
                      <a:noAutofit/>
                    </a:bodyPr>
                    <a:lstStyle/>
                    <a:p>
                      <a:pPr indent="0" lvl="0" marL="0" rtl="0" algn="ctr">
                        <a:spcBef>
                          <a:spcPts val="0"/>
                        </a:spcBef>
                        <a:spcAft>
                          <a:spcPts val="0"/>
                        </a:spcAft>
                        <a:buNone/>
                      </a:pPr>
                      <a:r>
                        <a:rPr lang="en" sz="1100">
                          <a:latin typeface="Cambria"/>
                          <a:ea typeface="Cambria"/>
                          <a:cs typeface="Cambria"/>
                          <a:sym typeface="Cambria"/>
                        </a:rPr>
                        <a:t>UniqueId</a:t>
                      </a:r>
                      <a:endParaRPr sz="1100">
                        <a:latin typeface="Cambria"/>
                        <a:ea typeface="Cambria"/>
                        <a:cs typeface="Cambria"/>
                        <a:sym typeface="Cambria"/>
                      </a:endParaRPr>
                    </a:p>
                  </a:txBody>
                  <a:tcPr marT="63500" marB="63500" marR="63500" marL="63500" anchor="ctr">
                    <a:lnL cap="flat" cmpd="sng" w="9525">
                      <a:solidFill>
                        <a:srgbClr val="000000"/>
                      </a:solidFill>
                      <a:prstDash val="dot"/>
                      <a:round/>
                      <a:headEnd len="sm" w="sm" type="none"/>
                      <a:tailEnd len="sm" w="sm" type="none"/>
                    </a:lnL>
                    <a:lnR cap="flat" cmpd="sng" w="9525">
                      <a:solidFill>
                        <a:srgbClr val="000000"/>
                      </a:solidFill>
                      <a:prstDash val="dot"/>
                      <a:round/>
                      <a:headEnd len="sm" w="sm" type="none"/>
                      <a:tailEnd len="sm" w="sm" type="none"/>
                    </a:lnR>
                    <a:lnT cap="flat" cmpd="sng" w="9525">
                      <a:solidFill>
                        <a:srgbClr val="000000"/>
                      </a:solidFill>
                      <a:prstDash val="dot"/>
                      <a:round/>
                      <a:headEnd len="sm" w="sm" type="none"/>
                      <a:tailEnd len="sm" w="sm" type="none"/>
                    </a:lnT>
                    <a:lnB cap="flat" cmpd="sng" w="9525">
                      <a:solidFill>
                        <a:srgbClr val="000000"/>
                      </a:solidFill>
                      <a:prstDash val="dot"/>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5" name="Shape 4405"/>
        <p:cNvGrpSpPr/>
        <p:nvPr/>
      </p:nvGrpSpPr>
      <p:grpSpPr>
        <a:xfrm>
          <a:off x="0" y="0"/>
          <a:ext cx="0" cy="0"/>
          <a:chOff x="0" y="0"/>
          <a:chExt cx="0" cy="0"/>
        </a:xfrm>
      </p:grpSpPr>
      <p:sp>
        <p:nvSpPr>
          <p:cNvPr id="4406" name="Google Shape;4406;p19"/>
          <p:cNvSpPr txBox="1"/>
          <p:nvPr>
            <p:ph type="title"/>
          </p:nvPr>
        </p:nvSpPr>
        <p:spPr>
          <a:xfrm>
            <a:off x="457100" y="200825"/>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latin typeface="Oswald"/>
                <a:ea typeface="Oswald"/>
                <a:cs typeface="Oswald"/>
                <a:sym typeface="Oswald"/>
              </a:rPr>
              <a:t>Dataset</a:t>
            </a:r>
            <a:endParaRPr b="1">
              <a:latin typeface="Oswald"/>
              <a:ea typeface="Oswald"/>
              <a:cs typeface="Oswald"/>
              <a:sym typeface="Oswald"/>
            </a:endParaRPr>
          </a:p>
        </p:txBody>
      </p:sp>
      <p:pic>
        <p:nvPicPr>
          <p:cNvPr id="4407" name="Google Shape;4407;p19"/>
          <p:cNvPicPr preferRelativeResize="0"/>
          <p:nvPr/>
        </p:nvPicPr>
        <p:blipFill rotWithShape="1">
          <a:blip r:embed="rId3">
            <a:alphaModFix/>
          </a:blip>
          <a:srcRect b="-3170" l="0" r="0" t="3170"/>
          <a:stretch/>
        </p:blipFill>
        <p:spPr>
          <a:xfrm>
            <a:off x="637375" y="2665825"/>
            <a:ext cx="2847701" cy="2100175"/>
          </a:xfrm>
          <a:prstGeom prst="rect">
            <a:avLst/>
          </a:prstGeom>
          <a:noFill/>
          <a:ln>
            <a:noFill/>
          </a:ln>
        </p:spPr>
      </p:pic>
      <p:sp>
        <p:nvSpPr>
          <p:cNvPr id="4408" name="Google Shape;4408;p19"/>
          <p:cNvSpPr txBox="1"/>
          <p:nvPr/>
        </p:nvSpPr>
        <p:spPr>
          <a:xfrm>
            <a:off x="769275" y="4542600"/>
            <a:ext cx="2583900" cy="288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t>Histogram of Input Length</a:t>
            </a:r>
            <a:endParaRPr/>
          </a:p>
        </p:txBody>
      </p:sp>
      <p:graphicFrame>
        <p:nvGraphicFramePr>
          <p:cNvPr id="4409" name="Google Shape;4409;p19"/>
          <p:cNvGraphicFramePr/>
          <p:nvPr/>
        </p:nvGraphicFramePr>
        <p:xfrm>
          <a:off x="519850" y="1164825"/>
          <a:ext cx="3000000" cy="3000000"/>
        </p:xfrm>
        <a:graphic>
          <a:graphicData uri="http://schemas.openxmlformats.org/drawingml/2006/table">
            <a:tbl>
              <a:tblPr>
                <a:noFill/>
                <a:tableStyleId>{BAF3F86E-58C9-4C9F-8988-944647779E66}</a:tableStyleId>
              </a:tblPr>
              <a:tblGrid>
                <a:gridCol w="661600"/>
                <a:gridCol w="1526875"/>
                <a:gridCol w="913975"/>
                <a:gridCol w="1394675"/>
                <a:gridCol w="890100"/>
                <a:gridCol w="817675"/>
                <a:gridCol w="1034150"/>
              </a:tblGrid>
              <a:tr h="356950">
                <a:tc>
                  <a:txBody>
                    <a:bodyPr>
                      <a:noAutofit/>
                    </a:bodyPr>
                    <a:lstStyle/>
                    <a:p>
                      <a:pPr indent="0" lvl="0" marL="0" rtl="0" algn="ctr">
                        <a:spcBef>
                          <a:spcPts val="0"/>
                        </a:spcBef>
                        <a:spcAft>
                          <a:spcPts val="0"/>
                        </a:spcAft>
                        <a:buNone/>
                      </a:pPr>
                      <a:r>
                        <a:rPr b="1" lang="en" sz="1100"/>
                        <a:t>Bug Id</a:t>
                      </a:r>
                      <a:endParaRPr b="1" sz="1100"/>
                    </a:p>
                  </a:txBody>
                  <a:tcPr marT="91425" marB="91425" marR="91425" marL="91425"/>
                </a:tc>
                <a:tc>
                  <a:txBody>
                    <a:bodyPr>
                      <a:noAutofit/>
                    </a:bodyPr>
                    <a:lstStyle/>
                    <a:p>
                      <a:pPr indent="0" lvl="0" marL="0" rtl="0" algn="ctr">
                        <a:spcBef>
                          <a:spcPts val="0"/>
                        </a:spcBef>
                        <a:spcAft>
                          <a:spcPts val="0"/>
                        </a:spcAft>
                        <a:buNone/>
                      </a:pPr>
                      <a:r>
                        <a:rPr b="1" lang="en" sz="1100"/>
                        <a:t>Bug Desc</a:t>
                      </a:r>
                      <a:endParaRPr b="1" sz="1100"/>
                    </a:p>
                  </a:txBody>
                  <a:tcPr marT="91425" marB="91425" marR="91425" marL="91425"/>
                </a:tc>
                <a:tc>
                  <a:txBody>
                    <a:bodyPr>
                      <a:noAutofit/>
                    </a:bodyPr>
                    <a:lstStyle/>
                    <a:p>
                      <a:pPr indent="0" lvl="0" marL="0" rtl="0" algn="ctr">
                        <a:spcBef>
                          <a:spcPts val="0"/>
                        </a:spcBef>
                        <a:spcAft>
                          <a:spcPts val="0"/>
                        </a:spcAft>
                        <a:buNone/>
                      </a:pPr>
                      <a:r>
                        <a:rPr b="1" lang="en" sz="1100"/>
                        <a:t>Product</a:t>
                      </a:r>
                      <a:endParaRPr b="1" sz="1100"/>
                    </a:p>
                  </a:txBody>
                  <a:tcPr marT="91425" marB="91425" marR="91425" marL="91425"/>
                </a:tc>
                <a:tc>
                  <a:txBody>
                    <a:bodyPr>
                      <a:noAutofit/>
                    </a:bodyPr>
                    <a:lstStyle/>
                    <a:p>
                      <a:pPr indent="0" lvl="0" marL="0" rtl="0" algn="ctr">
                        <a:spcBef>
                          <a:spcPts val="0"/>
                        </a:spcBef>
                        <a:spcAft>
                          <a:spcPts val="0"/>
                        </a:spcAft>
                        <a:buNone/>
                      </a:pPr>
                      <a:r>
                        <a:rPr b="1" lang="en" sz="1100"/>
                        <a:t>Component</a:t>
                      </a:r>
                      <a:endParaRPr b="1" sz="1100"/>
                    </a:p>
                  </a:txBody>
                  <a:tcPr marT="91425" marB="91425" marR="91425" marL="91425"/>
                </a:tc>
                <a:tc>
                  <a:txBody>
                    <a:bodyPr>
                      <a:noAutofit/>
                    </a:bodyPr>
                    <a:lstStyle/>
                    <a:p>
                      <a:pPr indent="0" lvl="0" marL="0" rtl="0" algn="ctr">
                        <a:spcBef>
                          <a:spcPts val="0"/>
                        </a:spcBef>
                        <a:spcAft>
                          <a:spcPts val="0"/>
                        </a:spcAft>
                        <a:buNone/>
                      </a:pPr>
                      <a:r>
                        <a:rPr b="1" lang="en" sz="1100"/>
                        <a:t>Keywords</a:t>
                      </a:r>
                      <a:endParaRPr b="1" sz="1100"/>
                    </a:p>
                  </a:txBody>
                  <a:tcPr marT="91425" marB="91425" marR="91425" marL="91425"/>
                </a:tc>
                <a:tc>
                  <a:txBody>
                    <a:bodyPr>
                      <a:noAutofit/>
                    </a:bodyPr>
                    <a:lstStyle/>
                    <a:p>
                      <a:pPr indent="0" lvl="0" marL="0" rtl="0" algn="ctr">
                        <a:spcBef>
                          <a:spcPts val="0"/>
                        </a:spcBef>
                        <a:spcAft>
                          <a:spcPts val="0"/>
                        </a:spcAft>
                        <a:buNone/>
                      </a:pPr>
                      <a:r>
                        <a:rPr b="1" lang="en" sz="1100"/>
                        <a:t>Bug Status</a:t>
                      </a:r>
                      <a:endParaRPr b="1" sz="1100"/>
                    </a:p>
                  </a:txBody>
                  <a:tcPr marT="91425" marB="91425" marR="91425" marL="91425"/>
                </a:tc>
                <a:tc>
                  <a:txBody>
                    <a:bodyPr>
                      <a:noAutofit/>
                    </a:bodyPr>
                    <a:lstStyle/>
                    <a:p>
                      <a:pPr indent="0" lvl="0" marL="0" rtl="0" algn="ctr">
                        <a:spcBef>
                          <a:spcPts val="0"/>
                        </a:spcBef>
                        <a:spcAft>
                          <a:spcPts val="0"/>
                        </a:spcAft>
                        <a:buNone/>
                      </a:pPr>
                      <a:r>
                        <a:rPr b="1" lang="en" sz="1100"/>
                        <a:t>Assignee</a:t>
                      </a:r>
                      <a:endParaRPr b="1" sz="1100"/>
                    </a:p>
                  </a:txBody>
                  <a:tcPr marT="91425" marB="91425" marR="91425" marL="91425"/>
                </a:tc>
              </a:tr>
              <a:tr h="381000">
                <a:tc>
                  <a:txBody>
                    <a:bodyPr>
                      <a:noAutofit/>
                    </a:bodyPr>
                    <a:lstStyle/>
                    <a:p>
                      <a:pPr indent="0" lvl="0" marL="0" algn="ctr">
                        <a:spcBef>
                          <a:spcPts val="0"/>
                        </a:spcBef>
                        <a:spcAft>
                          <a:spcPts val="0"/>
                        </a:spcAft>
                        <a:buNone/>
                      </a:pPr>
                      <a:r>
                        <a:rPr lang="en" sz="1100"/>
                        <a:t>726</a:t>
                      </a:r>
                      <a:endParaRPr sz="1100"/>
                    </a:p>
                  </a:txBody>
                  <a:tcPr marT="91425" marB="91425" marR="91425" marL="91425"/>
                </a:tc>
                <a:tc>
                  <a:txBody>
                    <a:bodyPr>
                      <a:noAutofit/>
                    </a:bodyPr>
                    <a:lstStyle/>
                    <a:p>
                      <a:pPr indent="0" lvl="0" marL="0" algn="ctr">
                        <a:spcBef>
                          <a:spcPts val="0"/>
                        </a:spcBef>
                        <a:spcAft>
                          <a:spcPts val="0"/>
                        </a:spcAft>
                        <a:buNone/>
                      </a:pPr>
                      <a:r>
                        <a:rPr lang="en" sz="1100"/>
                        <a:t>Calendar services try to add and remove profile-after-change observers</a:t>
                      </a:r>
                      <a:endParaRPr sz="1100"/>
                    </a:p>
                  </a:txBody>
                  <a:tcPr marT="91425" marB="91425" marR="91425" marL="91425"/>
                </a:tc>
                <a:tc>
                  <a:txBody>
                    <a:bodyPr>
                      <a:noAutofit/>
                    </a:bodyPr>
                    <a:lstStyle/>
                    <a:p>
                      <a:pPr indent="0" lvl="0" marL="0" algn="ctr">
                        <a:spcBef>
                          <a:spcPts val="0"/>
                        </a:spcBef>
                        <a:spcAft>
                          <a:spcPts val="0"/>
                        </a:spcAft>
                        <a:buNone/>
                      </a:pPr>
                      <a:r>
                        <a:rPr lang="en" sz="1100"/>
                        <a:t>Calendar</a:t>
                      </a:r>
                      <a:endParaRPr sz="1100"/>
                    </a:p>
                  </a:txBody>
                  <a:tcPr marT="91425" marB="91425" marR="91425" marL="91425"/>
                </a:tc>
                <a:tc>
                  <a:txBody>
                    <a:bodyPr>
                      <a:noAutofit/>
                    </a:bodyPr>
                    <a:lstStyle/>
                    <a:p>
                      <a:pPr indent="0" lvl="0" marL="0" algn="ctr">
                        <a:spcBef>
                          <a:spcPts val="0"/>
                        </a:spcBef>
                        <a:spcAft>
                          <a:spcPts val="0"/>
                        </a:spcAft>
                        <a:buNone/>
                      </a:pPr>
                      <a:r>
                        <a:rPr lang="en" sz="1100"/>
                        <a:t>General</a:t>
                      </a:r>
                      <a:endParaRPr sz="1100"/>
                    </a:p>
                  </a:txBody>
                  <a:tcPr marT="91425" marB="91425" marR="91425" marL="91425"/>
                </a:tc>
                <a:tc>
                  <a:txBody>
                    <a:bodyPr>
                      <a:noAutofit/>
                    </a:bodyPr>
                    <a:lstStyle/>
                    <a:p>
                      <a:pPr indent="0" lvl="0" marL="0" algn="ctr">
                        <a:spcBef>
                          <a:spcPts val="0"/>
                        </a:spcBef>
                        <a:spcAft>
                          <a:spcPts val="0"/>
                        </a:spcAft>
                        <a:buNone/>
                      </a:pPr>
                      <a:r>
                        <a:rPr lang="en" sz="1100"/>
                        <a:t>Assertion</a:t>
                      </a:r>
                      <a:endParaRPr sz="1100"/>
                    </a:p>
                  </a:txBody>
                  <a:tcPr marT="91425" marB="91425" marR="91425" marL="91425"/>
                </a:tc>
                <a:tc>
                  <a:txBody>
                    <a:bodyPr>
                      <a:noAutofit/>
                    </a:bodyPr>
                    <a:lstStyle/>
                    <a:p>
                      <a:pPr indent="0" lvl="0" marL="0" algn="ctr">
                        <a:spcBef>
                          <a:spcPts val="0"/>
                        </a:spcBef>
                        <a:spcAft>
                          <a:spcPts val="0"/>
                        </a:spcAft>
                        <a:buNone/>
                      </a:pPr>
                      <a:r>
                        <a:rPr lang="en" sz="1100"/>
                        <a:t>new</a:t>
                      </a:r>
                      <a:endParaRPr sz="1100"/>
                    </a:p>
                  </a:txBody>
                  <a:tcPr marT="91425" marB="91425" marR="91425" marL="91425"/>
                </a:tc>
                <a:tc>
                  <a:txBody>
                    <a:bodyPr>
                      <a:noAutofit/>
                    </a:bodyPr>
                    <a:lstStyle/>
                    <a:p>
                      <a:pPr indent="0" lvl="0" marL="0" algn="ctr">
                        <a:spcBef>
                          <a:spcPts val="0"/>
                        </a:spcBef>
                        <a:spcAft>
                          <a:spcPts val="0"/>
                        </a:spcAft>
                        <a:buNone/>
                      </a:pPr>
                      <a:r>
                        <a:rPr lang="en" sz="1100"/>
                        <a:t>yogeshgupta</a:t>
                      </a:r>
                      <a:endParaRPr sz="1100"/>
                    </a:p>
                  </a:txBody>
                  <a:tcPr marT="91425" marB="91425" marR="91425" marL="91425"/>
                </a:tc>
              </a:tr>
            </a:tbl>
          </a:graphicData>
        </a:graphic>
      </p:graphicFrame>
      <p:sp>
        <p:nvSpPr>
          <p:cNvPr id="4410" name="Google Shape;4410;p19"/>
          <p:cNvSpPr txBox="1"/>
          <p:nvPr/>
        </p:nvSpPr>
        <p:spPr>
          <a:xfrm>
            <a:off x="4122000" y="2832050"/>
            <a:ext cx="3268800" cy="1710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ISSUES</a:t>
            </a:r>
            <a:endParaRPr b="1"/>
          </a:p>
          <a:p>
            <a:pPr indent="-317500" lvl="0" marL="457200" rtl="0">
              <a:spcBef>
                <a:spcPts val="0"/>
              </a:spcBef>
              <a:spcAft>
                <a:spcPts val="0"/>
              </a:spcAft>
              <a:buSzPts val="1400"/>
              <a:buChar char="●"/>
            </a:pPr>
            <a:r>
              <a:rPr lang="en"/>
              <a:t>Short Text Description - Sparse Matrix</a:t>
            </a:r>
            <a:endParaRPr/>
          </a:p>
          <a:p>
            <a:pPr indent="-317500" lvl="0" marL="457200" rtl="0">
              <a:spcBef>
                <a:spcPts val="0"/>
              </a:spcBef>
              <a:spcAft>
                <a:spcPts val="0"/>
              </a:spcAft>
              <a:buSzPts val="1400"/>
              <a:buChar char="●"/>
            </a:pPr>
            <a:r>
              <a:rPr lang="en"/>
              <a:t>Poorly formatted Text Description</a:t>
            </a:r>
            <a:endParaRPr/>
          </a:p>
          <a:p>
            <a:pPr indent="0" lvl="0" marL="0" rtl="0">
              <a:spcBef>
                <a:spcPts val="0"/>
              </a:spcBef>
              <a:spcAft>
                <a:spcPts val="0"/>
              </a:spcAft>
              <a:buNone/>
            </a:pPr>
            <a:r>
              <a:t/>
            </a:r>
            <a:endParaRPr/>
          </a:p>
          <a:p>
            <a:pPr indent="0" lvl="0" marL="0" rtl="0" algn="ctr">
              <a:spcBef>
                <a:spcPts val="0"/>
              </a:spcBef>
              <a:spcAft>
                <a:spcPts val="0"/>
              </a:spcAft>
              <a:buNone/>
            </a:pPr>
            <a:r>
              <a:rPr b="1" lang="en"/>
              <a:t>TOTAL: 9937 Bugs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4" name="Shape 4414"/>
        <p:cNvGrpSpPr/>
        <p:nvPr/>
      </p:nvGrpSpPr>
      <p:grpSpPr>
        <a:xfrm>
          <a:off x="0" y="0"/>
          <a:ext cx="0" cy="0"/>
          <a:chOff x="0" y="0"/>
          <a:chExt cx="0" cy="0"/>
        </a:xfrm>
      </p:grpSpPr>
      <p:sp>
        <p:nvSpPr>
          <p:cNvPr id="4415" name="Google Shape;4415;p20"/>
          <p:cNvSpPr txBox="1"/>
          <p:nvPr>
            <p:ph type="title"/>
          </p:nvPr>
        </p:nvSpPr>
        <p:spPr>
          <a:xfrm>
            <a:off x="718300" y="355375"/>
            <a:ext cx="6761100" cy="857400"/>
          </a:xfrm>
          <a:prstGeom prst="rect">
            <a:avLst/>
          </a:prstGeom>
        </p:spPr>
        <p:txBody>
          <a:bodyPr anchorCtr="0" anchor="b" bIns="91425" lIns="91425" spcFirstLastPara="1" rIns="91425" wrap="square" tIns="91425">
            <a:noAutofit/>
          </a:bodyPr>
          <a:lstStyle/>
          <a:p>
            <a:pPr indent="-457200" lvl="0" marL="457200">
              <a:spcBef>
                <a:spcPts val="0"/>
              </a:spcBef>
              <a:spcAft>
                <a:spcPts val="0"/>
              </a:spcAft>
              <a:buSzPts val="3600"/>
              <a:buFont typeface="Oswald"/>
              <a:buAutoNum type="arabicPeriod"/>
            </a:pPr>
            <a:r>
              <a:rPr lang="en">
                <a:latin typeface="Oswald"/>
                <a:ea typeface="Oswald"/>
                <a:cs typeface="Oswald"/>
                <a:sym typeface="Oswald"/>
              </a:rPr>
              <a:t>Baseline Models and Results</a:t>
            </a:r>
            <a:endParaRPr>
              <a:latin typeface="Oswald Light"/>
              <a:ea typeface="Oswald Light"/>
              <a:cs typeface="Oswald Light"/>
              <a:sym typeface="Oswald Light"/>
            </a:endParaRPr>
          </a:p>
        </p:txBody>
      </p:sp>
      <p:sp>
        <p:nvSpPr>
          <p:cNvPr id="4416" name="Google Shape;4416;p20"/>
          <p:cNvSpPr txBox="1"/>
          <p:nvPr>
            <p:ph idx="1" type="body"/>
          </p:nvPr>
        </p:nvSpPr>
        <p:spPr>
          <a:xfrm>
            <a:off x="718300" y="1212775"/>
            <a:ext cx="3242400" cy="36369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solidFill>
                  <a:srgbClr val="01597F"/>
                </a:solidFill>
                <a:latin typeface="Oswald"/>
                <a:ea typeface="Oswald"/>
                <a:cs typeface="Oswald"/>
                <a:sym typeface="Oswald"/>
              </a:rPr>
              <a:t>Vectorizers</a:t>
            </a:r>
            <a:endParaRPr>
              <a:solidFill>
                <a:srgbClr val="01597F"/>
              </a:solidFill>
              <a:latin typeface="Oswald"/>
              <a:ea typeface="Oswald"/>
              <a:cs typeface="Oswald"/>
              <a:sym typeface="Oswald"/>
            </a:endParaRPr>
          </a:p>
          <a:p>
            <a:pPr indent="-342900" lvl="0" marL="457200" rtl="0">
              <a:lnSpc>
                <a:spcPct val="115000"/>
              </a:lnSpc>
              <a:spcBef>
                <a:spcPts val="1600"/>
              </a:spcBef>
              <a:spcAft>
                <a:spcPts val="0"/>
              </a:spcAft>
              <a:buClr>
                <a:srgbClr val="01597F"/>
              </a:buClr>
              <a:buSzPts val="1800"/>
              <a:buFont typeface="Oswald"/>
              <a:buChar char="●"/>
            </a:pPr>
            <a:r>
              <a:rPr lang="en">
                <a:solidFill>
                  <a:srgbClr val="01597F"/>
                </a:solidFill>
                <a:latin typeface="Oswald"/>
                <a:ea typeface="Oswald"/>
                <a:cs typeface="Oswald"/>
                <a:sym typeface="Oswald"/>
              </a:rPr>
              <a:t>Bag Of Words</a:t>
            </a:r>
            <a:endParaRPr>
              <a:solidFill>
                <a:srgbClr val="01597F"/>
              </a:solidFill>
              <a:latin typeface="Oswald"/>
              <a:ea typeface="Oswald"/>
              <a:cs typeface="Oswald"/>
              <a:sym typeface="Oswald"/>
            </a:endParaRPr>
          </a:p>
          <a:p>
            <a:pPr indent="-342900" lvl="0" marL="457200" rtl="0">
              <a:lnSpc>
                <a:spcPct val="115000"/>
              </a:lnSpc>
              <a:spcBef>
                <a:spcPts val="0"/>
              </a:spcBef>
              <a:spcAft>
                <a:spcPts val="0"/>
              </a:spcAft>
              <a:buClr>
                <a:srgbClr val="01597F"/>
              </a:buClr>
              <a:buSzPts val="1800"/>
              <a:buFont typeface="Oswald"/>
              <a:buChar char="●"/>
            </a:pPr>
            <a:r>
              <a:rPr lang="en">
                <a:solidFill>
                  <a:srgbClr val="01597F"/>
                </a:solidFill>
                <a:latin typeface="Oswald"/>
                <a:ea typeface="Oswald"/>
                <a:cs typeface="Oswald"/>
                <a:sym typeface="Oswald"/>
              </a:rPr>
              <a:t>TF-IDF</a:t>
            </a:r>
            <a:endParaRPr>
              <a:solidFill>
                <a:srgbClr val="01597F"/>
              </a:solidFill>
              <a:latin typeface="Oswald"/>
              <a:ea typeface="Oswald"/>
              <a:cs typeface="Oswald"/>
              <a:sym typeface="Oswald"/>
            </a:endParaRPr>
          </a:p>
          <a:p>
            <a:pPr indent="0" lvl="0" marL="0" rtl="0">
              <a:lnSpc>
                <a:spcPct val="115000"/>
              </a:lnSpc>
              <a:spcBef>
                <a:spcPts val="1600"/>
              </a:spcBef>
              <a:spcAft>
                <a:spcPts val="0"/>
              </a:spcAft>
              <a:buClr>
                <a:schemeClr val="dk1"/>
              </a:buClr>
              <a:buSzPts val="1100"/>
              <a:buFont typeface="Arial"/>
              <a:buNone/>
            </a:pPr>
            <a:r>
              <a:rPr lang="en">
                <a:solidFill>
                  <a:srgbClr val="01597F"/>
                </a:solidFill>
                <a:latin typeface="Oswald"/>
                <a:ea typeface="Oswald"/>
                <a:cs typeface="Oswald"/>
                <a:sym typeface="Oswald"/>
              </a:rPr>
              <a:t>Classifiers</a:t>
            </a:r>
            <a:endParaRPr>
              <a:solidFill>
                <a:srgbClr val="01597F"/>
              </a:solidFill>
              <a:latin typeface="Oswald"/>
              <a:ea typeface="Oswald"/>
              <a:cs typeface="Oswald"/>
              <a:sym typeface="Oswald"/>
            </a:endParaRPr>
          </a:p>
          <a:p>
            <a:pPr indent="-342900" lvl="0" marL="457200" rtl="0">
              <a:lnSpc>
                <a:spcPct val="115000"/>
              </a:lnSpc>
              <a:spcBef>
                <a:spcPts val="1600"/>
              </a:spcBef>
              <a:spcAft>
                <a:spcPts val="0"/>
              </a:spcAft>
              <a:buClr>
                <a:srgbClr val="01597F"/>
              </a:buClr>
              <a:buSzPts val="1800"/>
              <a:buFont typeface="Oswald"/>
              <a:buChar char="●"/>
            </a:pPr>
            <a:r>
              <a:rPr lang="en">
                <a:solidFill>
                  <a:srgbClr val="01597F"/>
                </a:solidFill>
                <a:latin typeface="Oswald"/>
                <a:ea typeface="Oswald"/>
                <a:cs typeface="Oswald"/>
                <a:sym typeface="Oswald"/>
              </a:rPr>
              <a:t>K-NN</a:t>
            </a:r>
            <a:endParaRPr>
              <a:solidFill>
                <a:srgbClr val="01597F"/>
              </a:solidFill>
              <a:latin typeface="Oswald"/>
              <a:ea typeface="Oswald"/>
              <a:cs typeface="Oswald"/>
              <a:sym typeface="Oswald"/>
            </a:endParaRPr>
          </a:p>
          <a:p>
            <a:pPr indent="-342900" lvl="0" marL="457200" rtl="0">
              <a:lnSpc>
                <a:spcPct val="115000"/>
              </a:lnSpc>
              <a:spcBef>
                <a:spcPts val="0"/>
              </a:spcBef>
              <a:spcAft>
                <a:spcPts val="0"/>
              </a:spcAft>
              <a:buClr>
                <a:srgbClr val="01597F"/>
              </a:buClr>
              <a:buSzPts val="1800"/>
              <a:buFont typeface="Oswald"/>
              <a:buChar char="●"/>
            </a:pPr>
            <a:r>
              <a:rPr lang="en">
                <a:solidFill>
                  <a:srgbClr val="01597F"/>
                </a:solidFill>
                <a:latin typeface="Oswald"/>
                <a:ea typeface="Oswald"/>
                <a:cs typeface="Oswald"/>
                <a:sym typeface="Oswald"/>
              </a:rPr>
              <a:t>SVM</a:t>
            </a:r>
            <a:endParaRPr>
              <a:solidFill>
                <a:srgbClr val="01597F"/>
              </a:solidFill>
              <a:latin typeface="Oswald"/>
              <a:ea typeface="Oswald"/>
              <a:cs typeface="Oswald"/>
              <a:sym typeface="Oswald"/>
            </a:endParaRPr>
          </a:p>
          <a:p>
            <a:pPr indent="-342900" lvl="0" marL="457200" rtl="0">
              <a:lnSpc>
                <a:spcPct val="115000"/>
              </a:lnSpc>
              <a:spcBef>
                <a:spcPts val="0"/>
              </a:spcBef>
              <a:spcAft>
                <a:spcPts val="0"/>
              </a:spcAft>
              <a:buClr>
                <a:srgbClr val="01597F"/>
              </a:buClr>
              <a:buSzPts val="1800"/>
              <a:buFont typeface="Oswald"/>
              <a:buChar char="●"/>
            </a:pPr>
            <a:r>
              <a:rPr lang="en">
                <a:solidFill>
                  <a:srgbClr val="01597F"/>
                </a:solidFill>
                <a:latin typeface="Oswald"/>
                <a:ea typeface="Oswald"/>
                <a:cs typeface="Oswald"/>
                <a:sym typeface="Oswald"/>
              </a:rPr>
              <a:t>Decision Tree</a:t>
            </a:r>
            <a:endParaRPr>
              <a:solidFill>
                <a:srgbClr val="01597F"/>
              </a:solidFill>
              <a:latin typeface="Oswald"/>
              <a:ea typeface="Oswald"/>
              <a:cs typeface="Oswald"/>
              <a:sym typeface="Oswald"/>
            </a:endParaRPr>
          </a:p>
          <a:p>
            <a:pPr indent="-342900" lvl="0" marL="457200" rtl="0">
              <a:lnSpc>
                <a:spcPct val="115000"/>
              </a:lnSpc>
              <a:spcBef>
                <a:spcPts val="0"/>
              </a:spcBef>
              <a:spcAft>
                <a:spcPts val="0"/>
              </a:spcAft>
              <a:buClr>
                <a:srgbClr val="01597F"/>
              </a:buClr>
              <a:buSzPts val="1800"/>
              <a:buFont typeface="Oswald"/>
              <a:buChar char="●"/>
            </a:pPr>
            <a:r>
              <a:rPr lang="en">
                <a:solidFill>
                  <a:srgbClr val="01597F"/>
                </a:solidFill>
                <a:latin typeface="Oswald"/>
                <a:ea typeface="Oswald"/>
                <a:cs typeface="Oswald"/>
                <a:sym typeface="Oswald"/>
              </a:rPr>
              <a:t>Logistic Regression</a:t>
            </a:r>
            <a:endParaRPr>
              <a:solidFill>
                <a:srgbClr val="01597F"/>
              </a:solidFill>
              <a:latin typeface="Oswald"/>
              <a:ea typeface="Oswald"/>
              <a:cs typeface="Oswald"/>
              <a:sym typeface="Oswald"/>
            </a:endParaRPr>
          </a:p>
          <a:p>
            <a:pPr indent="-342900" lvl="0" marL="457200" rtl="0">
              <a:lnSpc>
                <a:spcPct val="115000"/>
              </a:lnSpc>
              <a:spcBef>
                <a:spcPts val="0"/>
              </a:spcBef>
              <a:spcAft>
                <a:spcPts val="0"/>
              </a:spcAft>
              <a:buClr>
                <a:srgbClr val="01597F"/>
              </a:buClr>
              <a:buSzPts val="1800"/>
              <a:buFont typeface="Oswald"/>
              <a:buChar char="●"/>
            </a:pPr>
            <a:r>
              <a:rPr lang="en">
                <a:solidFill>
                  <a:srgbClr val="01597F"/>
                </a:solidFill>
                <a:latin typeface="Oswald"/>
                <a:ea typeface="Oswald"/>
                <a:cs typeface="Oswald"/>
                <a:sym typeface="Oswald"/>
              </a:rPr>
              <a:t>Naive Bayes</a:t>
            </a:r>
            <a:endParaRPr>
              <a:solidFill>
                <a:srgbClr val="01597F"/>
              </a:solidFill>
              <a:latin typeface="Oswald Light"/>
              <a:ea typeface="Oswald Light"/>
              <a:cs typeface="Oswald Light"/>
              <a:sym typeface="Oswald Light"/>
            </a:endParaRPr>
          </a:p>
        </p:txBody>
      </p:sp>
      <p:pic>
        <p:nvPicPr>
          <p:cNvPr id="4417" name="Google Shape;4417;p20"/>
          <p:cNvPicPr preferRelativeResize="0"/>
          <p:nvPr/>
        </p:nvPicPr>
        <p:blipFill>
          <a:blip r:embed="rId3">
            <a:alphaModFix/>
          </a:blip>
          <a:stretch>
            <a:fillRect/>
          </a:stretch>
        </p:blipFill>
        <p:spPr>
          <a:xfrm>
            <a:off x="3090775" y="1365175"/>
            <a:ext cx="4532874" cy="3241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1" name="Shape 4421"/>
        <p:cNvGrpSpPr/>
        <p:nvPr/>
      </p:nvGrpSpPr>
      <p:grpSpPr>
        <a:xfrm>
          <a:off x="0" y="0"/>
          <a:ext cx="0" cy="0"/>
          <a:chOff x="0" y="0"/>
          <a:chExt cx="0" cy="0"/>
        </a:xfrm>
      </p:grpSpPr>
      <p:sp>
        <p:nvSpPr>
          <p:cNvPr id="4422" name="Google Shape;4422;p21"/>
          <p:cNvSpPr txBox="1"/>
          <p:nvPr>
            <p:ph type="title"/>
          </p:nvPr>
        </p:nvSpPr>
        <p:spPr>
          <a:xfrm>
            <a:off x="718300" y="355375"/>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Oswald"/>
                <a:ea typeface="Oswald"/>
                <a:cs typeface="Oswald"/>
                <a:sym typeface="Oswald"/>
              </a:rPr>
              <a:t>E</a:t>
            </a:r>
            <a:r>
              <a:rPr lang="en">
                <a:latin typeface="Oswald"/>
                <a:ea typeface="Oswald"/>
                <a:cs typeface="Oswald"/>
                <a:sym typeface="Oswald"/>
              </a:rPr>
              <a:t>xamples</a:t>
            </a:r>
            <a:endParaRPr>
              <a:latin typeface="Oswald Light"/>
              <a:ea typeface="Oswald Light"/>
              <a:cs typeface="Oswald Light"/>
              <a:sym typeface="Oswald Light"/>
            </a:endParaRPr>
          </a:p>
        </p:txBody>
      </p:sp>
      <p:pic>
        <p:nvPicPr>
          <p:cNvPr id="4423" name="Google Shape;4423;p21"/>
          <p:cNvPicPr preferRelativeResize="0"/>
          <p:nvPr/>
        </p:nvPicPr>
        <p:blipFill rotWithShape="1">
          <a:blip r:embed="rId3">
            <a:alphaModFix/>
          </a:blip>
          <a:srcRect b="4700" l="10321" r="5835" t="5419"/>
          <a:stretch/>
        </p:blipFill>
        <p:spPr>
          <a:xfrm>
            <a:off x="331034" y="1212775"/>
            <a:ext cx="7245590" cy="3814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7" name="Shape 4427"/>
        <p:cNvGrpSpPr/>
        <p:nvPr/>
      </p:nvGrpSpPr>
      <p:grpSpPr>
        <a:xfrm>
          <a:off x="0" y="0"/>
          <a:ext cx="0" cy="0"/>
          <a:chOff x="0" y="0"/>
          <a:chExt cx="0" cy="0"/>
        </a:xfrm>
      </p:grpSpPr>
      <p:sp>
        <p:nvSpPr>
          <p:cNvPr id="4428" name="Google Shape;4428;p22"/>
          <p:cNvSpPr txBox="1"/>
          <p:nvPr>
            <p:ph type="title"/>
          </p:nvPr>
        </p:nvSpPr>
        <p:spPr>
          <a:xfrm>
            <a:off x="466450" y="225025"/>
            <a:ext cx="71817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Oswald"/>
                <a:ea typeface="Oswald"/>
                <a:cs typeface="Oswald"/>
                <a:sym typeface="Oswald"/>
              </a:rPr>
              <a:t>2. Interpreting Word Vectors</a:t>
            </a:r>
            <a:endParaRPr>
              <a:latin typeface="Oswald"/>
              <a:ea typeface="Oswald"/>
              <a:cs typeface="Oswald"/>
              <a:sym typeface="Oswald"/>
            </a:endParaRPr>
          </a:p>
        </p:txBody>
      </p:sp>
      <p:sp>
        <p:nvSpPr>
          <p:cNvPr id="4429" name="Google Shape;4429;p22"/>
          <p:cNvSpPr txBox="1"/>
          <p:nvPr>
            <p:ph idx="1" type="body"/>
          </p:nvPr>
        </p:nvSpPr>
        <p:spPr>
          <a:xfrm>
            <a:off x="376600" y="1081500"/>
            <a:ext cx="7347900" cy="14559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rgbClr val="003B55"/>
              </a:buClr>
              <a:buSzPts val="1800"/>
              <a:buFont typeface="Oswald"/>
              <a:buChar char="▪"/>
            </a:pPr>
            <a:r>
              <a:rPr lang="en" sz="1800">
                <a:latin typeface="Oswald"/>
                <a:ea typeface="Oswald"/>
                <a:cs typeface="Oswald"/>
                <a:sym typeface="Oswald"/>
              </a:rPr>
              <a:t>Goal: Understand the similarity between word-vectors in the text input</a:t>
            </a:r>
            <a:endParaRPr sz="1800">
              <a:latin typeface="Oswald"/>
              <a:ea typeface="Oswald"/>
              <a:cs typeface="Oswald"/>
              <a:sym typeface="Oswald"/>
            </a:endParaRPr>
          </a:p>
          <a:p>
            <a:pPr indent="0" lvl="0" marL="457200" marR="0" rtl="0" algn="l">
              <a:lnSpc>
                <a:spcPct val="100000"/>
              </a:lnSpc>
              <a:spcBef>
                <a:spcPts val="600"/>
              </a:spcBef>
              <a:spcAft>
                <a:spcPts val="0"/>
              </a:spcAft>
              <a:buNone/>
            </a:pPr>
            <a:r>
              <a:rPr lang="en" sz="1800">
                <a:latin typeface="Oswald"/>
                <a:ea typeface="Oswald"/>
                <a:cs typeface="Oswald"/>
                <a:sym typeface="Oswald"/>
              </a:rPr>
              <a:t>Text + Categorical  - (Description + Component)</a:t>
            </a:r>
            <a:r>
              <a:rPr lang="en">
                <a:latin typeface="Oswald"/>
                <a:ea typeface="Oswald"/>
                <a:cs typeface="Oswald"/>
                <a:sym typeface="Oswald"/>
              </a:rPr>
              <a:t> </a:t>
            </a:r>
            <a:endParaRPr sz="1800"/>
          </a:p>
        </p:txBody>
      </p:sp>
      <p:sp>
        <p:nvSpPr>
          <p:cNvPr id="4430" name="Google Shape;4430;p22"/>
          <p:cNvSpPr/>
          <p:nvPr/>
        </p:nvSpPr>
        <p:spPr>
          <a:xfrm>
            <a:off x="1739925" y="2031050"/>
            <a:ext cx="1274800" cy="1274800"/>
          </a:xfrm>
          <a:prstGeom prst="flowChartInternalStorage">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431" name="Google Shape;4431;p22"/>
          <p:cNvSpPr/>
          <p:nvPr/>
        </p:nvSpPr>
        <p:spPr>
          <a:xfrm>
            <a:off x="5275375" y="2031050"/>
            <a:ext cx="766900" cy="1274800"/>
          </a:xfrm>
          <a:prstGeom prst="flowChartInternalStorage">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432" name="Google Shape;4432;p22"/>
          <p:cNvSpPr/>
          <p:nvPr/>
        </p:nvSpPr>
        <p:spPr>
          <a:xfrm>
            <a:off x="3186300" y="2521350"/>
            <a:ext cx="1908600" cy="2574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33" name="Google Shape;4433;p22"/>
          <p:cNvSpPr txBox="1"/>
          <p:nvPr/>
        </p:nvSpPr>
        <p:spPr>
          <a:xfrm>
            <a:off x="1731125" y="2778750"/>
            <a:ext cx="1274700" cy="429000"/>
          </a:xfrm>
          <a:prstGeom prst="rect">
            <a:avLst/>
          </a:prstGeom>
          <a:solidFill>
            <a:schemeClr val="accent1"/>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17417 x 9937</a:t>
            </a:r>
            <a:endParaRPr>
              <a:solidFill>
                <a:srgbClr val="FFFFFF"/>
              </a:solidFill>
            </a:endParaRPr>
          </a:p>
          <a:p>
            <a:pPr indent="0" lvl="0" marL="0">
              <a:spcBef>
                <a:spcPts val="0"/>
              </a:spcBef>
              <a:spcAft>
                <a:spcPts val="0"/>
              </a:spcAft>
              <a:buNone/>
            </a:pPr>
            <a:r>
              <a:t/>
            </a:r>
            <a:endParaRPr>
              <a:solidFill>
                <a:srgbClr val="FFFFFF"/>
              </a:solidFill>
            </a:endParaRPr>
          </a:p>
        </p:txBody>
      </p:sp>
      <p:sp>
        <p:nvSpPr>
          <p:cNvPr id="4434" name="Google Shape;4434;p22"/>
          <p:cNvSpPr txBox="1"/>
          <p:nvPr/>
        </p:nvSpPr>
        <p:spPr>
          <a:xfrm>
            <a:off x="5021475" y="2803250"/>
            <a:ext cx="1274700" cy="429000"/>
          </a:xfrm>
          <a:prstGeom prst="rect">
            <a:avLst/>
          </a:prstGeom>
          <a:solidFill>
            <a:schemeClr val="accent1"/>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17417 x 1000</a:t>
            </a:r>
            <a:endParaRPr>
              <a:solidFill>
                <a:srgbClr val="FFFFFF"/>
              </a:solidFill>
            </a:endParaRPr>
          </a:p>
          <a:p>
            <a:pPr indent="0" lvl="0" marL="0" rtl="0">
              <a:spcBef>
                <a:spcPts val="0"/>
              </a:spcBef>
              <a:spcAft>
                <a:spcPts val="0"/>
              </a:spcAft>
              <a:buNone/>
            </a:pPr>
            <a:r>
              <a:t/>
            </a:r>
            <a:endParaRPr/>
          </a:p>
        </p:txBody>
      </p:sp>
      <p:sp>
        <p:nvSpPr>
          <p:cNvPr id="4435" name="Google Shape;4435;p22"/>
          <p:cNvSpPr txBox="1"/>
          <p:nvPr/>
        </p:nvSpPr>
        <p:spPr>
          <a:xfrm>
            <a:off x="3141700" y="2144050"/>
            <a:ext cx="2006700" cy="4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SVD ~ 70% variance</a:t>
            </a:r>
            <a:endParaRPr/>
          </a:p>
          <a:p>
            <a:pPr indent="0" lvl="0" marL="0" rtl="0">
              <a:spcBef>
                <a:spcPts val="0"/>
              </a:spcBef>
              <a:spcAft>
                <a:spcPts val="0"/>
              </a:spcAft>
              <a:buNone/>
            </a:pPr>
            <a:r>
              <a:t/>
            </a:r>
            <a:endParaRPr/>
          </a:p>
        </p:txBody>
      </p:sp>
      <p:sp>
        <p:nvSpPr>
          <p:cNvPr id="4436" name="Google Shape;4436;p22"/>
          <p:cNvSpPr txBox="1"/>
          <p:nvPr>
            <p:ph idx="1" type="body"/>
          </p:nvPr>
        </p:nvSpPr>
        <p:spPr>
          <a:xfrm>
            <a:off x="383350" y="3256750"/>
            <a:ext cx="7347900" cy="1455900"/>
          </a:xfrm>
          <a:prstGeom prst="rect">
            <a:avLst/>
          </a:prstGeom>
        </p:spPr>
        <p:txBody>
          <a:bodyPr anchorCtr="0" anchor="t" bIns="91425" lIns="91425" spcFirstLastPara="1" rIns="91425" wrap="square" tIns="91425">
            <a:noAutofit/>
          </a:bodyPr>
          <a:lstStyle/>
          <a:p>
            <a:pPr indent="-266700" lvl="0" marL="342900" rtl="0">
              <a:spcBef>
                <a:spcPts val="600"/>
              </a:spcBef>
              <a:spcAft>
                <a:spcPts val="0"/>
              </a:spcAft>
              <a:buClr>
                <a:srgbClr val="003B55"/>
              </a:buClr>
              <a:buSzPts val="1800"/>
              <a:buFont typeface="Oswald"/>
              <a:buChar char="▪"/>
            </a:pPr>
            <a:r>
              <a:rPr lang="en" sz="1800">
                <a:solidFill>
                  <a:schemeClr val="dk1"/>
                </a:solidFill>
                <a:latin typeface="Oswald"/>
                <a:ea typeface="Oswald"/>
                <a:cs typeface="Oswald"/>
                <a:sym typeface="Oswald"/>
              </a:rPr>
              <a:t>Query: security</a:t>
            </a:r>
            <a:endParaRPr sz="1800">
              <a:solidFill>
                <a:schemeClr val="dk1"/>
              </a:solidFill>
              <a:latin typeface="Oswald"/>
              <a:ea typeface="Oswald"/>
              <a:cs typeface="Oswald"/>
              <a:sym typeface="Oswald"/>
            </a:endParaRPr>
          </a:p>
          <a:p>
            <a:pPr indent="-266700" lvl="0" marL="342900" rtl="0">
              <a:spcBef>
                <a:spcPts val="0"/>
              </a:spcBef>
              <a:spcAft>
                <a:spcPts val="0"/>
              </a:spcAft>
              <a:buClr>
                <a:schemeClr val="dk1"/>
              </a:buClr>
              <a:buSzPts val="1800"/>
              <a:buFont typeface="Oswald"/>
              <a:buChar char="▪"/>
            </a:pPr>
            <a:r>
              <a:rPr lang="en" sz="1800">
                <a:solidFill>
                  <a:schemeClr val="dk1"/>
                </a:solidFill>
                <a:latin typeface="Oswald"/>
                <a:ea typeface="Oswald"/>
                <a:cs typeface="Oswald"/>
                <a:sym typeface="Oswald"/>
              </a:rPr>
              <a:t>Actual: javascriptvalidatelogin (1 bug), presenting (1 bug), awarded (1 bug)</a:t>
            </a:r>
            <a:endParaRPr sz="1800">
              <a:solidFill>
                <a:schemeClr val="dk1"/>
              </a:solidFill>
              <a:latin typeface="Oswald"/>
              <a:ea typeface="Oswald"/>
              <a:cs typeface="Oswald"/>
              <a:sym typeface="Oswald"/>
            </a:endParaRPr>
          </a:p>
          <a:p>
            <a:pPr indent="-266700" lvl="0" marL="342900" rtl="0">
              <a:spcBef>
                <a:spcPts val="0"/>
              </a:spcBef>
              <a:spcAft>
                <a:spcPts val="0"/>
              </a:spcAft>
              <a:buClr>
                <a:schemeClr val="dk1"/>
              </a:buClr>
              <a:buSzPts val="1800"/>
              <a:buFont typeface="Oswald"/>
              <a:buChar char="▪"/>
            </a:pPr>
            <a:r>
              <a:rPr lang="en" sz="1800">
                <a:solidFill>
                  <a:schemeClr val="dk1"/>
                </a:solidFill>
                <a:latin typeface="Oswald"/>
                <a:ea typeface="Oswald"/>
                <a:cs typeface="Oswald"/>
                <a:sym typeface="Oswald"/>
              </a:rPr>
              <a:t>Expected: process, sandboxing, enterprise, information</a:t>
            </a:r>
            <a:endParaRPr sz="1800">
              <a:solidFill>
                <a:schemeClr val="dk1"/>
              </a:solidFill>
              <a:latin typeface="Oswald"/>
              <a:ea typeface="Oswald"/>
              <a:cs typeface="Oswald"/>
              <a:sym typeface="Oswald"/>
            </a:endParaRPr>
          </a:p>
          <a:p>
            <a:pPr indent="-266700" lvl="0" marL="342900" rtl="0">
              <a:spcBef>
                <a:spcPts val="0"/>
              </a:spcBef>
              <a:spcAft>
                <a:spcPts val="0"/>
              </a:spcAft>
              <a:buClr>
                <a:schemeClr val="dk1"/>
              </a:buClr>
              <a:buSzPts val="1800"/>
              <a:buFont typeface="Oswald"/>
              <a:buChar char="▪"/>
            </a:pPr>
            <a:r>
              <a:rPr lang="en" sz="1800">
                <a:solidFill>
                  <a:schemeClr val="dk1"/>
                </a:solidFill>
                <a:latin typeface="Oswald"/>
                <a:ea typeface="Oswald"/>
                <a:cs typeface="Oswald"/>
                <a:sym typeface="Oswald"/>
              </a:rPr>
              <a:t>Reason: Enterprise Process Sandboxing (35 bugs), Enterprise: Information Security(20 bugs)</a:t>
            </a:r>
            <a:endParaRPr sz="1800">
              <a:solidFill>
                <a:srgbClr val="000000"/>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0" name="Shape 4440"/>
        <p:cNvGrpSpPr/>
        <p:nvPr/>
      </p:nvGrpSpPr>
      <p:grpSpPr>
        <a:xfrm>
          <a:off x="0" y="0"/>
          <a:ext cx="0" cy="0"/>
          <a:chOff x="0" y="0"/>
          <a:chExt cx="0" cy="0"/>
        </a:xfrm>
      </p:grpSpPr>
      <p:sp>
        <p:nvSpPr>
          <p:cNvPr id="4441" name="Google Shape;4441;p23"/>
          <p:cNvSpPr txBox="1"/>
          <p:nvPr>
            <p:ph type="title"/>
          </p:nvPr>
        </p:nvSpPr>
        <p:spPr>
          <a:xfrm>
            <a:off x="466450" y="225025"/>
            <a:ext cx="71817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Oswald"/>
                <a:ea typeface="Oswald"/>
                <a:cs typeface="Oswald"/>
                <a:sym typeface="Oswald"/>
              </a:rPr>
              <a:t>Interpreting Word Vectors</a:t>
            </a:r>
            <a:endParaRPr>
              <a:latin typeface="Oswald"/>
              <a:ea typeface="Oswald"/>
              <a:cs typeface="Oswald"/>
              <a:sym typeface="Oswald"/>
            </a:endParaRPr>
          </a:p>
        </p:txBody>
      </p:sp>
      <p:sp>
        <p:nvSpPr>
          <p:cNvPr id="4442" name="Google Shape;4442;p23"/>
          <p:cNvSpPr txBox="1"/>
          <p:nvPr>
            <p:ph idx="1" type="body"/>
          </p:nvPr>
        </p:nvSpPr>
        <p:spPr>
          <a:xfrm>
            <a:off x="300400" y="1081500"/>
            <a:ext cx="7997700" cy="14559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rgbClr val="003B55"/>
              </a:buClr>
              <a:buSzPts val="1800"/>
              <a:buFont typeface="Oswald"/>
              <a:buChar char="▪"/>
            </a:pPr>
            <a:r>
              <a:rPr lang="en" sz="1800">
                <a:latin typeface="Oswald"/>
                <a:ea typeface="Oswald"/>
                <a:cs typeface="Oswald"/>
                <a:sym typeface="Oswald"/>
              </a:rPr>
              <a:t>Goal: Understand the similarity between word-vectors in the text input</a:t>
            </a:r>
            <a:endParaRPr sz="1800">
              <a:latin typeface="Oswald"/>
              <a:ea typeface="Oswald"/>
              <a:cs typeface="Oswald"/>
              <a:sym typeface="Oswald"/>
            </a:endParaRPr>
          </a:p>
          <a:p>
            <a:pPr indent="0" lvl="0" marL="457200" marR="0" rtl="0" algn="l">
              <a:lnSpc>
                <a:spcPct val="100000"/>
              </a:lnSpc>
              <a:spcBef>
                <a:spcPts val="600"/>
              </a:spcBef>
              <a:spcAft>
                <a:spcPts val="0"/>
              </a:spcAft>
              <a:buNone/>
            </a:pPr>
            <a:r>
              <a:rPr lang="en" sz="1800">
                <a:latin typeface="Oswald"/>
                <a:ea typeface="Oswald"/>
                <a:cs typeface="Oswald"/>
                <a:sym typeface="Oswald"/>
              </a:rPr>
              <a:t>Categorical + Categorical + Free  Text (short) - (Product + Component + Keywords) </a:t>
            </a:r>
            <a:endParaRPr sz="1800"/>
          </a:p>
        </p:txBody>
      </p:sp>
      <p:sp>
        <p:nvSpPr>
          <p:cNvPr id="4443" name="Google Shape;4443;p23"/>
          <p:cNvSpPr/>
          <p:nvPr/>
        </p:nvSpPr>
        <p:spPr>
          <a:xfrm>
            <a:off x="1739925" y="2031050"/>
            <a:ext cx="1274800" cy="1274800"/>
          </a:xfrm>
          <a:prstGeom prst="flowChartInternalStorage">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444" name="Google Shape;4444;p23"/>
          <p:cNvSpPr/>
          <p:nvPr/>
        </p:nvSpPr>
        <p:spPr>
          <a:xfrm>
            <a:off x="5275375" y="2031050"/>
            <a:ext cx="766900" cy="1274800"/>
          </a:xfrm>
          <a:prstGeom prst="flowChartInternalStorage">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445" name="Google Shape;4445;p23"/>
          <p:cNvSpPr/>
          <p:nvPr/>
        </p:nvSpPr>
        <p:spPr>
          <a:xfrm>
            <a:off x="3186300" y="2521350"/>
            <a:ext cx="1908600" cy="2574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46" name="Google Shape;4446;p23"/>
          <p:cNvSpPr txBox="1"/>
          <p:nvPr/>
        </p:nvSpPr>
        <p:spPr>
          <a:xfrm>
            <a:off x="1731125" y="2778750"/>
            <a:ext cx="1274700" cy="4290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892</a:t>
            </a:r>
            <a:r>
              <a:rPr lang="en">
                <a:solidFill>
                  <a:srgbClr val="FFFFFF"/>
                </a:solidFill>
              </a:rPr>
              <a:t> x 9937</a:t>
            </a:r>
            <a:endParaRPr>
              <a:solidFill>
                <a:srgbClr val="FFFFFF"/>
              </a:solidFill>
            </a:endParaRPr>
          </a:p>
        </p:txBody>
      </p:sp>
      <p:sp>
        <p:nvSpPr>
          <p:cNvPr id="4447" name="Google Shape;4447;p23"/>
          <p:cNvSpPr txBox="1"/>
          <p:nvPr/>
        </p:nvSpPr>
        <p:spPr>
          <a:xfrm>
            <a:off x="5021475" y="2803250"/>
            <a:ext cx="1274700" cy="4290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892</a:t>
            </a:r>
            <a:r>
              <a:rPr lang="en">
                <a:solidFill>
                  <a:srgbClr val="FFFFFF"/>
                </a:solidFill>
              </a:rPr>
              <a:t> x 50</a:t>
            </a:r>
            <a:endParaRPr>
              <a:solidFill>
                <a:srgbClr val="FFFFFF"/>
              </a:solidFill>
            </a:endParaRPr>
          </a:p>
          <a:p>
            <a:pPr indent="0" lvl="0" marL="0" rtl="0">
              <a:spcBef>
                <a:spcPts val="0"/>
              </a:spcBef>
              <a:spcAft>
                <a:spcPts val="0"/>
              </a:spcAft>
              <a:buNone/>
            </a:pPr>
            <a:r>
              <a:t/>
            </a:r>
            <a:endParaRPr/>
          </a:p>
        </p:txBody>
      </p:sp>
      <p:sp>
        <p:nvSpPr>
          <p:cNvPr id="4448" name="Google Shape;4448;p23"/>
          <p:cNvSpPr txBox="1"/>
          <p:nvPr/>
        </p:nvSpPr>
        <p:spPr>
          <a:xfrm>
            <a:off x="3141700" y="2144050"/>
            <a:ext cx="2006700" cy="4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SVD ~ 70% variance</a:t>
            </a:r>
            <a:endParaRPr/>
          </a:p>
        </p:txBody>
      </p:sp>
      <p:sp>
        <p:nvSpPr>
          <p:cNvPr id="4449" name="Google Shape;4449;p23"/>
          <p:cNvSpPr txBox="1"/>
          <p:nvPr>
            <p:ph idx="1" type="body"/>
          </p:nvPr>
        </p:nvSpPr>
        <p:spPr>
          <a:xfrm>
            <a:off x="383350" y="3232250"/>
            <a:ext cx="7347900" cy="14559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rgbClr val="003B55"/>
              </a:buClr>
              <a:buSzPts val="1800"/>
              <a:buFont typeface="Oswald"/>
              <a:buChar char="▪"/>
            </a:pPr>
            <a:r>
              <a:rPr lang="en" sz="1800">
                <a:solidFill>
                  <a:srgbClr val="000000"/>
                </a:solidFill>
                <a:latin typeface="Oswald"/>
                <a:ea typeface="Oswald"/>
                <a:cs typeface="Oswald"/>
                <a:sym typeface="Oswald"/>
              </a:rPr>
              <a:t>Query: security</a:t>
            </a:r>
            <a:endParaRPr sz="1800">
              <a:solidFill>
                <a:srgbClr val="000000"/>
              </a:solidFill>
              <a:latin typeface="Oswald"/>
              <a:ea typeface="Oswald"/>
              <a:cs typeface="Oswald"/>
              <a:sym typeface="Oswald"/>
            </a:endParaRPr>
          </a:p>
          <a:p>
            <a:pPr indent="-342900" lvl="0" marL="457200" marR="0" rtl="0" algn="l">
              <a:lnSpc>
                <a:spcPct val="100000"/>
              </a:lnSpc>
              <a:spcBef>
                <a:spcPts val="0"/>
              </a:spcBef>
              <a:spcAft>
                <a:spcPts val="0"/>
              </a:spcAft>
              <a:buClr>
                <a:srgbClr val="000000"/>
              </a:buClr>
              <a:buSzPts val="1800"/>
              <a:buFont typeface="Oswald"/>
              <a:buChar char="▪"/>
            </a:pPr>
            <a:r>
              <a:rPr lang="en" sz="1800">
                <a:solidFill>
                  <a:srgbClr val="000000"/>
                </a:solidFill>
                <a:latin typeface="Oswald"/>
                <a:ea typeface="Oswald"/>
                <a:cs typeface="Oswald"/>
                <a:sym typeface="Oswald"/>
              </a:rPr>
              <a:t>Actual: process, sandboxing, enterprise, information, caps, risk</a:t>
            </a:r>
            <a:endParaRPr sz="1800">
              <a:solidFill>
                <a:srgbClr val="000000"/>
              </a:solidFill>
              <a:latin typeface="Oswald"/>
              <a:ea typeface="Oswald"/>
              <a:cs typeface="Oswald"/>
              <a:sym typeface="Oswald"/>
            </a:endParaRPr>
          </a:p>
          <a:p>
            <a:pPr indent="-342900" lvl="0" marL="457200" marR="0" rtl="0" algn="l">
              <a:lnSpc>
                <a:spcPct val="100000"/>
              </a:lnSpc>
              <a:spcBef>
                <a:spcPts val="0"/>
              </a:spcBef>
              <a:spcAft>
                <a:spcPts val="0"/>
              </a:spcAft>
              <a:buClr>
                <a:srgbClr val="000000"/>
              </a:buClr>
              <a:buSzPts val="1800"/>
              <a:buFont typeface="Oswald"/>
              <a:buChar char="▪"/>
            </a:pPr>
            <a:r>
              <a:rPr lang="en" sz="1800">
                <a:solidFill>
                  <a:srgbClr val="000000"/>
                </a:solidFill>
                <a:latin typeface="Oswald"/>
                <a:ea typeface="Oswald"/>
                <a:cs typeface="Oswald"/>
                <a:sym typeface="Oswald"/>
              </a:rPr>
              <a:t>Expected: process, sandboxing, enterprise, information</a:t>
            </a:r>
            <a:endParaRPr sz="1800">
              <a:solidFill>
                <a:srgbClr val="000000"/>
              </a:solidFill>
              <a:latin typeface="Oswald"/>
              <a:ea typeface="Oswald"/>
              <a:cs typeface="Oswald"/>
              <a:sym typeface="Oswald"/>
            </a:endParaRPr>
          </a:p>
          <a:p>
            <a:pPr indent="-342900" lvl="0" marL="457200" marR="0" rtl="0" algn="l">
              <a:lnSpc>
                <a:spcPct val="100000"/>
              </a:lnSpc>
              <a:spcBef>
                <a:spcPts val="0"/>
              </a:spcBef>
              <a:spcAft>
                <a:spcPts val="0"/>
              </a:spcAft>
              <a:buClr>
                <a:srgbClr val="000000"/>
              </a:buClr>
              <a:buSzPts val="1800"/>
              <a:buFont typeface="Oswald"/>
              <a:buChar char="▪"/>
            </a:pPr>
            <a:r>
              <a:rPr lang="en" sz="1800">
                <a:solidFill>
                  <a:srgbClr val="000000"/>
                </a:solidFill>
                <a:latin typeface="Oswald"/>
                <a:ea typeface="Oswald"/>
                <a:cs typeface="Oswald"/>
                <a:sym typeface="Oswald"/>
              </a:rPr>
              <a:t>Reason: Enterprise Process Sandboxing (35 bugs), Enterprise: Information Security(20 bugs)</a:t>
            </a:r>
            <a:endParaRPr sz="1800">
              <a:solidFill>
                <a:srgbClr val="000000"/>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3" name="Shape 4453"/>
        <p:cNvGrpSpPr/>
        <p:nvPr/>
      </p:nvGrpSpPr>
      <p:grpSpPr>
        <a:xfrm>
          <a:off x="0" y="0"/>
          <a:ext cx="0" cy="0"/>
          <a:chOff x="0" y="0"/>
          <a:chExt cx="0" cy="0"/>
        </a:xfrm>
      </p:grpSpPr>
      <p:sp>
        <p:nvSpPr>
          <p:cNvPr id="4454" name="Google Shape;4454;p24"/>
          <p:cNvSpPr txBox="1"/>
          <p:nvPr>
            <p:ph type="title"/>
          </p:nvPr>
        </p:nvSpPr>
        <p:spPr>
          <a:xfrm>
            <a:off x="413500" y="358375"/>
            <a:ext cx="67611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latin typeface="Oswald"/>
                <a:ea typeface="Oswald"/>
                <a:cs typeface="Oswald"/>
                <a:sym typeface="Oswald"/>
              </a:rPr>
              <a:t>3. fastText - Facebook AI Research Lab</a:t>
            </a:r>
            <a:r>
              <a:rPr lang="en">
                <a:latin typeface="Oswald"/>
                <a:ea typeface="Oswald"/>
                <a:cs typeface="Oswald"/>
                <a:sym typeface="Oswald"/>
              </a:rPr>
              <a:t> </a:t>
            </a:r>
            <a:endParaRPr>
              <a:latin typeface="Oswald Light"/>
              <a:ea typeface="Oswald Light"/>
              <a:cs typeface="Oswald Light"/>
              <a:sym typeface="Oswald Light"/>
            </a:endParaRPr>
          </a:p>
        </p:txBody>
      </p:sp>
      <p:sp>
        <p:nvSpPr>
          <p:cNvPr id="4455" name="Google Shape;4455;p24"/>
          <p:cNvSpPr txBox="1"/>
          <p:nvPr>
            <p:ph idx="1" type="body"/>
          </p:nvPr>
        </p:nvSpPr>
        <p:spPr>
          <a:xfrm>
            <a:off x="413500" y="1215775"/>
            <a:ext cx="6761100" cy="111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Clr>
                <a:srgbClr val="003B55"/>
              </a:buClr>
              <a:buSzPts val="1800"/>
              <a:buFont typeface="Oswald"/>
              <a:buChar char="▪"/>
            </a:pPr>
            <a:r>
              <a:rPr lang="en" sz="1800">
                <a:solidFill>
                  <a:schemeClr val="dk1"/>
                </a:solidFill>
                <a:latin typeface="Oswald"/>
                <a:ea typeface="Oswald"/>
                <a:cs typeface="Oswald"/>
                <a:sym typeface="Oswald"/>
              </a:rPr>
              <a:t>A hierarchical classifier</a:t>
            </a:r>
            <a:endParaRPr sz="1800">
              <a:solidFill>
                <a:schemeClr val="dk1"/>
              </a:solidFill>
              <a:latin typeface="Oswald"/>
              <a:ea typeface="Oswald"/>
              <a:cs typeface="Oswald"/>
              <a:sym typeface="Oswald"/>
            </a:endParaRPr>
          </a:p>
          <a:p>
            <a:pPr indent="-342900" lvl="0" marL="457200" rtl="0">
              <a:spcBef>
                <a:spcPts val="0"/>
              </a:spcBef>
              <a:spcAft>
                <a:spcPts val="0"/>
              </a:spcAft>
              <a:buClr>
                <a:schemeClr val="dk1"/>
              </a:buClr>
              <a:buSzPts val="1800"/>
              <a:buFont typeface="Oswald"/>
              <a:buChar char="▪"/>
            </a:pPr>
            <a:r>
              <a:rPr lang="en" sz="1800">
                <a:solidFill>
                  <a:schemeClr val="dk1"/>
                </a:solidFill>
                <a:latin typeface="Oswald"/>
                <a:ea typeface="Oswald"/>
                <a:cs typeface="Oswald"/>
                <a:sym typeface="Oswald"/>
              </a:rPr>
              <a:t>Places frequently occuring classes at smaller depths</a:t>
            </a:r>
            <a:endParaRPr sz="1800">
              <a:solidFill>
                <a:schemeClr val="dk1"/>
              </a:solidFill>
              <a:latin typeface="Oswald"/>
              <a:ea typeface="Oswald"/>
              <a:cs typeface="Oswald"/>
              <a:sym typeface="Oswald"/>
            </a:endParaRPr>
          </a:p>
          <a:p>
            <a:pPr indent="-342900" lvl="0" marL="457200" rtl="0">
              <a:spcBef>
                <a:spcPts val="0"/>
              </a:spcBef>
              <a:spcAft>
                <a:spcPts val="0"/>
              </a:spcAft>
              <a:buClr>
                <a:schemeClr val="dk1"/>
              </a:buClr>
              <a:buSzPts val="1800"/>
              <a:buFont typeface="Oswald"/>
              <a:buChar char="▪"/>
            </a:pPr>
            <a:r>
              <a:rPr lang="en" sz="1800">
                <a:solidFill>
                  <a:schemeClr val="dk1"/>
                </a:solidFill>
                <a:latin typeface="Oswald"/>
                <a:ea typeface="Oswald"/>
                <a:cs typeface="Oswald"/>
                <a:sym typeface="Oswald"/>
              </a:rPr>
              <a:t>Alternative to Word2Vec with a text-classification feature</a:t>
            </a:r>
            <a:endParaRPr sz="1800">
              <a:solidFill>
                <a:schemeClr val="dk1"/>
              </a:solidFill>
              <a:latin typeface="Oswald"/>
              <a:ea typeface="Oswald"/>
              <a:cs typeface="Oswald"/>
              <a:sym typeface="Oswald"/>
            </a:endParaRPr>
          </a:p>
          <a:p>
            <a:pPr indent="0" lvl="0" marL="0">
              <a:spcBef>
                <a:spcPts val="600"/>
              </a:spcBef>
              <a:spcAft>
                <a:spcPts val="0"/>
              </a:spcAft>
              <a:buNone/>
            </a:pPr>
            <a:r>
              <a:t/>
            </a:r>
            <a:endParaRPr/>
          </a:p>
        </p:txBody>
      </p:sp>
      <p:sp>
        <p:nvSpPr>
          <p:cNvPr id="4456" name="Google Shape;4456;p24"/>
          <p:cNvSpPr txBox="1"/>
          <p:nvPr>
            <p:ph type="title"/>
          </p:nvPr>
        </p:nvSpPr>
        <p:spPr>
          <a:xfrm>
            <a:off x="413500" y="2263375"/>
            <a:ext cx="6761100" cy="85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Oswald"/>
                <a:ea typeface="Oswald"/>
                <a:cs typeface="Oswald"/>
                <a:sym typeface="Oswald"/>
              </a:rPr>
              <a:t>Why we need it?</a:t>
            </a:r>
            <a:endParaRPr>
              <a:latin typeface="Oswald Light"/>
              <a:ea typeface="Oswald Light"/>
              <a:cs typeface="Oswald Light"/>
              <a:sym typeface="Oswald Light"/>
            </a:endParaRPr>
          </a:p>
        </p:txBody>
      </p:sp>
      <p:sp>
        <p:nvSpPr>
          <p:cNvPr id="4457" name="Google Shape;4457;p24"/>
          <p:cNvSpPr txBox="1"/>
          <p:nvPr>
            <p:ph idx="1" type="body"/>
          </p:nvPr>
        </p:nvSpPr>
        <p:spPr>
          <a:xfrm>
            <a:off x="413500" y="3120775"/>
            <a:ext cx="6761100" cy="11190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Clr>
                <a:schemeClr val="dk1"/>
              </a:buClr>
              <a:buSzPts val="1800"/>
              <a:buFont typeface="Oswald"/>
              <a:buChar char="▪"/>
            </a:pPr>
            <a:r>
              <a:rPr lang="en" sz="1800">
                <a:solidFill>
                  <a:schemeClr val="dk1"/>
                </a:solidFill>
                <a:latin typeface="Oswald"/>
                <a:ea typeface="Oswald"/>
                <a:cs typeface="Oswald"/>
                <a:sym typeface="Oswald"/>
              </a:rPr>
              <a:t>Getcontentdimensions | Browserelementchildpreload</a:t>
            </a:r>
            <a:endParaRPr sz="1800">
              <a:solidFill>
                <a:schemeClr val="dk1"/>
              </a:solidFill>
              <a:latin typeface="Oswald"/>
              <a:ea typeface="Oswald"/>
              <a:cs typeface="Oswald"/>
              <a:sym typeface="Oswald"/>
            </a:endParaRPr>
          </a:p>
          <a:p>
            <a:pPr indent="-342900" lvl="0" marL="457200" rtl="0">
              <a:spcBef>
                <a:spcPts val="0"/>
              </a:spcBef>
              <a:spcAft>
                <a:spcPts val="0"/>
              </a:spcAft>
              <a:buClr>
                <a:schemeClr val="dk1"/>
              </a:buClr>
              <a:buSzPts val="1800"/>
              <a:buFont typeface="Oswald"/>
              <a:buChar char="▪"/>
            </a:pPr>
            <a:r>
              <a:rPr lang="en" sz="1800">
                <a:solidFill>
                  <a:schemeClr val="dk1"/>
                </a:solidFill>
                <a:latin typeface="Oswald"/>
                <a:ea typeface="Oswald"/>
                <a:cs typeface="Oswald"/>
                <a:sym typeface="Oswald"/>
              </a:rPr>
              <a:t>Sub-word embeddings / character n-grams</a:t>
            </a:r>
            <a:endParaRPr sz="1800">
              <a:solidFill>
                <a:schemeClr val="dk1"/>
              </a:solidFill>
              <a:latin typeface="Oswald"/>
              <a:ea typeface="Oswald"/>
              <a:cs typeface="Oswald"/>
              <a:sym typeface="Oswald"/>
            </a:endParaRPr>
          </a:p>
          <a:p>
            <a:pPr indent="-342900" lvl="0" marL="457200" rtl="0">
              <a:spcBef>
                <a:spcPts val="0"/>
              </a:spcBef>
              <a:spcAft>
                <a:spcPts val="0"/>
              </a:spcAft>
              <a:buClr>
                <a:schemeClr val="dk1"/>
              </a:buClr>
              <a:buSzPts val="1800"/>
              <a:buFont typeface="Oswald"/>
              <a:buChar char="▪"/>
            </a:pPr>
            <a:r>
              <a:rPr lang="en" sz="1800">
                <a:solidFill>
                  <a:schemeClr val="dk1"/>
                </a:solidFill>
                <a:latin typeface="Oswald"/>
                <a:ea typeface="Oswald"/>
                <a:cs typeface="Oswald"/>
                <a:sym typeface="Oswald"/>
              </a:rPr>
              <a:t>Wanted the fast of fastText </a:t>
            </a:r>
            <a:endParaRPr sz="1800">
              <a:solidFill>
                <a:schemeClr val="dk1"/>
              </a:solidFill>
              <a:latin typeface="Oswald"/>
              <a:ea typeface="Oswald"/>
              <a:cs typeface="Oswald"/>
              <a:sym typeface="Oswald"/>
            </a:endParaRPr>
          </a:p>
          <a:p>
            <a:pPr indent="0" lvl="0" marL="0" rtl="0">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