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Light-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Light-boldItalic.fntdata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89514c2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89514c2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89514c2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89514c2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89514c23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89514c23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89514c23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89514c23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89514c23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89514c23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89514c23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89514c23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89514c23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89514c23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89514c23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89514c23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6050" y="481275"/>
            <a:ext cx="61302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Montserrat"/>
                <a:ea typeface="Montserrat"/>
                <a:cs typeface="Montserrat"/>
                <a:sym typeface="Montserrat"/>
              </a:rPr>
              <a:t>Introduction to Artificial Intelligence</a:t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Montserrat"/>
                <a:ea typeface="Montserrat"/>
                <a:cs typeface="Montserrat"/>
                <a:sym typeface="Montserrat"/>
              </a:rPr>
              <a:t>CCSI - 6660- 01</a:t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Montserrat"/>
                <a:ea typeface="Montserrat"/>
                <a:cs typeface="Montserrat"/>
                <a:sym typeface="Montserrat"/>
              </a:rPr>
              <a:t>Final Project </a:t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highlight>
                <a:srgbClr val="F2F2F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4371400" y="3690150"/>
            <a:ext cx="26115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Submitted By: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Rajyalakshmi kancheti- 765684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Rajitha Kampili - 760052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Aravind Sudulaguntla -766577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555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Rajyalakshmi kancheti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rkanc4 @unh.newhaven.edu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00765684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Sudulaguntla Aravind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asudu1@unh.newhaven.edu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00766577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859700" y="21715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 Light"/>
                <a:ea typeface="Lato Light"/>
                <a:cs typeface="Lato Light"/>
                <a:sym typeface="Lato Light"/>
              </a:rPr>
              <a:t>3.</a:t>
            </a:r>
            <a:r>
              <a:rPr lang="en" sz="1100">
                <a:latin typeface="Lato Light"/>
                <a:ea typeface="Lato Light"/>
                <a:cs typeface="Lato Light"/>
                <a:sym typeface="Lato Light"/>
              </a:rPr>
              <a:t>Rajitha kampili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 Light"/>
                <a:ea typeface="Lato Light"/>
                <a:cs typeface="Lato Light"/>
                <a:sym typeface="Lato Light"/>
              </a:rPr>
              <a:t>Rkamp1@unh.newhaven.edu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 Light"/>
                <a:ea typeface="Lato Light"/>
                <a:cs typeface="Lato Light"/>
                <a:sym typeface="Lato Light"/>
              </a:rPr>
              <a:t>00760052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Prediction of Heart Disease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project will predict the  whether the person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affected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by the heart diseases or not. We are going to use different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 whether the person is affected by this.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Project objectives: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main objective of this project to get basic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diagnose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report of the heart whether he is going to effect the by the main part of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body which is heart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is utilizing many algorithms in machine learning to get better outcomes.   </a:t>
            </a:r>
            <a:endParaRPr sz="1322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outcome of this project will give basic understanding of the heart problem in every patient. </a:t>
            </a:r>
            <a:endParaRPr sz="1322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322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253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Methodology: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CRISP-DM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Business understanding.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understanding.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preparation.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Modeling.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Evaluation.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Deployment.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5177575" y="2077825"/>
            <a:ext cx="32361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Algorithms: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 Nearest Neighbour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 Vector Machines 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Random Forest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26475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Sklearn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4572000" y="1990050"/>
            <a:ext cx="26475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Input &amp; Output looks: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Input: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age of the patient [years]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Sex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sex of the patient [M: Male, F: Female]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ChestPainType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chest pain type [TA: Typical Angina, ATA: Atypical Angina, NAP: Non-Anginal Pain, ASY: Asymptomatic]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RestingBP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resting blood pressure [mm Hg]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Cholesterol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serum cholesterol [mm/dl]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FastingBS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fasting blood sugar [1: if FastingBS &gt; 120 mg/dl, 0: otherwise]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RestingECG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MaxHR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maximum heart rate achieved [Numeric value between 60 and 202]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ExerciseAngina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exercise-induced angina [Y: Yes, N: No]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Oldpeak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oldpeak = ST [Numeric value measured in depression]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ST_Slope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slope of the peak exercise ST segment [Up: upsloping, Flat: flat, Down: downsloping]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Output: </a:t>
            </a:r>
            <a:endParaRPr b="1"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HeartDisease</a:t>
            </a:r>
            <a:r>
              <a:rPr lang="en" sz="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output class [1: heart disease, 0: Normal]</a:t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Deliverablities: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Ipynb File for whole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Evaluation methodology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Accuracy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F1 score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Precision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Recall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above methods we can validate our process.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