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10287000" cx="18288000"/>
  <p:notesSz cx="6858000" cy="9144000"/>
  <p:embeddedFontLst>
    <p:embeddedFont>
      <p:font typeface="Roboto"/>
      <p:regular r:id="rId33"/>
      <p:bold r:id="rId34"/>
      <p:italic r:id="rId35"/>
      <p:boldItalic r:id="rId36"/>
    </p:embeddedFont>
    <p:embeddedFont>
      <p:font typeface="Roboto Mono Light"/>
      <p:regular r:id="rId37"/>
      <p:bold r:id="rId38"/>
      <p:italic r:id="rId39"/>
      <p:boldItalic r:id="rId40"/>
    </p:embeddedFont>
    <p:embeddedFont>
      <p:font typeface="Open Sans Light"/>
      <p:regular r:id="rId41"/>
      <p:bold r:id="rId42"/>
      <p:italic r:id="rId43"/>
      <p:boldItalic r:id="rId44"/>
    </p:embeddedFont>
    <p:embeddedFont>
      <p:font typeface="Open Sans"/>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 pos="57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Light-boldItalic.fntdata"/><Relationship Id="rId20" Type="http://schemas.openxmlformats.org/officeDocument/2006/relationships/slide" Target="slides/slide15.xml"/><Relationship Id="rId42" Type="http://schemas.openxmlformats.org/officeDocument/2006/relationships/font" Target="fonts/OpenSansLight-bold.fntdata"/><Relationship Id="rId41" Type="http://schemas.openxmlformats.org/officeDocument/2006/relationships/font" Target="fonts/OpenSansLight-regular.fntdata"/><Relationship Id="rId22" Type="http://schemas.openxmlformats.org/officeDocument/2006/relationships/slide" Target="slides/slide17.xml"/><Relationship Id="rId44" Type="http://schemas.openxmlformats.org/officeDocument/2006/relationships/font" Target="fonts/OpenSansLight-boldItalic.fntdata"/><Relationship Id="rId21" Type="http://schemas.openxmlformats.org/officeDocument/2006/relationships/slide" Target="slides/slide16.xml"/><Relationship Id="rId43" Type="http://schemas.openxmlformats.org/officeDocument/2006/relationships/font" Target="fonts/OpenSansLight-italic.fntdata"/><Relationship Id="rId24" Type="http://schemas.openxmlformats.org/officeDocument/2006/relationships/slide" Target="slides/slide19.xml"/><Relationship Id="rId46" Type="http://schemas.openxmlformats.org/officeDocument/2006/relationships/font" Target="fonts/OpenSans-bold.fntdata"/><Relationship Id="rId23" Type="http://schemas.openxmlformats.org/officeDocument/2006/relationships/slide" Target="slides/slide18.xml"/><Relationship Id="rId45"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penSans-boldItalic.fntdata"/><Relationship Id="rId25" Type="http://schemas.openxmlformats.org/officeDocument/2006/relationships/slide" Target="slides/slide20.xml"/><Relationship Id="rId47" Type="http://schemas.openxmlformats.org/officeDocument/2006/relationships/font" Target="fonts/OpenSans-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MonoLight-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MonoLight-italic.fntdata"/><Relationship Id="rId16" Type="http://schemas.openxmlformats.org/officeDocument/2006/relationships/slide" Target="slides/slide11.xml"/><Relationship Id="rId38" Type="http://schemas.openxmlformats.org/officeDocument/2006/relationships/font" Target="fonts/RobotoMonoLigh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5b2e72063_0_231: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g305b2e72063_0_2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155003ee40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155003ee40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follow the directions on slide 8. Copy and paste the desired icons provided you on slide 9 onto this page.</a:t>
            </a:r>
            <a:endParaRPr sz="2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155003ee4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155003ee4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55003ee40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55003ee40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Please follow the directions on slide 8. Copy and paste the desired icons provided you on slide 9 onto this page.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155003ee4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155003ee4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155003ee40_0_24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g3155003ee40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155003ee4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155003ee4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155003ee40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155003ee40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155003ee4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155003ee4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155003ee4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155003ee4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155003ee40_0_296: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g3155003ee40_0_2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57515110cb_1_290: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57515110cb_1_2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155003ee40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155003ee40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155003ee40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155003ee40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155003ee40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155003ee40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155003ee40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155003ee4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55003ee40_0_414: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3155003ee40_0_4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55003ee40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55003ee40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155003ee40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155003ee40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155003ee4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155003ee4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55003ee4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55003ee4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55003ee4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55003ee4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55003ee4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155003ee4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5003ee4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55003ee4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55003ee40_0_149: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3155003ee40_0_1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55003ee40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55003ee40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55003ee40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55003ee4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4.png"/><Relationship Id="rId3"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a Lesson Title ">
  <p:cSld name="TITLE_1">
    <p:bg>
      <p:bgPr>
        <a:solidFill>
          <a:schemeClr val="dk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3409" l="0" r="0" t="3419"/>
          <a:stretch/>
        </p:blipFill>
        <p:spPr>
          <a:xfrm>
            <a:off x="1239650" y="1254250"/>
            <a:ext cx="2877300" cy="546050"/>
          </a:xfrm>
          <a:prstGeom prst="rect">
            <a:avLst/>
          </a:prstGeom>
          <a:noFill/>
          <a:ln>
            <a:noFill/>
          </a:ln>
        </p:spPr>
      </p:pic>
      <p:pic>
        <p:nvPicPr>
          <p:cNvPr id="11" name="Google Shape;11;p2"/>
          <p:cNvPicPr preferRelativeResize="0"/>
          <p:nvPr/>
        </p:nvPicPr>
        <p:blipFill>
          <a:blip r:embed="rId3">
            <a:alphaModFix/>
          </a:blip>
          <a:stretch>
            <a:fillRect/>
          </a:stretch>
        </p:blipFill>
        <p:spPr>
          <a:xfrm>
            <a:off x="0" y="0"/>
            <a:ext cx="18288000" cy="10287000"/>
          </a:xfrm>
          <a:prstGeom prst="rect">
            <a:avLst/>
          </a:prstGeom>
          <a:noFill/>
          <a:ln>
            <a:noFill/>
          </a:ln>
        </p:spPr>
      </p:pic>
      <p:sp>
        <p:nvSpPr>
          <p:cNvPr id="12" name="Google Shape;12;p2"/>
          <p:cNvSpPr txBox="1"/>
          <p:nvPr>
            <p:ph type="ctrTitle"/>
          </p:nvPr>
        </p:nvSpPr>
        <p:spPr>
          <a:xfrm>
            <a:off x="1225200" y="2813950"/>
            <a:ext cx="10070400" cy="24798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9000"/>
              <a:buFont typeface="Open Sans Light"/>
              <a:buNone/>
              <a:defRPr sz="90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10000"/>
              <a:buFont typeface="Open Sans Light"/>
              <a:buNone/>
              <a:defRPr sz="10000">
                <a:solidFill>
                  <a:schemeClr val="lt1"/>
                </a:solidFill>
                <a:latin typeface="Open Sans Light"/>
                <a:ea typeface="Open Sans Light"/>
                <a:cs typeface="Open Sans Light"/>
                <a:sym typeface="Open Sans Light"/>
              </a:defRPr>
            </a:lvl9pPr>
          </a:lstStyle>
          <a:p/>
        </p:txBody>
      </p:sp>
      <p:sp>
        <p:nvSpPr>
          <p:cNvPr id="13" name="Google Shape;13;p2"/>
          <p:cNvSpPr txBox="1"/>
          <p:nvPr/>
        </p:nvSpPr>
        <p:spPr>
          <a:xfrm>
            <a:off x="1225200" y="5937550"/>
            <a:ext cx="10070400" cy="1294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sz="3600">
              <a:solidFill>
                <a:srgbClr val="FFFFFF"/>
              </a:solidFill>
              <a:latin typeface="Open Sans"/>
              <a:ea typeface="Open Sans"/>
              <a:cs typeface="Open Sans"/>
              <a:sym typeface="Open Sans"/>
            </a:endParaRPr>
          </a:p>
        </p:txBody>
      </p:sp>
      <p:sp>
        <p:nvSpPr>
          <p:cNvPr id="14" name="Google Shape;14;p2"/>
          <p:cNvSpPr txBox="1"/>
          <p:nvPr>
            <p:ph idx="1" type="subTitle"/>
          </p:nvPr>
        </p:nvSpPr>
        <p:spPr>
          <a:xfrm>
            <a:off x="1256200" y="5959675"/>
            <a:ext cx="10039800" cy="8328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36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p:txBody>
      </p:sp>
      <p:grpSp>
        <p:nvGrpSpPr>
          <p:cNvPr id="15" name="Google Shape;15;p2"/>
          <p:cNvGrpSpPr/>
          <p:nvPr/>
        </p:nvGrpSpPr>
        <p:grpSpPr>
          <a:xfrm>
            <a:off x="1232067" y="1034380"/>
            <a:ext cx="3497101" cy="986219"/>
            <a:chOff x="989538" y="1051025"/>
            <a:chExt cx="3377536" cy="952500"/>
          </a:xfrm>
        </p:grpSpPr>
        <p:pic>
          <p:nvPicPr>
            <p:cNvPr id="16" name="Google Shape;16;p2"/>
            <p:cNvPicPr preferRelativeResize="0"/>
            <p:nvPr/>
          </p:nvPicPr>
          <p:blipFill rotWithShape="1">
            <a:blip r:embed="rId2">
              <a:alphaModFix/>
            </a:blip>
            <a:srcRect b="-3409" l="0" r="0" t="3419"/>
            <a:stretch/>
          </p:blipFill>
          <p:spPr>
            <a:xfrm>
              <a:off x="1239650" y="1254250"/>
              <a:ext cx="2877300" cy="546050"/>
            </a:xfrm>
            <a:prstGeom prst="rect">
              <a:avLst/>
            </a:prstGeom>
            <a:noFill/>
            <a:ln>
              <a:noFill/>
            </a:ln>
          </p:spPr>
        </p:pic>
        <p:sp>
          <p:nvSpPr>
            <p:cNvPr id="17" name="Google Shape;17;p2"/>
            <p:cNvSpPr/>
            <p:nvPr/>
          </p:nvSpPr>
          <p:spPr>
            <a:xfrm>
              <a:off x="995600" y="1051025"/>
              <a:ext cx="3365400" cy="952500"/>
            </a:xfrm>
            <a:prstGeom prst="rect">
              <a:avLst/>
            </a:prstGeom>
            <a:solidFill>
              <a:srgbClr val="171A53"/>
            </a:solidFill>
            <a:ln cap="flat" cmpd="sng" w="9525">
              <a:solidFill>
                <a:srgbClr val="171A53"/>
              </a:solidFill>
              <a:prstDash val="solid"/>
              <a:round/>
              <a:headEnd len="sm" w="sm" type="none"/>
              <a:tailEnd len="sm" w="sm" type="none"/>
            </a:ln>
          </p:spPr>
          <p:txBody>
            <a:bodyPr anchorCtr="0" anchor="ctr" bIns="182850" lIns="182850" spcFirstLastPara="1" rIns="182850" wrap="square" tIns="182850">
              <a:noAutofit/>
            </a:bodyPr>
            <a:lstStyle/>
            <a:p>
              <a:pPr indent="0" lvl="0" marL="0" rtl="0" algn="ctr">
                <a:spcBef>
                  <a:spcPts val="0"/>
                </a:spcBef>
                <a:spcAft>
                  <a:spcPts val="0"/>
                </a:spcAft>
                <a:buNone/>
              </a:pPr>
              <a:r>
                <a:t/>
              </a:r>
              <a:endParaRPr sz="2800">
                <a:solidFill>
                  <a:srgbClr val="171A53"/>
                </a:solidFill>
                <a:latin typeface="Open Sans"/>
                <a:ea typeface="Open Sans"/>
                <a:cs typeface="Open Sans"/>
                <a:sym typeface="Open Sans"/>
              </a:endParaRPr>
            </a:p>
          </p:txBody>
        </p:sp>
        <p:pic>
          <p:nvPicPr>
            <p:cNvPr id="18" name="Google Shape;18;p2"/>
            <p:cNvPicPr preferRelativeResize="0"/>
            <p:nvPr/>
          </p:nvPicPr>
          <p:blipFill>
            <a:blip r:embed="rId4">
              <a:alphaModFix/>
            </a:blip>
            <a:stretch>
              <a:fillRect/>
            </a:stretch>
          </p:blipFill>
          <p:spPr>
            <a:xfrm>
              <a:off x="989538" y="1058076"/>
              <a:ext cx="3377536" cy="938400"/>
            </a:xfrm>
            <a:prstGeom prst="rect">
              <a:avLst/>
            </a:prstGeom>
            <a:noFill/>
            <a:ln>
              <a:noFill/>
            </a:ln>
          </p:spPr>
        </p:pic>
      </p:grpSp>
      <p:sp>
        <p:nvSpPr>
          <p:cNvPr id="19" name="Google Shape;19;p2"/>
          <p:cNvSpPr txBox="1"/>
          <p:nvPr/>
        </p:nvSpPr>
        <p:spPr>
          <a:xfrm>
            <a:off x="279350" y="9860050"/>
            <a:ext cx="7915200" cy="22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Dual Code">
  <p:cSld name="TITLE_AND_BODY_1_1_1_1_2">
    <p:spTree>
      <p:nvGrpSpPr>
        <p:cNvPr id="90" name="Shape 90"/>
        <p:cNvGrpSpPr/>
        <p:nvPr/>
      </p:nvGrpSpPr>
      <p:grpSpPr>
        <a:xfrm>
          <a:off x="0" y="0"/>
          <a:ext cx="0" cy="0"/>
          <a:chOff x="0" y="0"/>
          <a:chExt cx="0" cy="0"/>
        </a:xfrm>
      </p:grpSpPr>
      <p:pic>
        <p:nvPicPr>
          <p:cNvPr id="91" name="Google Shape;91;p11"/>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92" name="Google Shape;92;p11"/>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93" name="Google Shape;93;p11"/>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94" name="Google Shape;94;p11"/>
          <p:cNvSpPr/>
          <p:nvPr/>
        </p:nvSpPr>
        <p:spPr>
          <a:xfrm>
            <a:off x="-250" y="-750"/>
            <a:ext cx="18288000" cy="9144000"/>
          </a:xfrm>
          <a:prstGeom prst="rect">
            <a:avLst/>
          </a:prstGeom>
          <a:solidFill>
            <a:srgbClr val="F0F0F0"/>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95" name="Google Shape;95;p11"/>
          <p:cNvSpPr txBox="1"/>
          <p:nvPr/>
        </p:nvSpPr>
        <p:spPr>
          <a:xfrm>
            <a:off x="685800" y="434400"/>
            <a:ext cx="16916400" cy="685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96" name="Google Shape;96;p11"/>
          <p:cNvSpPr txBox="1"/>
          <p:nvPr>
            <p:ph idx="1" type="body"/>
          </p:nvPr>
        </p:nvSpPr>
        <p:spPr>
          <a:xfrm>
            <a:off x="685800" y="1554750"/>
            <a:ext cx="8241000" cy="6903600"/>
          </a:xfrm>
          <a:prstGeom prst="rect">
            <a:avLst/>
          </a:prstGeom>
        </p:spPr>
        <p:txBody>
          <a:bodyPr anchorCtr="0" anchor="t" bIns="0" lIns="0" spcFirstLastPara="1" rIns="0" wrap="square" tIns="0">
            <a:noAutofit/>
          </a:bodyPr>
          <a:lstStyle>
            <a:lvl1pPr indent="-419100" lvl="0" marL="4572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indent="-419100" lvl="1" marL="9144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indent="-381000" lvl="2" marL="13716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indent="-381000" lvl="3" marL="18288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indent="-381000" lvl="4" marL="2286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indent="-381000" lvl="5" marL="27432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indent="-381000" lvl="6" marL="32004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indent="-381000" lvl="7" marL="36576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indent="-381000" lvl="8" marL="41148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p:txBody>
      </p:sp>
      <p:sp>
        <p:nvSpPr>
          <p:cNvPr id="97" name="Google Shape;97;p11"/>
          <p:cNvSpPr txBox="1"/>
          <p:nvPr>
            <p:ph idx="2" type="body"/>
          </p:nvPr>
        </p:nvSpPr>
        <p:spPr>
          <a:xfrm>
            <a:off x="9361350" y="1554750"/>
            <a:ext cx="8241000" cy="6903600"/>
          </a:xfrm>
          <a:prstGeom prst="rect">
            <a:avLst/>
          </a:prstGeom>
        </p:spPr>
        <p:txBody>
          <a:bodyPr anchorCtr="0" anchor="t" bIns="0" lIns="0" spcFirstLastPara="1" rIns="0" wrap="square" tIns="0">
            <a:noAutofit/>
          </a:bodyPr>
          <a:lstStyle>
            <a:lvl1pPr indent="-419100" lvl="0" marL="4572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indent="-419100" lvl="1" marL="9144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indent="-381000" lvl="2" marL="13716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indent="-381000" lvl="3" marL="18288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indent="-381000" lvl="4" marL="2286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indent="-381000" lvl="5" marL="27432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indent="-381000" lvl="6" marL="32004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indent="-381000" lvl="7" marL="36576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indent="-381000" lvl="8" marL="41148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p:txBody>
      </p:sp>
    </p:spTree>
  </p:cSld>
  <p:clrMapOvr>
    <a:masterClrMapping/>
  </p:clrMapOvr>
  <p:extLst>
    <p:ext uri="{DCECCB84-F9BA-43D5-87BE-67443E8EF086}">
      <p15:sldGuideLst>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pos="5623">
          <p15:clr>
            <a:schemeClr val="accent1"/>
          </p15:clr>
        </p15:guide>
        <p15:guide id="9" pos="5897">
          <p15:clr>
            <a:schemeClr val="accent1"/>
          </p15:clr>
        </p15:guide>
        <p15:guide id="10" orient="horz" pos="324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Quote Full Card">
  <p:cSld name="CUSTOM_14">
    <p:spTree>
      <p:nvGrpSpPr>
        <p:cNvPr id="98" name="Shape 98"/>
        <p:cNvGrpSpPr/>
        <p:nvPr/>
      </p:nvGrpSpPr>
      <p:grpSpPr>
        <a:xfrm>
          <a:off x="0" y="0"/>
          <a:ext cx="0" cy="0"/>
          <a:chOff x="0" y="0"/>
          <a:chExt cx="0" cy="0"/>
        </a:xfrm>
      </p:grpSpPr>
      <p:pic>
        <p:nvPicPr>
          <p:cNvPr id="99" name="Google Shape;99;p12"/>
          <p:cNvPicPr preferRelativeResize="0"/>
          <p:nvPr/>
        </p:nvPicPr>
        <p:blipFill>
          <a:blip r:embed="rId2">
            <a:alphaModFix/>
          </a:blip>
          <a:stretch>
            <a:fillRect/>
          </a:stretch>
        </p:blipFill>
        <p:spPr>
          <a:xfrm>
            <a:off x="-4" y="0"/>
            <a:ext cx="18288000" cy="10286989"/>
          </a:xfrm>
          <a:prstGeom prst="rect">
            <a:avLst/>
          </a:prstGeom>
          <a:noFill/>
          <a:ln>
            <a:noFill/>
          </a:ln>
        </p:spPr>
      </p:pic>
      <p:sp>
        <p:nvSpPr>
          <p:cNvPr id="100" name="Google Shape;100;p12"/>
          <p:cNvSpPr/>
          <p:nvPr/>
        </p:nvSpPr>
        <p:spPr>
          <a:xfrm flipH="1">
            <a:off x="1285650" y="1009650"/>
            <a:ext cx="15717000" cy="8268000"/>
          </a:xfrm>
          <a:prstGeom prst="round2DiagRect">
            <a:avLst>
              <a:gd fmla="val 20143" name="adj1"/>
              <a:gd fmla="val 0" name="adj2"/>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101" name="Google Shape;101;p12"/>
          <p:cNvSpPr txBox="1"/>
          <p:nvPr>
            <p:ph idx="1" type="body"/>
          </p:nvPr>
        </p:nvSpPr>
        <p:spPr>
          <a:xfrm>
            <a:off x="2110650" y="1908000"/>
            <a:ext cx="14067000" cy="6471000"/>
          </a:xfrm>
          <a:prstGeom prst="rect">
            <a:avLst/>
          </a:prstGeom>
        </p:spPr>
        <p:txBody>
          <a:bodyPr anchorCtr="0" anchor="ctr" bIns="0" lIns="0" spcFirstLastPara="1" rIns="0" wrap="square" tIns="0">
            <a:noAutofit/>
          </a:bodyPr>
          <a:lstStyle>
            <a:lvl1pPr indent="-533400" lvl="0" marL="457200" rtl="0" algn="ctr">
              <a:spcBef>
                <a:spcPts val="0"/>
              </a:spcBef>
              <a:spcAft>
                <a:spcPts val="0"/>
              </a:spcAft>
              <a:buSzPts val="4800"/>
              <a:buFont typeface="Open Sans Light"/>
              <a:buChar char="●"/>
              <a:defRPr sz="4800">
                <a:latin typeface="Open Sans Light"/>
                <a:ea typeface="Open Sans Light"/>
                <a:cs typeface="Open Sans Light"/>
                <a:sym typeface="Open Sans Light"/>
              </a:defRPr>
            </a:lvl1pPr>
            <a:lvl2pPr indent="-533400" lvl="1" marL="914400" rtl="0" algn="ctr">
              <a:spcBef>
                <a:spcPts val="0"/>
              </a:spcBef>
              <a:spcAft>
                <a:spcPts val="0"/>
              </a:spcAft>
              <a:buSzPts val="4800"/>
              <a:buFont typeface="Open Sans Light"/>
              <a:buChar char="○"/>
              <a:defRPr sz="4800">
                <a:latin typeface="Open Sans Light"/>
                <a:ea typeface="Open Sans Light"/>
                <a:cs typeface="Open Sans Light"/>
                <a:sym typeface="Open Sans Light"/>
              </a:defRPr>
            </a:lvl2pPr>
            <a:lvl3pPr indent="-533400" lvl="2" marL="1371600" rtl="0" algn="ctr">
              <a:spcBef>
                <a:spcPts val="0"/>
              </a:spcBef>
              <a:spcAft>
                <a:spcPts val="0"/>
              </a:spcAft>
              <a:buSzPts val="4800"/>
              <a:buFont typeface="Open Sans Light"/>
              <a:buChar char="■"/>
              <a:defRPr sz="4800">
                <a:latin typeface="Open Sans Light"/>
                <a:ea typeface="Open Sans Light"/>
                <a:cs typeface="Open Sans Light"/>
                <a:sym typeface="Open Sans Light"/>
              </a:defRPr>
            </a:lvl3pPr>
            <a:lvl4pPr indent="-533400" lvl="3" marL="1828800" rtl="0" algn="ctr">
              <a:spcBef>
                <a:spcPts val="0"/>
              </a:spcBef>
              <a:spcAft>
                <a:spcPts val="0"/>
              </a:spcAft>
              <a:buSzPts val="4800"/>
              <a:buFont typeface="Open Sans Light"/>
              <a:buChar char="●"/>
              <a:defRPr sz="4800">
                <a:latin typeface="Open Sans Light"/>
                <a:ea typeface="Open Sans Light"/>
                <a:cs typeface="Open Sans Light"/>
                <a:sym typeface="Open Sans Light"/>
              </a:defRPr>
            </a:lvl4pPr>
            <a:lvl5pPr indent="-533400" lvl="4" marL="2286000" rtl="0" algn="ctr">
              <a:spcBef>
                <a:spcPts val="0"/>
              </a:spcBef>
              <a:spcAft>
                <a:spcPts val="0"/>
              </a:spcAft>
              <a:buSzPts val="4800"/>
              <a:buFont typeface="Open Sans Light"/>
              <a:buChar char="○"/>
              <a:defRPr sz="4800">
                <a:latin typeface="Open Sans Light"/>
                <a:ea typeface="Open Sans Light"/>
                <a:cs typeface="Open Sans Light"/>
                <a:sym typeface="Open Sans Light"/>
              </a:defRPr>
            </a:lvl5pPr>
            <a:lvl6pPr indent="-533400" lvl="5" marL="2743200" rtl="0" algn="ctr">
              <a:spcBef>
                <a:spcPts val="0"/>
              </a:spcBef>
              <a:spcAft>
                <a:spcPts val="0"/>
              </a:spcAft>
              <a:buSzPts val="4800"/>
              <a:buFont typeface="Open Sans Light"/>
              <a:buChar char="■"/>
              <a:defRPr sz="4800">
                <a:latin typeface="Open Sans Light"/>
                <a:ea typeface="Open Sans Light"/>
                <a:cs typeface="Open Sans Light"/>
                <a:sym typeface="Open Sans Light"/>
              </a:defRPr>
            </a:lvl6pPr>
            <a:lvl7pPr indent="-533400" lvl="6" marL="3200400" rtl="0" algn="ctr">
              <a:spcBef>
                <a:spcPts val="0"/>
              </a:spcBef>
              <a:spcAft>
                <a:spcPts val="0"/>
              </a:spcAft>
              <a:buSzPts val="4800"/>
              <a:buFont typeface="Open Sans Light"/>
              <a:buChar char="●"/>
              <a:defRPr sz="4800">
                <a:latin typeface="Open Sans Light"/>
                <a:ea typeface="Open Sans Light"/>
                <a:cs typeface="Open Sans Light"/>
                <a:sym typeface="Open Sans Light"/>
              </a:defRPr>
            </a:lvl7pPr>
            <a:lvl8pPr indent="-533400" lvl="7" marL="3657600" rtl="0" algn="ctr">
              <a:spcBef>
                <a:spcPts val="0"/>
              </a:spcBef>
              <a:spcAft>
                <a:spcPts val="0"/>
              </a:spcAft>
              <a:buSzPts val="4800"/>
              <a:buFont typeface="Open Sans Light"/>
              <a:buChar char="○"/>
              <a:defRPr sz="4800">
                <a:latin typeface="Open Sans Light"/>
                <a:ea typeface="Open Sans Light"/>
                <a:cs typeface="Open Sans Light"/>
                <a:sym typeface="Open Sans Light"/>
              </a:defRPr>
            </a:lvl8pPr>
            <a:lvl9pPr indent="-533400" lvl="8" marL="4114800" rtl="0" algn="ctr">
              <a:spcBef>
                <a:spcPts val="0"/>
              </a:spcBef>
              <a:spcAft>
                <a:spcPts val="0"/>
              </a:spcAft>
              <a:buSzPts val="4800"/>
              <a:buFont typeface="Open Sans Light"/>
              <a:buChar char="■"/>
              <a:defRPr sz="4800">
                <a:latin typeface="Open Sans Light"/>
                <a:ea typeface="Open Sans Light"/>
                <a:cs typeface="Open Sans Light"/>
                <a:sym typeface="Open Sans Light"/>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02" name="Shape 102"/>
        <p:cNvGrpSpPr/>
        <p:nvPr/>
      </p:nvGrpSpPr>
      <p:grpSpPr>
        <a:xfrm>
          <a:off x="0" y="0"/>
          <a:ext cx="0" cy="0"/>
          <a:chOff x="0" y="0"/>
          <a:chExt cx="0" cy="0"/>
        </a:xfrm>
      </p:grpSpPr>
      <p:sp>
        <p:nvSpPr>
          <p:cNvPr id="103" name="Google Shape;103;p13"/>
          <p:cNvSpPr/>
          <p:nvPr/>
        </p:nvSpPr>
        <p:spPr>
          <a:xfrm flipH="1">
            <a:off x="16492800" y="8491850"/>
            <a:ext cx="1795200" cy="1795200"/>
          </a:xfrm>
          <a:prstGeom prst="rtTriangle">
            <a:avLst/>
          </a:prstGeom>
          <a:solidFill>
            <a:schemeClr val="lt1"/>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4" name="Google Shape;104;p13"/>
          <p:cNvSpPr/>
          <p:nvPr/>
        </p:nvSpPr>
        <p:spPr>
          <a:xfrm flipH="1">
            <a:off x="16492800" y="8491750"/>
            <a:ext cx="1795200" cy="1795200"/>
          </a:xfrm>
          <a:prstGeom prst="round1Rect">
            <a:avLst>
              <a:gd fmla="val 16667" name="adj"/>
            </a:avLst>
          </a:prstGeom>
          <a:solidFill>
            <a:schemeClr val="lt1">
              <a:alpha val="68080"/>
            </a:schemeClr>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105" name="Google Shape;105;p13"/>
          <p:cNvSpPr txBox="1"/>
          <p:nvPr>
            <p:ph type="ctrTitle"/>
          </p:nvPr>
        </p:nvSpPr>
        <p:spPr>
          <a:xfrm>
            <a:off x="781050" y="3638550"/>
            <a:ext cx="16444200" cy="1867200"/>
          </a:xfrm>
          <a:prstGeom prst="rect">
            <a:avLst/>
          </a:prstGeom>
        </p:spPr>
        <p:txBody>
          <a:bodyPr anchorCtr="0" anchor="t" bIns="0" lIns="0" spcFirstLastPara="1" rIns="0" wrap="square" tIns="0">
            <a:noAutofit/>
          </a:bodyPr>
          <a:lstStyle>
            <a:lvl1pPr lvl="0">
              <a:spcBef>
                <a:spcPts val="0"/>
              </a:spcBef>
              <a:spcAft>
                <a:spcPts val="0"/>
              </a:spcAft>
              <a:buSzPts val="9600"/>
              <a:buNone/>
              <a:defRPr sz="9600"/>
            </a:lvl1pPr>
            <a:lvl2pPr lvl="1">
              <a:spcBef>
                <a:spcPts val="0"/>
              </a:spcBef>
              <a:spcAft>
                <a:spcPts val="0"/>
              </a:spcAft>
              <a:buSzPts val="9600"/>
              <a:buNone/>
              <a:defRPr sz="9600"/>
            </a:lvl2pPr>
            <a:lvl3pPr lvl="2">
              <a:spcBef>
                <a:spcPts val="0"/>
              </a:spcBef>
              <a:spcAft>
                <a:spcPts val="0"/>
              </a:spcAft>
              <a:buSzPts val="9600"/>
              <a:buNone/>
              <a:defRPr sz="9600"/>
            </a:lvl3pPr>
            <a:lvl4pPr lvl="3">
              <a:spcBef>
                <a:spcPts val="0"/>
              </a:spcBef>
              <a:spcAft>
                <a:spcPts val="0"/>
              </a:spcAft>
              <a:buSzPts val="9600"/>
              <a:buNone/>
              <a:defRPr sz="9600"/>
            </a:lvl4pPr>
            <a:lvl5pPr lvl="4">
              <a:spcBef>
                <a:spcPts val="0"/>
              </a:spcBef>
              <a:spcAft>
                <a:spcPts val="0"/>
              </a:spcAft>
              <a:buSzPts val="9600"/>
              <a:buNone/>
              <a:defRPr sz="9600"/>
            </a:lvl5pPr>
            <a:lvl6pPr lvl="5">
              <a:spcBef>
                <a:spcPts val="0"/>
              </a:spcBef>
              <a:spcAft>
                <a:spcPts val="0"/>
              </a:spcAft>
              <a:buSzPts val="9600"/>
              <a:buNone/>
              <a:defRPr sz="9600"/>
            </a:lvl6pPr>
            <a:lvl7pPr lvl="6">
              <a:spcBef>
                <a:spcPts val="0"/>
              </a:spcBef>
              <a:spcAft>
                <a:spcPts val="0"/>
              </a:spcAft>
              <a:buSzPts val="9600"/>
              <a:buNone/>
              <a:defRPr sz="9600"/>
            </a:lvl7pPr>
            <a:lvl8pPr lvl="7">
              <a:spcBef>
                <a:spcPts val="0"/>
              </a:spcBef>
              <a:spcAft>
                <a:spcPts val="0"/>
              </a:spcAft>
              <a:buSzPts val="9600"/>
              <a:buNone/>
              <a:defRPr sz="9600"/>
            </a:lvl8pPr>
            <a:lvl9pPr lvl="8">
              <a:spcBef>
                <a:spcPts val="0"/>
              </a:spcBef>
              <a:spcAft>
                <a:spcPts val="0"/>
              </a:spcAft>
              <a:buSzPts val="9600"/>
              <a:buNone/>
              <a:defRPr sz="9600"/>
            </a:lvl9pPr>
          </a:lstStyle>
          <a:p/>
        </p:txBody>
      </p:sp>
      <p:sp>
        <p:nvSpPr>
          <p:cNvPr id="106" name="Google Shape;106;p13"/>
          <p:cNvSpPr txBox="1"/>
          <p:nvPr>
            <p:ph idx="1" type="subTitle"/>
          </p:nvPr>
        </p:nvSpPr>
        <p:spPr>
          <a:xfrm>
            <a:off x="781050" y="5578261"/>
            <a:ext cx="16444200" cy="8658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3600"/>
              <a:buNone/>
              <a:defRPr>
                <a:solidFill>
                  <a:schemeClr val="lt1"/>
                </a:solidFill>
              </a:defRPr>
            </a:lvl1pPr>
            <a:lvl2pPr lvl="1">
              <a:lnSpc>
                <a:spcPct val="100000"/>
              </a:lnSpc>
              <a:spcBef>
                <a:spcPts val="0"/>
              </a:spcBef>
              <a:spcAft>
                <a:spcPts val="0"/>
              </a:spcAft>
              <a:buClr>
                <a:schemeClr val="lt1"/>
              </a:buClr>
              <a:buSzPts val="3600"/>
              <a:buNone/>
              <a:defRPr sz="3600">
                <a:solidFill>
                  <a:schemeClr val="lt1"/>
                </a:solidFill>
              </a:defRPr>
            </a:lvl2pPr>
            <a:lvl3pPr lvl="2">
              <a:lnSpc>
                <a:spcPct val="100000"/>
              </a:lnSpc>
              <a:spcBef>
                <a:spcPts val="0"/>
              </a:spcBef>
              <a:spcAft>
                <a:spcPts val="0"/>
              </a:spcAft>
              <a:buClr>
                <a:schemeClr val="lt1"/>
              </a:buClr>
              <a:buSzPts val="3600"/>
              <a:buNone/>
              <a:defRPr sz="3600">
                <a:solidFill>
                  <a:schemeClr val="lt1"/>
                </a:solidFill>
              </a:defRPr>
            </a:lvl3pPr>
            <a:lvl4pPr lvl="3">
              <a:lnSpc>
                <a:spcPct val="100000"/>
              </a:lnSpc>
              <a:spcBef>
                <a:spcPts val="0"/>
              </a:spcBef>
              <a:spcAft>
                <a:spcPts val="0"/>
              </a:spcAft>
              <a:buClr>
                <a:schemeClr val="lt1"/>
              </a:buClr>
              <a:buSzPts val="3600"/>
              <a:buNone/>
              <a:defRPr sz="3600">
                <a:solidFill>
                  <a:schemeClr val="lt1"/>
                </a:solidFill>
              </a:defRPr>
            </a:lvl4pPr>
            <a:lvl5pPr lvl="4">
              <a:lnSpc>
                <a:spcPct val="100000"/>
              </a:lnSpc>
              <a:spcBef>
                <a:spcPts val="0"/>
              </a:spcBef>
              <a:spcAft>
                <a:spcPts val="0"/>
              </a:spcAft>
              <a:buClr>
                <a:schemeClr val="lt1"/>
              </a:buClr>
              <a:buSzPts val="3600"/>
              <a:buNone/>
              <a:defRPr sz="3600">
                <a:solidFill>
                  <a:schemeClr val="lt1"/>
                </a:solidFill>
              </a:defRPr>
            </a:lvl5pPr>
            <a:lvl6pPr lvl="5">
              <a:lnSpc>
                <a:spcPct val="100000"/>
              </a:lnSpc>
              <a:spcBef>
                <a:spcPts val="0"/>
              </a:spcBef>
              <a:spcAft>
                <a:spcPts val="0"/>
              </a:spcAft>
              <a:buClr>
                <a:schemeClr val="lt1"/>
              </a:buClr>
              <a:buSzPts val="3600"/>
              <a:buNone/>
              <a:defRPr sz="3600">
                <a:solidFill>
                  <a:schemeClr val="lt1"/>
                </a:solidFill>
              </a:defRPr>
            </a:lvl6pPr>
            <a:lvl7pPr lvl="6">
              <a:lnSpc>
                <a:spcPct val="100000"/>
              </a:lnSpc>
              <a:spcBef>
                <a:spcPts val="0"/>
              </a:spcBef>
              <a:spcAft>
                <a:spcPts val="0"/>
              </a:spcAft>
              <a:buClr>
                <a:schemeClr val="lt1"/>
              </a:buClr>
              <a:buSzPts val="3600"/>
              <a:buNone/>
              <a:defRPr sz="3600">
                <a:solidFill>
                  <a:schemeClr val="lt1"/>
                </a:solidFill>
              </a:defRPr>
            </a:lvl7pPr>
            <a:lvl8pPr lvl="7">
              <a:lnSpc>
                <a:spcPct val="100000"/>
              </a:lnSpc>
              <a:spcBef>
                <a:spcPts val="0"/>
              </a:spcBef>
              <a:spcAft>
                <a:spcPts val="0"/>
              </a:spcAft>
              <a:buClr>
                <a:schemeClr val="lt1"/>
              </a:buClr>
              <a:buSzPts val="3600"/>
              <a:buNone/>
              <a:defRPr sz="3600">
                <a:solidFill>
                  <a:schemeClr val="lt1"/>
                </a:solidFill>
              </a:defRPr>
            </a:lvl8pPr>
            <a:lvl9pPr lvl="8">
              <a:lnSpc>
                <a:spcPct val="100000"/>
              </a:lnSpc>
              <a:spcBef>
                <a:spcPts val="0"/>
              </a:spcBef>
              <a:spcAft>
                <a:spcPts val="0"/>
              </a:spcAft>
              <a:buClr>
                <a:schemeClr val="lt1"/>
              </a:buClr>
              <a:buSzPts val="3600"/>
              <a:buNone/>
              <a:defRPr sz="3600">
                <a:solidFill>
                  <a:schemeClr val="lt1"/>
                </a:solidFill>
              </a:defRPr>
            </a:lvl9pPr>
          </a:lstStyle>
          <a:p/>
        </p:txBody>
      </p:sp>
      <p:sp>
        <p:nvSpPr>
          <p:cNvPr id="107" name="Google Shape;107;p13"/>
          <p:cNvSpPr txBox="1"/>
          <p:nvPr>
            <p:ph idx="12" type="sldNum"/>
          </p:nvPr>
        </p:nvSpPr>
        <p:spPr>
          <a:xfrm>
            <a:off x="17047083" y="9391246"/>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108" name="Shape 108"/>
        <p:cNvGrpSpPr/>
        <p:nvPr/>
      </p:nvGrpSpPr>
      <p:grpSpPr>
        <a:xfrm>
          <a:off x="0" y="0"/>
          <a:ext cx="0" cy="0"/>
          <a:chOff x="0" y="0"/>
          <a:chExt cx="0" cy="0"/>
        </a:xfrm>
      </p:grpSpPr>
      <p:sp>
        <p:nvSpPr>
          <p:cNvPr id="109" name="Google Shape;109;p14"/>
          <p:cNvSpPr txBox="1"/>
          <p:nvPr>
            <p:ph idx="12" type="sldNum"/>
          </p:nvPr>
        </p:nvSpPr>
        <p:spPr>
          <a:xfrm>
            <a:off x="17047083" y="9391246"/>
            <a:ext cx="1097400" cy="787200"/>
          </a:xfrm>
          <a:prstGeom prst="rect">
            <a:avLst/>
          </a:prstGeom>
        </p:spPr>
        <p:txBody>
          <a:bodyPr anchorCtr="0" anchor="ctr" bIns="182850" lIns="182850" spcFirstLastPara="1" rIns="182850" wrap="square" tIns="1828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b Lesson Title (Designer or Producer Only)">
  <p:cSld name="SECTION_HEADER_1">
    <p:bg>
      <p:bgPr>
        <a:blipFill>
          <a:blip r:embed="rId2">
            <a:alphaModFix/>
          </a:blip>
          <a:stretch>
            <a:fillRect/>
          </a:stretch>
        </a:blipFill>
      </p:bgPr>
    </p:bg>
    <p:spTree>
      <p:nvGrpSpPr>
        <p:cNvPr id="20" name="Shape 20"/>
        <p:cNvGrpSpPr/>
        <p:nvPr/>
      </p:nvGrpSpPr>
      <p:grpSpPr>
        <a:xfrm>
          <a:off x="0" y="0"/>
          <a:ext cx="0" cy="0"/>
          <a:chOff x="0" y="0"/>
          <a:chExt cx="0" cy="0"/>
        </a:xfrm>
      </p:grpSpPr>
      <p:pic>
        <p:nvPicPr>
          <p:cNvPr id="21" name="Google Shape;21;p3"/>
          <p:cNvPicPr preferRelativeResize="0"/>
          <p:nvPr/>
        </p:nvPicPr>
        <p:blipFill>
          <a:blip r:embed="rId3">
            <a:alphaModFix/>
          </a:blip>
          <a:stretch>
            <a:fillRect/>
          </a:stretch>
        </p:blipFill>
        <p:spPr>
          <a:xfrm>
            <a:off x="-4" y="0"/>
            <a:ext cx="18288000" cy="10286989"/>
          </a:xfrm>
          <a:prstGeom prst="rect">
            <a:avLst/>
          </a:prstGeom>
          <a:noFill/>
          <a:ln>
            <a:noFill/>
          </a:ln>
        </p:spPr>
      </p:pic>
      <p:sp>
        <p:nvSpPr>
          <p:cNvPr id="22" name="Google Shape;22;p3"/>
          <p:cNvSpPr txBox="1"/>
          <p:nvPr>
            <p:ph type="title"/>
          </p:nvPr>
        </p:nvSpPr>
        <p:spPr>
          <a:xfrm>
            <a:off x="1225200" y="3735300"/>
            <a:ext cx="15837600" cy="28164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7600"/>
              <a:buFont typeface="Open Sans Light"/>
              <a:buNone/>
              <a:defRPr sz="76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2pPr>
            <a:lvl3pPr lvl="2"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3pPr>
            <a:lvl4pPr lvl="3"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4pPr>
            <a:lvl5pPr lvl="4"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5pPr>
            <a:lvl6pPr lvl="5"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6pPr>
            <a:lvl7pPr lvl="6"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7pPr>
            <a:lvl8pPr lvl="7"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8pPr>
            <a:lvl9pPr lvl="8" rtl="0">
              <a:spcBef>
                <a:spcPts val="0"/>
              </a:spcBef>
              <a:spcAft>
                <a:spcPts val="0"/>
              </a:spcAft>
              <a:buClr>
                <a:schemeClr val="lt1"/>
              </a:buClr>
              <a:buSzPts val="7200"/>
              <a:buFont typeface="Open Sans Light"/>
              <a:buNone/>
              <a:defRPr sz="7200">
                <a:solidFill>
                  <a:schemeClr val="lt1"/>
                </a:solidFill>
                <a:latin typeface="Open Sans Light"/>
                <a:ea typeface="Open Sans Light"/>
                <a:cs typeface="Open Sans Light"/>
                <a:sym typeface="Open Sans Light"/>
              </a:defRPr>
            </a:lvl9pPr>
          </a:lstStyle>
          <a:p/>
        </p:txBody>
      </p:sp>
      <p:sp>
        <p:nvSpPr>
          <p:cNvPr id="23" name="Google Shape;23;p3"/>
          <p:cNvSpPr/>
          <p:nvPr/>
        </p:nvSpPr>
        <p:spPr>
          <a:xfrm>
            <a:off x="576900" y="9439925"/>
            <a:ext cx="2610600" cy="6201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24" name="Google Shape;24;p3"/>
          <p:cNvPicPr preferRelativeResize="0"/>
          <p:nvPr/>
        </p:nvPicPr>
        <p:blipFill>
          <a:blip r:embed="rId4">
            <a:alphaModFix/>
          </a:blip>
          <a:stretch>
            <a:fillRect/>
          </a:stretch>
        </p:blipFill>
        <p:spPr>
          <a:xfrm>
            <a:off x="667760" y="9434283"/>
            <a:ext cx="2619805" cy="6201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a Full Bullet">
  <p:cSld name="TITLE_AND_BODY_1_1">
    <p:spTree>
      <p:nvGrpSpPr>
        <p:cNvPr id="25" name="Shape 25"/>
        <p:cNvGrpSpPr/>
        <p:nvPr/>
      </p:nvGrpSpPr>
      <p:grpSpPr>
        <a:xfrm>
          <a:off x="0" y="0"/>
          <a:ext cx="0" cy="0"/>
          <a:chOff x="0" y="0"/>
          <a:chExt cx="0" cy="0"/>
        </a:xfrm>
      </p:grpSpPr>
      <p:sp>
        <p:nvSpPr>
          <p:cNvPr id="26" name="Google Shape;26;p4"/>
          <p:cNvSpPr/>
          <p:nvPr/>
        </p:nvSpPr>
        <p:spPr>
          <a:xfrm>
            <a:off x="-250" y="0"/>
            <a:ext cx="18288000" cy="9144000"/>
          </a:xfrm>
          <a:prstGeom prst="rect">
            <a:avLst/>
          </a:prstGeom>
          <a:solidFill>
            <a:srgbClr val="FFFFFF"/>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pic>
        <p:nvPicPr>
          <p:cNvPr id="27" name="Google Shape;27;p4"/>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28" name="Google Shape;28;p4"/>
          <p:cNvSpPr txBox="1"/>
          <p:nvPr>
            <p:ph type="title"/>
          </p:nvPr>
        </p:nvSpPr>
        <p:spPr>
          <a:xfrm>
            <a:off x="685800" y="307965"/>
            <a:ext cx="16916400" cy="1509000"/>
          </a:xfrm>
          <a:prstGeom prst="rect">
            <a:avLst/>
          </a:prstGeom>
        </p:spPr>
        <p:txBody>
          <a:bodyPr anchorCtr="0" anchor="ctr" bIns="0" lIns="0" spcFirstLastPara="1" rIns="0" wrap="square" tIns="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29" name="Google Shape;29;p4"/>
          <p:cNvSpPr txBox="1"/>
          <p:nvPr>
            <p:ph idx="1" type="body"/>
          </p:nvPr>
        </p:nvSpPr>
        <p:spPr>
          <a:xfrm>
            <a:off x="685825" y="1828800"/>
            <a:ext cx="16916400" cy="66294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30" name="Google Shape;30;p4"/>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1" name="Google Shape;31;p4"/>
          <p:cNvPicPr preferRelativeResize="0"/>
          <p:nvPr/>
        </p:nvPicPr>
        <p:blipFill>
          <a:blip r:embed="rId3">
            <a:alphaModFix/>
          </a:blip>
          <a:stretch>
            <a:fillRect/>
          </a:stretch>
        </p:blipFill>
        <p:spPr>
          <a:xfrm>
            <a:off x="667760" y="9434283"/>
            <a:ext cx="2619805" cy="620100"/>
          </a:xfrm>
          <a:prstGeom prst="rect">
            <a:avLst/>
          </a:prstGeom>
          <a:noFill/>
          <a:ln>
            <a:noFill/>
          </a:ln>
        </p:spPr>
      </p:pic>
    </p:spTree>
  </p:cSld>
  <p:clrMapOvr>
    <a:masterClrMapping/>
  </p:clrMapOvr>
  <p:extLst>
    <p:ext uri="{DCECCB84-F9BA-43D5-87BE-67443E8EF086}">
      <p15:sldGuideLst>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936">
          <p15:clr>
            <a:schemeClr val="accent1"/>
          </p15:clr>
        </p15:guide>
        <p15:guide id="6" orient="horz" pos="5328">
          <p15:clr>
            <a:schemeClr val="accent1"/>
          </p15:clr>
        </p15:guide>
        <p15:guide id="7" orient="horz" pos="1152">
          <p15:clr>
            <a:schemeClr val="accent1"/>
          </p15:clr>
        </p15:guide>
        <p15:guide id="8" pos="5760">
          <p15:clr>
            <a:srgbClr val="E46962"/>
          </p15:clr>
        </p15:guide>
        <p15:guide id="9" orient="horz" pos="3132">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g Full Graphic">
  <p:cSld name="TITLE_ONLY_1_1_1">
    <p:bg>
      <p:bgPr>
        <a:solidFill>
          <a:schemeClr val="lt1"/>
        </a:solidFill>
      </p:bgPr>
    </p:bg>
    <p:spTree>
      <p:nvGrpSpPr>
        <p:cNvPr id="32" name="Shape 32"/>
        <p:cNvGrpSpPr/>
        <p:nvPr/>
      </p:nvGrpSpPr>
      <p:grpSpPr>
        <a:xfrm>
          <a:off x="0" y="0"/>
          <a:ext cx="0" cy="0"/>
          <a:chOff x="0" y="0"/>
          <a:chExt cx="0" cy="0"/>
        </a:xfrm>
      </p:grpSpPr>
      <p:sp>
        <p:nvSpPr>
          <p:cNvPr id="33" name="Google Shape;33;p5"/>
          <p:cNvSpPr/>
          <p:nvPr/>
        </p:nvSpPr>
        <p:spPr>
          <a:xfrm>
            <a:off x="300" y="0"/>
            <a:ext cx="18288000" cy="1137600"/>
          </a:xfrm>
          <a:prstGeom prst="rect">
            <a:avLst/>
          </a:prstGeom>
          <a:solidFill>
            <a:schemeClr val="dk2"/>
          </a:solidFill>
          <a:ln>
            <a:noFill/>
          </a:ln>
        </p:spPr>
        <p:txBody>
          <a:bodyPr anchorCtr="0" anchor="ctr" bIns="182850" lIns="182850" spcFirstLastPara="1" rIns="182850" wrap="square" tIns="182850">
            <a:noAutofit/>
          </a:bodyPr>
          <a:lstStyle/>
          <a:p>
            <a:pPr indent="0" lvl="0" marL="0" rtl="0" algn="l">
              <a:spcBef>
                <a:spcPts val="0"/>
              </a:spcBef>
              <a:spcAft>
                <a:spcPts val="0"/>
              </a:spcAft>
              <a:buNone/>
            </a:pPr>
            <a:r>
              <a:t/>
            </a:r>
            <a:endParaRPr/>
          </a:p>
        </p:txBody>
      </p:sp>
      <p:sp>
        <p:nvSpPr>
          <p:cNvPr id="34" name="Google Shape;34;p5"/>
          <p:cNvSpPr txBox="1"/>
          <p:nvPr>
            <p:ph type="title"/>
          </p:nvPr>
        </p:nvSpPr>
        <p:spPr>
          <a:xfrm>
            <a:off x="685800" y="0"/>
            <a:ext cx="16916400" cy="1137600"/>
          </a:xfrm>
          <a:prstGeom prst="rect">
            <a:avLst/>
          </a:prstGeom>
        </p:spPr>
        <p:txBody>
          <a:bodyPr anchorCtr="0" anchor="ctr" bIns="0" lIns="0" spcFirstLastPara="1" rIns="0" wrap="square" tIns="0">
            <a:noAutofit/>
          </a:bodyPr>
          <a:lstStyle>
            <a:lvl1pPr lvl="0" rtl="0">
              <a:spcBef>
                <a:spcPts val="0"/>
              </a:spcBef>
              <a:spcAft>
                <a:spcPts val="0"/>
              </a:spcAft>
              <a:buClr>
                <a:schemeClr val="lt1"/>
              </a:buClr>
              <a:buSzPts val="4800"/>
              <a:buFont typeface="Open Sans Light"/>
              <a:buNone/>
              <a:defRPr sz="4800">
                <a:solidFill>
                  <a:schemeClr val="lt1"/>
                </a:solidFill>
                <a:latin typeface="Open Sans Light"/>
                <a:ea typeface="Open Sans Light"/>
                <a:cs typeface="Open Sans Light"/>
                <a:sym typeface="Open Sans Light"/>
              </a:defRPr>
            </a:lvl1pPr>
            <a:lvl2pPr lvl="1" rtl="0">
              <a:spcBef>
                <a:spcPts val="0"/>
              </a:spcBef>
              <a:spcAft>
                <a:spcPts val="0"/>
              </a:spcAft>
              <a:buClr>
                <a:schemeClr val="lt1"/>
              </a:buClr>
              <a:buSzPts val="5600"/>
              <a:buNone/>
              <a:defRPr>
                <a:solidFill>
                  <a:schemeClr val="lt1"/>
                </a:solidFill>
              </a:defRPr>
            </a:lvl2pPr>
            <a:lvl3pPr lvl="2" rtl="0">
              <a:spcBef>
                <a:spcPts val="0"/>
              </a:spcBef>
              <a:spcAft>
                <a:spcPts val="0"/>
              </a:spcAft>
              <a:buClr>
                <a:schemeClr val="lt1"/>
              </a:buClr>
              <a:buSzPts val="5600"/>
              <a:buNone/>
              <a:defRPr>
                <a:solidFill>
                  <a:schemeClr val="lt1"/>
                </a:solidFill>
              </a:defRPr>
            </a:lvl3pPr>
            <a:lvl4pPr lvl="3" rtl="0">
              <a:spcBef>
                <a:spcPts val="0"/>
              </a:spcBef>
              <a:spcAft>
                <a:spcPts val="0"/>
              </a:spcAft>
              <a:buClr>
                <a:schemeClr val="lt1"/>
              </a:buClr>
              <a:buSzPts val="5600"/>
              <a:buNone/>
              <a:defRPr>
                <a:solidFill>
                  <a:schemeClr val="lt1"/>
                </a:solidFill>
              </a:defRPr>
            </a:lvl4pPr>
            <a:lvl5pPr lvl="4" rtl="0">
              <a:spcBef>
                <a:spcPts val="0"/>
              </a:spcBef>
              <a:spcAft>
                <a:spcPts val="0"/>
              </a:spcAft>
              <a:buClr>
                <a:schemeClr val="lt1"/>
              </a:buClr>
              <a:buSzPts val="5600"/>
              <a:buNone/>
              <a:defRPr>
                <a:solidFill>
                  <a:schemeClr val="lt1"/>
                </a:solidFill>
              </a:defRPr>
            </a:lvl5pPr>
            <a:lvl6pPr lvl="5" rtl="0">
              <a:spcBef>
                <a:spcPts val="0"/>
              </a:spcBef>
              <a:spcAft>
                <a:spcPts val="0"/>
              </a:spcAft>
              <a:buClr>
                <a:schemeClr val="lt1"/>
              </a:buClr>
              <a:buSzPts val="5600"/>
              <a:buNone/>
              <a:defRPr>
                <a:solidFill>
                  <a:schemeClr val="lt1"/>
                </a:solidFill>
              </a:defRPr>
            </a:lvl6pPr>
            <a:lvl7pPr lvl="6" rtl="0">
              <a:spcBef>
                <a:spcPts val="0"/>
              </a:spcBef>
              <a:spcAft>
                <a:spcPts val="0"/>
              </a:spcAft>
              <a:buClr>
                <a:schemeClr val="lt1"/>
              </a:buClr>
              <a:buSzPts val="5600"/>
              <a:buNone/>
              <a:defRPr>
                <a:solidFill>
                  <a:schemeClr val="lt1"/>
                </a:solidFill>
              </a:defRPr>
            </a:lvl7pPr>
            <a:lvl8pPr lvl="7" rtl="0">
              <a:spcBef>
                <a:spcPts val="0"/>
              </a:spcBef>
              <a:spcAft>
                <a:spcPts val="0"/>
              </a:spcAft>
              <a:buClr>
                <a:schemeClr val="lt1"/>
              </a:buClr>
              <a:buSzPts val="5600"/>
              <a:buNone/>
              <a:defRPr>
                <a:solidFill>
                  <a:schemeClr val="lt1"/>
                </a:solidFill>
              </a:defRPr>
            </a:lvl8pPr>
            <a:lvl9pPr lvl="8" rtl="0">
              <a:spcBef>
                <a:spcPts val="0"/>
              </a:spcBef>
              <a:spcAft>
                <a:spcPts val="0"/>
              </a:spcAft>
              <a:buClr>
                <a:schemeClr val="lt1"/>
              </a:buClr>
              <a:buSzPts val="5600"/>
              <a:buNone/>
              <a:defRPr>
                <a:solidFill>
                  <a:schemeClr val="lt1"/>
                </a:solidFill>
              </a:defRPr>
            </a:lvl9pPr>
          </a:lstStyle>
          <a:p/>
        </p:txBody>
      </p:sp>
      <p:pic>
        <p:nvPicPr>
          <p:cNvPr id="35" name="Google Shape;35;p5"/>
          <p:cNvPicPr preferRelativeResize="0"/>
          <p:nvPr/>
        </p:nvPicPr>
        <p:blipFill>
          <a:blip r:embed="rId2">
            <a:alphaModFix/>
          </a:blip>
          <a:stretch>
            <a:fillRect/>
          </a:stretch>
        </p:blipFill>
        <p:spPr>
          <a:xfrm>
            <a:off x="667750" y="9434275"/>
            <a:ext cx="2619803" cy="620100"/>
          </a:xfrm>
          <a:prstGeom prst="rect">
            <a:avLst/>
          </a:prstGeom>
          <a:noFill/>
          <a:ln>
            <a:noFill/>
          </a:ln>
        </p:spPr>
      </p:pic>
    </p:spTree>
  </p:cSld>
  <p:clrMapOvr>
    <a:masterClrMapping/>
  </p:clrMapOvr>
  <p:extLst>
    <p:ext uri="{DCECCB84-F9BA-43D5-87BE-67443E8EF086}">
      <p15:sldGuideLst>
        <p15:guide id="1" pos="432">
          <p15:clr>
            <a:schemeClr val="accent1"/>
          </p15:clr>
        </p15:guide>
        <p15:guide id="2" pos="11088">
          <p15:clr>
            <a:schemeClr val="accent1"/>
          </p15:clr>
        </p15:guide>
        <p15:guide id="3" orient="horz" pos="5760">
          <p15:clr>
            <a:schemeClr val="accent1"/>
          </p15:clr>
        </p15:guide>
        <p15:guide id="4" orient="horz" pos="717">
          <p15:clr>
            <a:schemeClr val="accent1"/>
          </p15:clr>
        </p15:guide>
        <p15:guide id="5" pos="5760">
          <p15:clr>
            <a:srgbClr val="E46962"/>
          </p15:clr>
        </p15:guide>
        <p15:guide id="6" orient="horz" pos="324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b Third Card">
  <p:cSld name="TITLE_AND_BODY_1_1_1_3">
    <p:spTree>
      <p:nvGrpSpPr>
        <p:cNvPr id="36" name="Shape 36"/>
        <p:cNvGrpSpPr/>
        <p:nvPr/>
      </p:nvGrpSpPr>
      <p:grpSpPr>
        <a:xfrm>
          <a:off x="0" y="0"/>
          <a:ext cx="0" cy="0"/>
          <a:chOff x="0" y="0"/>
          <a:chExt cx="0" cy="0"/>
        </a:xfrm>
      </p:grpSpPr>
      <p:pic>
        <p:nvPicPr>
          <p:cNvPr id="37" name="Google Shape;37;p6"/>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38" name="Google Shape;38;p6"/>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39" name="Google Shape;39;p6"/>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40" name="Google Shape;40;p6"/>
          <p:cNvSpPr/>
          <p:nvPr/>
        </p:nvSpPr>
        <p:spPr>
          <a:xfrm>
            <a:off x="-250" y="0"/>
            <a:ext cx="18288000" cy="9144000"/>
          </a:xfrm>
          <a:prstGeom prst="rect">
            <a:avLst/>
          </a:prstGeom>
          <a:solidFill>
            <a:srgbClr val="FFFFFF"/>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1" name="Google Shape;41;p6"/>
          <p:cNvSpPr/>
          <p:nvPr/>
        </p:nvSpPr>
        <p:spPr>
          <a:xfrm>
            <a:off x="11623800" y="684300"/>
            <a:ext cx="5978400" cy="7774200"/>
          </a:xfrm>
          <a:prstGeom prst="round1Rect">
            <a:avLst>
              <a:gd fmla="val 28421"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42" name="Google Shape;42;p6"/>
          <p:cNvSpPr txBox="1"/>
          <p:nvPr/>
        </p:nvSpPr>
        <p:spPr>
          <a:xfrm>
            <a:off x="12058350" y="1523388"/>
            <a:ext cx="3915000" cy="3660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2000"/>
              </a:spcAft>
              <a:buNone/>
            </a:pPr>
            <a:r>
              <a:t/>
            </a:r>
            <a:endParaRPr b="1" sz="2600">
              <a:solidFill>
                <a:srgbClr val="0B0B0B"/>
              </a:solidFill>
              <a:latin typeface="Open Sans"/>
              <a:ea typeface="Open Sans"/>
              <a:cs typeface="Open Sans"/>
              <a:sym typeface="Open Sans"/>
            </a:endParaRPr>
          </a:p>
        </p:txBody>
      </p:sp>
      <p:sp>
        <p:nvSpPr>
          <p:cNvPr id="43" name="Google Shape;43;p6"/>
          <p:cNvSpPr txBox="1"/>
          <p:nvPr>
            <p:ph idx="1" type="body"/>
          </p:nvPr>
        </p:nvSpPr>
        <p:spPr>
          <a:xfrm>
            <a:off x="12058350" y="2629500"/>
            <a:ext cx="5109600" cy="53940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44" name="Google Shape;44;p6"/>
          <p:cNvSpPr txBox="1"/>
          <p:nvPr>
            <p:ph idx="2" type="subTitle"/>
          </p:nvPr>
        </p:nvSpPr>
        <p:spPr>
          <a:xfrm>
            <a:off x="12058350" y="1120500"/>
            <a:ext cx="4868400" cy="671400"/>
          </a:xfrm>
          <a:prstGeom prst="rect">
            <a:avLst/>
          </a:prstGeom>
        </p:spPr>
        <p:txBody>
          <a:bodyPr anchorCtr="0" anchor="t" bIns="0" lIns="0" spcFirstLastPara="1" rIns="0" wrap="square" tIns="0">
            <a:noAutofit/>
          </a:bodyPr>
          <a:lstStyle>
            <a:lvl1pPr lvl="0" rtl="0">
              <a:spcBef>
                <a:spcPts val="0"/>
              </a:spcBef>
              <a:spcAft>
                <a:spcPts val="0"/>
              </a:spcAft>
              <a:buSzPts val="3600"/>
              <a:buNone/>
              <a:defRPr b="1"/>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45" name="Google Shape;45;p6"/>
          <p:cNvSpPr txBox="1"/>
          <p:nvPr>
            <p:ph type="title"/>
          </p:nvPr>
        </p:nvSpPr>
        <p:spPr>
          <a:xfrm>
            <a:off x="685800" y="307975"/>
            <a:ext cx="10252200" cy="1509000"/>
          </a:xfrm>
          <a:prstGeom prst="rect">
            <a:avLst/>
          </a:prstGeom>
        </p:spPr>
        <p:txBody>
          <a:bodyPr anchorCtr="0" anchor="ctr" bIns="0" lIns="0" spcFirstLastPara="1" rIns="0" wrap="square" tIns="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46" name="Google Shape;46;p6"/>
          <p:cNvSpPr txBox="1"/>
          <p:nvPr>
            <p:ph idx="3" type="body"/>
          </p:nvPr>
        </p:nvSpPr>
        <p:spPr>
          <a:xfrm>
            <a:off x="685825" y="1828800"/>
            <a:ext cx="10252200" cy="66294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Tree>
  </p:cSld>
  <p:clrMapOvr>
    <a:masterClrMapping/>
  </p:clrMapOvr>
  <p:extLst>
    <p:ext uri="{DCECCB84-F9BA-43D5-87BE-67443E8EF086}">
      <p15:sldGuideLst>
        <p15:guide id="1" pos="432">
          <p15:clr>
            <a:schemeClr val="accent1"/>
          </p15:clr>
        </p15:guide>
        <p15:guide id="2" pos="11088">
          <p15:clr>
            <a:schemeClr val="accent1"/>
          </p15:clr>
        </p15:guide>
        <p15:guide id="3" orient="horz" pos="432">
          <p15:clr>
            <a:schemeClr val="accent1"/>
          </p15:clr>
        </p15:guide>
        <p15:guide id="4" orient="horz" pos="5760">
          <p15:clr>
            <a:schemeClr val="accent1"/>
          </p15:clr>
        </p15:guide>
        <p15:guide id="5" orient="horz" pos="5328">
          <p15:clr>
            <a:schemeClr val="accent1"/>
          </p15:clr>
        </p15:guide>
        <p15:guide id="6" pos="10814">
          <p15:clr>
            <a:schemeClr val="accent1"/>
          </p15:clr>
        </p15:guide>
        <p15:guide id="7" pos="7596">
          <p15:clr>
            <a:schemeClr val="accent1"/>
          </p15:clr>
        </p15:guide>
        <p15:guide id="8" orient="horz" pos="5054">
          <p15:clr>
            <a:schemeClr val="accent2"/>
          </p15:clr>
        </p15:guide>
        <p15:guide id="9" pos="6890">
          <p15:clr>
            <a:schemeClr val="accent1"/>
          </p15:clr>
        </p15:guide>
        <p15:guide id="10" pos="7322">
          <p15:clr>
            <a:schemeClr val="accent1"/>
          </p15:clr>
        </p15:guide>
        <p15:guide id="11" orient="horz" pos="1152">
          <p15:clr>
            <a:schemeClr val="accent2"/>
          </p15:clr>
        </p15:guide>
        <p15:guide id="12" orient="horz" pos="939">
          <p15:clr>
            <a:schemeClr val="accent1"/>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c Half Card">
  <p:cSld name="TITLE_AND_BODY_1_1_1_2">
    <p:spTree>
      <p:nvGrpSpPr>
        <p:cNvPr id="47" name="Shape 47"/>
        <p:cNvGrpSpPr/>
        <p:nvPr/>
      </p:nvGrpSpPr>
      <p:grpSpPr>
        <a:xfrm>
          <a:off x="0" y="0"/>
          <a:ext cx="0" cy="0"/>
          <a:chOff x="0" y="0"/>
          <a:chExt cx="0" cy="0"/>
        </a:xfrm>
      </p:grpSpPr>
      <p:pic>
        <p:nvPicPr>
          <p:cNvPr id="48" name="Google Shape;48;p7"/>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49" name="Google Shape;49;p7"/>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50" name="Google Shape;50;p7"/>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51" name="Google Shape;51;p7"/>
          <p:cNvSpPr/>
          <p:nvPr/>
        </p:nvSpPr>
        <p:spPr>
          <a:xfrm>
            <a:off x="-250" y="0"/>
            <a:ext cx="18288000" cy="9144000"/>
          </a:xfrm>
          <a:prstGeom prst="rect">
            <a:avLst/>
          </a:prstGeom>
          <a:solidFill>
            <a:srgbClr val="FFFFFF"/>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52" name="Google Shape;52;p7"/>
          <p:cNvSpPr/>
          <p:nvPr/>
        </p:nvSpPr>
        <p:spPr>
          <a:xfrm>
            <a:off x="9829800" y="684300"/>
            <a:ext cx="7772400" cy="7774200"/>
          </a:xfrm>
          <a:prstGeom prst="round1Rect">
            <a:avLst>
              <a:gd fmla="val 22136"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53" name="Google Shape;53;p7"/>
          <p:cNvSpPr txBox="1"/>
          <p:nvPr>
            <p:ph idx="1" type="body"/>
          </p:nvPr>
        </p:nvSpPr>
        <p:spPr>
          <a:xfrm>
            <a:off x="10264500" y="2194800"/>
            <a:ext cx="6903000" cy="58290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54" name="Google Shape;54;p7"/>
          <p:cNvSpPr txBox="1"/>
          <p:nvPr>
            <p:ph idx="2" type="subTitle"/>
          </p:nvPr>
        </p:nvSpPr>
        <p:spPr>
          <a:xfrm>
            <a:off x="10264500" y="1120500"/>
            <a:ext cx="6662400" cy="671400"/>
          </a:xfrm>
          <a:prstGeom prst="rect">
            <a:avLst/>
          </a:prstGeom>
        </p:spPr>
        <p:txBody>
          <a:bodyPr anchorCtr="0" anchor="t" bIns="0" lIns="0" spcFirstLastPara="1" rIns="0" wrap="square" tIns="0">
            <a:noAutofit/>
          </a:bodyPr>
          <a:lstStyle>
            <a:lvl1pPr lvl="0" rtl="0">
              <a:spcBef>
                <a:spcPts val="0"/>
              </a:spcBef>
              <a:spcAft>
                <a:spcPts val="0"/>
              </a:spcAft>
              <a:buSzPts val="3600"/>
              <a:buNone/>
              <a:defRPr b="1"/>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55" name="Google Shape;55;p7"/>
          <p:cNvSpPr txBox="1"/>
          <p:nvPr>
            <p:ph type="title"/>
          </p:nvPr>
        </p:nvSpPr>
        <p:spPr>
          <a:xfrm>
            <a:off x="685800" y="307975"/>
            <a:ext cx="9579000" cy="1509000"/>
          </a:xfrm>
          <a:prstGeom prst="rect">
            <a:avLst/>
          </a:prstGeom>
        </p:spPr>
        <p:txBody>
          <a:bodyPr anchorCtr="0" anchor="ctr" bIns="0" lIns="0" spcFirstLastPara="1" rIns="0" wrap="square" tIns="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
        <p:nvSpPr>
          <p:cNvPr id="56" name="Google Shape;56;p7"/>
          <p:cNvSpPr txBox="1"/>
          <p:nvPr>
            <p:ph idx="3" type="body"/>
          </p:nvPr>
        </p:nvSpPr>
        <p:spPr>
          <a:xfrm>
            <a:off x="685825" y="1828800"/>
            <a:ext cx="10252200" cy="66294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Tree>
  </p:cSld>
  <p:clrMapOvr>
    <a:masterClrMapping/>
  </p:clrMapOvr>
  <p:extLst>
    <p:ext uri="{DCECCB84-F9BA-43D5-87BE-67443E8EF086}">
      <p15:sldGuideLst>
        <p15:guide id="1" pos="432">
          <p15:clr>
            <a:schemeClr val="accent1"/>
          </p15:clr>
        </p15:guide>
        <p15:guide id="2" pos="11088">
          <p15:clr>
            <a:schemeClr val="accent1"/>
          </p15:clr>
        </p15:guide>
        <p15:guide id="3" orient="horz" pos="432">
          <p15:clr>
            <a:schemeClr val="accent1"/>
          </p15:clr>
        </p15:guide>
        <p15:guide id="4" orient="horz" pos="5328">
          <p15:clr>
            <a:schemeClr val="accent1"/>
          </p15:clr>
        </p15:guide>
        <p15:guide id="5" pos="10814">
          <p15:clr>
            <a:schemeClr val="accent1"/>
          </p15:clr>
        </p15:guide>
        <p15:guide id="6" pos="6466">
          <p15:clr>
            <a:schemeClr val="accent1"/>
          </p15:clr>
        </p15:guide>
        <p15:guide id="7" orient="horz" pos="5054">
          <p15:clr>
            <a:schemeClr val="accent2"/>
          </p15:clr>
        </p15:guide>
        <p15:guide id="8" pos="5760">
          <p15:clr>
            <a:schemeClr val="accent1"/>
          </p15:clr>
        </p15:guide>
        <p15:guide id="9" pos="6192">
          <p15:clr>
            <a:schemeClr val="accent1"/>
          </p15:clr>
        </p15:guide>
        <p15:guide id="10" orient="horz" pos="1152">
          <p15:clr>
            <a:schemeClr val="accent2"/>
          </p15:clr>
        </p15:guide>
        <p15:guide id="11" orient="horz" pos="939">
          <p15:clr>
            <a:schemeClr val="accent1"/>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e Dual Card">
  <p:cSld name="CUSTOM_11">
    <p:spTree>
      <p:nvGrpSpPr>
        <p:cNvPr id="57" name="Shape 57"/>
        <p:cNvGrpSpPr/>
        <p:nvPr/>
      </p:nvGrpSpPr>
      <p:grpSpPr>
        <a:xfrm>
          <a:off x="0" y="0"/>
          <a:ext cx="0" cy="0"/>
          <a:chOff x="0" y="0"/>
          <a:chExt cx="0" cy="0"/>
        </a:xfrm>
      </p:grpSpPr>
      <p:pic>
        <p:nvPicPr>
          <p:cNvPr id="58" name="Google Shape;58;p8"/>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59" name="Google Shape;59;p8"/>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60" name="Google Shape;60;p8"/>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61" name="Google Shape;61;p8"/>
          <p:cNvSpPr/>
          <p:nvPr/>
        </p:nvSpPr>
        <p:spPr>
          <a:xfrm>
            <a:off x="-250" y="0"/>
            <a:ext cx="18288000" cy="9144000"/>
          </a:xfrm>
          <a:prstGeom prst="rect">
            <a:avLst/>
          </a:prstGeom>
          <a:solidFill>
            <a:srgbClr val="FFFFFF"/>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62" name="Google Shape;62;p8"/>
          <p:cNvSpPr/>
          <p:nvPr/>
        </p:nvSpPr>
        <p:spPr>
          <a:xfrm>
            <a:off x="9487100" y="684300"/>
            <a:ext cx="8115000" cy="7774200"/>
          </a:xfrm>
          <a:prstGeom prst="round1Rect">
            <a:avLst>
              <a:gd fmla="val 22136"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63" name="Google Shape;63;p8"/>
          <p:cNvSpPr/>
          <p:nvPr/>
        </p:nvSpPr>
        <p:spPr>
          <a:xfrm flipH="1" rot="-5400000">
            <a:off x="846450" y="495600"/>
            <a:ext cx="7786200" cy="8137800"/>
          </a:xfrm>
          <a:prstGeom prst="round1Rect">
            <a:avLst>
              <a:gd fmla="val 22136"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64" name="Google Shape;64;p8"/>
          <p:cNvSpPr txBox="1"/>
          <p:nvPr>
            <p:ph idx="1" type="body"/>
          </p:nvPr>
        </p:nvSpPr>
        <p:spPr>
          <a:xfrm>
            <a:off x="1120500" y="1935300"/>
            <a:ext cx="7245600" cy="60882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65" name="Google Shape;65;p8"/>
          <p:cNvSpPr txBox="1"/>
          <p:nvPr>
            <p:ph idx="2" type="subTitle"/>
          </p:nvPr>
        </p:nvSpPr>
        <p:spPr>
          <a:xfrm>
            <a:off x="1120500" y="1007100"/>
            <a:ext cx="7245600" cy="669000"/>
          </a:xfrm>
          <a:prstGeom prst="rect">
            <a:avLst/>
          </a:prstGeom>
        </p:spPr>
        <p:txBody>
          <a:bodyPr anchorCtr="0" anchor="t" bIns="0" lIns="0" spcFirstLastPara="1" rIns="0" wrap="square" tIns="0">
            <a:noAutofit/>
          </a:bodyPr>
          <a:lstStyle>
            <a:lvl1pPr lvl="0" rtl="0">
              <a:spcBef>
                <a:spcPts val="0"/>
              </a:spcBef>
              <a:spcAft>
                <a:spcPts val="0"/>
              </a:spcAft>
              <a:buSzPts val="3600"/>
              <a:buNone/>
              <a:defRPr b="1"/>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
        <p:nvSpPr>
          <p:cNvPr id="66" name="Google Shape;66;p8"/>
          <p:cNvSpPr txBox="1"/>
          <p:nvPr>
            <p:ph idx="3" type="body"/>
          </p:nvPr>
        </p:nvSpPr>
        <p:spPr>
          <a:xfrm>
            <a:off x="9921800" y="1935300"/>
            <a:ext cx="7245600" cy="60882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67" name="Google Shape;67;p8"/>
          <p:cNvSpPr txBox="1"/>
          <p:nvPr>
            <p:ph idx="4" type="subTitle"/>
          </p:nvPr>
        </p:nvSpPr>
        <p:spPr>
          <a:xfrm>
            <a:off x="9921800" y="1007100"/>
            <a:ext cx="7245600" cy="669000"/>
          </a:xfrm>
          <a:prstGeom prst="rect">
            <a:avLst/>
          </a:prstGeom>
        </p:spPr>
        <p:txBody>
          <a:bodyPr anchorCtr="0" anchor="t" bIns="0" lIns="0" spcFirstLastPara="1" rIns="0" wrap="square" tIns="0">
            <a:noAutofit/>
          </a:bodyPr>
          <a:lstStyle>
            <a:lvl1pPr lvl="0" rtl="0">
              <a:spcBef>
                <a:spcPts val="0"/>
              </a:spcBef>
              <a:spcAft>
                <a:spcPts val="0"/>
              </a:spcAft>
              <a:buSzPts val="3600"/>
              <a:buNone/>
              <a:defRPr b="1"/>
            </a:lvl1pPr>
            <a:lvl2pPr lvl="1" rtl="0">
              <a:spcBef>
                <a:spcPts val="0"/>
              </a:spcBef>
              <a:spcAft>
                <a:spcPts val="0"/>
              </a:spcAft>
              <a:buSzPts val="3600"/>
              <a:buNone/>
              <a:defRPr b="1" sz="3600"/>
            </a:lvl2pPr>
            <a:lvl3pPr lvl="2" rtl="0">
              <a:spcBef>
                <a:spcPts val="0"/>
              </a:spcBef>
              <a:spcAft>
                <a:spcPts val="0"/>
              </a:spcAft>
              <a:buSzPts val="3600"/>
              <a:buNone/>
              <a:defRPr b="1" sz="3600"/>
            </a:lvl3pPr>
            <a:lvl4pPr lvl="3" rtl="0">
              <a:spcBef>
                <a:spcPts val="0"/>
              </a:spcBef>
              <a:spcAft>
                <a:spcPts val="0"/>
              </a:spcAft>
              <a:buSzPts val="3600"/>
              <a:buNone/>
              <a:defRPr b="1" sz="3600"/>
            </a:lvl4pPr>
            <a:lvl5pPr lvl="4" rtl="0">
              <a:spcBef>
                <a:spcPts val="0"/>
              </a:spcBef>
              <a:spcAft>
                <a:spcPts val="0"/>
              </a:spcAft>
              <a:buSzPts val="3600"/>
              <a:buNone/>
              <a:defRPr b="1" sz="3600"/>
            </a:lvl5pPr>
            <a:lvl6pPr lvl="5" rtl="0">
              <a:spcBef>
                <a:spcPts val="0"/>
              </a:spcBef>
              <a:spcAft>
                <a:spcPts val="0"/>
              </a:spcAft>
              <a:buSzPts val="3600"/>
              <a:buNone/>
              <a:defRPr b="1" sz="3600"/>
            </a:lvl6pPr>
            <a:lvl7pPr lvl="6" rtl="0">
              <a:spcBef>
                <a:spcPts val="0"/>
              </a:spcBef>
              <a:spcAft>
                <a:spcPts val="0"/>
              </a:spcAft>
              <a:buSzPts val="3600"/>
              <a:buNone/>
              <a:defRPr b="1" sz="3600"/>
            </a:lvl7pPr>
            <a:lvl8pPr lvl="7" rtl="0">
              <a:spcBef>
                <a:spcPts val="0"/>
              </a:spcBef>
              <a:spcAft>
                <a:spcPts val="0"/>
              </a:spcAft>
              <a:buSzPts val="3600"/>
              <a:buNone/>
              <a:defRPr b="1" sz="3600"/>
            </a:lvl8pPr>
            <a:lvl9pPr lvl="8" rtl="0">
              <a:spcBef>
                <a:spcPts val="0"/>
              </a:spcBef>
              <a:spcAft>
                <a:spcPts val="0"/>
              </a:spcAft>
              <a:buSzPts val="3600"/>
              <a:buNone/>
              <a:defRPr b="1" sz="3600"/>
            </a:lvl9pPr>
          </a:lstStyle>
          <a:p/>
        </p:txBody>
      </p:sp>
    </p:spTree>
  </p:cSld>
  <p:clrMapOvr>
    <a:masterClrMapping/>
  </p:clrMapOvr>
  <p:extLst>
    <p:ext uri="{DCECCB84-F9BA-43D5-87BE-67443E8EF086}">
      <p15:sldGuideLst>
        <p15:guide id="1" orient="horz" pos="2880">
          <p15:clr>
            <a:srgbClr val="FF0000"/>
          </p15:clr>
        </p15:guide>
        <p15:guide id="2" pos="5760">
          <p15:clr>
            <a:srgbClr val="FF0000"/>
          </p15:clr>
        </p15:guide>
        <p15:guide id="3" pos="423">
          <p15:clr>
            <a:schemeClr val="accent1"/>
          </p15:clr>
        </p15:guide>
        <p15:guide id="4" orient="horz" pos="423">
          <p15:clr>
            <a:schemeClr val="accent1"/>
          </p15:clr>
        </p15:guide>
        <p15:guide id="5" pos="5553">
          <p15:clr>
            <a:schemeClr val="accent1"/>
          </p15:clr>
        </p15:guide>
        <p15:guide id="6" pos="5976">
          <p15:clr>
            <a:schemeClr val="accent1"/>
          </p15:clr>
        </p15:guide>
        <p15:guide id="7" orient="horz" pos="5328">
          <p15:clr>
            <a:schemeClr val="accent1"/>
          </p15:clr>
        </p15:guide>
        <p15:guide id="8" pos="11088">
          <p15:clr>
            <a:schemeClr val="accent1"/>
          </p15:clr>
        </p15:guide>
        <p15:guide id="9" pos="706">
          <p15:clr>
            <a:schemeClr val="accent1"/>
          </p15:clr>
        </p15:guide>
        <p15:guide id="10" pos="5275">
          <p15:clr>
            <a:schemeClr val="accent1"/>
          </p15:clr>
        </p15:guide>
        <p15:guide id="11" pos="6250">
          <p15:clr>
            <a:schemeClr val="accent1"/>
          </p15:clr>
        </p15:guide>
        <p15:guide id="12" pos="10814">
          <p15:clr>
            <a:schemeClr val="accent1"/>
          </p15:clr>
        </p15:guide>
        <p15:guide id="13" orient="horz" pos="1219">
          <p15:clr>
            <a:schemeClr val="accent2"/>
          </p15:clr>
        </p15:guide>
        <p15:guide id="14" orient="horz" pos="5054">
          <p15:clr>
            <a:schemeClr val="accent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f Triple Card ">
  <p:cSld name="CUSTOM_11_1">
    <p:spTree>
      <p:nvGrpSpPr>
        <p:cNvPr id="68" name="Shape 68"/>
        <p:cNvGrpSpPr/>
        <p:nvPr/>
      </p:nvGrpSpPr>
      <p:grpSpPr>
        <a:xfrm>
          <a:off x="0" y="0"/>
          <a:ext cx="0" cy="0"/>
          <a:chOff x="0" y="0"/>
          <a:chExt cx="0" cy="0"/>
        </a:xfrm>
      </p:grpSpPr>
      <p:pic>
        <p:nvPicPr>
          <p:cNvPr id="69" name="Google Shape;69;p9"/>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70" name="Google Shape;70;p9"/>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71" name="Google Shape;71;p9"/>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72" name="Google Shape;72;p9"/>
          <p:cNvSpPr/>
          <p:nvPr/>
        </p:nvSpPr>
        <p:spPr>
          <a:xfrm>
            <a:off x="-250" y="0"/>
            <a:ext cx="18288000" cy="9144000"/>
          </a:xfrm>
          <a:prstGeom prst="rect">
            <a:avLst/>
          </a:prstGeom>
          <a:solidFill>
            <a:srgbClr val="FFFFFF"/>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3" name="Google Shape;73;p9"/>
          <p:cNvSpPr/>
          <p:nvPr/>
        </p:nvSpPr>
        <p:spPr>
          <a:xfrm>
            <a:off x="6547175" y="1935900"/>
            <a:ext cx="5193600" cy="6522600"/>
          </a:xfrm>
          <a:prstGeom prst="round1Rect">
            <a:avLst>
              <a:gd fmla="val 22136"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4" name="Google Shape;74;p9"/>
          <p:cNvSpPr/>
          <p:nvPr/>
        </p:nvSpPr>
        <p:spPr>
          <a:xfrm>
            <a:off x="685800" y="1935900"/>
            <a:ext cx="5193600" cy="6522600"/>
          </a:xfrm>
          <a:prstGeom prst="round1Rect">
            <a:avLst>
              <a:gd fmla="val 22136"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5" name="Google Shape;75;p9"/>
          <p:cNvSpPr/>
          <p:nvPr/>
        </p:nvSpPr>
        <p:spPr>
          <a:xfrm>
            <a:off x="12408550" y="1935900"/>
            <a:ext cx="5193600" cy="6522600"/>
          </a:xfrm>
          <a:prstGeom prst="round1Rect">
            <a:avLst>
              <a:gd fmla="val 22136" name="adj"/>
            </a:avLst>
          </a:prstGeom>
          <a:solidFill>
            <a:srgbClr val="F0F0F0"/>
          </a:solidFill>
          <a:ln>
            <a:noFill/>
          </a:ln>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76" name="Google Shape;76;p9"/>
          <p:cNvSpPr txBox="1"/>
          <p:nvPr>
            <p:ph idx="1" type="body"/>
          </p:nvPr>
        </p:nvSpPr>
        <p:spPr>
          <a:xfrm>
            <a:off x="1120500" y="3278700"/>
            <a:ext cx="4324200" cy="44862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77" name="Google Shape;77;p9"/>
          <p:cNvSpPr txBox="1"/>
          <p:nvPr>
            <p:ph idx="2" type="subTitle"/>
          </p:nvPr>
        </p:nvSpPr>
        <p:spPr>
          <a:xfrm>
            <a:off x="1134750" y="2271600"/>
            <a:ext cx="4295400" cy="671400"/>
          </a:xfrm>
          <a:prstGeom prst="rect">
            <a:avLst/>
          </a:prstGeom>
        </p:spPr>
        <p:txBody>
          <a:bodyPr anchorCtr="0" anchor="t" bIns="0" lIns="0" spcFirstLastPara="1" rIns="0" wrap="square" tIns="0">
            <a:noAutofit/>
          </a:bodyPr>
          <a:lstStyle>
            <a:lvl1pPr lvl="0" rtl="0">
              <a:spcBef>
                <a:spcPts val="0"/>
              </a:spcBef>
              <a:spcAft>
                <a:spcPts val="0"/>
              </a:spcAft>
              <a:buSzPts val="2600"/>
              <a:buNone/>
              <a:defRPr b="1" sz="2600"/>
            </a:lvl1pPr>
            <a:lvl2pPr lvl="1" rtl="0">
              <a:spcBef>
                <a:spcPts val="0"/>
              </a:spcBef>
              <a:spcAft>
                <a:spcPts val="0"/>
              </a:spcAft>
              <a:buSzPts val="2600"/>
              <a:buNone/>
              <a:defRPr b="1" sz="2600"/>
            </a:lvl2pPr>
            <a:lvl3pPr lvl="2" rtl="0">
              <a:spcBef>
                <a:spcPts val="0"/>
              </a:spcBef>
              <a:spcAft>
                <a:spcPts val="0"/>
              </a:spcAft>
              <a:buSzPts val="2600"/>
              <a:buNone/>
              <a:defRPr b="1" sz="2600"/>
            </a:lvl3pPr>
            <a:lvl4pPr lvl="3" rtl="0">
              <a:spcBef>
                <a:spcPts val="0"/>
              </a:spcBef>
              <a:spcAft>
                <a:spcPts val="0"/>
              </a:spcAft>
              <a:buSzPts val="2600"/>
              <a:buNone/>
              <a:defRPr b="1" sz="2600"/>
            </a:lvl4pPr>
            <a:lvl5pPr lvl="4" rtl="0">
              <a:spcBef>
                <a:spcPts val="0"/>
              </a:spcBef>
              <a:spcAft>
                <a:spcPts val="0"/>
              </a:spcAft>
              <a:buSzPts val="2600"/>
              <a:buNone/>
              <a:defRPr b="1" sz="2600"/>
            </a:lvl5pPr>
            <a:lvl6pPr lvl="5" rtl="0">
              <a:spcBef>
                <a:spcPts val="0"/>
              </a:spcBef>
              <a:spcAft>
                <a:spcPts val="0"/>
              </a:spcAft>
              <a:buSzPts val="2600"/>
              <a:buNone/>
              <a:defRPr b="1" sz="2600"/>
            </a:lvl6pPr>
            <a:lvl7pPr lvl="6" rtl="0">
              <a:spcBef>
                <a:spcPts val="0"/>
              </a:spcBef>
              <a:spcAft>
                <a:spcPts val="0"/>
              </a:spcAft>
              <a:buSzPts val="2600"/>
              <a:buNone/>
              <a:defRPr b="1" sz="2600"/>
            </a:lvl7pPr>
            <a:lvl8pPr lvl="7" rtl="0">
              <a:spcBef>
                <a:spcPts val="0"/>
              </a:spcBef>
              <a:spcAft>
                <a:spcPts val="0"/>
              </a:spcAft>
              <a:buSzPts val="2600"/>
              <a:buNone/>
              <a:defRPr b="1" sz="2600"/>
            </a:lvl8pPr>
            <a:lvl9pPr lvl="8" rtl="0">
              <a:spcBef>
                <a:spcPts val="0"/>
              </a:spcBef>
              <a:spcAft>
                <a:spcPts val="0"/>
              </a:spcAft>
              <a:buSzPts val="2600"/>
              <a:buNone/>
              <a:defRPr b="1" sz="2600"/>
            </a:lvl9pPr>
          </a:lstStyle>
          <a:p/>
        </p:txBody>
      </p:sp>
      <p:sp>
        <p:nvSpPr>
          <p:cNvPr id="78" name="Google Shape;78;p9"/>
          <p:cNvSpPr txBox="1"/>
          <p:nvPr>
            <p:ph idx="3" type="body"/>
          </p:nvPr>
        </p:nvSpPr>
        <p:spPr>
          <a:xfrm>
            <a:off x="6981875" y="3278700"/>
            <a:ext cx="4324200" cy="44862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79" name="Google Shape;79;p9"/>
          <p:cNvSpPr txBox="1"/>
          <p:nvPr>
            <p:ph idx="4" type="subTitle"/>
          </p:nvPr>
        </p:nvSpPr>
        <p:spPr>
          <a:xfrm>
            <a:off x="6996125" y="2271600"/>
            <a:ext cx="4295400" cy="671400"/>
          </a:xfrm>
          <a:prstGeom prst="rect">
            <a:avLst/>
          </a:prstGeom>
        </p:spPr>
        <p:txBody>
          <a:bodyPr anchorCtr="0" anchor="t" bIns="0" lIns="0" spcFirstLastPara="1" rIns="0" wrap="square" tIns="0">
            <a:noAutofit/>
          </a:bodyPr>
          <a:lstStyle>
            <a:lvl1pPr lvl="0" rtl="0">
              <a:spcBef>
                <a:spcPts val="0"/>
              </a:spcBef>
              <a:spcAft>
                <a:spcPts val="0"/>
              </a:spcAft>
              <a:buSzPts val="2600"/>
              <a:buNone/>
              <a:defRPr b="1" sz="2600"/>
            </a:lvl1pPr>
            <a:lvl2pPr lvl="1" rtl="0">
              <a:spcBef>
                <a:spcPts val="0"/>
              </a:spcBef>
              <a:spcAft>
                <a:spcPts val="0"/>
              </a:spcAft>
              <a:buSzPts val="2600"/>
              <a:buNone/>
              <a:defRPr b="1" sz="2600"/>
            </a:lvl2pPr>
            <a:lvl3pPr lvl="2" rtl="0">
              <a:spcBef>
                <a:spcPts val="0"/>
              </a:spcBef>
              <a:spcAft>
                <a:spcPts val="0"/>
              </a:spcAft>
              <a:buSzPts val="2600"/>
              <a:buNone/>
              <a:defRPr b="1" sz="2600"/>
            </a:lvl3pPr>
            <a:lvl4pPr lvl="3" rtl="0">
              <a:spcBef>
                <a:spcPts val="0"/>
              </a:spcBef>
              <a:spcAft>
                <a:spcPts val="0"/>
              </a:spcAft>
              <a:buSzPts val="2600"/>
              <a:buNone/>
              <a:defRPr b="1" sz="2600"/>
            </a:lvl4pPr>
            <a:lvl5pPr lvl="4" rtl="0">
              <a:spcBef>
                <a:spcPts val="0"/>
              </a:spcBef>
              <a:spcAft>
                <a:spcPts val="0"/>
              </a:spcAft>
              <a:buSzPts val="2600"/>
              <a:buNone/>
              <a:defRPr b="1" sz="2600"/>
            </a:lvl5pPr>
            <a:lvl6pPr lvl="5" rtl="0">
              <a:spcBef>
                <a:spcPts val="0"/>
              </a:spcBef>
              <a:spcAft>
                <a:spcPts val="0"/>
              </a:spcAft>
              <a:buSzPts val="2600"/>
              <a:buNone/>
              <a:defRPr b="1" sz="2600"/>
            </a:lvl6pPr>
            <a:lvl7pPr lvl="6" rtl="0">
              <a:spcBef>
                <a:spcPts val="0"/>
              </a:spcBef>
              <a:spcAft>
                <a:spcPts val="0"/>
              </a:spcAft>
              <a:buSzPts val="2600"/>
              <a:buNone/>
              <a:defRPr b="1" sz="2600"/>
            </a:lvl7pPr>
            <a:lvl8pPr lvl="7" rtl="0">
              <a:spcBef>
                <a:spcPts val="0"/>
              </a:spcBef>
              <a:spcAft>
                <a:spcPts val="0"/>
              </a:spcAft>
              <a:buSzPts val="2600"/>
              <a:buNone/>
              <a:defRPr b="1" sz="2600"/>
            </a:lvl8pPr>
            <a:lvl9pPr lvl="8" rtl="0">
              <a:spcBef>
                <a:spcPts val="0"/>
              </a:spcBef>
              <a:spcAft>
                <a:spcPts val="0"/>
              </a:spcAft>
              <a:buSzPts val="2600"/>
              <a:buNone/>
              <a:defRPr b="1" sz="2600"/>
            </a:lvl9pPr>
          </a:lstStyle>
          <a:p/>
        </p:txBody>
      </p:sp>
      <p:sp>
        <p:nvSpPr>
          <p:cNvPr id="80" name="Google Shape;80;p9"/>
          <p:cNvSpPr txBox="1"/>
          <p:nvPr>
            <p:ph idx="5" type="body"/>
          </p:nvPr>
        </p:nvSpPr>
        <p:spPr>
          <a:xfrm>
            <a:off x="12843250" y="3278700"/>
            <a:ext cx="4324200" cy="4486200"/>
          </a:xfrm>
          <a:prstGeom prst="rect">
            <a:avLst/>
          </a:prstGeom>
        </p:spPr>
        <p:txBody>
          <a:bodyPr anchorCtr="0" anchor="t" bIns="0" lIns="0" spcFirstLastPara="1" rIns="0" wrap="square" tIns="0">
            <a:noAutofit/>
          </a:bodyPr>
          <a:lstStyle>
            <a:lvl1pPr indent="-457200" lvl="0" marL="457200" rtl="0">
              <a:spcBef>
                <a:spcPts val="0"/>
              </a:spcBef>
              <a:spcAft>
                <a:spcPts val="0"/>
              </a:spcAft>
              <a:buClr>
                <a:schemeClr val="accent1"/>
              </a:buClr>
              <a:buSzPts val="3600"/>
              <a:buChar char="●"/>
              <a:defRPr>
                <a:solidFill>
                  <a:schemeClr val="dk1"/>
                </a:solidFill>
              </a:defRPr>
            </a:lvl1pPr>
            <a:lvl2pPr indent="-419100" lvl="1" marL="914400" rtl="0">
              <a:spcBef>
                <a:spcPts val="2000"/>
              </a:spcBef>
              <a:spcAft>
                <a:spcPts val="0"/>
              </a:spcAft>
              <a:buClr>
                <a:schemeClr val="accent1"/>
              </a:buClr>
              <a:buSzPts val="3000"/>
              <a:buChar char="○"/>
              <a:defRPr>
                <a:solidFill>
                  <a:schemeClr val="dk1"/>
                </a:solidFill>
              </a:defRPr>
            </a:lvl2pPr>
            <a:lvl3pPr indent="-381000" lvl="2" marL="1371600" rtl="0">
              <a:spcBef>
                <a:spcPts val="2000"/>
              </a:spcBef>
              <a:spcAft>
                <a:spcPts val="0"/>
              </a:spcAft>
              <a:buClr>
                <a:schemeClr val="accent1"/>
              </a:buClr>
              <a:buSzPts val="2400"/>
              <a:buChar char="■"/>
              <a:defRPr>
                <a:solidFill>
                  <a:schemeClr val="dk1"/>
                </a:solidFill>
              </a:defRPr>
            </a:lvl3pPr>
            <a:lvl4pPr indent="-381000" lvl="3" marL="1828800" rtl="0">
              <a:spcBef>
                <a:spcPts val="2000"/>
              </a:spcBef>
              <a:spcAft>
                <a:spcPts val="0"/>
              </a:spcAft>
              <a:buClr>
                <a:schemeClr val="accent1"/>
              </a:buClr>
              <a:buSzPts val="2400"/>
              <a:buChar char="●"/>
              <a:defRPr>
                <a:solidFill>
                  <a:schemeClr val="dk1"/>
                </a:solidFill>
              </a:defRPr>
            </a:lvl4pPr>
            <a:lvl5pPr indent="-381000" lvl="4" marL="2286000" rtl="0">
              <a:spcBef>
                <a:spcPts val="2000"/>
              </a:spcBef>
              <a:spcAft>
                <a:spcPts val="0"/>
              </a:spcAft>
              <a:buClr>
                <a:schemeClr val="accent1"/>
              </a:buClr>
              <a:buSzPts val="2400"/>
              <a:buChar char="○"/>
              <a:defRPr>
                <a:solidFill>
                  <a:schemeClr val="dk1"/>
                </a:solidFill>
              </a:defRPr>
            </a:lvl5pPr>
            <a:lvl6pPr indent="-381000" lvl="5" marL="2743200" rtl="0">
              <a:spcBef>
                <a:spcPts val="2000"/>
              </a:spcBef>
              <a:spcAft>
                <a:spcPts val="0"/>
              </a:spcAft>
              <a:buClr>
                <a:schemeClr val="accent1"/>
              </a:buClr>
              <a:buSzPts val="2400"/>
              <a:buChar char="■"/>
              <a:defRPr>
                <a:solidFill>
                  <a:schemeClr val="dk1"/>
                </a:solidFill>
              </a:defRPr>
            </a:lvl6pPr>
            <a:lvl7pPr indent="-381000" lvl="6" marL="3200400" rtl="0">
              <a:spcBef>
                <a:spcPts val="2000"/>
              </a:spcBef>
              <a:spcAft>
                <a:spcPts val="0"/>
              </a:spcAft>
              <a:buClr>
                <a:schemeClr val="accent1"/>
              </a:buClr>
              <a:buSzPts val="2400"/>
              <a:buChar char="●"/>
              <a:defRPr>
                <a:solidFill>
                  <a:schemeClr val="dk1"/>
                </a:solidFill>
              </a:defRPr>
            </a:lvl7pPr>
            <a:lvl8pPr indent="-381000" lvl="7" marL="3657600" rtl="0">
              <a:spcBef>
                <a:spcPts val="2000"/>
              </a:spcBef>
              <a:spcAft>
                <a:spcPts val="0"/>
              </a:spcAft>
              <a:buClr>
                <a:schemeClr val="accent1"/>
              </a:buClr>
              <a:buSzPts val="2400"/>
              <a:buChar char="○"/>
              <a:defRPr>
                <a:solidFill>
                  <a:schemeClr val="dk1"/>
                </a:solidFill>
              </a:defRPr>
            </a:lvl8pPr>
            <a:lvl9pPr indent="-381000" lvl="8" marL="4114800" rtl="0">
              <a:spcBef>
                <a:spcPts val="2000"/>
              </a:spcBef>
              <a:spcAft>
                <a:spcPts val="2000"/>
              </a:spcAft>
              <a:buClr>
                <a:schemeClr val="accent1"/>
              </a:buClr>
              <a:buSzPts val="2400"/>
              <a:buChar char="■"/>
              <a:defRPr>
                <a:solidFill>
                  <a:schemeClr val="dk1"/>
                </a:solidFill>
              </a:defRPr>
            </a:lvl9pPr>
          </a:lstStyle>
          <a:p/>
        </p:txBody>
      </p:sp>
      <p:sp>
        <p:nvSpPr>
          <p:cNvPr id="81" name="Google Shape;81;p9"/>
          <p:cNvSpPr txBox="1"/>
          <p:nvPr>
            <p:ph idx="6" type="subTitle"/>
          </p:nvPr>
        </p:nvSpPr>
        <p:spPr>
          <a:xfrm>
            <a:off x="12857500" y="2271600"/>
            <a:ext cx="4295400" cy="671400"/>
          </a:xfrm>
          <a:prstGeom prst="rect">
            <a:avLst/>
          </a:prstGeom>
        </p:spPr>
        <p:txBody>
          <a:bodyPr anchorCtr="0" anchor="t" bIns="0" lIns="0" spcFirstLastPara="1" rIns="0" wrap="square" tIns="0">
            <a:noAutofit/>
          </a:bodyPr>
          <a:lstStyle>
            <a:lvl1pPr lvl="0" rtl="0">
              <a:spcBef>
                <a:spcPts val="0"/>
              </a:spcBef>
              <a:spcAft>
                <a:spcPts val="0"/>
              </a:spcAft>
              <a:buSzPts val="2600"/>
              <a:buNone/>
              <a:defRPr b="1" sz="2600"/>
            </a:lvl1pPr>
            <a:lvl2pPr lvl="1" rtl="0">
              <a:spcBef>
                <a:spcPts val="0"/>
              </a:spcBef>
              <a:spcAft>
                <a:spcPts val="0"/>
              </a:spcAft>
              <a:buSzPts val="2600"/>
              <a:buNone/>
              <a:defRPr b="1" sz="2600"/>
            </a:lvl2pPr>
            <a:lvl3pPr lvl="2" rtl="0">
              <a:spcBef>
                <a:spcPts val="0"/>
              </a:spcBef>
              <a:spcAft>
                <a:spcPts val="0"/>
              </a:spcAft>
              <a:buSzPts val="2600"/>
              <a:buNone/>
              <a:defRPr b="1" sz="2600"/>
            </a:lvl3pPr>
            <a:lvl4pPr lvl="3" rtl="0">
              <a:spcBef>
                <a:spcPts val="0"/>
              </a:spcBef>
              <a:spcAft>
                <a:spcPts val="0"/>
              </a:spcAft>
              <a:buSzPts val="2600"/>
              <a:buNone/>
              <a:defRPr b="1" sz="2600"/>
            </a:lvl4pPr>
            <a:lvl5pPr lvl="4" rtl="0">
              <a:spcBef>
                <a:spcPts val="0"/>
              </a:spcBef>
              <a:spcAft>
                <a:spcPts val="0"/>
              </a:spcAft>
              <a:buSzPts val="2600"/>
              <a:buNone/>
              <a:defRPr b="1" sz="2600"/>
            </a:lvl5pPr>
            <a:lvl6pPr lvl="5" rtl="0">
              <a:spcBef>
                <a:spcPts val="0"/>
              </a:spcBef>
              <a:spcAft>
                <a:spcPts val="0"/>
              </a:spcAft>
              <a:buSzPts val="2600"/>
              <a:buNone/>
              <a:defRPr b="1" sz="2600"/>
            </a:lvl6pPr>
            <a:lvl7pPr lvl="6" rtl="0">
              <a:spcBef>
                <a:spcPts val="0"/>
              </a:spcBef>
              <a:spcAft>
                <a:spcPts val="0"/>
              </a:spcAft>
              <a:buSzPts val="2600"/>
              <a:buNone/>
              <a:defRPr b="1" sz="2600"/>
            </a:lvl7pPr>
            <a:lvl8pPr lvl="7" rtl="0">
              <a:spcBef>
                <a:spcPts val="0"/>
              </a:spcBef>
              <a:spcAft>
                <a:spcPts val="0"/>
              </a:spcAft>
              <a:buSzPts val="2600"/>
              <a:buNone/>
              <a:defRPr b="1" sz="2600"/>
            </a:lvl8pPr>
            <a:lvl9pPr lvl="8" rtl="0">
              <a:spcBef>
                <a:spcPts val="0"/>
              </a:spcBef>
              <a:spcAft>
                <a:spcPts val="0"/>
              </a:spcAft>
              <a:buSzPts val="2600"/>
              <a:buNone/>
              <a:defRPr b="1" sz="2600"/>
            </a:lvl9pPr>
          </a:lstStyle>
          <a:p/>
        </p:txBody>
      </p:sp>
      <p:sp>
        <p:nvSpPr>
          <p:cNvPr id="82" name="Google Shape;82;p9"/>
          <p:cNvSpPr txBox="1"/>
          <p:nvPr>
            <p:ph type="title"/>
          </p:nvPr>
        </p:nvSpPr>
        <p:spPr>
          <a:xfrm>
            <a:off x="685800" y="307965"/>
            <a:ext cx="16916400" cy="1509000"/>
          </a:xfrm>
          <a:prstGeom prst="rect">
            <a:avLst/>
          </a:prstGeom>
        </p:spPr>
        <p:txBody>
          <a:bodyPr anchorCtr="0" anchor="ctr" bIns="0" lIns="0" spcFirstLastPara="1" rIns="0" wrap="square" tIns="0">
            <a:noAutofit/>
          </a:bodyPr>
          <a:lstStyle>
            <a:lvl1pPr lvl="0" rtl="0">
              <a:spcBef>
                <a:spcPts val="0"/>
              </a:spcBef>
              <a:spcAft>
                <a:spcPts val="0"/>
              </a:spcAft>
              <a:buSzPts val="5600"/>
              <a:buFont typeface="Open Sans Light"/>
              <a:buNone/>
              <a:defRPr>
                <a:latin typeface="Open Sans Light"/>
                <a:ea typeface="Open Sans Light"/>
                <a:cs typeface="Open Sans Light"/>
                <a:sym typeface="Open Sans Light"/>
              </a:defRPr>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p:txBody>
      </p:sp>
    </p:spTree>
  </p:cSld>
  <p:clrMapOvr>
    <a:masterClrMapping/>
  </p:clrMapOvr>
  <p:extLst>
    <p:ext uri="{DCECCB84-F9BA-43D5-87BE-67443E8EF086}">
      <p15:sldGuideLst>
        <p15:guide id="1" orient="horz" pos="3355">
          <p15:clr>
            <a:srgbClr val="FF0000"/>
          </p15:clr>
        </p15:guide>
        <p15:guide id="2" pos="4124">
          <p15:clr>
            <a:schemeClr val="accent1"/>
          </p15:clr>
        </p15:guide>
        <p15:guide id="3" pos="423">
          <p15:clr>
            <a:schemeClr val="accent1"/>
          </p15:clr>
        </p15:guide>
        <p15:guide id="4" orient="horz" pos="423">
          <p15:clr>
            <a:schemeClr val="accent1"/>
          </p15:clr>
        </p15:guide>
        <p15:guide id="5" pos="3703">
          <p15:clr>
            <a:schemeClr val="accent1"/>
          </p15:clr>
        </p15:guide>
        <p15:guide id="6" pos="7396">
          <p15:clr>
            <a:schemeClr val="accent1"/>
          </p15:clr>
        </p15:guide>
        <p15:guide id="7" orient="horz" pos="5328">
          <p15:clr>
            <a:schemeClr val="accent1"/>
          </p15:clr>
        </p15:guide>
        <p15:guide id="8" pos="11088">
          <p15:clr>
            <a:schemeClr val="accent1"/>
          </p15:clr>
        </p15:guide>
        <p15:guide id="9" orient="horz" pos="1219">
          <p15:clr>
            <a:schemeClr val="accent1"/>
          </p15:clr>
        </p15:guide>
        <p15:guide id="10" pos="7816">
          <p15:clr>
            <a:schemeClr val="accent1"/>
          </p15:clr>
        </p15:guide>
        <p15:guide id="11" orient="horz" pos="939">
          <p15:clr>
            <a:schemeClr val="accent1"/>
          </p15:clr>
        </p15:guide>
        <p15:guide id="12" pos="2068">
          <p15:clr>
            <a:srgbClr val="E46962"/>
          </p15:clr>
        </p15:guide>
        <p15:guide id="13" pos="5760">
          <p15:clr>
            <a:srgbClr val="E46962"/>
          </p15:clr>
        </p15:guide>
        <p15:guide id="14" pos="9452">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de">
  <p:cSld name="TITLE_AND_BODY_1_1_1_1">
    <p:spTree>
      <p:nvGrpSpPr>
        <p:cNvPr id="83" name="Shape 83"/>
        <p:cNvGrpSpPr/>
        <p:nvPr/>
      </p:nvGrpSpPr>
      <p:grpSpPr>
        <a:xfrm>
          <a:off x="0" y="0"/>
          <a:ext cx="0" cy="0"/>
          <a:chOff x="0" y="0"/>
          <a:chExt cx="0" cy="0"/>
        </a:xfrm>
      </p:grpSpPr>
      <p:pic>
        <p:nvPicPr>
          <p:cNvPr id="84" name="Google Shape;84;p10"/>
          <p:cNvPicPr preferRelativeResize="0"/>
          <p:nvPr/>
        </p:nvPicPr>
        <p:blipFill>
          <a:blip r:embed="rId2">
            <a:alphaModFix/>
          </a:blip>
          <a:stretch>
            <a:fillRect/>
          </a:stretch>
        </p:blipFill>
        <p:spPr>
          <a:xfrm>
            <a:off x="0" y="9144000"/>
            <a:ext cx="18288000" cy="1143000"/>
          </a:xfrm>
          <a:prstGeom prst="rect">
            <a:avLst/>
          </a:prstGeom>
          <a:noFill/>
          <a:ln>
            <a:noFill/>
          </a:ln>
        </p:spPr>
      </p:pic>
      <p:sp>
        <p:nvSpPr>
          <p:cNvPr id="85" name="Google Shape;85;p10"/>
          <p:cNvSpPr/>
          <p:nvPr/>
        </p:nvSpPr>
        <p:spPr>
          <a:xfrm>
            <a:off x="576900" y="9439925"/>
            <a:ext cx="2610600" cy="620100"/>
          </a:xfrm>
          <a:prstGeom prst="rect">
            <a:avLst/>
          </a:prstGeom>
          <a:solidFill>
            <a:srgbClr val="14257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Open Sans"/>
              <a:ea typeface="Open Sans"/>
              <a:cs typeface="Open Sans"/>
              <a:sym typeface="Open Sans"/>
            </a:endParaRPr>
          </a:p>
        </p:txBody>
      </p:sp>
      <p:pic>
        <p:nvPicPr>
          <p:cNvPr id="86" name="Google Shape;86;p10"/>
          <p:cNvPicPr preferRelativeResize="0"/>
          <p:nvPr/>
        </p:nvPicPr>
        <p:blipFill>
          <a:blip r:embed="rId3">
            <a:alphaModFix/>
          </a:blip>
          <a:stretch>
            <a:fillRect/>
          </a:stretch>
        </p:blipFill>
        <p:spPr>
          <a:xfrm>
            <a:off x="667760" y="9434283"/>
            <a:ext cx="2619805" cy="620100"/>
          </a:xfrm>
          <a:prstGeom prst="rect">
            <a:avLst/>
          </a:prstGeom>
          <a:noFill/>
          <a:ln>
            <a:noFill/>
          </a:ln>
        </p:spPr>
      </p:pic>
      <p:sp>
        <p:nvSpPr>
          <p:cNvPr id="87" name="Google Shape;87;p10"/>
          <p:cNvSpPr/>
          <p:nvPr/>
        </p:nvSpPr>
        <p:spPr>
          <a:xfrm>
            <a:off x="-250" y="-750"/>
            <a:ext cx="18288000" cy="9144000"/>
          </a:xfrm>
          <a:prstGeom prst="rect">
            <a:avLst/>
          </a:prstGeom>
          <a:solidFill>
            <a:srgbClr val="F0F0F0"/>
          </a:solidFill>
          <a:ln>
            <a:noFill/>
          </a:ln>
          <a:effectLst>
            <a:outerShdw blurRad="714375" rotWithShape="0" algn="bl" dir="5400000" dist="238125">
              <a:srgbClr val="000000">
                <a:alpha val="25000"/>
              </a:srgbClr>
            </a:outerShdw>
          </a:effectLst>
        </p:spPr>
        <p:txBody>
          <a:bodyPr anchorCtr="0" anchor="ctr" bIns="91450" lIns="91450" spcFirstLastPara="1" rIns="91450" wrap="square" tIns="91450">
            <a:noAutofit/>
          </a:bodyPr>
          <a:lstStyle/>
          <a:p>
            <a:pPr indent="0" lvl="0" marL="0" rtl="0" algn="l">
              <a:spcBef>
                <a:spcPts val="0"/>
              </a:spcBef>
              <a:spcAft>
                <a:spcPts val="0"/>
              </a:spcAft>
              <a:buNone/>
            </a:pPr>
            <a:r>
              <a:t/>
            </a:r>
            <a:endParaRPr/>
          </a:p>
        </p:txBody>
      </p:sp>
      <p:sp>
        <p:nvSpPr>
          <p:cNvPr id="88" name="Google Shape;88;p10"/>
          <p:cNvSpPr txBox="1"/>
          <p:nvPr/>
        </p:nvSpPr>
        <p:spPr>
          <a:xfrm>
            <a:off x="685800" y="434400"/>
            <a:ext cx="16916400" cy="685800"/>
          </a:xfrm>
          <a:prstGeom prst="rect">
            <a:avLst/>
          </a:prstGeom>
          <a:noFill/>
          <a:ln>
            <a:noFill/>
          </a:ln>
        </p:spPr>
        <p:txBody>
          <a:bodyPr anchorCtr="0" anchor="t" bIns="0" lIns="0" spcFirstLastPara="1" rIns="0" wrap="square" tIns="0">
            <a:noAutofit/>
          </a:bodyPr>
          <a:lstStyle/>
          <a:p>
            <a:pPr indent="0" lvl="0" marL="0" rtl="0" algn="l">
              <a:lnSpc>
                <a:spcPct val="115000"/>
              </a:lnSpc>
              <a:spcBef>
                <a:spcPts val="0"/>
              </a:spcBef>
              <a:spcAft>
                <a:spcPts val="2000"/>
              </a:spcAft>
              <a:buNone/>
            </a:pPr>
            <a:r>
              <a:rPr lang="en" sz="4800">
                <a:solidFill>
                  <a:srgbClr val="0B0B0B"/>
                </a:solidFill>
                <a:latin typeface="Open Sans Light"/>
                <a:ea typeface="Open Sans Light"/>
                <a:cs typeface="Open Sans Light"/>
                <a:sym typeface="Open Sans Light"/>
              </a:rPr>
              <a:t>Title Placeholder</a:t>
            </a:r>
            <a:endParaRPr sz="4800">
              <a:solidFill>
                <a:srgbClr val="0B0B0B"/>
              </a:solidFill>
              <a:latin typeface="Open Sans Light"/>
              <a:ea typeface="Open Sans Light"/>
              <a:cs typeface="Open Sans Light"/>
              <a:sym typeface="Open Sans Light"/>
            </a:endParaRPr>
          </a:p>
        </p:txBody>
      </p:sp>
      <p:sp>
        <p:nvSpPr>
          <p:cNvPr id="89" name="Google Shape;89;p10"/>
          <p:cNvSpPr txBox="1"/>
          <p:nvPr>
            <p:ph idx="1" type="body"/>
          </p:nvPr>
        </p:nvSpPr>
        <p:spPr>
          <a:xfrm>
            <a:off x="685800" y="1554750"/>
            <a:ext cx="16916400" cy="6903600"/>
          </a:xfrm>
          <a:prstGeom prst="rect">
            <a:avLst/>
          </a:prstGeom>
        </p:spPr>
        <p:txBody>
          <a:bodyPr anchorCtr="0" anchor="t" bIns="0" lIns="0" spcFirstLastPara="1" rIns="0" wrap="square" tIns="0">
            <a:noAutofit/>
          </a:bodyPr>
          <a:lstStyle>
            <a:lvl1pPr indent="-419100" lvl="0" marL="457200" rtl="0">
              <a:spcBef>
                <a:spcPts val="0"/>
              </a:spcBef>
              <a:spcAft>
                <a:spcPts val="0"/>
              </a:spcAft>
              <a:buClr>
                <a:schemeClr val="accent1"/>
              </a:buClr>
              <a:buSzPts val="3000"/>
              <a:buFont typeface="Roboto Mono Light"/>
              <a:buChar char="●"/>
              <a:defRPr sz="3000">
                <a:solidFill>
                  <a:schemeClr val="dk1"/>
                </a:solidFill>
                <a:latin typeface="Roboto Mono Light"/>
                <a:ea typeface="Roboto Mono Light"/>
                <a:cs typeface="Roboto Mono Light"/>
                <a:sym typeface="Roboto Mono Light"/>
              </a:defRPr>
            </a:lvl1pPr>
            <a:lvl2pPr indent="-419100" lvl="1" marL="914400" rtl="0">
              <a:spcBef>
                <a:spcPts val="2000"/>
              </a:spcBef>
              <a:spcAft>
                <a:spcPts val="0"/>
              </a:spcAft>
              <a:buClr>
                <a:schemeClr val="accent1"/>
              </a:buClr>
              <a:buSzPts val="3000"/>
              <a:buFont typeface="Roboto Mono Light"/>
              <a:buChar char="○"/>
              <a:defRPr>
                <a:solidFill>
                  <a:schemeClr val="dk1"/>
                </a:solidFill>
                <a:latin typeface="Roboto Mono Light"/>
                <a:ea typeface="Roboto Mono Light"/>
                <a:cs typeface="Roboto Mono Light"/>
                <a:sym typeface="Roboto Mono Light"/>
              </a:defRPr>
            </a:lvl2pPr>
            <a:lvl3pPr indent="-381000" lvl="2" marL="13716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3pPr>
            <a:lvl4pPr indent="-381000" lvl="3" marL="18288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4pPr>
            <a:lvl5pPr indent="-381000" lvl="4" marL="22860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5pPr>
            <a:lvl6pPr indent="-381000" lvl="5" marL="27432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6pPr>
            <a:lvl7pPr indent="-381000" lvl="6" marL="32004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7pPr>
            <a:lvl8pPr indent="-381000" lvl="7" marL="3657600" rtl="0">
              <a:spcBef>
                <a:spcPts val="2000"/>
              </a:spcBef>
              <a:spcAft>
                <a:spcPts val="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8pPr>
            <a:lvl9pPr indent="-381000" lvl="8" marL="4114800" rtl="0">
              <a:spcBef>
                <a:spcPts val="2000"/>
              </a:spcBef>
              <a:spcAft>
                <a:spcPts val="2000"/>
              </a:spcAft>
              <a:buClr>
                <a:schemeClr val="accent1"/>
              </a:buClr>
              <a:buSzPts val="2400"/>
              <a:buFont typeface="Roboto Mono Light"/>
              <a:buChar char="■"/>
              <a:defRPr>
                <a:solidFill>
                  <a:schemeClr val="dk1"/>
                </a:solidFill>
                <a:latin typeface="Roboto Mono Light"/>
                <a:ea typeface="Roboto Mono Light"/>
                <a:cs typeface="Roboto Mono Light"/>
                <a:sym typeface="Roboto Mono Light"/>
              </a:defRPr>
            </a:lvl9pPr>
          </a:lstStyle>
          <a:p/>
        </p:txBody>
      </p:sp>
    </p:spTree>
  </p:cSld>
  <p:clrMapOvr>
    <a:masterClrMapping/>
  </p:clrMapOvr>
  <p:extLst>
    <p:ext uri="{DCECCB84-F9BA-43D5-87BE-67443E8EF086}">
      <p15:sldGuideLst>
        <p15:guide id="1" pos="432">
          <p15:clr>
            <a:schemeClr val="accent1"/>
          </p15:clr>
        </p15:guide>
        <p15:guide id="2" pos="11088">
          <p15:clr>
            <a:schemeClr val="accent1"/>
          </p15:clr>
        </p15:guide>
        <p15:guide id="3" orient="horz" pos="979">
          <p15:clr>
            <a:schemeClr val="accent1"/>
          </p15:clr>
        </p15:guide>
        <p15:guide id="4" orient="horz" pos="5328">
          <p15:clr>
            <a:schemeClr val="accent1"/>
          </p15:clr>
        </p15:guide>
        <p15:guide id="5" pos="5760">
          <p15:clr>
            <a:srgbClr val="FF0000"/>
          </p15:clr>
        </p15:guide>
        <p15:guide id="6" orient="horz" pos="706">
          <p15:clr>
            <a:schemeClr val="accent1"/>
          </p15:clr>
        </p15:guide>
        <p15:guide id="7" orient="horz" pos="274">
          <p15:clr>
            <a:schemeClr val="accent1"/>
          </p15:clr>
        </p15:guide>
        <p15:guide id="8" orient="horz" pos="3154">
          <p15:clr>
            <a:srgbClr val="E46962"/>
          </p15:clr>
        </p15:guide>
      </p15:sldGuideLst>
    </p:ext>
  </p:extLs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25200" y="1210250"/>
            <a:ext cx="15837600" cy="1299600"/>
          </a:xfrm>
          <a:prstGeom prst="rect">
            <a:avLst/>
          </a:prstGeom>
          <a:noFill/>
          <a:ln>
            <a:noFill/>
          </a:ln>
        </p:spPr>
        <p:txBody>
          <a:bodyPr anchorCtr="0" anchor="t" bIns="0" lIns="0" spcFirstLastPara="1" rIns="0" wrap="square" tIns="0">
            <a:noAutofit/>
          </a:bodyPr>
          <a:lstStyle>
            <a:lvl1pPr lvl="0" rtl="0">
              <a:spcBef>
                <a:spcPts val="0"/>
              </a:spcBef>
              <a:spcAft>
                <a:spcPts val="0"/>
              </a:spcAft>
              <a:buClr>
                <a:schemeClr val="dk1"/>
              </a:buClr>
              <a:buSzPts val="5600"/>
              <a:buFont typeface="Open Sans Light"/>
              <a:buNone/>
              <a:defRPr sz="5600">
                <a:solidFill>
                  <a:schemeClr val="dk1"/>
                </a:solidFill>
                <a:latin typeface="Open Sans Light"/>
                <a:ea typeface="Open Sans Light"/>
                <a:cs typeface="Open Sans Light"/>
                <a:sym typeface="Open Sans Light"/>
              </a:defRPr>
            </a:lvl1pPr>
            <a:lvl2pPr lvl="1"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2pPr>
            <a:lvl3pPr lvl="2"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3pPr>
            <a:lvl4pPr lvl="3"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4pPr>
            <a:lvl5pPr lvl="4"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5pPr>
            <a:lvl6pPr lvl="5"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6pPr>
            <a:lvl7pPr lvl="6"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7pPr>
            <a:lvl8pPr lvl="7"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8pPr>
            <a:lvl9pPr lvl="8" rtl="0">
              <a:spcBef>
                <a:spcPts val="0"/>
              </a:spcBef>
              <a:spcAft>
                <a:spcPts val="0"/>
              </a:spcAft>
              <a:buClr>
                <a:schemeClr val="dk1"/>
              </a:buClr>
              <a:buSzPts val="5600"/>
              <a:buFont typeface="Open Sans"/>
              <a:buNone/>
              <a:defRPr sz="5600">
                <a:solidFill>
                  <a:schemeClr val="dk1"/>
                </a:solidFill>
                <a:latin typeface="Open Sans"/>
                <a:ea typeface="Open Sans"/>
                <a:cs typeface="Open Sans"/>
                <a:sym typeface="Open Sans"/>
              </a:defRPr>
            </a:lvl9pPr>
          </a:lstStyle>
          <a:p/>
        </p:txBody>
      </p:sp>
      <p:sp>
        <p:nvSpPr>
          <p:cNvPr id="7" name="Google Shape;7;p1"/>
          <p:cNvSpPr txBox="1"/>
          <p:nvPr>
            <p:ph idx="1" type="body"/>
          </p:nvPr>
        </p:nvSpPr>
        <p:spPr>
          <a:xfrm>
            <a:off x="1225200" y="3107750"/>
            <a:ext cx="15837600" cy="6030000"/>
          </a:xfrm>
          <a:prstGeom prst="rect">
            <a:avLst/>
          </a:prstGeom>
          <a:noFill/>
          <a:ln>
            <a:noFill/>
          </a:ln>
        </p:spPr>
        <p:txBody>
          <a:bodyPr anchorCtr="0" anchor="t" bIns="0" lIns="0" spcFirstLastPara="1" rIns="0" wrap="square" tIns="0">
            <a:noAutofit/>
          </a:bodyPr>
          <a:lstStyle>
            <a:lvl1pPr indent="-457200" lvl="0" marL="457200" rtl="0">
              <a:lnSpc>
                <a:spcPct val="115000"/>
              </a:lnSpc>
              <a:spcBef>
                <a:spcPts val="0"/>
              </a:spcBef>
              <a:spcAft>
                <a:spcPts val="0"/>
              </a:spcAft>
              <a:buClr>
                <a:schemeClr val="dk1"/>
              </a:buClr>
              <a:buSzPts val="3600"/>
              <a:buFont typeface="Open Sans"/>
              <a:buChar char="●"/>
              <a:defRPr sz="3600">
                <a:solidFill>
                  <a:schemeClr val="dk1"/>
                </a:solidFill>
                <a:latin typeface="Open Sans"/>
                <a:ea typeface="Open Sans"/>
                <a:cs typeface="Open Sans"/>
                <a:sym typeface="Open Sans"/>
              </a:defRPr>
            </a:lvl1pPr>
            <a:lvl2pPr indent="-419100" lvl="1" marL="914400" rtl="0">
              <a:lnSpc>
                <a:spcPct val="115000"/>
              </a:lnSpc>
              <a:spcBef>
                <a:spcPts val="0"/>
              </a:spcBef>
              <a:spcAft>
                <a:spcPts val="0"/>
              </a:spcAft>
              <a:buClr>
                <a:schemeClr val="dk1"/>
              </a:buClr>
              <a:buSzPts val="3000"/>
              <a:buFont typeface="Open Sans"/>
              <a:buChar char="○"/>
              <a:defRPr sz="3000">
                <a:solidFill>
                  <a:schemeClr val="dk1"/>
                </a:solidFill>
                <a:latin typeface="Open Sans"/>
                <a:ea typeface="Open Sans"/>
                <a:cs typeface="Open Sans"/>
                <a:sym typeface="Open Sans"/>
              </a:defRPr>
            </a:lvl2pPr>
            <a:lvl3pPr indent="-381000" lvl="2" marL="13716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3pPr>
            <a:lvl4pPr indent="-381000" lvl="3" marL="18288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4pPr>
            <a:lvl5pPr indent="-381000" lvl="4" marL="22860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5pPr>
            <a:lvl6pPr indent="-381000" lvl="5" marL="27432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6pPr>
            <a:lvl7pPr indent="-381000" lvl="6" marL="32004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7pPr>
            <a:lvl8pPr indent="-381000" lvl="7" marL="36576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8pPr>
            <a:lvl9pPr indent="-381000" lvl="8" marL="4114800" rtl="0">
              <a:lnSpc>
                <a:spcPct val="115000"/>
              </a:lnSpc>
              <a:spcBef>
                <a:spcPts val="0"/>
              </a:spcBef>
              <a:spcAft>
                <a:spcPts val="0"/>
              </a:spcAft>
              <a:buClr>
                <a:schemeClr val="dk1"/>
              </a:buClr>
              <a:buSzPts val="2400"/>
              <a:buFont typeface="Open Sans"/>
              <a:buChar char="■"/>
              <a:defRPr sz="2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16944916" y="9326434"/>
            <a:ext cx="1097400" cy="787200"/>
          </a:xfrm>
          <a:prstGeom prst="rect">
            <a:avLst/>
          </a:prstGeom>
          <a:noFill/>
          <a:ln>
            <a:noFill/>
          </a:ln>
        </p:spPr>
        <p:txBody>
          <a:bodyPr anchorCtr="0" anchor="ctr" bIns="182850" lIns="182850" spcFirstLastPara="1" rIns="182850" wrap="square" tIns="182850">
            <a:normAutofit/>
          </a:bodyPr>
          <a:lstStyle>
            <a:lvl1pPr lvl="0" rtl="0" algn="r">
              <a:buNone/>
              <a:defRPr sz="2000">
                <a:solidFill>
                  <a:schemeClr val="dk2"/>
                </a:solidFill>
              </a:defRPr>
            </a:lvl1pPr>
            <a:lvl2pPr lvl="1" rtl="0" algn="r">
              <a:buNone/>
              <a:defRPr sz="2000">
                <a:solidFill>
                  <a:schemeClr val="dk2"/>
                </a:solidFill>
              </a:defRPr>
            </a:lvl2pPr>
            <a:lvl3pPr lvl="2" rtl="0" algn="r">
              <a:buNone/>
              <a:defRPr sz="2000">
                <a:solidFill>
                  <a:schemeClr val="dk2"/>
                </a:solidFill>
              </a:defRPr>
            </a:lvl3pPr>
            <a:lvl4pPr lvl="3" rtl="0" algn="r">
              <a:buNone/>
              <a:defRPr sz="2000">
                <a:solidFill>
                  <a:schemeClr val="dk2"/>
                </a:solidFill>
              </a:defRPr>
            </a:lvl4pPr>
            <a:lvl5pPr lvl="4" rtl="0" algn="r">
              <a:buNone/>
              <a:defRPr sz="2000">
                <a:solidFill>
                  <a:schemeClr val="dk2"/>
                </a:solidFill>
              </a:defRPr>
            </a:lvl5pPr>
            <a:lvl6pPr lvl="5" rtl="0" algn="r">
              <a:buNone/>
              <a:defRPr sz="2000">
                <a:solidFill>
                  <a:schemeClr val="dk2"/>
                </a:solidFill>
              </a:defRPr>
            </a:lvl6pPr>
            <a:lvl7pPr lvl="6" rtl="0" algn="r">
              <a:buNone/>
              <a:defRPr sz="2000">
                <a:solidFill>
                  <a:schemeClr val="dk2"/>
                </a:solidFill>
              </a:defRPr>
            </a:lvl7pPr>
            <a:lvl8pPr lvl="7" rtl="0" algn="r">
              <a:buNone/>
              <a:defRPr sz="2000">
                <a:solidFill>
                  <a:schemeClr val="dk2"/>
                </a:solidFill>
              </a:defRPr>
            </a:lvl8pPr>
            <a:lvl9pPr lvl="8" rtl="0" algn="r">
              <a:buNone/>
              <a:defRPr sz="2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33.png"/><Relationship Id="rId4" Type="http://schemas.openxmlformats.org/officeDocument/2006/relationships/image" Target="../media/image28.png"/><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3.png"/><Relationship Id="rId4" Type="http://schemas.openxmlformats.org/officeDocument/2006/relationships/image" Target="../media/image9.png"/><Relationship Id="rId5" Type="http://schemas.openxmlformats.org/officeDocument/2006/relationships/image" Target="../media/image26.png"/><Relationship Id="rId6" Type="http://schemas.openxmlformats.org/officeDocument/2006/relationships/image" Target="../media/image16.png"/><Relationship Id="rId7" Type="http://schemas.openxmlformats.org/officeDocument/2006/relationships/image" Target="../media/image7.png"/><Relationship Id="rId8"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9.png"/><Relationship Id="rId5" Type="http://schemas.openxmlformats.org/officeDocument/2006/relationships/image" Target="../media/image26.png"/><Relationship Id="rId6" Type="http://schemas.openxmlformats.org/officeDocument/2006/relationships/image" Target="../media/image16.png"/><Relationship Id="rId7" Type="http://schemas.openxmlformats.org/officeDocument/2006/relationships/image" Target="../media/image14.png"/><Relationship Id="rId8"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3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6.png"/><Relationship Id="rId5" Type="http://schemas.openxmlformats.org/officeDocument/2006/relationships/image" Target="../media/image9.png"/><Relationship Id="rId6" Type="http://schemas.openxmlformats.org/officeDocument/2006/relationships/image" Target="../media/image19.png"/></Relationships>
</file>

<file path=ppt/slides/_rels/slide9.xml.rels><?xml version="1.0" encoding="UTF-8" standalone="yes"?><Relationships xmlns="http://schemas.openxmlformats.org/package/2006/relationships"><Relationship Id="rId20" Type="http://schemas.openxmlformats.org/officeDocument/2006/relationships/image" Target="../media/image26.png"/><Relationship Id="rId11" Type="http://schemas.openxmlformats.org/officeDocument/2006/relationships/image" Target="../media/image15.png"/><Relationship Id="rId22" Type="http://schemas.openxmlformats.org/officeDocument/2006/relationships/image" Target="../media/image16.png"/><Relationship Id="rId10" Type="http://schemas.openxmlformats.org/officeDocument/2006/relationships/image" Target="../media/image8.png"/><Relationship Id="rId21" Type="http://schemas.openxmlformats.org/officeDocument/2006/relationships/image" Target="../media/image9.png"/><Relationship Id="rId13" Type="http://schemas.openxmlformats.org/officeDocument/2006/relationships/image" Target="../media/image11.png"/><Relationship Id="rId24" Type="http://schemas.openxmlformats.org/officeDocument/2006/relationships/image" Target="../media/image30.png"/><Relationship Id="rId12" Type="http://schemas.openxmlformats.org/officeDocument/2006/relationships/image" Target="../media/image12.png"/><Relationship Id="rId23" Type="http://schemas.openxmlformats.org/officeDocument/2006/relationships/image" Target="../media/image31.png"/><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3.png"/><Relationship Id="rId9" Type="http://schemas.openxmlformats.org/officeDocument/2006/relationships/image" Target="../media/image13.png"/><Relationship Id="rId15" Type="http://schemas.openxmlformats.org/officeDocument/2006/relationships/image" Target="../media/image27.png"/><Relationship Id="rId14" Type="http://schemas.openxmlformats.org/officeDocument/2006/relationships/image" Target="../media/image22.png"/><Relationship Id="rId17" Type="http://schemas.openxmlformats.org/officeDocument/2006/relationships/image" Target="../media/image24.png"/><Relationship Id="rId16" Type="http://schemas.openxmlformats.org/officeDocument/2006/relationships/image" Target="../media/image25.png"/><Relationship Id="rId5" Type="http://schemas.openxmlformats.org/officeDocument/2006/relationships/image" Target="../media/image17.png"/><Relationship Id="rId19" Type="http://schemas.openxmlformats.org/officeDocument/2006/relationships/image" Target="../media/image29.png"/><Relationship Id="rId6" Type="http://schemas.openxmlformats.org/officeDocument/2006/relationships/image" Target="../media/image14.png"/><Relationship Id="rId18" Type="http://schemas.openxmlformats.org/officeDocument/2006/relationships/image" Target="../media/image28.png"/><Relationship Id="rId7" Type="http://schemas.openxmlformats.org/officeDocument/2006/relationships/image" Target="../media/image10.png"/><Relationship Id="rId8"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nvSpPr>
        <p:spPr>
          <a:xfrm>
            <a:off x="279350" y="9860050"/>
            <a:ext cx="7915200" cy="228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sz="1400">
                <a:solidFill>
                  <a:srgbClr val="7D97AD"/>
                </a:solidFill>
                <a:latin typeface="Open Sans"/>
                <a:ea typeface="Open Sans"/>
                <a:cs typeface="Open Sans"/>
                <a:sym typeface="Open Sans"/>
              </a:rPr>
              <a:t>© 2024 Udacity. </a:t>
            </a:r>
            <a:endParaRPr sz="1000">
              <a:solidFill>
                <a:srgbClr val="0B0B0B"/>
              </a:solidFill>
              <a:latin typeface="Open Sans"/>
              <a:ea typeface="Open Sans"/>
              <a:cs typeface="Open Sans"/>
              <a:sym typeface="Open Sans"/>
            </a:endParaRPr>
          </a:p>
        </p:txBody>
      </p:sp>
      <p:sp>
        <p:nvSpPr>
          <p:cNvPr id="115" name="Google Shape;115;p15"/>
          <p:cNvSpPr txBox="1"/>
          <p:nvPr>
            <p:ph type="ctrTitle"/>
          </p:nvPr>
        </p:nvSpPr>
        <p:spPr>
          <a:xfrm>
            <a:off x="1169000" y="2933850"/>
            <a:ext cx="13704900" cy="44193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0">
                <a:latin typeface="Open Sans"/>
                <a:ea typeface="Open Sans"/>
                <a:cs typeface="Open Sans"/>
                <a:sym typeface="Open Sans"/>
              </a:rPr>
              <a:t>AI For Business Leaders Course</a:t>
            </a:r>
            <a:endParaRPr sz="7000">
              <a:latin typeface="Open Sans"/>
              <a:ea typeface="Open Sans"/>
              <a:cs typeface="Open Sans"/>
              <a:sym typeface="Open Sans"/>
            </a:endParaRPr>
          </a:p>
          <a:p>
            <a:pPr indent="0" lvl="0" marL="0" rtl="0" algn="l">
              <a:spcBef>
                <a:spcPts val="0"/>
              </a:spcBef>
              <a:spcAft>
                <a:spcPts val="0"/>
              </a:spcAft>
              <a:buNone/>
            </a:pPr>
            <a:r>
              <a:t/>
            </a:r>
            <a:endParaRPr sz="7000">
              <a:latin typeface="Open Sans"/>
              <a:ea typeface="Open Sans"/>
              <a:cs typeface="Open Sans"/>
              <a:sym typeface="Open Sans"/>
            </a:endParaRPr>
          </a:p>
          <a:p>
            <a:pPr indent="0" lvl="0" marL="0" rtl="0" algn="l">
              <a:spcBef>
                <a:spcPts val="0"/>
              </a:spcBef>
              <a:spcAft>
                <a:spcPts val="0"/>
              </a:spcAft>
              <a:buNone/>
            </a:pPr>
            <a:r>
              <a:rPr lang="en" sz="7000">
                <a:latin typeface="Open Sans"/>
                <a:ea typeface="Open Sans"/>
                <a:cs typeface="Open Sans"/>
                <a:sym typeface="Open Sans"/>
              </a:rPr>
              <a:t>Project Slides: Delivering an ML/AI Strategy</a:t>
            </a:r>
            <a:r>
              <a:rPr lang="en" sz="7000"/>
              <a:t> </a:t>
            </a:r>
            <a:endParaRPr sz="70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7" name="Shape 227"/>
        <p:cNvGrpSpPr/>
        <p:nvPr/>
      </p:nvGrpSpPr>
      <p:grpSpPr>
        <a:xfrm>
          <a:off x="0" y="0"/>
          <a:ext cx="0" cy="0"/>
          <a:chOff x="0" y="0"/>
          <a:chExt cx="0" cy="0"/>
        </a:xfrm>
      </p:grpSpPr>
      <p:sp>
        <p:nvSpPr>
          <p:cNvPr id="228" name="Google Shape;228;p24"/>
          <p:cNvSpPr txBox="1"/>
          <p:nvPr/>
        </p:nvSpPr>
        <p:spPr>
          <a:xfrm>
            <a:off x="8872550" y="0"/>
            <a:ext cx="9415500" cy="769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 sz="2400">
                <a:solidFill>
                  <a:schemeClr val="dk1"/>
                </a:solidFill>
                <a:latin typeface="Open Sans"/>
                <a:ea typeface="Open Sans"/>
                <a:cs typeface="Open Sans"/>
                <a:sym typeface="Open Sans"/>
              </a:rPr>
              <a:t>Architecture 1/3 - &lt;</a:t>
            </a:r>
            <a:r>
              <a:rPr b="1" lang="en" sz="2400">
                <a:solidFill>
                  <a:schemeClr val="dk1"/>
                </a:solidFill>
                <a:latin typeface="Open Sans"/>
                <a:ea typeface="Open Sans"/>
                <a:cs typeface="Open Sans"/>
                <a:sym typeface="Open Sans"/>
              </a:rPr>
              <a:t>Microscopic error-detection system</a:t>
            </a:r>
            <a:r>
              <a:rPr b="1" lang="en" sz="2400">
                <a:solidFill>
                  <a:schemeClr val="dk1"/>
                </a:solidFill>
                <a:latin typeface="Open Sans"/>
                <a:ea typeface="Open Sans"/>
                <a:cs typeface="Open Sans"/>
                <a:sym typeface="Open Sans"/>
              </a:rPr>
              <a:t>&gt;</a:t>
            </a:r>
            <a:endParaRPr b="1" sz="2400">
              <a:solidFill>
                <a:schemeClr val="dk1"/>
              </a:solidFill>
              <a:latin typeface="Open Sans"/>
              <a:ea typeface="Open Sans"/>
              <a:cs typeface="Open Sans"/>
              <a:sym typeface="Open Sans"/>
            </a:endParaRPr>
          </a:p>
        </p:txBody>
      </p:sp>
      <p:pic>
        <p:nvPicPr>
          <p:cNvPr id="229" name="Google Shape;229;p24"/>
          <p:cNvPicPr preferRelativeResize="0"/>
          <p:nvPr/>
        </p:nvPicPr>
        <p:blipFill>
          <a:blip r:embed="rId4">
            <a:alphaModFix/>
          </a:blip>
          <a:stretch>
            <a:fillRect/>
          </a:stretch>
        </p:blipFill>
        <p:spPr>
          <a:xfrm>
            <a:off x="535398" y="4173914"/>
            <a:ext cx="2504772" cy="969590"/>
          </a:xfrm>
          <a:prstGeom prst="rect">
            <a:avLst/>
          </a:prstGeom>
          <a:noFill/>
          <a:ln cap="flat" cmpd="sng" w="9525">
            <a:solidFill>
              <a:srgbClr val="424242"/>
            </a:solidFill>
            <a:prstDash val="solid"/>
            <a:round/>
            <a:headEnd len="sm" w="sm" type="none"/>
            <a:tailEnd len="sm" w="sm" type="none"/>
          </a:ln>
        </p:spPr>
      </p:pic>
      <p:pic>
        <p:nvPicPr>
          <p:cNvPr id="230" name="Google Shape;230;p24"/>
          <p:cNvPicPr preferRelativeResize="0"/>
          <p:nvPr/>
        </p:nvPicPr>
        <p:blipFill>
          <a:blip r:embed="rId5">
            <a:alphaModFix/>
          </a:blip>
          <a:stretch>
            <a:fillRect/>
          </a:stretch>
        </p:blipFill>
        <p:spPr>
          <a:xfrm>
            <a:off x="3397384" y="4355725"/>
            <a:ext cx="462950" cy="605975"/>
          </a:xfrm>
          <a:prstGeom prst="rect">
            <a:avLst/>
          </a:prstGeom>
          <a:noFill/>
          <a:ln>
            <a:noFill/>
          </a:ln>
        </p:spPr>
      </p:pic>
      <p:pic>
        <p:nvPicPr>
          <p:cNvPr id="231" name="Google Shape;231;p24"/>
          <p:cNvPicPr preferRelativeResize="0"/>
          <p:nvPr/>
        </p:nvPicPr>
        <p:blipFill>
          <a:blip r:embed="rId6">
            <a:alphaModFix/>
          </a:blip>
          <a:stretch>
            <a:fillRect/>
          </a:stretch>
        </p:blipFill>
        <p:spPr>
          <a:xfrm>
            <a:off x="7490963" y="4114582"/>
            <a:ext cx="2504772" cy="969590"/>
          </a:xfrm>
          <a:prstGeom prst="rect">
            <a:avLst/>
          </a:prstGeom>
          <a:noFill/>
          <a:ln cap="flat" cmpd="sng" w="9525">
            <a:solidFill>
              <a:srgbClr val="424242"/>
            </a:solidFill>
            <a:prstDash val="solid"/>
            <a:round/>
            <a:headEnd len="sm" w="sm" type="none"/>
            <a:tailEnd len="sm" w="sm" type="none"/>
          </a:ln>
        </p:spPr>
      </p:pic>
      <p:sp>
        <p:nvSpPr>
          <p:cNvPr id="232" name="Google Shape;232;p24"/>
          <p:cNvSpPr txBox="1"/>
          <p:nvPr/>
        </p:nvSpPr>
        <p:spPr>
          <a:xfrm>
            <a:off x="4217525" y="3743713"/>
            <a:ext cx="2399700" cy="18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Class 1: No Fault</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Class 2: Fault A</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Class 3: Fault B</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p:txBody>
      </p:sp>
      <p:pic>
        <p:nvPicPr>
          <p:cNvPr id="233" name="Google Shape;233;p24"/>
          <p:cNvPicPr preferRelativeResize="0"/>
          <p:nvPr/>
        </p:nvPicPr>
        <p:blipFill>
          <a:blip r:embed="rId5">
            <a:alphaModFix/>
          </a:blip>
          <a:stretch>
            <a:fillRect/>
          </a:stretch>
        </p:blipFill>
        <p:spPr>
          <a:xfrm>
            <a:off x="6822634" y="4355738"/>
            <a:ext cx="462950" cy="605975"/>
          </a:xfrm>
          <a:prstGeom prst="rect">
            <a:avLst/>
          </a:prstGeom>
          <a:noFill/>
          <a:ln>
            <a:noFill/>
          </a:ln>
        </p:spPr>
      </p:pic>
      <p:pic>
        <p:nvPicPr>
          <p:cNvPr id="234" name="Google Shape;234;p24"/>
          <p:cNvPicPr preferRelativeResize="0"/>
          <p:nvPr/>
        </p:nvPicPr>
        <p:blipFill>
          <a:blip r:embed="rId5">
            <a:alphaModFix/>
          </a:blip>
          <a:stretch>
            <a:fillRect/>
          </a:stretch>
        </p:blipFill>
        <p:spPr>
          <a:xfrm>
            <a:off x="10385659" y="4355725"/>
            <a:ext cx="462950" cy="605975"/>
          </a:xfrm>
          <a:prstGeom prst="rect">
            <a:avLst/>
          </a:prstGeom>
          <a:noFill/>
          <a:ln>
            <a:noFill/>
          </a:ln>
        </p:spPr>
      </p:pic>
      <p:sp>
        <p:nvSpPr>
          <p:cNvPr id="235" name="Google Shape;235;p24"/>
          <p:cNvSpPr txBox="1"/>
          <p:nvPr/>
        </p:nvSpPr>
        <p:spPr>
          <a:xfrm>
            <a:off x="11157050" y="3684363"/>
            <a:ext cx="3828300" cy="18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Outcome 1: No action</a:t>
            </a:r>
            <a:br>
              <a:rPr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Outcome 2: Alert maintenance</a:t>
            </a:r>
            <a:br>
              <a:rPr lang="en" sz="2000">
                <a:solidFill>
                  <a:schemeClr val="dk1"/>
                </a:solidFill>
                <a:latin typeface="Open Sans"/>
                <a:ea typeface="Open Sans"/>
                <a:cs typeface="Open Sans"/>
                <a:sym typeface="Open Sans"/>
              </a:rPr>
            </a:b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Outcome 3: Stop production</a:t>
            </a:r>
            <a:endParaRPr sz="2000">
              <a:solidFill>
                <a:schemeClr val="dk1"/>
              </a:solidFill>
              <a:latin typeface="Open Sans"/>
              <a:ea typeface="Open Sans"/>
              <a:cs typeface="Open Sans"/>
              <a:sym typeface="Open Sans"/>
            </a:endParaRPr>
          </a:p>
        </p:txBody>
      </p:sp>
      <p:sp>
        <p:nvSpPr>
          <p:cNvPr id="236" name="Google Shape;236;p24"/>
          <p:cNvSpPr txBox="1"/>
          <p:nvPr/>
        </p:nvSpPr>
        <p:spPr>
          <a:xfrm>
            <a:off x="468350" y="7546050"/>
            <a:ext cx="8754900" cy="1277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sz="2000">
                <a:solidFill>
                  <a:schemeClr val="dk1"/>
                </a:solidFill>
                <a:latin typeface="Open Sans"/>
                <a:ea typeface="Open Sans"/>
                <a:cs typeface="Open Sans"/>
                <a:sym typeface="Open Sans"/>
              </a:rPr>
              <a:t>Labeled images of defects and normal products</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Unlabeled production images</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Sensor logs (optional: temperature, vibration)</a:t>
            </a:r>
            <a:endParaRPr sz="2000">
              <a:solidFill>
                <a:schemeClr val="dk1"/>
              </a:solidFill>
              <a:latin typeface="Open Sans"/>
              <a:ea typeface="Open Sans"/>
              <a:cs typeface="Open Sans"/>
              <a:sym typeface="Open Sans"/>
            </a:endParaRPr>
          </a:p>
        </p:txBody>
      </p:sp>
      <p:pic>
        <p:nvPicPr>
          <p:cNvPr id="237" name="Google Shape;237;p24"/>
          <p:cNvPicPr preferRelativeResize="0"/>
          <p:nvPr/>
        </p:nvPicPr>
        <p:blipFill>
          <a:blip r:embed="rId7">
            <a:alphaModFix/>
          </a:blip>
          <a:stretch>
            <a:fillRect/>
          </a:stretch>
        </p:blipFill>
        <p:spPr>
          <a:xfrm>
            <a:off x="1302625" y="6890813"/>
            <a:ext cx="757500" cy="438600"/>
          </a:xfrm>
          <a:prstGeom prst="rect">
            <a:avLst/>
          </a:prstGeom>
          <a:noFill/>
          <a:ln>
            <a:noFill/>
          </a:ln>
        </p:spPr>
      </p:pic>
      <p:sp>
        <p:nvSpPr>
          <p:cNvPr id="238" name="Google Shape;238;p24"/>
          <p:cNvSpPr txBox="1"/>
          <p:nvPr/>
        </p:nvSpPr>
        <p:spPr>
          <a:xfrm>
            <a:off x="385750" y="1048475"/>
            <a:ext cx="671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Assembly line camera captures new images</a:t>
            </a:r>
            <a:endParaRPr sz="2000">
              <a:solidFill>
                <a:schemeClr val="dk1"/>
              </a:solidFill>
              <a:latin typeface="Open Sans"/>
              <a:ea typeface="Open Sans"/>
              <a:cs typeface="Open Sans"/>
              <a:sym typeface="Open Sans"/>
            </a:endParaRPr>
          </a:p>
        </p:txBody>
      </p:sp>
      <p:pic>
        <p:nvPicPr>
          <p:cNvPr id="239" name="Google Shape;239;p24"/>
          <p:cNvPicPr preferRelativeResize="0"/>
          <p:nvPr/>
        </p:nvPicPr>
        <p:blipFill>
          <a:blip r:embed="rId8">
            <a:alphaModFix/>
          </a:blip>
          <a:stretch>
            <a:fillRect/>
          </a:stretch>
        </p:blipFill>
        <p:spPr>
          <a:xfrm>
            <a:off x="1319426" y="1712091"/>
            <a:ext cx="723900" cy="43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3" name="Shape 243"/>
        <p:cNvGrpSpPr/>
        <p:nvPr/>
      </p:nvGrpSpPr>
      <p:grpSpPr>
        <a:xfrm>
          <a:off x="0" y="0"/>
          <a:ext cx="0" cy="0"/>
          <a:chOff x="0" y="0"/>
          <a:chExt cx="0" cy="0"/>
        </a:xfrm>
      </p:grpSpPr>
      <p:sp>
        <p:nvSpPr>
          <p:cNvPr id="244" name="Google Shape;244;p25"/>
          <p:cNvSpPr txBox="1"/>
          <p:nvPr/>
        </p:nvSpPr>
        <p:spPr>
          <a:xfrm>
            <a:off x="9782550" y="0"/>
            <a:ext cx="8505600" cy="769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 sz="2400">
                <a:solidFill>
                  <a:schemeClr val="dk1"/>
                </a:solidFill>
                <a:latin typeface="Open Sans"/>
                <a:ea typeface="Open Sans"/>
                <a:cs typeface="Open Sans"/>
                <a:sym typeface="Open Sans"/>
              </a:rPr>
              <a:t>Architecture 2/3 - &lt;</a:t>
            </a:r>
            <a:r>
              <a:rPr b="1" lang="en" sz="2400">
                <a:solidFill>
                  <a:schemeClr val="dk1"/>
                </a:solidFill>
                <a:latin typeface="Open Sans"/>
                <a:ea typeface="Open Sans"/>
                <a:cs typeface="Open Sans"/>
                <a:sym typeface="Open Sans"/>
              </a:rPr>
              <a:t>Production optimizer</a:t>
            </a:r>
            <a:r>
              <a:rPr b="1" lang="en" sz="2400">
                <a:solidFill>
                  <a:schemeClr val="dk1"/>
                </a:solidFill>
                <a:latin typeface="Open Sans"/>
                <a:ea typeface="Open Sans"/>
                <a:cs typeface="Open Sans"/>
                <a:sym typeface="Open Sans"/>
              </a:rPr>
              <a:t>&gt;</a:t>
            </a:r>
            <a:endParaRPr b="1" sz="2400">
              <a:solidFill>
                <a:schemeClr val="dk1"/>
              </a:solidFill>
              <a:latin typeface="Open Sans"/>
              <a:ea typeface="Open Sans"/>
              <a:cs typeface="Open Sans"/>
              <a:sym typeface="Open Sans"/>
            </a:endParaRPr>
          </a:p>
        </p:txBody>
      </p:sp>
      <p:pic>
        <p:nvPicPr>
          <p:cNvPr id="245" name="Google Shape;245;p25"/>
          <p:cNvPicPr preferRelativeResize="0"/>
          <p:nvPr/>
        </p:nvPicPr>
        <p:blipFill>
          <a:blip r:embed="rId4">
            <a:alphaModFix/>
          </a:blip>
          <a:stretch>
            <a:fillRect/>
          </a:stretch>
        </p:blipFill>
        <p:spPr>
          <a:xfrm>
            <a:off x="3397384" y="4355725"/>
            <a:ext cx="462950" cy="605975"/>
          </a:xfrm>
          <a:prstGeom prst="rect">
            <a:avLst/>
          </a:prstGeom>
          <a:noFill/>
          <a:ln>
            <a:noFill/>
          </a:ln>
        </p:spPr>
      </p:pic>
      <p:sp>
        <p:nvSpPr>
          <p:cNvPr id="246" name="Google Shape;246;p25"/>
          <p:cNvSpPr txBox="1"/>
          <p:nvPr/>
        </p:nvSpPr>
        <p:spPr>
          <a:xfrm>
            <a:off x="4141625" y="3131725"/>
            <a:ext cx="2399700" cy="18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Objective: Minimize total cost (inventory + switching)</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Constraints: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Lead time, capacity, minimum run size</a:t>
            </a:r>
            <a:endParaRPr sz="2000">
              <a:solidFill>
                <a:schemeClr val="dk1"/>
              </a:solidFill>
              <a:latin typeface="Open Sans"/>
              <a:ea typeface="Open Sans"/>
              <a:cs typeface="Open Sans"/>
              <a:sym typeface="Open Sans"/>
            </a:endParaRPr>
          </a:p>
        </p:txBody>
      </p:sp>
      <p:pic>
        <p:nvPicPr>
          <p:cNvPr id="247" name="Google Shape;247;p25"/>
          <p:cNvPicPr preferRelativeResize="0"/>
          <p:nvPr/>
        </p:nvPicPr>
        <p:blipFill>
          <a:blip r:embed="rId4">
            <a:alphaModFix/>
          </a:blip>
          <a:stretch>
            <a:fillRect/>
          </a:stretch>
        </p:blipFill>
        <p:spPr>
          <a:xfrm>
            <a:off x="6822634" y="4355738"/>
            <a:ext cx="462950" cy="605975"/>
          </a:xfrm>
          <a:prstGeom prst="rect">
            <a:avLst/>
          </a:prstGeom>
          <a:noFill/>
          <a:ln>
            <a:noFill/>
          </a:ln>
        </p:spPr>
      </p:pic>
      <p:pic>
        <p:nvPicPr>
          <p:cNvPr id="248" name="Google Shape;248;p25"/>
          <p:cNvPicPr preferRelativeResize="0"/>
          <p:nvPr/>
        </p:nvPicPr>
        <p:blipFill>
          <a:blip r:embed="rId4">
            <a:alphaModFix/>
          </a:blip>
          <a:stretch>
            <a:fillRect/>
          </a:stretch>
        </p:blipFill>
        <p:spPr>
          <a:xfrm>
            <a:off x="10385659" y="4355725"/>
            <a:ext cx="462950" cy="605975"/>
          </a:xfrm>
          <a:prstGeom prst="rect">
            <a:avLst/>
          </a:prstGeom>
          <a:noFill/>
          <a:ln>
            <a:noFill/>
          </a:ln>
        </p:spPr>
      </p:pic>
      <p:sp>
        <p:nvSpPr>
          <p:cNvPr id="249" name="Google Shape;249;p25"/>
          <p:cNvSpPr txBox="1"/>
          <p:nvPr/>
        </p:nvSpPr>
        <p:spPr>
          <a:xfrm>
            <a:off x="11157050" y="3684375"/>
            <a:ext cx="5905500" cy="18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Outcome 1: </a:t>
            </a:r>
            <a:r>
              <a:rPr lang="en" sz="2000">
                <a:solidFill>
                  <a:schemeClr val="dk1"/>
                </a:solidFill>
                <a:latin typeface="Open Sans"/>
                <a:ea typeface="Open Sans"/>
                <a:cs typeface="Open Sans"/>
                <a:sym typeface="Open Sans"/>
              </a:rPr>
              <a:t>Suggested weekly production plan</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Outcome 2: </a:t>
            </a:r>
            <a:r>
              <a:rPr lang="en" sz="2000">
                <a:solidFill>
                  <a:schemeClr val="dk1"/>
                </a:solidFill>
                <a:latin typeface="Open Sans"/>
                <a:ea typeface="Open Sans"/>
                <a:cs typeface="Open Sans"/>
                <a:sym typeface="Open Sans"/>
              </a:rPr>
              <a:t>Switching schedule</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Outcome 3: </a:t>
            </a:r>
            <a:r>
              <a:rPr lang="en" sz="2000">
                <a:solidFill>
                  <a:schemeClr val="dk1"/>
                </a:solidFill>
                <a:latin typeface="Open Sans"/>
                <a:ea typeface="Open Sans"/>
                <a:cs typeface="Open Sans"/>
                <a:sym typeface="Open Sans"/>
              </a:rPr>
              <a:t>Procurement plan</a:t>
            </a:r>
            <a:endParaRPr sz="2000">
              <a:solidFill>
                <a:schemeClr val="dk1"/>
              </a:solidFill>
              <a:latin typeface="Open Sans"/>
              <a:ea typeface="Open Sans"/>
              <a:cs typeface="Open Sans"/>
              <a:sym typeface="Open Sans"/>
            </a:endParaRPr>
          </a:p>
        </p:txBody>
      </p:sp>
      <p:sp>
        <p:nvSpPr>
          <p:cNvPr id="250" name="Google Shape;250;p25"/>
          <p:cNvSpPr txBox="1"/>
          <p:nvPr/>
        </p:nvSpPr>
        <p:spPr>
          <a:xfrm>
            <a:off x="468350" y="7546050"/>
            <a:ext cx="8754900" cy="1277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sz="2000">
                <a:solidFill>
                  <a:schemeClr val="dk1"/>
                </a:solidFill>
                <a:latin typeface="Open Sans"/>
                <a:ea typeface="Open Sans"/>
                <a:cs typeface="Open Sans"/>
                <a:sym typeface="Open Sans"/>
              </a:rPr>
              <a:t>Historical production volume by model</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Line switching costs</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Inventory levels</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Supply delay history</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Demand forecasts</a:t>
            </a:r>
            <a:endParaRPr sz="2000">
              <a:solidFill>
                <a:schemeClr val="dk1"/>
              </a:solidFill>
              <a:latin typeface="Open Sans"/>
              <a:ea typeface="Open Sans"/>
              <a:cs typeface="Open Sans"/>
              <a:sym typeface="Open Sans"/>
            </a:endParaRPr>
          </a:p>
        </p:txBody>
      </p:sp>
      <p:pic>
        <p:nvPicPr>
          <p:cNvPr id="251" name="Google Shape;251;p25"/>
          <p:cNvPicPr preferRelativeResize="0"/>
          <p:nvPr/>
        </p:nvPicPr>
        <p:blipFill>
          <a:blip r:embed="rId5">
            <a:alphaModFix/>
          </a:blip>
          <a:stretch>
            <a:fillRect/>
          </a:stretch>
        </p:blipFill>
        <p:spPr>
          <a:xfrm>
            <a:off x="1302625" y="6890813"/>
            <a:ext cx="757500" cy="438600"/>
          </a:xfrm>
          <a:prstGeom prst="rect">
            <a:avLst/>
          </a:prstGeom>
          <a:noFill/>
          <a:ln>
            <a:noFill/>
          </a:ln>
        </p:spPr>
      </p:pic>
      <p:sp>
        <p:nvSpPr>
          <p:cNvPr id="252" name="Google Shape;252;p25"/>
          <p:cNvSpPr txBox="1"/>
          <p:nvPr/>
        </p:nvSpPr>
        <p:spPr>
          <a:xfrm>
            <a:off x="385750" y="1048475"/>
            <a:ext cx="671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Production planning dashboard</a:t>
            </a:r>
            <a:endParaRPr sz="2000">
              <a:solidFill>
                <a:schemeClr val="dk1"/>
              </a:solidFill>
              <a:latin typeface="Open Sans"/>
              <a:ea typeface="Open Sans"/>
              <a:cs typeface="Open Sans"/>
              <a:sym typeface="Open Sans"/>
            </a:endParaRPr>
          </a:p>
        </p:txBody>
      </p:sp>
      <p:pic>
        <p:nvPicPr>
          <p:cNvPr id="253" name="Google Shape;253;p25"/>
          <p:cNvPicPr preferRelativeResize="0"/>
          <p:nvPr/>
        </p:nvPicPr>
        <p:blipFill>
          <a:blip r:embed="rId6">
            <a:alphaModFix/>
          </a:blip>
          <a:stretch>
            <a:fillRect/>
          </a:stretch>
        </p:blipFill>
        <p:spPr>
          <a:xfrm>
            <a:off x="1319426" y="1712091"/>
            <a:ext cx="723900" cy="438600"/>
          </a:xfrm>
          <a:prstGeom prst="rect">
            <a:avLst/>
          </a:prstGeom>
          <a:noFill/>
          <a:ln>
            <a:noFill/>
          </a:ln>
        </p:spPr>
      </p:pic>
      <p:pic>
        <p:nvPicPr>
          <p:cNvPr id="254" name="Google Shape;254;p25"/>
          <p:cNvPicPr preferRelativeResize="0"/>
          <p:nvPr/>
        </p:nvPicPr>
        <p:blipFill>
          <a:blip r:embed="rId7">
            <a:alphaModFix/>
          </a:blip>
          <a:stretch>
            <a:fillRect/>
          </a:stretch>
        </p:blipFill>
        <p:spPr>
          <a:xfrm>
            <a:off x="614530" y="4173939"/>
            <a:ext cx="2504772" cy="969590"/>
          </a:xfrm>
          <a:prstGeom prst="rect">
            <a:avLst/>
          </a:prstGeom>
          <a:noFill/>
          <a:ln cap="flat" cmpd="sng" w="9525">
            <a:solidFill>
              <a:srgbClr val="424242"/>
            </a:solidFill>
            <a:prstDash val="solid"/>
            <a:round/>
            <a:headEnd len="sm" w="sm" type="none"/>
            <a:tailEnd len="sm" w="sm" type="none"/>
          </a:ln>
        </p:spPr>
      </p:pic>
      <p:pic>
        <p:nvPicPr>
          <p:cNvPr id="255" name="Google Shape;255;p25"/>
          <p:cNvPicPr preferRelativeResize="0"/>
          <p:nvPr/>
        </p:nvPicPr>
        <p:blipFill>
          <a:blip r:embed="rId8">
            <a:alphaModFix/>
          </a:blip>
          <a:stretch>
            <a:fillRect/>
          </a:stretch>
        </p:blipFill>
        <p:spPr>
          <a:xfrm>
            <a:off x="7634750" y="4173917"/>
            <a:ext cx="2504772" cy="969590"/>
          </a:xfrm>
          <a:prstGeom prst="rect">
            <a:avLst/>
          </a:prstGeom>
          <a:noFill/>
          <a:ln cap="flat" cmpd="sng" w="9525">
            <a:solidFill>
              <a:srgbClr val="424242"/>
            </a:solidFill>
            <a:prstDash val="solid"/>
            <a:round/>
            <a:headEnd len="sm" w="sm" type="none"/>
            <a:tailEnd len="sm" w="sm" type="none"/>
          </a:ln>
        </p:spPr>
      </p:pic>
      <p:sp>
        <p:nvSpPr>
          <p:cNvPr id="256" name="Google Shape;256;p25"/>
          <p:cNvSpPr txBox="1"/>
          <p:nvPr/>
        </p:nvSpPr>
        <p:spPr>
          <a:xfrm>
            <a:off x="7150938" y="3247550"/>
            <a:ext cx="3986100" cy="1108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sz="2000">
                <a:solidFill>
                  <a:schemeClr val="dk1"/>
                </a:solidFill>
                <a:latin typeface="Open Sans"/>
                <a:ea typeface="Open Sans"/>
                <a:cs typeface="Open Sans"/>
                <a:sym typeface="Open Sans"/>
              </a:rPr>
              <a:t>Simulation of what-if production scenarios</a:t>
            </a:r>
            <a:br>
              <a:rPr lang="en" sz="2000">
                <a:solidFill>
                  <a:schemeClr val="dk1"/>
                </a:solidFill>
                <a:latin typeface="Open Sans"/>
                <a:ea typeface="Open Sans"/>
                <a:cs typeface="Open Sans"/>
                <a:sym typeface="Open Sans"/>
              </a:rPr>
            </a:b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26"/>
          <p:cNvSpPr txBox="1"/>
          <p:nvPr/>
        </p:nvSpPr>
        <p:spPr>
          <a:xfrm>
            <a:off x="8981350" y="0"/>
            <a:ext cx="9306600" cy="769800"/>
          </a:xfrm>
          <a:prstGeom prst="rect">
            <a:avLst/>
          </a:prstGeom>
          <a:noFill/>
          <a:ln>
            <a:noFill/>
          </a:ln>
        </p:spPr>
        <p:txBody>
          <a:bodyPr anchorCtr="0" anchor="t" bIns="182850" lIns="182850" spcFirstLastPara="1" rIns="182850" wrap="square" tIns="182850">
            <a:noAutofit/>
          </a:bodyPr>
          <a:lstStyle/>
          <a:p>
            <a:pPr indent="0" lvl="0" marL="0" rtl="0" algn="r">
              <a:lnSpc>
                <a:spcPct val="115000"/>
              </a:lnSpc>
              <a:spcBef>
                <a:spcPts val="0"/>
              </a:spcBef>
              <a:spcAft>
                <a:spcPts val="0"/>
              </a:spcAft>
              <a:buNone/>
            </a:pPr>
            <a:r>
              <a:rPr b="1" lang="en" sz="2400">
                <a:solidFill>
                  <a:schemeClr val="dk1"/>
                </a:solidFill>
                <a:latin typeface="Open Sans"/>
                <a:ea typeface="Open Sans"/>
                <a:cs typeface="Open Sans"/>
                <a:sym typeface="Open Sans"/>
              </a:rPr>
              <a:t>Architecture 3/3 - &lt;</a:t>
            </a:r>
            <a:r>
              <a:rPr b="1" lang="en" sz="2400">
                <a:solidFill>
                  <a:schemeClr val="dk1"/>
                </a:solidFill>
                <a:latin typeface="Open Sans"/>
                <a:ea typeface="Open Sans"/>
                <a:cs typeface="Open Sans"/>
                <a:sym typeface="Open Sans"/>
              </a:rPr>
              <a:t>Sales offices allocation tool</a:t>
            </a:r>
            <a:r>
              <a:rPr b="1" lang="en" sz="2400">
                <a:solidFill>
                  <a:schemeClr val="dk1"/>
                </a:solidFill>
                <a:latin typeface="Open Sans"/>
                <a:ea typeface="Open Sans"/>
                <a:cs typeface="Open Sans"/>
                <a:sym typeface="Open Sans"/>
              </a:rPr>
              <a:t>&gt;</a:t>
            </a:r>
            <a:endParaRPr b="1" sz="2400">
              <a:solidFill>
                <a:schemeClr val="dk1"/>
              </a:solidFill>
              <a:latin typeface="Open Sans"/>
              <a:ea typeface="Open Sans"/>
              <a:cs typeface="Open Sans"/>
              <a:sym typeface="Open Sans"/>
            </a:endParaRPr>
          </a:p>
        </p:txBody>
      </p:sp>
      <p:pic>
        <p:nvPicPr>
          <p:cNvPr id="262" name="Google Shape;262;p26"/>
          <p:cNvPicPr preferRelativeResize="0"/>
          <p:nvPr/>
        </p:nvPicPr>
        <p:blipFill>
          <a:blip r:embed="rId4">
            <a:alphaModFix/>
          </a:blip>
          <a:stretch>
            <a:fillRect/>
          </a:stretch>
        </p:blipFill>
        <p:spPr>
          <a:xfrm>
            <a:off x="3397384" y="4355725"/>
            <a:ext cx="462950" cy="605975"/>
          </a:xfrm>
          <a:prstGeom prst="rect">
            <a:avLst/>
          </a:prstGeom>
          <a:noFill/>
          <a:ln>
            <a:noFill/>
          </a:ln>
        </p:spPr>
      </p:pic>
      <p:sp>
        <p:nvSpPr>
          <p:cNvPr id="263" name="Google Shape;263;p26"/>
          <p:cNvSpPr txBox="1"/>
          <p:nvPr/>
        </p:nvSpPr>
        <p:spPr>
          <a:xfrm>
            <a:off x="4141625" y="4099813"/>
            <a:ext cx="2399700" cy="111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Maximize sales or ROI under budget constraint</a:t>
            </a:r>
            <a:endParaRPr sz="2000">
              <a:solidFill>
                <a:schemeClr val="dk1"/>
              </a:solidFill>
              <a:latin typeface="Open Sans"/>
              <a:ea typeface="Open Sans"/>
              <a:cs typeface="Open Sans"/>
              <a:sym typeface="Open Sans"/>
            </a:endParaRPr>
          </a:p>
        </p:txBody>
      </p:sp>
      <p:pic>
        <p:nvPicPr>
          <p:cNvPr id="264" name="Google Shape;264;p26"/>
          <p:cNvPicPr preferRelativeResize="0"/>
          <p:nvPr/>
        </p:nvPicPr>
        <p:blipFill>
          <a:blip r:embed="rId4">
            <a:alphaModFix/>
          </a:blip>
          <a:stretch>
            <a:fillRect/>
          </a:stretch>
        </p:blipFill>
        <p:spPr>
          <a:xfrm>
            <a:off x="6822634" y="4355738"/>
            <a:ext cx="462950" cy="605975"/>
          </a:xfrm>
          <a:prstGeom prst="rect">
            <a:avLst/>
          </a:prstGeom>
          <a:noFill/>
          <a:ln>
            <a:noFill/>
          </a:ln>
        </p:spPr>
      </p:pic>
      <p:pic>
        <p:nvPicPr>
          <p:cNvPr id="265" name="Google Shape;265;p26"/>
          <p:cNvPicPr preferRelativeResize="0"/>
          <p:nvPr/>
        </p:nvPicPr>
        <p:blipFill>
          <a:blip r:embed="rId4">
            <a:alphaModFix/>
          </a:blip>
          <a:stretch>
            <a:fillRect/>
          </a:stretch>
        </p:blipFill>
        <p:spPr>
          <a:xfrm>
            <a:off x="10385659" y="4355725"/>
            <a:ext cx="462950" cy="605975"/>
          </a:xfrm>
          <a:prstGeom prst="rect">
            <a:avLst/>
          </a:prstGeom>
          <a:noFill/>
          <a:ln>
            <a:noFill/>
          </a:ln>
        </p:spPr>
      </p:pic>
      <p:sp>
        <p:nvSpPr>
          <p:cNvPr id="266" name="Google Shape;266;p26"/>
          <p:cNvSpPr txBox="1"/>
          <p:nvPr/>
        </p:nvSpPr>
        <p:spPr>
          <a:xfrm>
            <a:off x="11157050" y="3684375"/>
            <a:ext cx="5905500" cy="183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Outcome 1: Location ranking</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Outcome 2: Predicted ROI per location</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t/>
            </a:r>
            <a:endParaRPr sz="2000">
              <a:solidFill>
                <a:schemeClr val="dk1"/>
              </a:solidFill>
              <a:latin typeface="Open Sans"/>
              <a:ea typeface="Open Sans"/>
              <a:cs typeface="Open Sans"/>
              <a:sym typeface="Open Sans"/>
            </a:endParaRPr>
          </a:p>
          <a:p>
            <a:pPr indent="0" lvl="0" marL="0" rtl="0" algn="l">
              <a:spcBef>
                <a:spcPts val="0"/>
              </a:spcBef>
              <a:spcAft>
                <a:spcPts val="0"/>
              </a:spcAft>
              <a:buNone/>
            </a:pPr>
            <a:r>
              <a:rPr lang="en" sz="2000">
                <a:solidFill>
                  <a:schemeClr val="dk1"/>
                </a:solidFill>
                <a:latin typeface="Open Sans"/>
                <a:ea typeface="Open Sans"/>
                <a:cs typeface="Open Sans"/>
                <a:sym typeface="Open Sans"/>
              </a:rPr>
              <a:t>Outcome 3: Recommended plan</a:t>
            </a:r>
            <a:endParaRPr sz="2000">
              <a:solidFill>
                <a:schemeClr val="dk1"/>
              </a:solidFill>
              <a:latin typeface="Open Sans"/>
              <a:ea typeface="Open Sans"/>
              <a:cs typeface="Open Sans"/>
              <a:sym typeface="Open Sans"/>
            </a:endParaRPr>
          </a:p>
        </p:txBody>
      </p:sp>
      <p:sp>
        <p:nvSpPr>
          <p:cNvPr id="267" name="Google Shape;267;p26"/>
          <p:cNvSpPr txBox="1"/>
          <p:nvPr/>
        </p:nvSpPr>
        <p:spPr>
          <a:xfrm>
            <a:off x="468350" y="7546050"/>
            <a:ext cx="8754900" cy="1277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sz="2000">
                <a:solidFill>
                  <a:schemeClr val="dk1"/>
                </a:solidFill>
                <a:latin typeface="Open Sans"/>
                <a:ea typeface="Open Sans"/>
                <a:cs typeface="Open Sans"/>
                <a:sym typeface="Open Sans"/>
              </a:rPr>
              <a:t>Historical sales per location</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Demographic data (population, income, density)</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Geo-coordinates of existing and candidate sites</a:t>
            </a:r>
            <a:endParaRPr sz="2000">
              <a:solidFill>
                <a:schemeClr val="dk1"/>
              </a:solidFill>
              <a:latin typeface="Open Sans"/>
              <a:ea typeface="Open Sans"/>
              <a:cs typeface="Open Sans"/>
              <a:sym typeface="Open Sans"/>
            </a:endParaRPr>
          </a:p>
          <a:p>
            <a:pPr indent="-298450" lvl="0" marL="457200" rtl="0" algn="l">
              <a:lnSpc>
                <a:spcPct val="115000"/>
              </a:lnSpc>
              <a:spcBef>
                <a:spcPts val="0"/>
              </a:spcBef>
              <a:spcAft>
                <a:spcPts val="0"/>
              </a:spcAft>
              <a:buSzPts val="1100"/>
              <a:buChar char="●"/>
            </a:pPr>
            <a:r>
              <a:rPr lang="en" sz="2000">
                <a:solidFill>
                  <a:schemeClr val="dk1"/>
                </a:solidFill>
                <a:latin typeface="Open Sans"/>
                <a:ea typeface="Open Sans"/>
                <a:cs typeface="Open Sans"/>
                <a:sym typeface="Open Sans"/>
              </a:rPr>
              <a:t>Traffic volume and access time</a:t>
            </a:r>
            <a:endParaRPr sz="2000">
              <a:solidFill>
                <a:schemeClr val="dk1"/>
              </a:solidFill>
              <a:latin typeface="Open Sans"/>
              <a:ea typeface="Open Sans"/>
              <a:cs typeface="Open Sans"/>
              <a:sym typeface="Open Sans"/>
            </a:endParaRPr>
          </a:p>
          <a:p>
            <a:pPr indent="0" lvl="0" marL="457200" rtl="0" algn="l">
              <a:lnSpc>
                <a:spcPct val="115000"/>
              </a:lnSpc>
              <a:spcBef>
                <a:spcPts val="1200"/>
              </a:spcBef>
              <a:spcAft>
                <a:spcPts val="1200"/>
              </a:spcAft>
              <a:buNone/>
            </a:pPr>
            <a:r>
              <a:t/>
            </a:r>
            <a:endParaRPr sz="2000">
              <a:solidFill>
                <a:schemeClr val="dk1"/>
              </a:solidFill>
              <a:latin typeface="Open Sans"/>
              <a:ea typeface="Open Sans"/>
              <a:cs typeface="Open Sans"/>
              <a:sym typeface="Open Sans"/>
            </a:endParaRPr>
          </a:p>
        </p:txBody>
      </p:sp>
      <p:pic>
        <p:nvPicPr>
          <p:cNvPr id="268" name="Google Shape;268;p26"/>
          <p:cNvPicPr preferRelativeResize="0"/>
          <p:nvPr/>
        </p:nvPicPr>
        <p:blipFill>
          <a:blip r:embed="rId5">
            <a:alphaModFix/>
          </a:blip>
          <a:stretch>
            <a:fillRect/>
          </a:stretch>
        </p:blipFill>
        <p:spPr>
          <a:xfrm>
            <a:off x="1302625" y="6890813"/>
            <a:ext cx="757500" cy="438600"/>
          </a:xfrm>
          <a:prstGeom prst="rect">
            <a:avLst/>
          </a:prstGeom>
          <a:noFill/>
          <a:ln>
            <a:noFill/>
          </a:ln>
        </p:spPr>
      </p:pic>
      <p:sp>
        <p:nvSpPr>
          <p:cNvPr id="269" name="Google Shape;269;p26"/>
          <p:cNvSpPr txBox="1"/>
          <p:nvPr/>
        </p:nvSpPr>
        <p:spPr>
          <a:xfrm>
            <a:off x="385750" y="1048475"/>
            <a:ext cx="67161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1"/>
                </a:solidFill>
                <a:latin typeface="Open Sans"/>
                <a:ea typeface="Open Sans"/>
                <a:cs typeface="Open Sans"/>
                <a:sym typeface="Open Sans"/>
              </a:rPr>
              <a:t>Corporate strategy / real estate team</a:t>
            </a:r>
            <a:endParaRPr sz="2000">
              <a:solidFill>
                <a:schemeClr val="dk1"/>
              </a:solidFill>
              <a:latin typeface="Open Sans"/>
              <a:ea typeface="Open Sans"/>
              <a:cs typeface="Open Sans"/>
              <a:sym typeface="Open Sans"/>
            </a:endParaRPr>
          </a:p>
        </p:txBody>
      </p:sp>
      <p:pic>
        <p:nvPicPr>
          <p:cNvPr id="270" name="Google Shape;270;p26"/>
          <p:cNvPicPr preferRelativeResize="0"/>
          <p:nvPr/>
        </p:nvPicPr>
        <p:blipFill>
          <a:blip r:embed="rId6">
            <a:alphaModFix/>
          </a:blip>
          <a:stretch>
            <a:fillRect/>
          </a:stretch>
        </p:blipFill>
        <p:spPr>
          <a:xfrm>
            <a:off x="1319426" y="1712091"/>
            <a:ext cx="723900" cy="438600"/>
          </a:xfrm>
          <a:prstGeom prst="rect">
            <a:avLst/>
          </a:prstGeom>
          <a:noFill/>
          <a:ln>
            <a:noFill/>
          </a:ln>
        </p:spPr>
      </p:pic>
      <p:pic>
        <p:nvPicPr>
          <p:cNvPr id="271" name="Google Shape;271;p26"/>
          <p:cNvPicPr preferRelativeResize="0"/>
          <p:nvPr/>
        </p:nvPicPr>
        <p:blipFill>
          <a:blip r:embed="rId7">
            <a:alphaModFix/>
          </a:blip>
          <a:stretch>
            <a:fillRect/>
          </a:stretch>
        </p:blipFill>
        <p:spPr>
          <a:xfrm>
            <a:off x="7634750" y="4173917"/>
            <a:ext cx="2504772" cy="969590"/>
          </a:xfrm>
          <a:prstGeom prst="rect">
            <a:avLst/>
          </a:prstGeom>
          <a:noFill/>
          <a:ln cap="flat" cmpd="sng" w="9525">
            <a:solidFill>
              <a:srgbClr val="424242"/>
            </a:solidFill>
            <a:prstDash val="solid"/>
            <a:round/>
            <a:headEnd len="sm" w="sm" type="none"/>
            <a:tailEnd len="sm" w="sm" type="none"/>
          </a:ln>
        </p:spPr>
      </p:pic>
      <p:sp>
        <p:nvSpPr>
          <p:cNvPr id="272" name="Google Shape;272;p26"/>
          <p:cNvSpPr txBox="1"/>
          <p:nvPr/>
        </p:nvSpPr>
        <p:spPr>
          <a:xfrm>
            <a:off x="6013925" y="3751525"/>
            <a:ext cx="7388700" cy="4002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lang="en">
                <a:solidFill>
                  <a:schemeClr val="dk1"/>
                </a:solidFill>
                <a:latin typeface="Open Sans"/>
                <a:ea typeface="Open Sans"/>
                <a:cs typeface="Open Sans"/>
                <a:sym typeface="Open Sans"/>
              </a:rPr>
              <a:t>Scenario simulation (e.g. open X new stores in region Y)</a:t>
            </a:r>
            <a:endParaRPr sz="800"/>
          </a:p>
        </p:txBody>
      </p:sp>
      <p:pic>
        <p:nvPicPr>
          <p:cNvPr id="273" name="Google Shape;273;p26"/>
          <p:cNvPicPr preferRelativeResize="0"/>
          <p:nvPr/>
        </p:nvPicPr>
        <p:blipFill>
          <a:blip r:embed="rId8">
            <a:alphaModFix/>
          </a:blip>
          <a:stretch>
            <a:fillRect/>
          </a:stretch>
        </p:blipFill>
        <p:spPr>
          <a:xfrm>
            <a:off x="611294" y="4249677"/>
            <a:ext cx="2504772" cy="969590"/>
          </a:xfrm>
          <a:prstGeom prst="rect">
            <a:avLst/>
          </a:prstGeom>
          <a:noFill/>
          <a:ln cap="flat" cmpd="sng" w="9525">
            <a:solidFill>
              <a:srgbClr val="42424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7"/>
          <p:cNvSpPr txBox="1"/>
          <p:nvPr>
            <p:ph type="title"/>
          </p:nvPr>
        </p:nvSpPr>
        <p:spPr>
          <a:xfrm>
            <a:off x="1225200" y="2582925"/>
            <a:ext cx="15837600" cy="28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Excellent, you’ve completed this step of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8"/>
          <p:cNvSpPr txBox="1"/>
          <p:nvPr>
            <p:ph idx="4294967295" type="ctrTitle"/>
          </p:nvPr>
        </p:nvSpPr>
        <p:spPr>
          <a:xfrm>
            <a:off x="1225200" y="2813950"/>
            <a:ext cx="15026100" cy="3802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Project Step 4C</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Second Prioritization Grid</a:t>
            </a:r>
            <a:endParaRPr sz="7000">
              <a:solidFill>
                <a:schemeClr val="lt1"/>
              </a:solidFill>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9"/>
          <p:cNvSpPr txBox="1"/>
          <p:nvPr>
            <p:ph idx="1" type="body"/>
          </p:nvPr>
        </p:nvSpPr>
        <p:spPr>
          <a:xfrm>
            <a:off x="11942800" y="2172300"/>
            <a:ext cx="5301300" cy="53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Based on new information from your further analyses of your use cases in step 4A and 4B, you’ll engage in the same exercise as you did before in Step 2C to update your prioritization. </a:t>
            </a:r>
            <a:endParaRPr sz="2400"/>
          </a:p>
          <a:p>
            <a:pPr indent="0" lvl="0" marL="0" rtl="0" algn="l">
              <a:spcBef>
                <a:spcPts val="1600"/>
              </a:spcBef>
              <a:spcAft>
                <a:spcPts val="0"/>
              </a:spcAft>
              <a:buNone/>
            </a:pPr>
            <a:r>
              <a:rPr lang="en" sz="2400"/>
              <a:t>Move onto the grid the three use cases that you have been working with in steps 4A and 4B. </a:t>
            </a:r>
            <a:endParaRPr sz="2400"/>
          </a:p>
          <a:p>
            <a:pPr indent="0" lvl="0" marL="0" rtl="0" algn="l">
              <a:spcBef>
                <a:spcPts val="1600"/>
              </a:spcBef>
              <a:spcAft>
                <a:spcPts val="1600"/>
              </a:spcAft>
              <a:buNone/>
            </a:pPr>
            <a:r>
              <a:rPr lang="en" sz="2400"/>
              <a:t>You MAY choose different use cases and shift your focus, if you feel these exercises have caused you to significantly revise your prior evaluations.  </a:t>
            </a:r>
            <a:endParaRPr sz="2400"/>
          </a:p>
        </p:txBody>
      </p:sp>
      <p:sp>
        <p:nvSpPr>
          <p:cNvPr id="289" name="Google Shape;289;p29"/>
          <p:cNvSpPr txBox="1"/>
          <p:nvPr>
            <p:ph idx="2" type="subTitle"/>
          </p:nvPr>
        </p:nvSpPr>
        <p:spPr>
          <a:xfrm>
            <a:off x="11982150" y="1272900"/>
            <a:ext cx="5301300" cy="671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3200"/>
              <a:t>Second</a:t>
            </a:r>
            <a:r>
              <a:rPr lang="en" sz="3200"/>
              <a:t> Prioritization Grid</a:t>
            </a:r>
            <a:endParaRPr sz="3200"/>
          </a:p>
        </p:txBody>
      </p:sp>
      <p:sp>
        <p:nvSpPr>
          <p:cNvPr id="290" name="Google Shape;290;p29"/>
          <p:cNvSpPr txBox="1"/>
          <p:nvPr/>
        </p:nvSpPr>
        <p:spPr>
          <a:xfrm>
            <a:off x="1262374" y="6539454"/>
            <a:ext cx="10244400" cy="17550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424242"/>
              </a:buClr>
              <a:buSzPts val="3000"/>
              <a:buFont typeface="Open Sans"/>
              <a:buChar char="-"/>
            </a:pPr>
            <a:r>
              <a:rPr i="1" lang="en" sz="3000">
                <a:solidFill>
                  <a:srgbClr val="424242"/>
                </a:solidFill>
                <a:latin typeface="Open Sans"/>
                <a:ea typeface="Open Sans"/>
                <a:cs typeface="Open Sans"/>
                <a:sym typeface="Open Sans"/>
              </a:rPr>
              <a:t>Drag and drop icons           for each use case</a:t>
            </a:r>
            <a:endParaRPr i="1" sz="3000">
              <a:solidFill>
                <a:srgbClr val="42424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3000">
              <a:solidFill>
                <a:srgbClr val="980000"/>
              </a:solidFill>
              <a:latin typeface="Open Sans"/>
              <a:ea typeface="Open Sans"/>
              <a:cs typeface="Open Sans"/>
              <a:sym typeface="Open Sans"/>
            </a:endParaRPr>
          </a:p>
          <a:p>
            <a:pPr indent="-419100" lvl="0" marL="457200" rtl="0" algn="l">
              <a:lnSpc>
                <a:spcPct val="115000"/>
              </a:lnSpc>
              <a:spcBef>
                <a:spcPts val="0"/>
              </a:spcBef>
              <a:spcAft>
                <a:spcPts val="0"/>
              </a:spcAft>
              <a:buClr>
                <a:srgbClr val="424242"/>
              </a:buClr>
              <a:buSzPts val="3000"/>
              <a:buFont typeface="Open Sans"/>
              <a:buChar char="-"/>
            </a:pPr>
            <a:r>
              <a:rPr i="1" lang="en" sz="3000">
                <a:solidFill>
                  <a:srgbClr val="424242"/>
                </a:solidFill>
                <a:latin typeface="Open Sans"/>
                <a:ea typeface="Open Sans"/>
                <a:cs typeface="Open Sans"/>
                <a:sym typeface="Open Sans"/>
              </a:rPr>
              <a:t>Remember to think about both axes!</a:t>
            </a:r>
            <a:endParaRPr i="1" sz="3000">
              <a:solidFill>
                <a:srgbClr val="424242"/>
              </a:solidFill>
              <a:latin typeface="Open Sans"/>
              <a:ea typeface="Open Sans"/>
              <a:cs typeface="Open Sans"/>
              <a:sym typeface="Open Sans"/>
            </a:endParaRPr>
          </a:p>
        </p:txBody>
      </p:sp>
      <p:pic>
        <p:nvPicPr>
          <p:cNvPr id="291" name="Google Shape;291;p2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292" name="Google Shape;292;p29"/>
          <p:cNvSpPr/>
          <p:nvPr/>
        </p:nvSpPr>
        <p:spPr>
          <a:xfrm>
            <a:off x="5360999" y="6539451"/>
            <a:ext cx="777300" cy="671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latin typeface="Open Sans"/>
                <a:ea typeface="Open Sans"/>
                <a:cs typeface="Open Sans"/>
                <a:sym typeface="Open Sans"/>
              </a:rPr>
              <a:t>Second</a:t>
            </a:r>
            <a:r>
              <a:rPr lang="en" sz="5000">
                <a:latin typeface="Open Sans"/>
                <a:ea typeface="Open Sans"/>
                <a:cs typeface="Open Sans"/>
                <a:sym typeface="Open Sans"/>
              </a:rPr>
              <a:t> Prioritization Grid</a:t>
            </a:r>
            <a:endParaRPr sz="5000">
              <a:latin typeface="Open Sans"/>
              <a:ea typeface="Open Sans"/>
              <a:cs typeface="Open Sans"/>
              <a:sym typeface="Open Sans"/>
            </a:endParaRPr>
          </a:p>
          <a:p>
            <a:pPr indent="0" lvl="0" marL="0" rtl="0" algn="l">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298" name="Google Shape;298;p30"/>
          <p:cNvSpPr/>
          <p:nvPr/>
        </p:nvSpPr>
        <p:spPr>
          <a:xfrm>
            <a:off x="11332037" y="327209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299" name="Google Shape;299;p30"/>
          <p:cNvSpPr/>
          <p:nvPr/>
        </p:nvSpPr>
        <p:spPr>
          <a:xfrm>
            <a:off x="11332037" y="391118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300" name="Google Shape;300;p30"/>
          <p:cNvSpPr/>
          <p:nvPr/>
        </p:nvSpPr>
        <p:spPr>
          <a:xfrm>
            <a:off x="11332037" y="4566641"/>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301" name="Google Shape;301;p30"/>
          <p:cNvSpPr/>
          <p:nvPr/>
        </p:nvSpPr>
        <p:spPr>
          <a:xfrm>
            <a:off x="11332037" y="5222099"/>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302" name="Google Shape;302;p30"/>
          <p:cNvSpPr txBox="1"/>
          <p:nvPr/>
        </p:nvSpPr>
        <p:spPr>
          <a:xfrm>
            <a:off x="11921800" y="3255725"/>
            <a:ext cx="5869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UC1: &lt;Microscopic error-detection system&gt;</a:t>
            </a:r>
            <a:endParaRPr sz="2000">
              <a:solidFill>
                <a:srgbClr val="4285F4"/>
              </a:solidFill>
              <a:latin typeface="Open Sans"/>
              <a:ea typeface="Open Sans"/>
              <a:cs typeface="Open Sans"/>
              <a:sym typeface="Open Sans"/>
            </a:endParaRPr>
          </a:p>
        </p:txBody>
      </p:sp>
      <p:sp>
        <p:nvSpPr>
          <p:cNvPr id="303" name="Google Shape;303;p30"/>
          <p:cNvSpPr txBox="1"/>
          <p:nvPr/>
        </p:nvSpPr>
        <p:spPr>
          <a:xfrm>
            <a:off x="11921798" y="3903015"/>
            <a:ext cx="4245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UC2: &lt;Production optimizer&gt;</a:t>
            </a:r>
            <a:endParaRPr sz="2000">
              <a:solidFill>
                <a:srgbClr val="4285F4"/>
              </a:solidFill>
              <a:latin typeface="Open Sans"/>
              <a:ea typeface="Open Sans"/>
              <a:cs typeface="Open Sans"/>
              <a:sym typeface="Open Sans"/>
            </a:endParaRPr>
          </a:p>
        </p:txBody>
      </p:sp>
      <p:sp>
        <p:nvSpPr>
          <p:cNvPr id="304" name="Google Shape;304;p30"/>
          <p:cNvSpPr txBox="1"/>
          <p:nvPr/>
        </p:nvSpPr>
        <p:spPr>
          <a:xfrm>
            <a:off x="11921798" y="4550302"/>
            <a:ext cx="4245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UC3: &lt;Transfer pricing analyzer&gt;</a:t>
            </a:r>
            <a:endParaRPr sz="2000">
              <a:solidFill>
                <a:srgbClr val="4285F4"/>
              </a:solidFill>
              <a:latin typeface="Open Sans"/>
              <a:ea typeface="Open Sans"/>
              <a:cs typeface="Open Sans"/>
              <a:sym typeface="Open Sans"/>
            </a:endParaRPr>
          </a:p>
        </p:txBody>
      </p:sp>
      <p:sp>
        <p:nvSpPr>
          <p:cNvPr id="305" name="Google Shape;305;p30"/>
          <p:cNvSpPr txBox="1"/>
          <p:nvPr/>
        </p:nvSpPr>
        <p:spPr>
          <a:xfrm>
            <a:off x="11921801" y="5197600"/>
            <a:ext cx="5680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UC4: &lt;Sales offices allocation tool&gt;</a:t>
            </a:r>
            <a:endParaRPr sz="2000">
              <a:solidFill>
                <a:srgbClr val="4285F4"/>
              </a:solidFill>
              <a:latin typeface="Open Sans"/>
              <a:ea typeface="Open Sans"/>
              <a:cs typeface="Open Sans"/>
              <a:sym typeface="Open Sans"/>
            </a:endParaRPr>
          </a:p>
        </p:txBody>
      </p:sp>
      <p:cxnSp>
        <p:nvCxnSpPr>
          <p:cNvPr id="306" name="Google Shape;306;p30"/>
          <p:cNvCxnSpPr/>
          <p:nvPr/>
        </p:nvCxnSpPr>
        <p:spPr>
          <a:xfrm flipH="1">
            <a:off x="5952695" y="2466329"/>
            <a:ext cx="13200" cy="5502600"/>
          </a:xfrm>
          <a:prstGeom prst="straightConnector1">
            <a:avLst/>
          </a:prstGeom>
          <a:noFill/>
          <a:ln cap="flat" cmpd="sng" w="38100">
            <a:solidFill>
              <a:srgbClr val="666666"/>
            </a:solidFill>
            <a:prstDash val="dash"/>
            <a:round/>
            <a:headEnd len="med" w="med" type="none"/>
            <a:tailEnd len="med" w="med" type="none"/>
          </a:ln>
        </p:spPr>
      </p:cxnSp>
      <p:cxnSp>
        <p:nvCxnSpPr>
          <p:cNvPr id="307" name="Google Shape;307;p30"/>
          <p:cNvCxnSpPr/>
          <p:nvPr/>
        </p:nvCxnSpPr>
        <p:spPr>
          <a:xfrm>
            <a:off x="1980877" y="5234905"/>
            <a:ext cx="7967700" cy="18600"/>
          </a:xfrm>
          <a:prstGeom prst="straightConnector1">
            <a:avLst/>
          </a:prstGeom>
          <a:noFill/>
          <a:ln cap="flat" cmpd="sng" w="38100">
            <a:solidFill>
              <a:srgbClr val="666666"/>
            </a:solidFill>
            <a:prstDash val="dash"/>
            <a:round/>
            <a:headEnd len="med" w="med" type="none"/>
            <a:tailEnd len="med" w="med" type="none"/>
          </a:ln>
        </p:spPr>
      </p:cxnSp>
      <p:cxnSp>
        <p:nvCxnSpPr>
          <p:cNvPr id="308" name="Google Shape;308;p30"/>
          <p:cNvCxnSpPr/>
          <p:nvPr/>
        </p:nvCxnSpPr>
        <p:spPr>
          <a:xfrm>
            <a:off x="1868271" y="2394150"/>
            <a:ext cx="36000" cy="5724000"/>
          </a:xfrm>
          <a:prstGeom prst="straightConnector1">
            <a:avLst/>
          </a:prstGeom>
          <a:noFill/>
          <a:ln cap="flat" cmpd="sng" w="38100">
            <a:solidFill>
              <a:srgbClr val="0B5394"/>
            </a:solidFill>
            <a:prstDash val="solid"/>
            <a:round/>
            <a:headEnd len="med" w="med" type="none"/>
            <a:tailEnd len="med" w="med" type="none"/>
          </a:ln>
        </p:spPr>
      </p:cxnSp>
      <p:cxnSp>
        <p:nvCxnSpPr>
          <p:cNvPr id="309" name="Google Shape;309;p30"/>
          <p:cNvCxnSpPr/>
          <p:nvPr/>
        </p:nvCxnSpPr>
        <p:spPr>
          <a:xfrm flipH="1">
            <a:off x="1929924" y="8088822"/>
            <a:ext cx="7892400" cy="4200"/>
          </a:xfrm>
          <a:prstGeom prst="straightConnector1">
            <a:avLst/>
          </a:prstGeom>
          <a:noFill/>
          <a:ln cap="flat" cmpd="sng" w="38100">
            <a:solidFill>
              <a:srgbClr val="0B5394"/>
            </a:solidFill>
            <a:prstDash val="solid"/>
            <a:round/>
            <a:headEnd len="med" w="med" type="none"/>
            <a:tailEnd len="med" w="med" type="none"/>
          </a:ln>
        </p:spPr>
      </p:cxnSp>
      <p:sp>
        <p:nvSpPr>
          <p:cNvPr id="310" name="Google Shape;310;p30"/>
          <p:cNvSpPr txBox="1"/>
          <p:nvPr/>
        </p:nvSpPr>
        <p:spPr>
          <a:xfrm>
            <a:off x="685800" y="4968966"/>
            <a:ext cx="1304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Impact</a:t>
            </a:r>
            <a:endParaRPr sz="2000">
              <a:latin typeface="Open Sans"/>
              <a:ea typeface="Open Sans"/>
              <a:cs typeface="Open Sans"/>
              <a:sym typeface="Open Sans"/>
            </a:endParaRPr>
          </a:p>
        </p:txBody>
      </p:sp>
      <p:sp>
        <p:nvSpPr>
          <p:cNvPr id="311" name="Google Shape;311;p30"/>
          <p:cNvSpPr txBox="1"/>
          <p:nvPr/>
        </p:nvSpPr>
        <p:spPr>
          <a:xfrm>
            <a:off x="3310100" y="8088822"/>
            <a:ext cx="5417400" cy="71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Feasibility</a:t>
            </a:r>
            <a:endParaRPr sz="2000">
              <a:latin typeface="Open Sans"/>
              <a:ea typeface="Open Sans"/>
              <a:cs typeface="Open Sans"/>
              <a:sym typeface="Open Sans"/>
            </a:endParaRPr>
          </a:p>
        </p:txBody>
      </p:sp>
      <p:sp>
        <p:nvSpPr>
          <p:cNvPr id="312" name="Google Shape;312;p30"/>
          <p:cNvSpPr txBox="1"/>
          <p:nvPr/>
        </p:nvSpPr>
        <p:spPr>
          <a:xfrm>
            <a:off x="1930066" y="8088822"/>
            <a:ext cx="1040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13" name="Google Shape;313;p30"/>
          <p:cNvSpPr txBox="1"/>
          <p:nvPr/>
        </p:nvSpPr>
        <p:spPr>
          <a:xfrm>
            <a:off x="1217891" y="7280920"/>
            <a:ext cx="1040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14" name="Google Shape;314;p30"/>
          <p:cNvSpPr txBox="1"/>
          <p:nvPr/>
        </p:nvSpPr>
        <p:spPr>
          <a:xfrm>
            <a:off x="9520873" y="8088822"/>
            <a:ext cx="1275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15" name="Google Shape;315;p30"/>
          <p:cNvSpPr txBox="1"/>
          <p:nvPr/>
        </p:nvSpPr>
        <p:spPr>
          <a:xfrm>
            <a:off x="1086173" y="2317947"/>
            <a:ext cx="1275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16" name="Google Shape;316;p30"/>
          <p:cNvSpPr/>
          <p:nvPr/>
        </p:nvSpPr>
        <p:spPr>
          <a:xfrm>
            <a:off x="8998962" y="3089019"/>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317" name="Google Shape;317;p30"/>
          <p:cNvSpPr/>
          <p:nvPr/>
        </p:nvSpPr>
        <p:spPr>
          <a:xfrm>
            <a:off x="8061937" y="377293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318" name="Google Shape;318;p30"/>
          <p:cNvSpPr/>
          <p:nvPr/>
        </p:nvSpPr>
        <p:spPr>
          <a:xfrm>
            <a:off x="5017512" y="4954991"/>
            <a:ext cx="589800" cy="578400"/>
          </a:xfrm>
          <a:prstGeom prst="ellipse">
            <a:avLst/>
          </a:prstGeom>
          <a:solidFill>
            <a:srgbClr val="B7B7B7"/>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319" name="Google Shape;319;p30"/>
          <p:cNvSpPr/>
          <p:nvPr/>
        </p:nvSpPr>
        <p:spPr>
          <a:xfrm>
            <a:off x="6618149" y="4351324"/>
            <a:ext cx="589800" cy="578400"/>
          </a:xfrm>
          <a:prstGeom prst="ellipse">
            <a:avLst/>
          </a:prstGeom>
          <a:solidFill>
            <a:srgbClr val="B7B7B7"/>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latin typeface="Open Sans"/>
                <a:ea typeface="Open Sans"/>
                <a:cs typeface="Open Sans"/>
                <a:sym typeface="Open Sans"/>
              </a:rPr>
              <a:t>Now Prioritize and Eliminate One More Use Case</a:t>
            </a:r>
            <a:endParaRPr sz="5000">
              <a:latin typeface="Open Sans"/>
              <a:ea typeface="Open Sans"/>
              <a:cs typeface="Open Sans"/>
              <a:sym typeface="Open Sans"/>
            </a:endParaRPr>
          </a:p>
        </p:txBody>
      </p:sp>
      <p:sp>
        <p:nvSpPr>
          <p:cNvPr id="325" name="Google Shape;325;p31"/>
          <p:cNvSpPr txBox="1"/>
          <p:nvPr/>
        </p:nvSpPr>
        <p:spPr>
          <a:xfrm>
            <a:off x="1503250" y="2364650"/>
            <a:ext cx="13961100" cy="41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indent="0" lvl="0" marL="0" rtl="0" algn="l">
              <a:lnSpc>
                <a:spcPct val="115000"/>
              </a:lnSpc>
              <a:spcBef>
                <a:spcPts val="1600"/>
              </a:spcBef>
              <a:spcAft>
                <a:spcPts val="0"/>
              </a:spcAft>
              <a:buNone/>
            </a:pPr>
            <a:r>
              <a:rPr b="1" lang="en" sz="2200">
                <a:latin typeface="Open Sans"/>
                <a:ea typeface="Open Sans"/>
                <a:cs typeface="Open Sans"/>
                <a:sym typeface="Open Sans"/>
              </a:rPr>
              <a:t>2) Now in the grid on the previous slide change the color from </a:t>
            </a:r>
            <a:r>
              <a:rPr b="1" lang="en" sz="2200">
                <a:solidFill>
                  <a:srgbClr val="4A86E8"/>
                </a:solidFill>
                <a:latin typeface="Open Sans"/>
                <a:ea typeface="Open Sans"/>
                <a:cs typeface="Open Sans"/>
                <a:sym typeface="Open Sans"/>
              </a:rPr>
              <a:t>blue</a:t>
            </a:r>
            <a:r>
              <a:rPr b="1" lang="en" sz="2200">
                <a:latin typeface="Open Sans"/>
                <a:ea typeface="Open Sans"/>
                <a:cs typeface="Open Sans"/>
                <a:sym typeface="Open Sans"/>
              </a:rPr>
              <a:t> to </a:t>
            </a:r>
            <a:r>
              <a:rPr b="1" lang="en" sz="2200">
                <a:solidFill>
                  <a:srgbClr val="999999"/>
                </a:solidFill>
                <a:latin typeface="Open Sans"/>
                <a:ea typeface="Open Sans"/>
                <a:cs typeface="Open Sans"/>
                <a:sym typeface="Open Sans"/>
              </a:rPr>
              <a:t>grey</a:t>
            </a:r>
            <a:r>
              <a:rPr b="1" lang="en" sz="2200">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indent="0" lvl="0" marL="0" rtl="0" algn="l">
              <a:lnSpc>
                <a:spcPct val="115000"/>
              </a:lnSpc>
              <a:spcBef>
                <a:spcPts val="1600"/>
              </a:spcBef>
              <a:spcAft>
                <a:spcPts val="0"/>
              </a:spcAft>
              <a:buNone/>
            </a:pPr>
            <a:r>
              <a:t/>
            </a:r>
            <a:endParaRPr sz="2200">
              <a:latin typeface="Open Sans"/>
              <a:ea typeface="Open Sans"/>
              <a:cs typeface="Open Sans"/>
              <a:sym typeface="Open Sans"/>
            </a:endParaRPr>
          </a:p>
          <a:p>
            <a:pPr indent="0" lvl="0" marL="0" rtl="0" algn="l">
              <a:lnSpc>
                <a:spcPct val="115000"/>
              </a:lnSpc>
              <a:spcBef>
                <a:spcPts val="1600"/>
              </a:spcBef>
              <a:spcAft>
                <a:spcPts val="1600"/>
              </a:spcAft>
              <a:buNone/>
            </a:pPr>
            <a:r>
              <a:rPr lang="en" sz="2200">
                <a:latin typeface="Open Sans"/>
                <a:ea typeface="Open Sans"/>
                <a:cs typeface="Open Sans"/>
                <a:sym typeface="Open Sans"/>
              </a:rPr>
              <a:t>3) This leaves your top two use cases in </a:t>
            </a:r>
            <a:r>
              <a:rPr b="1" lang="en" sz="2200">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326" name="Google Shape;326;p31"/>
          <p:cNvSpPr/>
          <p:nvPr/>
        </p:nvSpPr>
        <p:spPr>
          <a:xfrm>
            <a:off x="10109241" y="3918157"/>
            <a:ext cx="775500" cy="7608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327" name="Google Shape;327;p31"/>
          <p:cNvCxnSpPr>
            <a:stCxn id="326" idx="6"/>
            <a:endCxn id="328" idx="2"/>
          </p:cNvCxnSpPr>
          <p:nvPr/>
        </p:nvCxnSpPr>
        <p:spPr>
          <a:xfrm>
            <a:off x="10884741" y="4298557"/>
            <a:ext cx="812100" cy="0"/>
          </a:xfrm>
          <a:prstGeom prst="straightConnector1">
            <a:avLst/>
          </a:prstGeom>
          <a:noFill/>
          <a:ln cap="flat" cmpd="sng" w="38100">
            <a:solidFill>
              <a:srgbClr val="424242"/>
            </a:solidFill>
            <a:prstDash val="solid"/>
            <a:round/>
            <a:headEnd len="med" w="med" type="none"/>
            <a:tailEnd len="med" w="med" type="triangle"/>
          </a:ln>
        </p:spPr>
      </p:cxnSp>
      <p:sp>
        <p:nvSpPr>
          <p:cNvPr id="328" name="Google Shape;328;p31"/>
          <p:cNvSpPr/>
          <p:nvPr/>
        </p:nvSpPr>
        <p:spPr>
          <a:xfrm>
            <a:off x="11696729" y="3918157"/>
            <a:ext cx="775500" cy="7608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2"/>
          <p:cNvSpPr txBox="1"/>
          <p:nvPr>
            <p:ph type="title"/>
          </p:nvPr>
        </p:nvSpPr>
        <p:spPr>
          <a:xfrm>
            <a:off x="1225200" y="2582925"/>
            <a:ext cx="15837600" cy="28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Excellent, you’ve completed this step of the project!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idx="4294967295" type="ctrTitle"/>
          </p:nvPr>
        </p:nvSpPr>
        <p:spPr>
          <a:xfrm>
            <a:off x="1225200" y="3423550"/>
            <a:ext cx="15026100" cy="3802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Project Step 5</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Operational Considerations: </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Accuracy, Bias, and Ethics</a:t>
            </a: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6"/>
          <p:cNvSpPr txBox="1"/>
          <p:nvPr>
            <p:ph idx="4294967295" type="ctrTitle"/>
          </p:nvPr>
        </p:nvSpPr>
        <p:spPr>
          <a:xfrm>
            <a:off x="1225200" y="2813950"/>
            <a:ext cx="10070400" cy="3802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Project Step 2C</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First Prioritization Grid</a:t>
            </a:r>
            <a:endParaRPr sz="7000">
              <a:solidFill>
                <a:schemeClr val="lt1"/>
              </a:solidFill>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4"/>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Accuracy, Bias, and Ethics Concerns</a:t>
            </a:r>
            <a:endParaRPr/>
          </a:p>
        </p:txBody>
      </p:sp>
      <p:sp>
        <p:nvSpPr>
          <p:cNvPr id="344" name="Google Shape;344;p34"/>
          <p:cNvSpPr txBox="1"/>
          <p:nvPr>
            <p:ph idx="1" type="body"/>
          </p:nvPr>
        </p:nvSpPr>
        <p:spPr>
          <a:xfrm>
            <a:off x="685825" y="2133600"/>
            <a:ext cx="16916400" cy="6629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2400">
                <a:solidFill>
                  <a:srgbClr val="000000"/>
                </a:solidFill>
              </a:rPr>
              <a:t>For each of your two remaining use cases, on the next two slides please write 2-3 paragraphs discussing how success will be measured and monitored.</a:t>
            </a:r>
            <a:endParaRPr b="1" sz="2400">
              <a:solidFill>
                <a:srgbClr val="000000"/>
              </a:solidFill>
            </a:endParaRPr>
          </a:p>
          <a:p>
            <a:pPr indent="0" lvl="0" marL="0" rtl="0" algn="l">
              <a:lnSpc>
                <a:spcPct val="100000"/>
              </a:lnSpc>
              <a:spcBef>
                <a:spcPts val="0"/>
              </a:spcBef>
              <a:spcAft>
                <a:spcPts val="0"/>
              </a:spcAft>
              <a:buNone/>
            </a:pPr>
            <a:r>
              <a:t/>
            </a:r>
            <a:endParaRPr b="1" sz="2400">
              <a:solidFill>
                <a:srgbClr val="000000"/>
              </a:solidFill>
            </a:endParaRPr>
          </a:p>
          <a:p>
            <a:pPr indent="-381000" lvl="0" marL="457200" rtl="0" algn="l">
              <a:lnSpc>
                <a:spcPct val="100000"/>
              </a:lnSpc>
              <a:spcBef>
                <a:spcPts val="0"/>
              </a:spcBef>
              <a:spcAft>
                <a:spcPts val="0"/>
              </a:spcAft>
              <a:buClr>
                <a:srgbClr val="000000"/>
              </a:buClr>
              <a:buSzPts val="2400"/>
              <a:buFont typeface="Open Sans"/>
              <a:buChar char="●"/>
            </a:pPr>
            <a:r>
              <a:rPr lang="en" sz="2400">
                <a:solidFill>
                  <a:srgbClr val="000000"/>
                </a:solidFill>
              </a:rPr>
              <a:t>Start by focusing on how model effectiveness would be measured, and speak to what success would look like.</a:t>
            </a:r>
            <a:endParaRPr sz="2400">
              <a:solidFill>
                <a:srgbClr val="000000"/>
              </a:solidFill>
            </a:endParaRPr>
          </a:p>
          <a:p>
            <a:pPr indent="-381000" lvl="0" marL="457200" rtl="0" algn="l">
              <a:lnSpc>
                <a:spcPct val="100000"/>
              </a:lnSpc>
              <a:spcBef>
                <a:spcPts val="0"/>
              </a:spcBef>
              <a:spcAft>
                <a:spcPts val="0"/>
              </a:spcAft>
              <a:buClr>
                <a:srgbClr val="000000"/>
              </a:buClr>
              <a:buSzPts val="2400"/>
              <a:buFont typeface="Open Sans"/>
              <a:buChar char="●"/>
            </a:pPr>
            <a:r>
              <a:rPr lang="en" sz="2400">
                <a:solidFill>
                  <a:srgbClr val="000000"/>
                </a:solidFill>
              </a:rPr>
              <a:t>Comment on any other operational concerns, including bias in the data, or ethical limitations, that could influence success.</a:t>
            </a:r>
            <a:endParaRPr sz="2400">
              <a:solidFill>
                <a:srgbClr val="000000"/>
              </a:solidFill>
            </a:endParaRPr>
          </a:p>
          <a:p>
            <a:pPr indent="-381000" lvl="0" marL="457200" rtl="0" algn="l">
              <a:lnSpc>
                <a:spcPct val="100000"/>
              </a:lnSpc>
              <a:spcBef>
                <a:spcPts val="0"/>
              </a:spcBef>
              <a:spcAft>
                <a:spcPts val="0"/>
              </a:spcAft>
              <a:buClr>
                <a:srgbClr val="000000"/>
              </a:buClr>
              <a:buSzPts val="2400"/>
              <a:buFont typeface="Open Sans"/>
              <a:buChar char="●"/>
            </a:pPr>
            <a:r>
              <a:rPr lang="en" sz="2400">
                <a:solidFill>
                  <a:srgbClr val="000000"/>
                </a:solidFill>
              </a:rPr>
              <a:t>For each concern you raise, comment on how you would measure or monitor this concern on an ongoing basis.</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First Use Case</a:t>
            </a:r>
            <a:endParaRPr/>
          </a:p>
        </p:txBody>
      </p:sp>
      <p:sp>
        <p:nvSpPr>
          <p:cNvPr id="350" name="Google Shape;350;p35"/>
          <p:cNvSpPr txBox="1"/>
          <p:nvPr>
            <p:ph idx="1" type="body"/>
          </p:nvPr>
        </p:nvSpPr>
        <p:spPr>
          <a:xfrm>
            <a:off x="685825" y="2133600"/>
            <a:ext cx="16916400" cy="6629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2400">
                <a:solidFill>
                  <a:srgbClr val="000000"/>
                </a:solidFill>
              </a:rPr>
              <a:t>Please write 2-3 paragraphs here, following the guidelines on slide 19:</a:t>
            </a:r>
            <a:endParaRPr b="1"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To measure success of Microscopic error-detection system, we will look accuracy and also recall, especially for finding faulty product. It is very important that model not miss any product with defect. We will use confusion matrix and calculate F1 score. If the model can catch most defect, and do not stop line too often, we will consider it is success.</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However, there are some concern. In our data, most picture are normal product, and defect image is less. This may make model biased and it can ignore rare defect. To fix this, we will balance data and monitor each class performance. Also, we must think about worker. If machine stop line often but it is false, worker may feel stressed. Therefore, we will add human review step and check how often alert is right or wrong. In this way, system can be trusted and safe to use.</a:t>
            </a:r>
            <a:endParaRPr sz="24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Second Use Case</a:t>
            </a:r>
            <a:endParaRPr/>
          </a:p>
        </p:txBody>
      </p:sp>
      <p:sp>
        <p:nvSpPr>
          <p:cNvPr id="356" name="Google Shape;356;p36"/>
          <p:cNvSpPr txBox="1"/>
          <p:nvPr>
            <p:ph idx="1" type="body"/>
          </p:nvPr>
        </p:nvSpPr>
        <p:spPr>
          <a:xfrm>
            <a:off x="685825" y="2133600"/>
            <a:ext cx="16916400" cy="6629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 sz="2400">
                <a:solidFill>
                  <a:srgbClr val="000000"/>
                </a:solidFill>
              </a:rPr>
              <a:t>Please write 2-3 paragraphs here, following the guidelines on slide 19:</a:t>
            </a:r>
            <a:endParaRPr b="1" sz="2400">
              <a:solidFill>
                <a:srgbClr val="000000"/>
              </a:solidFill>
            </a:endParaRPr>
          </a:p>
          <a:p>
            <a:pPr indent="0" lvl="0" marL="0" rtl="0" algn="l">
              <a:lnSpc>
                <a:spcPct val="100000"/>
              </a:lnSpc>
              <a:spcBef>
                <a:spcPts val="0"/>
              </a:spcBef>
              <a:spcAft>
                <a:spcPts val="0"/>
              </a:spcAft>
              <a:buNone/>
            </a:pPr>
            <a:r>
              <a:t/>
            </a:r>
            <a:endParaRPr b="1" sz="2400">
              <a:solidFill>
                <a:srgbClr val="000000"/>
              </a:solidFill>
            </a:endParaRPr>
          </a:p>
          <a:p>
            <a:pPr indent="0" lvl="0" marL="0" rtl="0" algn="l">
              <a:lnSpc>
                <a:spcPct val="100000"/>
              </a:lnSpc>
              <a:spcBef>
                <a:spcPts val="0"/>
              </a:spcBef>
              <a:spcAft>
                <a:spcPts val="0"/>
              </a:spcAft>
              <a:buNone/>
            </a:pPr>
            <a:r>
              <a:rPr lang="en" sz="2400">
                <a:solidFill>
                  <a:srgbClr val="000000"/>
                </a:solidFill>
              </a:rPr>
              <a:t>For production optimization, success is when our plan is better for cost and delivery. First, we check how well our model can predict the demand. If prediction is close to real demand, that is good. Then, we see how much cost is saved by using optimized plan. Less inventory and less switching is good sign of success.</a:t>
            </a:r>
            <a:endParaRPr sz="2400">
              <a:solidFill>
                <a:srgbClr val="000000"/>
              </a:solidFill>
            </a:endParaRPr>
          </a:p>
          <a:p>
            <a:pPr indent="0" lvl="0" marL="0" rtl="0" algn="l">
              <a:lnSpc>
                <a:spcPct val="100000"/>
              </a:lnSpc>
              <a:spcBef>
                <a:spcPts val="0"/>
              </a:spcBef>
              <a:spcAft>
                <a:spcPts val="0"/>
              </a:spcAft>
              <a:buNone/>
            </a:pPr>
            <a:r>
              <a:t/>
            </a:r>
            <a:endParaRPr sz="2400">
              <a:solidFill>
                <a:srgbClr val="000000"/>
              </a:solidFill>
            </a:endParaRPr>
          </a:p>
          <a:p>
            <a:pPr indent="0" lvl="0" marL="0" rtl="0" algn="l">
              <a:lnSpc>
                <a:spcPct val="100000"/>
              </a:lnSpc>
              <a:spcBef>
                <a:spcPts val="0"/>
              </a:spcBef>
              <a:spcAft>
                <a:spcPts val="0"/>
              </a:spcAft>
              <a:buNone/>
            </a:pPr>
            <a:r>
              <a:rPr lang="en" sz="2400">
                <a:solidFill>
                  <a:srgbClr val="000000"/>
                </a:solidFill>
              </a:rPr>
              <a:t>However</a:t>
            </a:r>
            <a:r>
              <a:rPr lang="en" sz="2400">
                <a:solidFill>
                  <a:srgbClr val="000000"/>
                </a:solidFill>
              </a:rPr>
              <a:t>, if model learn from old data that is not same as now, the plan will not work. We need to update data regular and compare prediction with real sales. Another thing is fairness. Optimizer maybe choose only high margin product, but some area or customer need other models. We need to set some rule to keep balance, and also check region performance to see fairness. In this way, business grow but also all customer get what they want.</a:t>
            </a:r>
            <a:endParaRPr sz="24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1225200" y="2582925"/>
            <a:ext cx="15837600" cy="28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Excellent, you’ve completed this step of the project!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8"/>
          <p:cNvSpPr txBox="1"/>
          <p:nvPr>
            <p:ph idx="4294967295" type="ctrTitle"/>
          </p:nvPr>
        </p:nvSpPr>
        <p:spPr>
          <a:xfrm>
            <a:off x="1225200" y="3423550"/>
            <a:ext cx="15026100" cy="3802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Project Step 6B</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7000">
              <a:solidFill>
                <a:schemeClr val="lt1"/>
              </a:solidFill>
              <a:latin typeface="Open Sans"/>
              <a:ea typeface="Open Sans"/>
              <a:cs typeface="Open Sans"/>
              <a:sym typeface="Open Sans"/>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9"/>
          <p:cNvSpPr txBox="1"/>
          <p:nvPr>
            <p:ph idx="1" type="body"/>
          </p:nvPr>
        </p:nvSpPr>
        <p:spPr>
          <a:xfrm>
            <a:off x="12019000" y="2172300"/>
            <a:ext cx="5301300" cy="53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latin typeface="Roboto"/>
                <a:ea typeface="Roboto"/>
                <a:cs typeface="Roboto"/>
                <a:sym typeface="Roboto"/>
              </a:rPr>
              <a:t>Based on all of the previous information for each use case, you’ll now engage in the same prioritizing exercise as you have twice before. </a:t>
            </a:r>
            <a:endParaRPr sz="2400">
              <a:latin typeface="Roboto"/>
              <a:ea typeface="Roboto"/>
              <a:cs typeface="Roboto"/>
              <a:sym typeface="Roboto"/>
            </a:endParaRPr>
          </a:p>
          <a:p>
            <a:pPr indent="0" lvl="0" marL="0" rtl="0" algn="l">
              <a:spcBef>
                <a:spcPts val="1600"/>
              </a:spcBef>
              <a:spcAft>
                <a:spcPts val="0"/>
              </a:spcAft>
              <a:buNone/>
            </a:pPr>
            <a:r>
              <a:rPr lang="en" sz="2400">
                <a:latin typeface="Roboto"/>
                <a:ea typeface="Roboto"/>
                <a:cs typeface="Roboto"/>
                <a:sym typeface="Roboto"/>
              </a:rPr>
              <a:t>You MAY choose to re-prioritize use cases and shift your focus if you feel these exercises have caused you to significantly revise your prior evaluations. </a:t>
            </a:r>
            <a:endParaRPr sz="2400">
              <a:latin typeface="Roboto"/>
              <a:ea typeface="Roboto"/>
              <a:cs typeface="Roboto"/>
              <a:sym typeface="Roboto"/>
            </a:endParaRPr>
          </a:p>
          <a:p>
            <a:pPr indent="0" lvl="0" marL="0" rtl="0" algn="l">
              <a:spcBef>
                <a:spcPts val="1600"/>
              </a:spcBef>
              <a:spcAft>
                <a:spcPts val="1600"/>
              </a:spcAft>
              <a:buNone/>
            </a:pPr>
            <a:r>
              <a:rPr lang="en" sz="2400">
                <a:latin typeface="Roboto"/>
                <a:ea typeface="Roboto"/>
                <a:cs typeface="Roboto"/>
                <a:sym typeface="Roboto"/>
              </a:rPr>
              <a:t>At the end of this exercise, you should have a final point of view on the use cases you’ll advocate in your ML/AI strategy!</a:t>
            </a:r>
            <a:endParaRPr sz="2400"/>
          </a:p>
        </p:txBody>
      </p:sp>
      <p:sp>
        <p:nvSpPr>
          <p:cNvPr id="372" name="Google Shape;372;p39"/>
          <p:cNvSpPr txBox="1"/>
          <p:nvPr>
            <p:ph idx="2" type="subTitle"/>
          </p:nvPr>
        </p:nvSpPr>
        <p:spPr>
          <a:xfrm>
            <a:off x="11982150" y="1272900"/>
            <a:ext cx="5301300" cy="671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3200"/>
              <a:t>Final</a:t>
            </a:r>
            <a:r>
              <a:rPr lang="en" sz="3200"/>
              <a:t> Prioritization Grid</a:t>
            </a:r>
            <a:endParaRPr sz="3200"/>
          </a:p>
        </p:txBody>
      </p:sp>
      <p:sp>
        <p:nvSpPr>
          <p:cNvPr id="373" name="Google Shape;373;p39"/>
          <p:cNvSpPr txBox="1"/>
          <p:nvPr/>
        </p:nvSpPr>
        <p:spPr>
          <a:xfrm>
            <a:off x="1262374" y="6539454"/>
            <a:ext cx="10244400" cy="17550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424242"/>
              </a:buClr>
              <a:buSzPts val="3000"/>
              <a:buFont typeface="Open Sans"/>
              <a:buChar char="-"/>
            </a:pPr>
            <a:r>
              <a:rPr i="1" lang="en" sz="3000">
                <a:solidFill>
                  <a:srgbClr val="424242"/>
                </a:solidFill>
                <a:latin typeface="Open Sans"/>
                <a:ea typeface="Open Sans"/>
                <a:cs typeface="Open Sans"/>
                <a:sym typeface="Open Sans"/>
              </a:rPr>
              <a:t>Drag and drop icons           for each use case</a:t>
            </a:r>
            <a:endParaRPr i="1" sz="3000">
              <a:solidFill>
                <a:srgbClr val="42424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3000">
              <a:solidFill>
                <a:srgbClr val="980000"/>
              </a:solidFill>
              <a:latin typeface="Open Sans"/>
              <a:ea typeface="Open Sans"/>
              <a:cs typeface="Open Sans"/>
              <a:sym typeface="Open Sans"/>
            </a:endParaRPr>
          </a:p>
          <a:p>
            <a:pPr indent="-419100" lvl="0" marL="457200" rtl="0" algn="l">
              <a:lnSpc>
                <a:spcPct val="115000"/>
              </a:lnSpc>
              <a:spcBef>
                <a:spcPts val="0"/>
              </a:spcBef>
              <a:spcAft>
                <a:spcPts val="0"/>
              </a:spcAft>
              <a:buClr>
                <a:srgbClr val="424242"/>
              </a:buClr>
              <a:buSzPts val="3000"/>
              <a:buFont typeface="Open Sans"/>
              <a:buChar char="-"/>
            </a:pPr>
            <a:r>
              <a:rPr i="1" lang="en" sz="3000">
                <a:solidFill>
                  <a:srgbClr val="424242"/>
                </a:solidFill>
                <a:latin typeface="Open Sans"/>
                <a:ea typeface="Open Sans"/>
                <a:cs typeface="Open Sans"/>
                <a:sym typeface="Open Sans"/>
              </a:rPr>
              <a:t>Remember to think about both axes!</a:t>
            </a:r>
            <a:endParaRPr i="1" sz="3000">
              <a:solidFill>
                <a:srgbClr val="424242"/>
              </a:solidFill>
              <a:latin typeface="Open Sans"/>
              <a:ea typeface="Open Sans"/>
              <a:cs typeface="Open Sans"/>
              <a:sym typeface="Open Sans"/>
            </a:endParaRPr>
          </a:p>
        </p:txBody>
      </p:sp>
      <p:pic>
        <p:nvPicPr>
          <p:cNvPr id="374" name="Google Shape;374;p39"/>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375" name="Google Shape;375;p39"/>
          <p:cNvSpPr/>
          <p:nvPr/>
        </p:nvSpPr>
        <p:spPr>
          <a:xfrm>
            <a:off x="5360999" y="6539451"/>
            <a:ext cx="777300" cy="671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latin typeface="Open Sans"/>
                <a:ea typeface="Open Sans"/>
                <a:cs typeface="Open Sans"/>
                <a:sym typeface="Open Sans"/>
              </a:rPr>
              <a:t>Final</a:t>
            </a:r>
            <a:r>
              <a:rPr lang="en" sz="5000">
                <a:latin typeface="Open Sans"/>
                <a:ea typeface="Open Sans"/>
                <a:cs typeface="Open Sans"/>
                <a:sym typeface="Open Sans"/>
              </a:rPr>
              <a:t> Prioritization Grid</a:t>
            </a:r>
            <a:endParaRPr sz="5000">
              <a:latin typeface="Open Sans"/>
              <a:ea typeface="Open Sans"/>
              <a:cs typeface="Open Sans"/>
              <a:sym typeface="Open Sans"/>
            </a:endParaRPr>
          </a:p>
          <a:p>
            <a:pPr indent="0" lvl="0" marL="0" rtl="0" algn="l">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381" name="Google Shape;381;p40"/>
          <p:cNvSpPr/>
          <p:nvPr/>
        </p:nvSpPr>
        <p:spPr>
          <a:xfrm>
            <a:off x="11332037" y="327209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382" name="Google Shape;382;p40"/>
          <p:cNvSpPr/>
          <p:nvPr/>
        </p:nvSpPr>
        <p:spPr>
          <a:xfrm>
            <a:off x="11332037" y="391118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383" name="Google Shape;383;p40"/>
          <p:cNvSpPr/>
          <p:nvPr/>
        </p:nvSpPr>
        <p:spPr>
          <a:xfrm>
            <a:off x="11332037" y="4566641"/>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384" name="Google Shape;384;p40"/>
          <p:cNvSpPr/>
          <p:nvPr/>
        </p:nvSpPr>
        <p:spPr>
          <a:xfrm>
            <a:off x="11332037" y="5222099"/>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385" name="Google Shape;385;p40"/>
          <p:cNvSpPr txBox="1"/>
          <p:nvPr/>
        </p:nvSpPr>
        <p:spPr>
          <a:xfrm>
            <a:off x="11921800" y="3255725"/>
            <a:ext cx="5869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UC1: &lt;Microscopic error-detection system&gt;</a:t>
            </a:r>
            <a:endParaRPr sz="2000">
              <a:solidFill>
                <a:srgbClr val="4285F4"/>
              </a:solidFill>
              <a:latin typeface="Open Sans"/>
              <a:ea typeface="Open Sans"/>
              <a:cs typeface="Open Sans"/>
              <a:sym typeface="Open Sans"/>
            </a:endParaRPr>
          </a:p>
        </p:txBody>
      </p:sp>
      <p:sp>
        <p:nvSpPr>
          <p:cNvPr id="386" name="Google Shape;386;p40"/>
          <p:cNvSpPr txBox="1"/>
          <p:nvPr/>
        </p:nvSpPr>
        <p:spPr>
          <a:xfrm>
            <a:off x="11921798" y="3903015"/>
            <a:ext cx="4245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UC2: &lt;Production optimizer&gt;</a:t>
            </a:r>
            <a:endParaRPr sz="2000">
              <a:solidFill>
                <a:srgbClr val="4285F4"/>
              </a:solidFill>
              <a:latin typeface="Open Sans"/>
              <a:ea typeface="Open Sans"/>
              <a:cs typeface="Open Sans"/>
              <a:sym typeface="Open Sans"/>
            </a:endParaRPr>
          </a:p>
        </p:txBody>
      </p:sp>
      <p:sp>
        <p:nvSpPr>
          <p:cNvPr id="387" name="Google Shape;387;p40"/>
          <p:cNvSpPr txBox="1"/>
          <p:nvPr/>
        </p:nvSpPr>
        <p:spPr>
          <a:xfrm>
            <a:off x="11921798" y="4550302"/>
            <a:ext cx="4245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UC3: &lt;Transfer pricing analyzer&gt;</a:t>
            </a:r>
            <a:endParaRPr sz="2000">
              <a:solidFill>
                <a:srgbClr val="4285F4"/>
              </a:solidFill>
              <a:latin typeface="Open Sans"/>
              <a:ea typeface="Open Sans"/>
              <a:cs typeface="Open Sans"/>
              <a:sym typeface="Open Sans"/>
            </a:endParaRPr>
          </a:p>
        </p:txBody>
      </p:sp>
      <p:sp>
        <p:nvSpPr>
          <p:cNvPr id="388" name="Google Shape;388;p40"/>
          <p:cNvSpPr txBox="1"/>
          <p:nvPr/>
        </p:nvSpPr>
        <p:spPr>
          <a:xfrm>
            <a:off x="11921801" y="5197600"/>
            <a:ext cx="5680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UC4: &lt;Sales offices allocation tool&gt;</a:t>
            </a:r>
            <a:endParaRPr sz="2000">
              <a:solidFill>
                <a:srgbClr val="4285F4"/>
              </a:solidFill>
              <a:latin typeface="Open Sans"/>
              <a:ea typeface="Open Sans"/>
              <a:cs typeface="Open Sans"/>
              <a:sym typeface="Open Sans"/>
            </a:endParaRPr>
          </a:p>
        </p:txBody>
      </p:sp>
      <p:cxnSp>
        <p:nvCxnSpPr>
          <p:cNvPr id="389" name="Google Shape;389;p40"/>
          <p:cNvCxnSpPr/>
          <p:nvPr/>
        </p:nvCxnSpPr>
        <p:spPr>
          <a:xfrm flipH="1">
            <a:off x="5952695" y="2466329"/>
            <a:ext cx="13200" cy="5502600"/>
          </a:xfrm>
          <a:prstGeom prst="straightConnector1">
            <a:avLst/>
          </a:prstGeom>
          <a:noFill/>
          <a:ln cap="flat" cmpd="sng" w="38100">
            <a:solidFill>
              <a:srgbClr val="666666"/>
            </a:solidFill>
            <a:prstDash val="dash"/>
            <a:round/>
            <a:headEnd len="med" w="med" type="none"/>
            <a:tailEnd len="med" w="med" type="none"/>
          </a:ln>
        </p:spPr>
      </p:cxnSp>
      <p:cxnSp>
        <p:nvCxnSpPr>
          <p:cNvPr id="390" name="Google Shape;390;p40"/>
          <p:cNvCxnSpPr/>
          <p:nvPr/>
        </p:nvCxnSpPr>
        <p:spPr>
          <a:xfrm>
            <a:off x="1980877" y="5234905"/>
            <a:ext cx="7967700" cy="18600"/>
          </a:xfrm>
          <a:prstGeom prst="straightConnector1">
            <a:avLst/>
          </a:prstGeom>
          <a:noFill/>
          <a:ln cap="flat" cmpd="sng" w="38100">
            <a:solidFill>
              <a:srgbClr val="666666"/>
            </a:solidFill>
            <a:prstDash val="dash"/>
            <a:round/>
            <a:headEnd len="med" w="med" type="none"/>
            <a:tailEnd len="med" w="med" type="none"/>
          </a:ln>
        </p:spPr>
      </p:cxnSp>
      <p:cxnSp>
        <p:nvCxnSpPr>
          <p:cNvPr id="391" name="Google Shape;391;p40"/>
          <p:cNvCxnSpPr/>
          <p:nvPr/>
        </p:nvCxnSpPr>
        <p:spPr>
          <a:xfrm>
            <a:off x="1868271" y="2394150"/>
            <a:ext cx="36000" cy="5724000"/>
          </a:xfrm>
          <a:prstGeom prst="straightConnector1">
            <a:avLst/>
          </a:prstGeom>
          <a:noFill/>
          <a:ln cap="flat" cmpd="sng" w="38100">
            <a:solidFill>
              <a:srgbClr val="0B5394"/>
            </a:solidFill>
            <a:prstDash val="solid"/>
            <a:round/>
            <a:headEnd len="med" w="med" type="none"/>
            <a:tailEnd len="med" w="med" type="none"/>
          </a:ln>
        </p:spPr>
      </p:cxnSp>
      <p:cxnSp>
        <p:nvCxnSpPr>
          <p:cNvPr id="392" name="Google Shape;392;p40"/>
          <p:cNvCxnSpPr/>
          <p:nvPr/>
        </p:nvCxnSpPr>
        <p:spPr>
          <a:xfrm flipH="1">
            <a:off x="1929924" y="8088822"/>
            <a:ext cx="7892400" cy="4200"/>
          </a:xfrm>
          <a:prstGeom prst="straightConnector1">
            <a:avLst/>
          </a:prstGeom>
          <a:noFill/>
          <a:ln cap="flat" cmpd="sng" w="38100">
            <a:solidFill>
              <a:srgbClr val="0B5394"/>
            </a:solidFill>
            <a:prstDash val="solid"/>
            <a:round/>
            <a:headEnd len="med" w="med" type="none"/>
            <a:tailEnd len="med" w="med" type="none"/>
          </a:ln>
        </p:spPr>
      </p:cxnSp>
      <p:sp>
        <p:nvSpPr>
          <p:cNvPr id="393" name="Google Shape;393;p40"/>
          <p:cNvSpPr txBox="1"/>
          <p:nvPr/>
        </p:nvSpPr>
        <p:spPr>
          <a:xfrm>
            <a:off x="685800" y="4968966"/>
            <a:ext cx="1304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Impact</a:t>
            </a:r>
            <a:endParaRPr sz="2000">
              <a:latin typeface="Open Sans"/>
              <a:ea typeface="Open Sans"/>
              <a:cs typeface="Open Sans"/>
              <a:sym typeface="Open Sans"/>
            </a:endParaRPr>
          </a:p>
        </p:txBody>
      </p:sp>
      <p:sp>
        <p:nvSpPr>
          <p:cNvPr id="394" name="Google Shape;394;p40"/>
          <p:cNvSpPr txBox="1"/>
          <p:nvPr/>
        </p:nvSpPr>
        <p:spPr>
          <a:xfrm>
            <a:off x="3310100" y="8088822"/>
            <a:ext cx="5417400" cy="71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Feasibility</a:t>
            </a:r>
            <a:endParaRPr sz="2000">
              <a:latin typeface="Open Sans"/>
              <a:ea typeface="Open Sans"/>
              <a:cs typeface="Open Sans"/>
              <a:sym typeface="Open Sans"/>
            </a:endParaRPr>
          </a:p>
        </p:txBody>
      </p:sp>
      <p:sp>
        <p:nvSpPr>
          <p:cNvPr id="395" name="Google Shape;395;p40"/>
          <p:cNvSpPr txBox="1"/>
          <p:nvPr/>
        </p:nvSpPr>
        <p:spPr>
          <a:xfrm>
            <a:off x="1930066" y="8088822"/>
            <a:ext cx="1040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96" name="Google Shape;396;p40"/>
          <p:cNvSpPr txBox="1"/>
          <p:nvPr/>
        </p:nvSpPr>
        <p:spPr>
          <a:xfrm>
            <a:off x="1217891" y="7280920"/>
            <a:ext cx="1040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397" name="Google Shape;397;p40"/>
          <p:cNvSpPr txBox="1"/>
          <p:nvPr/>
        </p:nvSpPr>
        <p:spPr>
          <a:xfrm>
            <a:off x="9520873" y="8088822"/>
            <a:ext cx="1275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98" name="Google Shape;398;p40"/>
          <p:cNvSpPr txBox="1"/>
          <p:nvPr/>
        </p:nvSpPr>
        <p:spPr>
          <a:xfrm>
            <a:off x="1086173" y="2317947"/>
            <a:ext cx="1275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399" name="Google Shape;399;p40"/>
          <p:cNvSpPr/>
          <p:nvPr/>
        </p:nvSpPr>
        <p:spPr>
          <a:xfrm>
            <a:off x="8998962" y="3089019"/>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400" name="Google Shape;400;p40"/>
          <p:cNvSpPr/>
          <p:nvPr/>
        </p:nvSpPr>
        <p:spPr>
          <a:xfrm>
            <a:off x="8061937" y="3772934"/>
            <a:ext cx="589800" cy="578400"/>
          </a:xfrm>
          <a:prstGeom prst="ellipse">
            <a:avLst/>
          </a:prstGeom>
          <a:solidFill>
            <a:srgbClr val="B7B7B7"/>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401" name="Google Shape;401;p40"/>
          <p:cNvSpPr/>
          <p:nvPr/>
        </p:nvSpPr>
        <p:spPr>
          <a:xfrm>
            <a:off x="5017512" y="4954991"/>
            <a:ext cx="589800" cy="578400"/>
          </a:xfrm>
          <a:prstGeom prst="ellipse">
            <a:avLst/>
          </a:prstGeom>
          <a:solidFill>
            <a:srgbClr val="B7B7B7"/>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402" name="Google Shape;402;p40"/>
          <p:cNvSpPr/>
          <p:nvPr/>
        </p:nvSpPr>
        <p:spPr>
          <a:xfrm>
            <a:off x="6618149" y="4351324"/>
            <a:ext cx="589800" cy="578400"/>
          </a:xfrm>
          <a:prstGeom prst="ellipse">
            <a:avLst/>
          </a:prstGeom>
          <a:solidFill>
            <a:srgbClr val="B7B7B7"/>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1225200" y="2582925"/>
            <a:ext cx="15837600" cy="28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Excellent, you’ve completed this step of the project!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idx="1" type="body"/>
          </p:nvPr>
        </p:nvSpPr>
        <p:spPr>
          <a:xfrm>
            <a:off x="11942800" y="2324700"/>
            <a:ext cx="5301300" cy="53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DIRECTIONS: For each of your use cases, review your answers to the 5V questions in Step 2A, and the operations you chose in Step 2B. </a:t>
            </a:r>
            <a:endParaRPr sz="2400"/>
          </a:p>
          <a:p>
            <a:pPr indent="0" lvl="0" marL="0" rtl="0" algn="l">
              <a:spcBef>
                <a:spcPts val="1600"/>
              </a:spcBef>
              <a:spcAft>
                <a:spcPts val="0"/>
              </a:spcAft>
              <a:buNone/>
            </a:pPr>
            <a:r>
              <a:rPr lang="en" sz="2400"/>
              <a:t>Then on the grid </a:t>
            </a:r>
            <a:r>
              <a:rPr b="1" lang="en" sz="2400"/>
              <a:t>on the next slide</a:t>
            </a:r>
            <a:r>
              <a:rPr lang="en" sz="2400"/>
              <a:t>, not this slide, move each blue use case icon to a place indicating how you see this use case’s impact and feasibility.</a:t>
            </a:r>
            <a:endParaRPr sz="2400"/>
          </a:p>
          <a:p>
            <a:pPr indent="0" lvl="0" marL="0" rtl="0" algn="l">
              <a:spcBef>
                <a:spcPts val="1600"/>
              </a:spcBef>
              <a:spcAft>
                <a:spcPts val="1600"/>
              </a:spcAft>
              <a:buNone/>
            </a:pPr>
            <a:r>
              <a:rPr lang="en" sz="2400"/>
              <a:t>(Recall that the upper right quadrant is usually the most desirable, as it indicates we expect higher feasibility and greater impact.)</a:t>
            </a:r>
            <a:endParaRPr sz="2400"/>
          </a:p>
        </p:txBody>
      </p:sp>
      <p:sp>
        <p:nvSpPr>
          <p:cNvPr id="126" name="Google Shape;126;p17"/>
          <p:cNvSpPr txBox="1"/>
          <p:nvPr>
            <p:ph idx="2" type="subTitle"/>
          </p:nvPr>
        </p:nvSpPr>
        <p:spPr>
          <a:xfrm>
            <a:off x="11982150" y="1272900"/>
            <a:ext cx="5301300" cy="671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3200"/>
              <a:t>First Prioritization Grid</a:t>
            </a:r>
            <a:endParaRPr sz="3200"/>
          </a:p>
        </p:txBody>
      </p:sp>
      <p:sp>
        <p:nvSpPr>
          <p:cNvPr id="127" name="Google Shape;127;p17"/>
          <p:cNvSpPr txBox="1"/>
          <p:nvPr/>
        </p:nvSpPr>
        <p:spPr>
          <a:xfrm>
            <a:off x="1262374" y="6539454"/>
            <a:ext cx="10244400" cy="1755000"/>
          </a:xfrm>
          <a:prstGeom prst="rect">
            <a:avLst/>
          </a:prstGeom>
          <a:noFill/>
          <a:ln>
            <a:noFill/>
          </a:ln>
        </p:spPr>
        <p:txBody>
          <a:bodyPr anchorCtr="0" anchor="t" bIns="91425" lIns="91425" spcFirstLastPara="1" rIns="91425" wrap="square" tIns="91425">
            <a:noAutofit/>
          </a:bodyPr>
          <a:lstStyle/>
          <a:p>
            <a:pPr indent="-419100" lvl="0" marL="457200" rtl="0" algn="l">
              <a:lnSpc>
                <a:spcPct val="115000"/>
              </a:lnSpc>
              <a:spcBef>
                <a:spcPts val="0"/>
              </a:spcBef>
              <a:spcAft>
                <a:spcPts val="0"/>
              </a:spcAft>
              <a:buClr>
                <a:srgbClr val="424242"/>
              </a:buClr>
              <a:buSzPts val="3000"/>
              <a:buFont typeface="Open Sans"/>
              <a:buChar char="-"/>
            </a:pPr>
            <a:r>
              <a:rPr i="1" lang="en" sz="3000">
                <a:solidFill>
                  <a:srgbClr val="424242"/>
                </a:solidFill>
                <a:latin typeface="Open Sans"/>
                <a:ea typeface="Open Sans"/>
                <a:cs typeface="Open Sans"/>
                <a:sym typeface="Open Sans"/>
              </a:rPr>
              <a:t>Drag and drop icons           for each use case</a:t>
            </a:r>
            <a:endParaRPr i="1" sz="3000">
              <a:solidFill>
                <a:srgbClr val="42424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i="1" sz="3000">
              <a:solidFill>
                <a:srgbClr val="980000"/>
              </a:solidFill>
              <a:latin typeface="Open Sans"/>
              <a:ea typeface="Open Sans"/>
              <a:cs typeface="Open Sans"/>
              <a:sym typeface="Open Sans"/>
            </a:endParaRPr>
          </a:p>
          <a:p>
            <a:pPr indent="-419100" lvl="0" marL="457200" rtl="0" algn="l">
              <a:lnSpc>
                <a:spcPct val="115000"/>
              </a:lnSpc>
              <a:spcBef>
                <a:spcPts val="0"/>
              </a:spcBef>
              <a:spcAft>
                <a:spcPts val="0"/>
              </a:spcAft>
              <a:buClr>
                <a:srgbClr val="424242"/>
              </a:buClr>
              <a:buSzPts val="3000"/>
              <a:buFont typeface="Open Sans"/>
              <a:buChar char="-"/>
            </a:pPr>
            <a:r>
              <a:rPr i="1" lang="en" sz="3000">
                <a:solidFill>
                  <a:srgbClr val="424242"/>
                </a:solidFill>
                <a:latin typeface="Open Sans"/>
                <a:ea typeface="Open Sans"/>
                <a:cs typeface="Open Sans"/>
                <a:sym typeface="Open Sans"/>
              </a:rPr>
              <a:t>Remember to think about both axes!</a:t>
            </a:r>
            <a:endParaRPr i="1" sz="3000">
              <a:solidFill>
                <a:srgbClr val="424242"/>
              </a:solidFill>
              <a:latin typeface="Open Sans"/>
              <a:ea typeface="Open Sans"/>
              <a:cs typeface="Open Sans"/>
              <a:sym typeface="Open Sans"/>
            </a:endParaRPr>
          </a:p>
        </p:txBody>
      </p:sp>
      <p:pic>
        <p:nvPicPr>
          <p:cNvPr id="128" name="Google Shape;128;p17"/>
          <p:cNvPicPr preferRelativeResize="0"/>
          <p:nvPr/>
        </p:nvPicPr>
        <p:blipFill>
          <a:blip r:embed="rId3">
            <a:alphaModFix/>
          </a:blip>
          <a:stretch>
            <a:fillRect/>
          </a:stretch>
        </p:blipFill>
        <p:spPr>
          <a:xfrm>
            <a:off x="468526" y="762000"/>
            <a:ext cx="10866047" cy="4949508"/>
          </a:xfrm>
          <a:prstGeom prst="rect">
            <a:avLst/>
          </a:prstGeom>
          <a:noFill/>
          <a:ln>
            <a:noFill/>
          </a:ln>
        </p:spPr>
      </p:pic>
      <p:sp>
        <p:nvSpPr>
          <p:cNvPr id="129" name="Google Shape;129;p17"/>
          <p:cNvSpPr/>
          <p:nvPr/>
        </p:nvSpPr>
        <p:spPr>
          <a:xfrm>
            <a:off x="5360999" y="6539451"/>
            <a:ext cx="777300" cy="671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700">
                <a:solidFill>
                  <a:srgbClr val="FFFFFF"/>
                </a:solidFill>
              </a:rPr>
              <a:t>UC</a:t>
            </a:r>
            <a:br>
              <a:rPr lang="en" sz="1700">
                <a:solidFill>
                  <a:srgbClr val="FFFFFF"/>
                </a:solidFill>
              </a:rPr>
            </a:br>
            <a:r>
              <a:rPr lang="en" sz="1700">
                <a:solidFill>
                  <a:srgbClr val="FFFFFF"/>
                </a:solidFill>
              </a:rPr>
              <a:t>2</a:t>
            </a:r>
            <a:endParaRPr sz="17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latin typeface="Open Sans"/>
                <a:ea typeface="Open Sans"/>
                <a:cs typeface="Open Sans"/>
                <a:sym typeface="Open Sans"/>
              </a:rPr>
              <a:t>First Prioritization Grid</a:t>
            </a:r>
            <a:endParaRPr sz="5000">
              <a:latin typeface="Open Sans"/>
              <a:ea typeface="Open Sans"/>
              <a:cs typeface="Open Sans"/>
              <a:sym typeface="Open Sans"/>
            </a:endParaRPr>
          </a:p>
          <a:p>
            <a:pPr indent="0" lvl="0" marL="0" rtl="0" algn="l">
              <a:spcBef>
                <a:spcPts val="0"/>
              </a:spcBef>
              <a:spcAft>
                <a:spcPts val="0"/>
              </a:spcAft>
              <a:buNone/>
            </a:pPr>
            <a:r>
              <a:rPr lang="en" sz="5000">
                <a:latin typeface="Open Sans"/>
                <a:ea typeface="Open Sans"/>
                <a:cs typeface="Open Sans"/>
                <a:sym typeface="Open Sans"/>
              </a:rPr>
              <a:t>(Follow directions on previous slide)</a:t>
            </a:r>
            <a:endParaRPr sz="5000"/>
          </a:p>
        </p:txBody>
      </p:sp>
      <p:sp>
        <p:nvSpPr>
          <p:cNvPr id="135" name="Google Shape;135;p18"/>
          <p:cNvSpPr/>
          <p:nvPr/>
        </p:nvSpPr>
        <p:spPr>
          <a:xfrm>
            <a:off x="11332037" y="327209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36" name="Google Shape;136;p18"/>
          <p:cNvSpPr/>
          <p:nvPr/>
        </p:nvSpPr>
        <p:spPr>
          <a:xfrm>
            <a:off x="11332037" y="391118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37" name="Google Shape;137;p18"/>
          <p:cNvSpPr/>
          <p:nvPr/>
        </p:nvSpPr>
        <p:spPr>
          <a:xfrm>
            <a:off x="11332037" y="4566641"/>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38" name="Google Shape;138;p18"/>
          <p:cNvSpPr/>
          <p:nvPr/>
        </p:nvSpPr>
        <p:spPr>
          <a:xfrm>
            <a:off x="11332037" y="5222099"/>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
        <p:nvSpPr>
          <p:cNvPr id="139" name="Google Shape;139;p18"/>
          <p:cNvSpPr txBox="1"/>
          <p:nvPr/>
        </p:nvSpPr>
        <p:spPr>
          <a:xfrm>
            <a:off x="11921800" y="3255725"/>
            <a:ext cx="5869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UC1: &lt;</a:t>
            </a:r>
            <a:r>
              <a:rPr lang="en" sz="2000">
                <a:solidFill>
                  <a:srgbClr val="4285F4"/>
                </a:solidFill>
                <a:latin typeface="Open Sans"/>
                <a:ea typeface="Open Sans"/>
                <a:cs typeface="Open Sans"/>
                <a:sym typeface="Open Sans"/>
              </a:rPr>
              <a:t>Microscopic error-detection system</a:t>
            </a:r>
            <a:r>
              <a:rPr lang="en" sz="2000">
                <a:solidFill>
                  <a:srgbClr val="4285F4"/>
                </a:solidFill>
                <a:latin typeface="Open Sans"/>
                <a:ea typeface="Open Sans"/>
                <a:cs typeface="Open Sans"/>
                <a:sym typeface="Open Sans"/>
              </a:rPr>
              <a:t>&gt;</a:t>
            </a:r>
            <a:endParaRPr sz="2000">
              <a:solidFill>
                <a:srgbClr val="4285F4"/>
              </a:solidFill>
              <a:latin typeface="Open Sans"/>
              <a:ea typeface="Open Sans"/>
              <a:cs typeface="Open Sans"/>
              <a:sym typeface="Open Sans"/>
            </a:endParaRPr>
          </a:p>
        </p:txBody>
      </p:sp>
      <p:sp>
        <p:nvSpPr>
          <p:cNvPr id="140" name="Google Shape;140;p18"/>
          <p:cNvSpPr txBox="1"/>
          <p:nvPr/>
        </p:nvSpPr>
        <p:spPr>
          <a:xfrm>
            <a:off x="11921798" y="3903015"/>
            <a:ext cx="4245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UC2: &lt;</a:t>
            </a:r>
            <a:r>
              <a:rPr lang="en" sz="2000">
                <a:solidFill>
                  <a:srgbClr val="4285F4"/>
                </a:solidFill>
                <a:latin typeface="Open Sans"/>
                <a:ea typeface="Open Sans"/>
                <a:cs typeface="Open Sans"/>
                <a:sym typeface="Open Sans"/>
              </a:rPr>
              <a:t>Production optimizer</a:t>
            </a:r>
            <a:r>
              <a:rPr lang="en" sz="2000">
                <a:solidFill>
                  <a:srgbClr val="4285F4"/>
                </a:solidFill>
                <a:latin typeface="Open Sans"/>
                <a:ea typeface="Open Sans"/>
                <a:cs typeface="Open Sans"/>
                <a:sym typeface="Open Sans"/>
              </a:rPr>
              <a:t>&gt;</a:t>
            </a:r>
            <a:endParaRPr sz="2000">
              <a:solidFill>
                <a:srgbClr val="4285F4"/>
              </a:solidFill>
              <a:latin typeface="Open Sans"/>
              <a:ea typeface="Open Sans"/>
              <a:cs typeface="Open Sans"/>
              <a:sym typeface="Open Sans"/>
            </a:endParaRPr>
          </a:p>
        </p:txBody>
      </p:sp>
      <p:sp>
        <p:nvSpPr>
          <p:cNvPr id="141" name="Google Shape;141;p18"/>
          <p:cNvSpPr txBox="1"/>
          <p:nvPr/>
        </p:nvSpPr>
        <p:spPr>
          <a:xfrm>
            <a:off x="11921798" y="4550302"/>
            <a:ext cx="42450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UC3: &lt;</a:t>
            </a:r>
            <a:r>
              <a:rPr lang="en" sz="2000">
                <a:solidFill>
                  <a:srgbClr val="4285F4"/>
                </a:solidFill>
                <a:latin typeface="Open Sans"/>
                <a:ea typeface="Open Sans"/>
                <a:cs typeface="Open Sans"/>
                <a:sym typeface="Open Sans"/>
              </a:rPr>
              <a:t>Transfer pricing analyzer</a:t>
            </a:r>
            <a:r>
              <a:rPr lang="en" sz="2000">
                <a:solidFill>
                  <a:srgbClr val="4285F4"/>
                </a:solidFill>
                <a:latin typeface="Open Sans"/>
                <a:ea typeface="Open Sans"/>
                <a:cs typeface="Open Sans"/>
                <a:sym typeface="Open Sans"/>
              </a:rPr>
              <a:t>&gt;</a:t>
            </a:r>
            <a:endParaRPr sz="2000">
              <a:solidFill>
                <a:srgbClr val="4285F4"/>
              </a:solidFill>
              <a:latin typeface="Open Sans"/>
              <a:ea typeface="Open Sans"/>
              <a:cs typeface="Open Sans"/>
              <a:sym typeface="Open Sans"/>
            </a:endParaRPr>
          </a:p>
        </p:txBody>
      </p:sp>
      <p:sp>
        <p:nvSpPr>
          <p:cNvPr id="142" name="Google Shape;142;p18"/>
          <p:cNvSpPr txBox="1"/>
          <p:nvPr/>
        </p:nvSpPr>
        <p:spPr>
          <a:xfrm>
            <a:off x="11921801" y="5197600"/>
            <a:ext cx="56805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4285F4"/>
                </a:solidFill>
                <a:latin typeface="Open Sans"/>
                <a:ea typeface="Open Sans"/>
                <a:cs typeface="Open Sans"/>
                <a:sym typeface="Open Sans"/>
              </a:rPr>
              <a:t>UC4: &lt;</a:t>
            </a:r>
            <a:r>
              <a:rPr lang="en" sz="2000">
                <a:solidFill>
                  <a:srgbClr val="4285F4"/>
                </a:solidFill>
                <a:latin typeface="Open Sans"/>
                <a:ea typeface="Open Sans"/>
                <a:cs typeface="Open Sans"/>
                <a:sym typeface="Open Sans"/>
              </a:rPr>
              <a:t>Sales offices allocation tool</a:t>
            </a:r>
            <a:r>
              <a:rPr lang="en" sz="2000">
                <a:solidFill>
                  <a:srgbClr val="4285F4"/>
                </a:solidFill>
                <a:latin typeface="Open Sans"/>
                <a:ea typeface="Open Sans"/>
                <a:cs typeface="Open Sans"/>
                <a:sym typeface="Open Sans"/>
              </a:rPr>
              <a:t>&gt;</a:t>
            </a:r>
            <a:endParaRPr sz="2000">
              <a:solidFill>
                <a:srgbClr val="4285F4"/>
              </a:solidFill>
              <a:latin typeface="Open Sans"/>
              <a:ea typeface="Open Sans"/>
              <a:cs typeface="Open Sans"/>
              <a:sym typeface="Open Sans"/>
            </a:endParaRPr>
          </a:p>
        </p:txBody>
      </p:sp>
      <p:cxnSp>
        <p:nvCxnSpPr>
          <p:cNvPr id="143" name="Google Shape;143;p18"/>
          <p:cNvCxnSpPr/>
          <p:nvPr/>
        </p:nvCxnSpPr>
        <p:spPr>
          <a:xfrm flipH="1">
            <a:off x="5952695" y="2466329"/>
            <a:ext cx="13200" cy="5502600"/>
          </a:xfrm>
          <a:prstGeom prst="straightConnector1">
            <a:avLst/>
          </a:prstGeom>
          <a:noFill/>
          <a:ln cap="flat" cmpd="sng" w="38100">
            <a:solidFill>
              <a:srgbClr val="666666"/>
            </a:solidFill>
            <a:prstDash val="dash"/>
            <a:round/>
            <a:headEnd len="med" w="med" type="none"/>
            <a:tailEnd len="med" w="med" type="none"/>
          </a:ln>
        </p:spPr>
      </p:cxnSp>
      <p:cxnSp>
        <p:nvCxnSpPr>
          <p:cNvPr id="144" name="Google Shape;144;p18"/>
          <p:cNvCxnSpPr/>
          <p:nvPr/>
        </p:nvCxnSpPr>
        <p:spPr>
          <a:xfrm>
            <a:off x="1980877" y="5234905"/>
            <a:ext cx="7967700" cy="18600"/>
          </a:xfrm>
          <a:prstGeom prst="straightConnector1">
            <a:avLst/>
          </a:prstGeom>
          <a:noFill/>
          <a:ln cap="flat" cmpd="sng" w="38100">
            <a:solidFill>
              <a:srgbClr val="666666"/>
            </a:solidFill>
            <a:prstDash val="dash"/>
            <a:round/>
            <a:headEnd len="med" w="med" type="none"/>
            <a:tailEnd len="med" w="med" type="none"/>
          </a:ln>
        </p:spPr>
      </p:cxnSp>
      <p:cxnSp>
        <p:nvCxnSpPr>
          <p:cNvPr id="145" name="Google Shape;145;p18"/>
          <p:cNvCxnSpPr/>
          <p:nvPr/>
        </p:nvCxnSpPr>
        <p:spPr>
          <a:xfrm>
            <a:off x="1868271" y="2394150"/>
            <a:ext cx="36000" cy="5724000"/>
          </a:xfrm>
          <a:prstGeom prst="straightConnector1">
            <a:avLst/>
          </a:prstGeom>
          <a:noFill/>
          <a:ln cap="flat" cmpd="sng" w="38100">
            <a:solidFill>
              <a:srgbClr val="0B5394"/>
            </a:solidFill>
            <a:prstDash val="solid"/>
            <a:round/>
            <a:headEnd len="med" w="med" type="none"/>
            <a:tailEnd len="med" w="med" type="none"/>
          </a:ln>
        </p:spPr>
      </p:cxnSp>
      <p:cxnSp>
        <p:nvCxnSpPr>
          <p:cNvPr id="146" name="Google Shape;146;p18"/>
          <p:cNvCxnSpPr/>
          <p:nvPr/>
        </p:nvCxnSpPr>
        <p:spPr>
          <a:xfrm flipH="1">
            <a:off x="1929924" y="8088822"/>
            <a:ext cx="7892400" cy="4200"/>
          </a:xfrm>
          <a:prstGeom prst="straightConnector1">
            <a:avLst/>
          </a:prstGeom>
          <a:noFill/>
          <a:ln cap="flat" cmpd="sng" w="38100">
            <a:solidFill>
              <a:srgbClr val="0B5394"/>
            </a:solidFill>
            <a:prstDash val="solid"/>
            <a:round/>
            <a:headEnd len="med" w="med" type="none"/>
            <a:tailEnd len="med" w="med" type="none"/>
          </a:ln>
        </p:spPr>
      </p:cxnSp>
      <p:sp>
        <p:nvSpPr>
          <p:cNvPr id="147" name="Google Shape;147;p18"/>
          <p:cNvSpPr txBox="1"/>
          <p:nvPr/>
        </p:nvSpPr>
        <p:spPr>
          <a:xfrm>
            <a:off x="685800" y="4968966"/>
            <a:ext cx="1304100" cy="7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Open Sans"/>
                <a:ea typeface="Open Sans"/>
                <a:cs typeface="Open Sans"/>
                <a:sym typeface="Open Sans"/>
              </a:rPr>
              <a:t>Impact</a:t>
            </a:r>
            <a:endParaRPr sz="2000">
              <a:latin typeface="Open Sans"/>
              <a:ea typeface="Open Sans"/>
              <a:cs typeface="Open Sans"/>
              <a:sym typeface="Open Sans"/>
            </a:endParaRPr>
          </a:p>
        </p:txBody>
      </p:sp>
      <p:sp>
        <p:nvSpPr>
          <p:cNvPr id="148" name="Google Shape;148;p18"/>
          <p:cNvSpPr txBox="1"/>
          <p:nvPr/>
        </p:nvSpPr>
        <p:spPr>
          <a:xfrm>
            <a:off x="3310100" y="8088822"/>
            <a:ext cx="5417400" cy="71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latin typeface="Open Sans"/>
                <a:ea typeface="Open Sans"/>
                <a:cs typeface="Open Sans"/>
                <a:sym typeface="Open Sans"/>
              </a:rPr>
              <a:t>Feasibility</a:t>
            </a:r>
            <a:endParaRPr sz="2000">
              <a:latin typeface="Open Sans"/>
              <a:ea typeface="Open Sans"/>
              <a:cs typeface="Open Sans"/>
              <a:sym typeface="Open Sans"/>
            </a:endParaRPr>
          </a:p>
        </p:txBody>
      </p:sp>
      <p:sp>
        <p:nvSpPr>
          <p:cNvPr id="149" name="Google Shape;149;p18"/>
          <p:cNvSpPr txBox="1"/>
          <p:nvPr/>
        </p:nvSpPr>
        <p:spPr>
          <a:xfrm>
            <a:off x="1930066" y="8088822"/>
            <a:ext cx="1040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0" name="Google Shape;150;p18"/>
          <p:cNvSpPr txBox="1"/>
          <p:nvPr/>
        </p:nvSpPr>
        <p:spPr>
          <a:xfrm>
            <a:off x="1217891" y="7280920"/>
            <a:ext cx="10404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low</a:t>
            </a:r>
            <a:endParaRPr sz="2000">
              <a:latin typeface="Open Sans"/>
              <a:ea typeface="Open Sans"/>
              <a:cs typeface="Open Sans"/>
              <a:sym typeface="Open Sans"/>
            </a:endParaRPr>
          </a:p>
        </p:txBody>
      </p:sp>
      <p:sp>
        <p:nvSpPr>
          <p:cNvPr id="151" name="Google Shape;151;p18"/>
          <p:cNvSpPr txBox="1"/>
          <p:nvPr/>
        </p:nvSpPr>
        <p:spPr>
          <a:xfrm>
            <a:off x="9520873" y="8088822"/>
            <a:ext cx="1275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52" name="Google Shape;152;p18"/>
          <p:cNvSpPr txBox="1"/>
          <p:nvPr/>
        </p:nvSpPr>
        <p:spPr>
          <a:xfrm>
            <a:off x="1086173" y="2317947"/>
            <a:ext cx="1275300" cy="26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Open Sans"/>
                <a:ea typeface="Open Sans"/>
                <a:cs typeface="Open Sans"/>
                <a:sym typeface="Open Sans"/>
              </a:rPr>
              <a:t>high</a:t>
            </a:r>
            <a:endParaRPr sz="2000">
              <a:latin typeface="Open Sans"/>
              <a:ea typeface="Open Sans"/>
              <a:cs typeface="Open Sans"/>
              <a:sym typeface="Open Sans"/>
            </a:endParaRPr>
          </a:p>
        </p:txBody>
      </p:sp>
      <p:sp>
        <p:nvSpPr>
          <p:cNvPr id="153" name="Google Shape;153;p18"/>
          <p:cNvSpPr/>
          <p:nvPr/>
        </p:nvSpPr>
        <p:spPr>
          <a:xfrm>
            <a:off x="8998962" y="3089019"/>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1</a:t>
            </a:r>
            <a:endParaRPr sz="1500">
              <a:solidFill>
                <a:srgbClr val="FFFFFF"/>
              </a:solidFill>
            </a:endParaRPr>
          </a:p>
        </p:txBody>
      </p:sp>
      <p:sp>
        <p:nvSpPr>
          <p:cNvPr id="154" name="Google Shape;154;p18"/>
          <p:cNvSpPr/>
          <p:nvPr/>
        </p:nvSpPr>
        <p:spPr>
          <a:xfrm>
            <a:off x="8061937" y="377293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2</a:t>
            </a:r>
            <a:endParaRPr sz="1500">
              <a:solidFill>
                <a:srgbClr val="FFFFFF"/>
              </a:solidFill>
            </a:endParaRPr>
          </a:p>
        </p:txBody>
      </p:sp>
      <p:sp>
        <p:nvSpPr>
          <p:cNvPr id="155" name="Google Shape;155;p18"/>
          <p:cNvSpPr/>
          <p:nvPr/>
        </p:nvSpPr>
        <p:spPr>
          <a:xfrm>
            <a:off x="5017512" y="4954991"/>
            <a:ext cx="589800" cy="578400"/>
          </a:xfrm>
          <a:prstGeom prst="ellipse">
            <a:avLst/>
          </a:prstGeom>
          <a:solidFill>
            <a:srgbClr val="B7B7B7"/>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3</a:t>
            </a:r>
            <a:endParaRPr sz="1500">
              <a:solidFill>
                <a:srgbClr val="FFFFFF"/>
              </a:solidFill>
            </a:endParaRPr>
          </a:p>
        </p:txBody>
      </p:sp>
      <p:sp>
        <p:nvSpPr>
          <p:cNvPr id="156" name="Google Shape;156;p18"/>
          <p:cNvSpPr/>
          <p:nvPr/>
        </p:nvSpPr>
        <p:spPr>
          <a:xfrm>
            <a:off x="6618149" y="4351324"/>
            <a:ext cx="589800" cy="5784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500">
                <a:solidFill>
                  <a:srgbClr val="FFFFFF"/>
                </a:solidFill>
              </a:rPr>
              <a:t>UC</a:t>
            </a:r>
            <a:br>
              <a:rPr lang="en" sz="1500">
                <a:solidFill>
                  <a:srgbClr val="FFFFFF"/>
                </a:solidFill>
              </a:rPr>
            </a:br>
            <a:r>
              <a:rPr lang="en" sz="1500">
                <a:solidFill>
                  <a:srgbClr val="FFFFFF"/>
                </a:solidFill>
              </a:rPr>
              <a:t>4</a:t>
            </a:r>
            <a:endParaRPr sz="1500">
              <a:solidFill>
                <a:srgbClr val="FFFF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9"/>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5000">
                <a:latin typeface="Open Sans"/>
                <a:ea typeface="Open Sans"/>
                <a:cs typeface="Open Sans"/>
                <a:sym typeface="Open Sans"/>
              </a:rPr>
              <a:t>Now Prioritize and Eliminate Three Use Cases</a:t>
            </a:r>
            <a:endParaRPr sz="5000">
              <a:latin typeface="Open Sans"/>
              <a:ea typeface="Open Sans"/>
              <a:cs typeface="Open Sans"/>
              <a:sym typeface="Open Sans"/>
            </a:endParaRPr>
          </a:p>
        </p:txBody>
      </p:sp>
      <p:sp>
        <p:nvSpPr>
          <p:cNvPr id="162" name="Google Shape;162;p19"/>
          <p:cNvSpPr txBox="1"/>
          <p:nvPr/>
        </p:nvSpPr>
        <p:spPr>
          <a:xfrm>
            <a:off x="1503250" y="2364650"/>
            <a:ext cx="13961100" cy="413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latin typeface="Open Sans"/>
                <a:ea typeface="Open Sans"/>
                <a:cs typeface="Open Sans"/>
                <a:sym typeface="Open Sans"/>
              </a:rPr>
              <a:t>1) Review the locations of your use cases on the grid on the previous slide. Remember we want to prioritize use cases for AI and ML that offer the greatest impact for the least difficulty.</a:t>
            </a:r>
            <a:endParaRPr sz="2200">
              <a:latin typeface="Open Sans"/>
              <a:ea typeface="Open Sans"/>
              <a:cs typeface="Open Sans"/>
              <a:sym typeface="Open Sans"/>
            </a:endParaRPr>
          </a:p>
          <a:p>
            <a:pPr indent="0" lvl="0" marL="0" rtl="0" algn="l">
              <a:lnSpc>
                <a:spcPct val="115000"/>
              </a:lnSpc>
              <a:spcBef>
                <a:spcPts val="1600"/>
              </a:spcBef>
              <a:spcAft>
                <a:spcPts val="0"/>
              </a:spcAft>
              <a:buNone/>
            </a:pPr>
            <a:r>
              <a:rPr b="1" lang="en" sz="2200">
                <a:latin typeface="Open Sans"/>
                <a:ea typeface="Open Sans"/>
                <a:cs typeface="Open Sans"/>
                <a:sym typeface="Open Sans"/>
              </a:rPr>
              <a:t>2) Now in the grid on the previous slide change the color from </a:t>
            </a:r>
            <a:r>
              <a:rPr b="1" lang="en" sz="2200">
                <a:solidFill>
                  <a:srgbClr val="4A86E8"/>
                </a:solidFill>
                <a:latin typeface="Open Sans"/>
                <a:ea typeface="Open Sans"/>
                <a:cs typeface="Open Sans"/>
                <a:sym typeface="Open Sans"/>
              </a:rPr>
              <a:t>blue</a:t>
            </a:r>
            <a:r>
              <a:rPr b="1" lang="en" sz="2200">
                <a:latin typeface="Open Sans"/>
                <a:ea typeface="Open Sans"/>
                <a:cs typeface="Open Sans"/>
                <a:sym typeface="Open Sans"/>
              </a:rPr>
              <a:t> to </a:t>
            </a:r>
            <a:r>
              <a:rPr b="1" lang="en" sz="2200">
                <a:solidFill>
                  <a:srgbClr val="999999"/>
                </a:solidFill>
                <a:latin typeface="Open Sans"/>
                <a:ea typeface="Open Sans"/>
                <a:cs typeface="Open Sans"/>
                <a:sym typeface="Open Sans"/>
              </a:rPr>
              <a:t>grey</a:t>
            </a:r>
            <a:r>
              <a:rPr b="1" lang="en" sz="2200">
                <a:latin typeface="Open Sans"/>
                <a:ea typeface="Open Sans"/>
                <a:cs typeface="Open Sans"/>
                <a:sym typeface="Open Sans"/>
              </a:rPr>
              <a:t> for one use case circle you want to de-prioritize.</a:t>
            </a:r>
            <a:r>
              <a:rPr lang="en" sz="2200">
                <a:latin typeface="Open Sans"/>
                <a:ea typeface="Open Sans"/>
                <a:cs typeface="Open Sans"/>
                <a:sym typeface="Open Sans"/>
              </a:rPr>
              <a:t> </a:t>
            </a:r>
            <a:endParaRPr sz="2200">
              <a:latin typeface="Open Sans"/>
              <a:ea typeface="Open Sans"/>
              <a:cs typeface="Open Sans"/>
              <a:sym typeface="Open Sans"/>
            </a:endParaRPr>
          </a:p>
          <a:p>
            <a:pPr indent="0" lvl="0" marL="0" rtl="0" algn="l">
              <a:lnSpc>
                <a:spcPct val="115000"/>
              </a:lnSpc>
              <a:spcBef>
                <a:spcPts val="1600"/>
              </a:spcBef>
              <a:spcAft>
                <a:spcPts val="0"/>
              </a:spcAft>
              <a:buNone/>
            </a:pPr>
            <a:r>
              <a:t/>
            </a:r>
            <a:endParaRPr sz="2200">
              <a:latin typeface="Open Sans"/>
              <a:ea typeface="Open Sans"/>
              <a:cs typeface="Open Sans"/>
              <a:sym typeface="Open Sans"/>
            </a:endParaRPr>
          </a:p>
          <a:p>
            <a:pPr indent="0" lvl="0" marL="0" rtl="0" algn="l">
              <a:lnSpc>
                <a:spcPct val="115000"/>
              </a:lnSpc>
              <a:spcBef>
                <a:spcPts val="1600"/>
              </a:spcBef>
              <a:spcAft>
                <a:spcPts val="1600"/>
              </a:spcAft>
              <a:buNone/>
            </a:pPr>
            <a:r>
              <a:rPr lang="en" sz="2200">
                <a:latin typeface="Open Sans"/>
                <a:ea typeface="Open Sans"/>
                <a:cs typeface="Open Sans"/>
                <a:sym typeface="Open Sans"/>
              </a:rPr>
              <a:t>3) This leaves your top three use cases in </a:t>
            </a:r>
            <a:r>
              <a:rPr b="1" lang="en" sz="2200">
                <a:solidFill>
                  <a:srgbClr val="4A86E8"/>
                </a:solidFill>
                <a:latin typeface="Open Sans"/>
                <a:ea typeface="Open Sans"/>
                <a:cs typeface="Open Sans"/>
                <a:sym typeface="Open Sans"/>
              </a:rPr>
              <a:t>blue</a:t>
            </a:r>
            <a:r>
              <a:rPr lang="en" sz="2200">
                <a:latin typeface="Open Sans"/>
                <a:ea typeface="Open Sans"/>
                <a:cs typeface="Open Sans"/>
                <a:sym typeface="Open Sans"/>
              </a:rPr>
              <a:t> that you want to move forward with in the rest of the project. </a:t>
            </a:r>
            <a:endParaRPr sz="2200">
              <a:latin typeface="Open Sans"/>
              <a:ea typeface="Open Sans"/>
              <a:cs typeface="Open Sans"/>
              <a:sym typeface="Open Sans"/>
            </a:endParaRPr>
          </a:p>
        </p:txBody>
      </p:sp>
      <p:sp>
        <p:nvSpPr>
          <p:cNvPr id="163" name="Google Shape;163;p19"/>
          <p:cNvSpPr/>
          <p:nvPr/>
        </p:nvSpPr>
        <p:spPr>
          <a:xfrm>
            <a:off x="10109241" y="3918157"/>
            <a:ext cx="775500" cy="760800"/>
          </a:xfrm>
          <a:prstGeom prst="ellipse">
            <a:avLst/>
          </a:prstGeom>
          <a:solidFill>
            <a:srgbClr val="4285F4"/>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cxnSp>
        <p:nvCxnSpPr>
          <p:cNvPr id="164" name="Google Shape;164;p19"/>
          <p:cNvCxnSpPr>
            <a:stCxn id="163" idx="6"/>
            <a:endCxn id="165" idx="2"/>
          </p:cNvCxnSpPr>
          <p:nvPr/>
        </p:nvCxnSpPr>
        <p:spPr>
          <a:xfrm>
            <a:off x="10884741" y="4298557"/>
            <a:ext cx="812100" cy="0"/>
          </a:xfrm>
          <a:prstGeom prst="straightConnector1">
            <a:avLst/>
          </a:prstGeom>
          <a:noFill/>
          <a:ln cap="flat" cmpd="sng" w="38100">
            <a:solidFill>
              <a:srgbClr val="424242"/>
            </a:solidFill>
            <a:prstDash val="solid"/>
            <a:round/>
            <a:headEnd len="med" w="med" type="none"/>
            <a:tailEnd len="med" w="med" type="triangle"/>
          </a:ln>
        </p:spPr>
      </p:cxnSp>
      <p:sp>
        <p:nvSpPr>
          <p:cNvPr id="165" name="Google Shape;165;p19"/>
          <p:cNvSpPr/>
          <p:nvPr/>
        </p:nvSpPr>
        <p:spPr>
          <a:xfrm>
            <a:off x="11696729" y="3918157"/>
            <a:ext cx="775500" cy="760800"/>
          </a:xfrm>
          <a:prstGeom prst="ellipse">
            <a:avLst/>
          </a:prstGeom>
          <a:solidFill>
            <a:srgbClr val="999999"/>
          </a:solidFill>
          <a:ln cap="flat" cmpd="sng" w="9525">
            <a:solidFill>
              <a:srgbClr val="666666"/>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2200">
                <a:solidFill>
                  <a:srgbClr val="FFFFFF"/>
                </a:solidFill>
                <a:latin typeface="Open Sans"/>
                <a:ea typeface="Open Sans"/>
                <a:cs typeface="Open Sans"/>
                <a:sym typeface="Open Sans"/>
              </a:rPr>
              <a:t>UC</a:t>
            </a:r>
            <a:br>
              <a:rPr lang="en" sz="2200">
                <a:solidFill>
                  <a:srgbClr val="FFFFFF"/>
                </a:solidFill>
                <a:latin typeface="Open Sans"/>
                <a:ea typeface="Open Sans"/>
                <a:cs typeface="Open Sans"/>
                <a:sym typeface="Open Sans"/>
              </a:rPr>
            </a:br>
            <a:r>
              <a:rPr lang="en" sz="2200">
                <a:solidFill>
                  <a:srgbClr val="FFFFFF"/>
                </a:solidFill>
                <a:latin typeface="Open Sans"/>
                <a:ea typeface="Open Sans"/>
                <a:cs typeface="Open Sans"/>
                <a:sym typeface="Open Sans"/>
              </a:rPr>
              <a:t>3</a:t>
            </a:r>
            <a:endParaRPr sz="2200">
              <a:solidFill>
                <a:srgbClr val="FFFFFF"/>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225200" y="2582925"/>
            <a:ext cx="15837600" cy="28164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Excellent, y</a:t>
            </a:r>
            <a:r>
              <a:rPr lang="en"/>
              <a:t>ou</a:t>
            </a:r>
            <a:r>
              <a:rPr lang="en"/>
              <a:t>’ve completed this step of the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4294967295" type="ctrTitle"/>
          </p:nvPr>
        </p:nvSpPr>
        <p:spPr>
          <a:xfrm>
            <a:off x="1225200" y="2813950"/>
            <a:ext cx="15026100" cy="38022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lang="en" sz="7000">
                <a:solidFill>
                  <a:schemeClr val="lt1"/>
                </a:solidFill>
                <a:latin typeface="Open Sans"/>
                <a:ea typeface="Open Sans"/>
                <a:cs typeface="Open Sans"/>
                <a:sym typeface="Open Sans"/>
              </a:rPr>
              <a:t>AI for Business Leaders</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Project Step 3</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t/>
            </a:r>
            <a:endParaRPr sz="7000">
              <a:solidFill>
                <a:schemeClr val="lt1"/>
              </a:solidFill>
              <a:latin typeface="Open Sans"/>
              <a:ea typeface="Open Sans"/>
              <a:cs typeface="Open Sans"/>
              <a:sym typeface="Open Sans"/>
            </a:endParaRPr>
          </a:p>
          <a:p>
            <a:pPr indent="0" lvl="0" marL="0" rtl="0" algn="l">
              <a:spcBef>
                <a:spcPts val="0"/>
              </a:spcBef>
              <a:spcAft>
                <a:spcPts val="0"/>
              </a:spcAft>
              <a:buNone/>
            </a:pPr>
            <a:r>
              <a:rPr lang="en" sz="7000">
                <a:solidFill>
                  <a:schemeClr val="lt1"/>
                </a:solidFill>
                <a:latin typeface="Open Sans"/>
                <a:ea typeface="Open Sans"/>
                <a:cs typeface="Open Sans"/>
                <a:sym typeface="Open Sans"/>
              </a:rPr>
              <a:t>Architectures for Top 3 Use Cases</a:t>
            </a:r>
            <a:endParaRPr sz="7000">
              <a:solidFill>
                <a:schemeClr val="lt1"/>
              </a:solidFill>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idx="1" type="body"/>
          </p:nvPr>
        </p:nvSpPr>
        <p:spPr>
          <a:xfrm>
            <a:off x="11942800" y="2324700"/>
            <a:ext cx="5301300" cy="5394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300"/>
              <a:t>For the top three use cases you prioritized in Project Step 2C, you’ll now create a high level architecture for each, on slides 10-12. </a:t>
            </a:r>
            <a:endParaRPr sz="2300"/>
          </a:p>
          <a:p>
            <a:pPr indent="0" lvl="0" marL="0" rtl="0" algn="l">
              <a:spcBef>
                <a:spcPts val="1600"/>
              </a:spcBef>
              <a:spcAft>
                <a:spcPts val="0"/>
              </a:spcAft>
              <a:buNone/>
            </a:pPr>
            <a:r>
              <a:rPr lang="en" sz="2300"/>
              <a:t>For this step, be sure to review Lesson 3 but also recognize that this process allows significant creative freedom.  </a:t>
            </a:r>
            <a:endParaRPr sz="2300"/>
          </a:p>
          <a:p>
            <a:pPr indent="0" lvl="0" marL="0" rtl="0" algn="l">
              <a:spcBef>
                <a:spcPts val="1600"/>
              </a:spcBef>
              <a:spcAft>
                <a:spcPts val="0"/>
              </a:spcAft>
              <a:buNone/>
            </a:pPr>
            <a:r>
              <a:rPr lang="en" sz="2300"/>
              <a:t>Keep a focus on…</a:t>
            </a:r>
            <a:br>
              <a:rPr lang="en" sz="2300"/>
            </a:br>
            <a:r>
              <a:rPr lang="en" sz="2300"/>
              <a:t>     - Data flow/direction</a:t>
            </a:r>
            <a:br>
              <a:rPr lang="en" sz="2300"/>
            </a:br>
            <a:r>
              <a:rPr lang="en" sz="2300"/>
              <a:t>     - Clear view on inputs/outputs</a:t>
            </a:r>
            <a:br>
              <a:rPr lang="en" sz="2300"/>
            </a:br>
            <a:r>
              <a:rPr lang="en" sz="2300"/>
              <a:t>     - Simplicity</a:t>
            </a:r>
            <a:endParaRPr sz="2300"/>
          </a:p>
          <a:p>
            <a:pPr indent="0" lvl="0" marL="0" rtl="0" algn="l">
              <a:spcBef>
                <a:spcPts val="1600"/>
              </a:spcBef>
              <a:spcAft>
                <a:spcPts val="1600"/>
              </a:spcAft>
              <a:buNone/>
            </a:pPr>
            <a:r>
              <a:rPr lang="en" sz="2300"/>
              <a:t>Write the use case name at the top of each slide.</a:t>
            </a:r>
            <a:endParaRPr sz="2300"/>
          </a:p>
        </p:txBody>
      </p:sp>
      <p:sp>
        <p:nvSpPr>
          <p:cNvPr id="181" name="Google Shape;181;p22"/>
          <p:cNvSpPr txBox="1"/>
          <p:nvPr>
            <p:ph idx="2" type="subTitle"/>
          </p:nvPr>
        </p:nvSpPr>
        <p:spPr>
          <a:xfrm>
            <a:off x="11829750" y="1120500"/>
            <a:ext cx="6023400" cy="6714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sz="3000"/>
              <a:t>Creating High Level Architectures</a:t>
            </a:r>
            <a:endParaRPr sz="3000"/>
          </a:p>
        </p:txBody>
      </p:sp>
      <p:sp>
        <p:nvSpPr>
          <p:cNvPr id="182" name="Google Shape;182;p22"/>
          <p:cNvSpPr txBox="1"/>
          <p:nvPr/>
        </p:nvSpPr>
        <p:spPr>
          <a:xfrm>
            <a:off x="707273" y="6628093"/>
            <a:ext cx="10554600" cy="18081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b="1" i="1" lang="en" sz="2200">
                <a:solidFill>
                  <a:srgbClr val="424242"/>
                </a:solidFill>
                <a:latin typeface="Open Sans"/>
                <a:ea typeface="Open Sans"/>
                <a:cs typeface="Open Sans"/>
                <a:sym typeface="Open Sans"/>
              </a:rPr>
              <a:t>Do all work on slides 10-12:</a:t>
            </a:r>
            <a:endParaRPr b="1" i="1" sz="2200">
              <a:solidFill>
                <a:srgbClr val="424242"/>
              </a:solidFill>
              <a:latin typeface="Open Sans"/>
              <a:ea typeface="Open Sans"/>
              <a:cs typeface="Open Sans"/>
              <a:sym typeface="Open Sans"/>
            </a:endParaRPr>
          </a:p>
          <a:p>
            <a:pPr indent="0" lvl="0" marL="457200" rtl="0" algn="l">
              <a:lnSpc>
                <a:spcPct val="115000"/>
              </a:lnSpc>
              <a:spcBef>
                <a:spcPts val="0"/>
              </a:spcBef>
              <a:spcAft>
                <a:spcPts val="0"/>
              </a:spcAft>
              <a:buNone/>
            </a:pPr>
            <a:r>
              <a:t/>
            </a:r>
            <a:endParaRPr b="1" i="1" sz="2200">
              <a:solidFill>
                <a:srgbClr val="424242"/>
              </a:solidFill>
              <a:latin typeface="Open Sans"/>
              <a:ea typeface="Open Sans"/>
              <a:cs typeface="Open Sans"/>
              <a:sym typeface="Open Sans"/>
            </a:endParaRPr>
          </a:p>
          <a:p>
            <a:pPr indent="-368300" lvl="0" marL="457200" rtl="0" algn="l">
              <a:lnSpc>
                <a:spcPct val="115000"/>
              </a:lnSpc>
              <a:spcBef>
                <a:spcPts val="0"/>
              </a:spcBef>
              <a:spcAft>
                <a:spcPts val="0"/>
              </a:spcAft>
              <a:buClr>
                <a:srgbClr val="424242"/>
              </a:buClr>
              <a:buSzPts val="2200"/>
              <a:buFont typeface="Open Sans"/>
              <a:buChar char="-"/>
            </a:pPr>
            <a:r>
              <a:rPr i="1" lang="en" sz="2200">
                <a:solidFill>
                  <a:srgbClr val="424242"/>
                </a:solidFill>
                <a:latin typeface="Open Sans"/>
                <a:ea typeface="Open Sans"/>
                <a:cs typeface="Open Sans"/>
                <a:sym typeface="Open Sans"/>
              </a:rPr>
              <a:t>Copy and paste capabilities                              from slide 9 into Analysis Layer</a:t>
            </a:r>
            <a:endParaRPr i="1" sz="2200">
              <a:solidFill>
                <a:srgbClr val="424242"/>
              </a:solidFill>
              <a:latin typeface="Open Sans"/>
              <a:ea typeface="Open Sans"/>
              <a:cs typeface="Open Sans"/>
              <a:sym typeface="Open Sans"/>
            </a:endParaRPr>
          </a:p>
          <a:p>
            <a:pPr indent="-368300" lvl="0" marL="457200" rtl="0" algn="l">
              <a:lnSpc>
                <a:spcPct val="115000"/>
              </a:lnSpc>
              <a:spcBef>
                <a:spcPts val="0"/>
              </a:spcBef>
              <a:spcAft>
                <a:spcPts val="0"/>
              </a:spcAft>
              <a:buClr>
                <a:srgbClr val="424242"/>
              </a:buClr>
              <a:buSzPts val="2200"/>
              <a:buFont typeface="Open Sans"/>
              <a:buChar char="-"/>
            </a:pPr>
            <a:r>
              <a:rPr i="1" lang="en" sz="2200">
                <a:solidFill>
                  <a:srgbClr val="424242"/>
                </a:solidFill>
                <a:latin typeface="Open Sans"/>
                <a:ea typeface="Open Sans"/>
                <a:cs typeface="Open Sans"/>
                <a:sym typeface="Open Sans"/>
              </a:rPr>
              <a:t>Identify relevant User/Physical and Data Layer attributes</a:t>
            </a:r>
            <a:endParaRPr i="1" sz="2200">
              <a:solidFill>
                <a:srgbClr val="424242"/>
              </a:solidFill>
              <a:latin typeface="Open Sans"/>
              <a:ea typeface="Open Sans"/>
              <a:cs typeface="Open Sans"/>
              <a:sym typeface="Open Sans"/>
            </a:endParaRPr>
          </a:p>
          <a:p>
            <a:pPr indent="-368300" lvl="0" marL="457200" rtl="0" algn="l">
              <a:lnSpc>
                <a:spcPct val="115000"/>
              </a:lnSpc>
              <a:spcBef>
                <a:spcPts val="0"/>
              </a:spcBef>
              <a:spcAft>
                <a:spcPts val="0"/>
              </a:spcAft>
              <a:buClr>
                <a:srgbClr val="424242"/>
              </a:buClr>
              <a:buSzPts val="2200"/>
              <a:buFont typeface="Open Sans"/>
              <a:buChar char="-"/>
            </a:pPr>
            <a:r>
              <a:rPr i="1" lang="en" sz="2200">
                <a:solidFill>
                  <a:srgbClr val="424242"/>
                </a:solidFill>
                <a:latin typeface="Open Sans"/>
                <a:ea typeface="Open Sans"/>
                <a:cs typeface="Open Sans"/>
                <a:sym typeface="Open Sans"/>
              </a:rPr>
              <a:t>Copy and paste  arrows from slide 9                     to show data flow, input/output</a:t>
            </a:r>
            <a:endParaRPr i="1" sz="2200">
              <a:solidFill>
                <a:srgbClr val="424242"/>
              </a:solidFill>
              <a:latin typeface="Open Sans"/>
              <a:ea typeface="Open Sans"/>
              <a:cs typeface="Open Sans"/>
              <a:sym typeface="Open Sans"/>
            </a:endParaRPr>
          </a:p>
          <a:p>
            <a:pPr indent="-368300" lvl="0" marL="457200" rtl="0" algn="l">
              <a:lnSpc>
                <a:spcPct val="115000"/>
              </a:lnSpc>
              <a:spcBef>
                <a:spcPts val="0"/>
              </a:spcBef>
              <a:spcAft>
                <a:spcPts val="0"/>
              </a:spcAft>
              <a:buClr>
                <a:srgbClr val="424242"/>
              </a:buClr>
              <a:buSzPts val="2200"/>
              <a:buFont typeface="Open Sans"/>
              <a:buChar char="-"/>
            </a:pPr>
            <a:r>
              <a:rPr i="1" lang="en" sz="2200">
                <a:solidFill>
                  <a:srgbClr val="424242"/>
                </a:solidFill>
                <a:latin typeface="Open Sans"/>
                <a:ea typeface="Open Sans"/>
                <a:cs typeface="Open Sans"/>
                <a:sym typeface="Open Sans"/>
              </a:rPr>
              <a:t>Use annotations to help explain difficult concepts</a:t>
            </a:r>
            <a:endParaRPr i="1" sz="2200">
              <a:solidFill>
                <a:srgbClr val="424242"/>
              </a:solidFill>
              <a:latin typeface="Open Sans"/>
              <a:ea typeface="Open Sans"/>
              <a:cs typeface="Open Sans"/>
              <a:sym typeface="Open Sans"/>
            </a:endParaRPr>
          </a:p>
        </p:txBody>
      </p:sp>
      <p:pic>
        <p:nvPicPr>
          <p:cNvPr id="183" name="Google Shape;183;p22"/>
          <p:cNvPicPr preferRelativeResize="0"/>
          <p:nvPr/>
        </p:nvPicPr>
        <p:blipFill>
          <a:blip r:embed="rId3">
            <a:alphaModFix/>
          </a:blip>
          <a:stretch>
            <a:fillRect/>
          </a:stretch>
        </p:blipFill>
        <p:spPr>
          <a:xfrm>
            <a:off x="4828564" y="7206662"/>
            <a:ext cx="1681662" cy="650973"/>
          </a:xfrm>
          <a:prstGeom prst="rect">
            <a:avLst/>
          </a:prstGeom>
          <a:noFill/>
          <a:ln cap="flat" cmpd="sng" w="9525">
            <a:solidFill>
              <a:srgbClr val="424242"/>
            </a:solidFill>
            <a:prstDash val="solid"/>
            <a:round/>
            <a:headEnd len="sm" w="sm" type="none"/>
            <a:tailEnd len="sm" w="sm" type="none"/>
          </a:ln>
        </p:spPr>
      </p:pic>
      <p:pic>
        <p:nvPicPr>
          <p:cNvPr id="184" name="Google Shape;184;p22"/>
          <p:cNvPicPr preferRelativeResize="0"/>
          <p:nvPr/>
        </p:nvPicPr>
        <p:blipFill>
          <a:blip r:embed="rId4">
            <a:alphaModFix/>
          </a:blip>
          <a:stretch>
            <a:fillRect/>
          </a:stretch>
        </p:blipFill>
        <p:spPr>
          <a:xfrm>
            <a:off x="5843720" y="8354884"/>
            <a:ext cx="850679" cy="226848"/>
          </a:xfrm>
          <a:prstGeom prst="rect">
            <a:avLst/>
          </a:prstGeom>
          <a:noFill/>
          <a:ln>
            <a:noFill/>
          </a:ln>
        </p:spPr>
      </p:pic>
      <p:pic>
        <p:nvPicPr>
          <p:cNvPr id="185" name="Google Shape;185;p22"/>
          <p:cNvPicPr preferRelativeResize="0"/>
          <p:nvPr/>
        </p:nvPicPr>
        <p:blipFill>
          <a:blip r:embed="rId5">
            <a:alphaModFix/>
          </a:blip>
          <a:stretch>
            <a:fillRect/>
          </a:stretch>
        </p:blipFill>
        <p:spPr>
          <a:xfrm>
            <a:off x="6823896" y="8128056"/>
            <a:ext cx="257461" cy="680544"/>
          </a:xfrm>
          <a:prstGeom prst="rect">
            <a:avLst/>
          </a:prstGeom>
          <a:noFill/>
          <a:ln>
            <a:noFill/>
          </a:ln>
        </p:spPr>
      </p:pic>
      <p:pic>
        <p:nvPicPr>
          <p:cNvPr id="186" name="Google Shape;186;p22"/>
          <p:cNvPicPr preferRelativeResize="0"/>
          <p:nvPr/>
        </p:nvPicPr>
        <p:blipFill>
          <a:blip r:embed="rId6">
            <a:alphaModFix/>
          </a:blip>
          <a:stretch>
            <a:fillRect/>
          </a:stretch>
        </p:blipFill>
        <p:spPr>
          <a:xfrm>
            <a:off x="205763" y="790537"/>
            <a:ext cx="11252824" cy="5598800"/>
          </a:xfrm>
          <a:prstGeom prst="rect">
            <a:avLst/>
          </a:prstGeom>
          <a:noFill/>
          <a:ln>
            <a:noFill/>
          </a:ln>
        </p:spPr>
      </p:pic>
      <p:sp>
        <p:nvSpPr>
          <p:cNvPr id="187" name="Google Shape;187;p22"/>
          <p:cNvSpPr txBox="1"/>
          <p:nvPr/>
        </p:nvSpPr>
        <p:spPr>
          <a:xfrm>
            <a:off x="-248665" y="12650"/>
            <a:ext cx="9266100" cy="54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000">
                <a:latin typeface="Open Sans"/>
                <a:ea typeface="Open Sans"/>
                <a:cs typeface="Open Sans"/>
                <a:sym typeface="Open Sans"/>
              </a:rPr>
              <a:t>Sample Completed Architecture</a:t>
            </a:r>
            <a:endParaRPr b="1" sz="4000">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3"/>
          <p:cNvSpPr txBox="1"/>
          <p:nvPr>
            <p:ph type="title"/>
          </p:nvPr>
        </p:nvSpPr>
        <p:spPr>
          <a:xfrm>
            <a:off x="685800" y="307965"/>
            <a:ext cx="16916400" cy="1509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AI / ML Toolkit - List of Capabilities</a:t>
            </a:r>
            <a:endParaRPr/>
          </a:p>
        </p:txBody>
      </p:sp>
      <p:sp>
        <p:nvSpPr>
          <p:cNvPr id="193" name="Google Shape;193;p23"/>
          <p:cNvSpPr txBox="1"/>
          <p:nvPr/>
        </p:nvSpPr>
        <p:spPr>
          <a:xfrm>
            <a:off x="165675" y="1676050"/>
            <a:ext cx="4390800" cy="6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424242"/>
                </a:solidFill>
                <a:latin typeface="Open Sans"/>
                <a:ea typeface="Open Sans"/>
                <a:cs typeface="Open Sans"/>
                <a:sym typeface="Open Sans"/>
              </a:rPr>
              <a:t>Generic ML Capabilities</a:t>
            </a:r>
            <a:endParaRPr b="1" sz="2400">
              <a:solidFill>
                <a:srgbClr val="424242"/>
              </a:solidFill>
              <a:latin typeface="Open Sans"/>
              <a:ea typeface="Open Sans"/>
              <a:cs typeface="Open Sans"/>
              <a:sym typeface="Open Sans"/>
            </a:endParaRPr>
          </a:p>
        </p:txBody>
      </p:sp>
      <p:sp>
        <p:nvSpPr>
          <p:cNvPr id="194" name="Google Shape;194;p23"/>
          <p:cNvSpPr txBox="1"/>
          <p:nvPr/>
        </p:nvSpPr>
        <p:spPr>
          <a:xfrm>
            <a:off x="4013214" y="1676050"/>
            <a:ext cx="5259300" cy="6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424242"/>
                </a:solidFill>
                <a:latin typeface="Open Sans"/>
                <a:ea typeface="Open Sans"/>
                <a:cs typeface="Open Sans"/>
                <a:sym typeface="Open Sans"/>
              </a:rPr>
              <a:t>Natural Language Processing</a:t>
            </a:r>
            <a:endParaRPr b="1" sz="2400">
              <a:solidFill>
                <a:srgbClr val="424242"/>
              </a:solidFill>
              <a:latin typeface="Open Sans"/>
              <a:ea typeface="Open Sans"/>
              <a:cs typeface="Open Sans"/>
              <a:sym typeface="Open Sans"/>
            </a:endParaRPr>
          </a:p>
        </p:txBody>
      </p:sp>
      <p:sp>
        <p:nvSpPr>
          <p:cNvPr id="195" name="Google Shape;195;p23"/>
          <p:cNvSpPr txBox="1"/>
          <p:nvPr/>
        </p:nvSpPr>
        <p:spPr>
          <a:xfrm>
            <a:off x="8720055" y="1676050"/>
            <a:ext cx="5259300" cy="6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424242"/>
                </a:solidFill>
                <a:latin typeface="Open Sans"/>
                <a:ea typeface="Open Sans"/>
                <a:cs typeface="Open Sans"/>
                <a:sym typeface="Open Sans"/>
              </a:rPr>
              <a:t>Voice/Speech Processing</a:t>
            </a:r>
            <a:endParaRPr b="1" sz="2400">
              <a:solidFill>
                <a:srgbClr val="424242"/>
              </a:solidFill>
              <a:latin typeface="Open Sans"/>
              <a:ea typeface="Open Sans"/>
              <a:cs typeface="Open Sans"/>
              <a:sym typeface="Open Sans"/>
            </a:endParaRPr>
          </a:p>
        </p:txBody>
      </p:sp>
      <p:sp>
        <p:nvSpPr>
          <p:cNvPr id="196" name="Google Shape;196;p23"/>
          <p:cNvSpPr txBox="1"/>
          <p:nvPr/>
        </p:nvSpPr>
        <p:spPr>
          <a:xfrm>
            <a:off x="12817136" y="1676050"/>
            <a:ext cx="3446100" cy="6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424242"/>
                </a:solidFill>
                <a:latin typeface="Open Sans"/>
                <a:ea typeface="Open Sans"/>
                <a:cs typeface="Open Sans"/>
                <a:sym typeface="Open Sans"/>
              </a:rPr>
              <a:t>Computer Vision</a:t>
            </a:r>
            <a:endParaRPr b="1" sz="2400">
              <a:solidFill>
                <a:srgbClr val="424242"/>
              </a:solidFill>
              <a:latin typeface="Open Sans"/>
              <a:ea typeface="Open Sans"/>
              <a:cs typeface="Open Sans"/>
              <a:sym typeface="Open Sans"/>
            </a:endParaRPr>
          </a:p>
        </p:txBody>
      </p:sp>
      <p:sp>
        <p:nvSpPr>
          <p:cNvPr id="197" name="Google Shape;197;p23"/>
          <p:cNvSpPr txBox="1"/>
          <p:nvPr/>
        </p:nvSpPr>
        <p:spPr>
          <a:xfrm>
            <a:off x="8847461" y="5853676"/>
            <a:ext cx="3697500" cy="6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424242"/>
                </a:solidFill>
                <a:latin typeface="Open Sans"/>
                <a:ea typeface="Open Sans"/>
                <a:cs typeface="Open Sans"/>
                <a:sym typeface="Open Sans"/>
              </a:rPr>
              <a:t>Other Capabilities</a:t>
            </a:r>
            <a:endParaRPr b="1" sz="2400">
              <a:solidFill>
                <a:srgbClr val="424242"/>
              </a:solidFill>
              <a:latin typeface="Open Sans"/>
              <a:ea typeface="Open Sans"/>
              <a:cs typeface="Open Sans"/>
              <a:sym typeface="Open Sans"/>
            </a:endParaRPr>
          </a:p>
        </p:txBody>
      </p:sp>
      <p:pic>
        <p:nvPicPr>
          <p:cNvPr id="198" name="Google Shape;198;p23"/>
          <p:cNvPicPr preferRelativeResize="0"/>
          <p:nvPr/>
        </p:nvPicPr>
        <p:blipFill>
          <a:blip r:embed="rId3">
            <a:alphaModFix/>
          </a:blip>
          <a:stretch>
            <a:fillRect/>
          </a:stretch>
        </p:blipFill>
        <p:spPr>
          <a:xfrm>
            <a:off x="708980" y="2273914"/>
            <a:ext cx="2504772" cy="969590"/>
          </a:xfrm>
          <a:prstGeom prst="rect">
            <a:avLst/>
          </a:prstGeom>
          <a:noFill/>
          <a:ln cap="flat" cmpd="sng" w="9525">
            <a:solidFill>
              <a:srgbClr val="424242"/>
            </a:solidFill>
            <a:prstDash val="solid"/>
            <a:round/>
            <a:headEnd len="sm" w="sm" type="none"/>
            <a:tailEnd len="sm" w="sm" type="none"/>
          </a:ln>
        </p:spPr>
      </p:pic>
      <p:pic>
        <p:nvPicPr>
          <p:cNvPr id="199" name="Google Shape;199;p23"/>
          <p:cNvPicPr preferRelativeResize="0"/>
          <p:nvPr/>
        </p:nvPicPr>
        <p:blipFill>
          <a:blip r:embed="rId4">
            <a:alphaModFix/>
          </a:blip>
          <a:stretch>
            <a:fillRect/>
          </a:stretch>
        </p:blipFill>
        <p:spPr>
          <a:xfrm>
            <a:off x="708980" y="3416692"/>
            <a:ext cx="2504772" cy="976323"/>
          </a:xfrm>
          <a:prstGeom prst="rect">
            <a:avLst/>
          </a:prstGeom>
          <a:noFill/>
          <a:ln cap="flat" cmpd="sng" w="9525">
            <a:solidFill>
              <a:srgbClr val="424242"/>
            </a:solidFill>
            <a:prstDash val="solid"/>
            <a:round/>
            <a:headEnd len="sm" w="sm" type="none"/>
            <a:tailEnd len="sm" w="sm" type="none"/>
          </a:ln>
        </p:spPr>
      </p:pic>
      <p:pic>
        <p:nvPicPr>
          <p:cNvPr id="200" name="Google Shape;200;p23"/>
          <p:cNvPicPr preferRelativeResize="0"/>
          <p:nvPr/>
        </p:nvPicPr>
        <p:blipFill>
          <a:blip r:embed="rId5">
            <a:alphaModFix/>
          </a:blip>
          <a:stretch>
            <a:fillRect/>
          </a:stretch>
        </p:blipFill>
        <p:spPr>
          <a:xfrm>
            <a:off x="733019" y="4566202"/>
            <a:ext cx="2504772" cy="969590"/>
          </a:xfrm>
          <a:prstGeom prst="rect">
            <a:avLst/>
          </a:prstGeom>
          <a:noFill/>
          <a:ln cap="flat" cmpd="sng" w="9525">
            <a:solidFill>
              <a:srgbClr val="424242"/>
            </a:solidFill>
            <a:prstDash val="solid"/>
            <a:round/>
            <a:headEnd len="sm" w="sm" type="none"/>
            <a:tailEnd len="sm" w="sm" type="none"/>
          </a:ln>
        </p:spPr>
      </p:pic>
      <p:pic>
        <p:nvPicPr>
          <p:cNvPr id="201" name="Google Shape;201;p23"/>
          <p:cNvPicPr preferRelativeResize="0"/>
          <p:nvPr/>
        </p:nvPicPr>
        <p:blipFill>
          <a:blip r:embed="rId6">
            <a:alphaModFix/>
          </a:blip>
          <a:stretch>
            <a:fillRect/>
          </a:stretch>
        </p:blipFill>
        <p:spPr>
          <a:xfrm>
            <a:off x="749025" y="5708980"/>
            <a:ext cx="2504772" cy="969590"/>
          </a:xfrm>
          <a:prstGeom prst="rect">
            <a:avLst/>
          </a:prstGeom>
          <a:noFill/>
          <a:ln cap="flat" cmpd="sng" w="9525">
            <a:solidFill>
              <a:srgbClr val="424242"/>
            </a:solidFill>
            <a:prstDash val="solid"/>
            <a:round/>
            <a:headEnd len="sm" w="sm" type="none"/>
            <a:tailEnd len="sm" w="sm" type="none"/>
          </a:ln>
        </p:spPr>
      </p:pic>
      <p:pic>
        <p:nvPicPr>
          <p:cNvPr id="202" name="Google Shape;202;p23"/>
          <p:cNvPicPr preferRelativeResize="0"/>
          <p:nvPr/>
        </p:nvPicPr>
        <p:blipFill>
          <a:blip r:embed="rId7">
            <a:alphaModFix/>
          </a:blip>
          <a:stretch>
            <a:fillRect/>
          </a:stretch>
        </p:blipFill>
        <p:spPr>
          <a:xfrm>
            <a:off x="749025" y="6851758"/>
            <a:ext cx="2504773" cy="969590"/>
          </a:xfrm>
          <a:prstGeom prst="rect">
            <a:avLst/>
          </a:prstGeom>
          <a:noFill/>
          <a:ln cap="flat" cmpd="sng" w="9525">
            <a:solidFill>
              <a:srgbClr val="424242"/>
            </a:solidFill>
            <a:prstDash val="solid"/>
            <a:round/>
            <a:headEnd len="sm" w="sm" type="none"/>
            <a:tailEnd len="sm" w="sm" type="none"/>
          </a:ln>
        </p:spPr>
      </p:pic>
      <p:pic>
        <p:nvPicPr>
          <p:cNvPr id="203" name="Google Shape;203;p23"/>
          <p:cNvPicPr preferRelativeResize="0"/>
          <p:nvPr/>
        </p:nvPicPr>
        <p:blipFill>
          <a:blip r:embed="rId8">
            <a:alphaModFix/>
          </a:blip>
          <a:stretch>
            <a:fillRect/>
          </a:stretch>
        </p:blipFill>
        <p:spPr>
          <a:xfrm>
            <a:off x="749025" y="7994535"/>
            <a:ext cx="2504772" cy="969590"/>
          </a:xfrm>
          <a:prstGeom prst="rect">
            <a:avLst/>
          </a:prstGeom>
          <a:noFill/>
          <a:ln cap="flat" cmpd="sng" w="9525">
            <a:solidFill>
              <a:srgbClr val="424242"/>
            </a:solidFill>
            <a:prstDash val="solid"/>
            <a:round/>
            <a:headEnd len="sm" w="sm" type="none"/>
            <a:tailEnd len="sm" w="sm" type="none"/>
          </a:ln>
        </p:spPr>
      </p:pic>
      <p:pic>
        <p:nvPicPr>
          <p:cNvPr id="204" name="Google Shape;204;p23"/>
          <p:cNvPicPr preferRelativeResize="0"/>
          <p:nvPr/>
        </p:nvPicPr>
        <p:blipFill>
          <a:blip r:embed="rId9">
            <a:alphaModFix/>
          </a:blip>
          <a:stretch>
            <a:fillRect/>
          </a:stretch>
        </p:blipFill>
        <p:spPr>
          <a:xfrm>
            <a:off x="4702552" y="2350114"/>
            <a:ext cx="2504772" cy="969590"/>
          </a:xfrm>
          <a:prstGeom prst="rect">
            <a:avLst/>
          </a:prstGeom>
          <a:noFill/>
          <a:ln cap="flat" cmpd="sng" w="9525">
            <a:solidFill>
              <a:srgbClr val="424242"/>
            </a:solidFill>
            <a:prstDash val="solid"/>
            <a:round/>
            <a:headEnd len="sm" w="sm" type="none"/>
            <a:tailEnd len="sm" w="sm" type="none"/>
          </a:ln>
        </p:spPr>
      </p:pic>
      <p:pic>
        <p:nvPicPr>
          <p:cNvPr id="205" name="Google Shape;205;p23"/>
          <p:cNvPicPr preferRelativeResize="0"/>
          <p:nvPr/>
        </p:nvPicPr>
        <p:blipFill>
          <a:blip r:embed="rId10">
            <a:alphaModFix/>
          </a:blip>
          <a:stretch>
            <a:fillRect/>
          </a:stretch>
        </p:blipFill>
        <p:spPr>
          <a:xfrm>
            <a:off x="4702552" y="3496271"/>
            <a:ext cx="2504772" cy="969590"/>
          </a:xfrm>
          <a:prstGeom prst="rect">
            <a:avLst/>
          </a:prstGeom>
          <a:noFill/>
          <a:ln cap="flat" cmpd="sng" w="9525">
            <a:solidFill>
              <a:srgbClr val="424242"/>
            </a:solidFill>
            <a:prstDash val="solid"/>
            <a:round/>
            <a:headEnd len="sm" w="sm" type="none"/>
            <a:tailEnd len="sm" w="sm" type="none"/>
          </a:ln>
        </p:spPr>
      </p:pic>
      <p:pic>
        <p:nvPicPr>
          <p:cNvPr id="206" name="Google Shape;206;p23"/>
          <p:cNvPicPr preferRelativeResize="0"/>
          <p:nvPr/>
        </p:nvPicPr>
        <p:blipFill>
          <a:blip r:embed="rId11">
            <a:alphaModFix/>
          </a:blip>
          <a:stretch>
            <a:fillRect/>
          </a:stretch>
        </p:blipFill>
        <p:spPr>
          <a:xfrm>
            <a:off x="4702552" y="4642427"/>
            <a:ext cx="2504772" cy="969590"/>
          </a:xfrm>
          <a:prstGeom prst="rect">
            <a:avLst/>
          </a:prstGeom>
          <a:noFill/>
          <a:ln cap="flat" cmpd="sng" w="9525">
            <a:solidFill>
              <a:srgbClr val="424242"/>
            </a:solidFill>
            <a:prstDash val="solid"/>
            <a:round/>
            <a:headEnd len="sm" w="sm" type="none"/>
            <a:tailEnd len="sm" w="sm" type="none"/>
          </a:ln>
        </p:spPr>
      </p:pic>
      <p:pic>
        <p:nvPicPr>
          <p:cNvPr id="207" name="Google Shape;207;p23"/>
          <p:cNvPicPr preferRelativeResize="0"/>
          <p:nvPr/>
        </p:nvPicPr>
        <p:blipFill>
          <a:blip r:embed="rId12">
            <a:alphaModFix/>
          </a:blip>
          <a:stretch>
            <a:fillRect/>
          </a:stretch>
        </p:blipFill>
        <p:spPr>
          <a:xfrm>
            <a:off x="4702552" y="5788584"/>
            <a:ext cx="2504772" cy="969590"/>
          </a:xfrm>
          <a:prstGeom prst="rect">
            <a:avLst/>
          </a:prstGeom>
          <a:noFill/>
          <a:ln cap="flat" cmpd="sng" w="9525">
            <a:solidFill>
              <a:srgbClr val="424242"/>
            </a:solidFill>
            <a:prstDash val="solid"/>
            <a:round/>
            <a:headEnd len="sm" w="sm" type="none"/>
            <a:tailEnd len="sm" w="sm" type="none"/>
          </a:ln>
        </p:spPr>
      </p:pic>
      <p:pic>
        <p:nvPicPr>
          <p:cNvPr id="208" name="Google Shape;208;p23"/>
          <p:cNvPicPr preferRelativeResize="0"/>
          <p:nvPr/>
        </p:nvPicPr>
        <p:blipFill>
          <a:blip r:embed="rId13">
            <a:alphaModFix/>
          </a:blip>
          <a:stretch>
            <a:fillRect/>
          </a:stretch>
        </p:blipFill>
        <p:spPr>
          <a:xfrm>
            <a:off x="4702552" y="6934740"/>
            <a:ext cx="2504772" cy="969590"/>
          </a:xfrm>
          <a:prstGeom prst="rect">
            <a:avLst/>
          </a:prstGeom>
          <a:noFill/>
          <a:ln cap="flat" cmpd="sng" w="9525">
            <a:solidFill>
              <a:srgbClr val="424242"/>
            </a:solidFill>
            <a:prstDash val="solid"/>
            <a:round/>
            <a:headEnd len="sm" w="sm" type="none"/>
            <a:tailEnd len="sm" w="sm" type="none"/>
          </a:ln>
        </p:spPr>
      </p:pic>
      <p:pic>
        <p:nvPicPr>
          <p:cNvPr id="209" name="Google Shape;209;p23"/>
          <p:cNvPicPr preferRelativeResize="0"/>
          <p:nvPr/>
        </p:nvPicPr>
        <p:blipFill>
          <a:blip r:embed="rId14">
            <a:alphaModFix/>
          </a:blip>
          <a:stretch>
            <a:fillRect/>
          </a:stretch>
        </p:blipFill>
        <p:spPr>
          <a:xfrm>
            <a:off x="9192999" y="2273914"/>
            <a:ext cx="2504772" cy="969590"/>
          </a:xfrm>
          <a:prstGeom prst="rect">
            <a:avLst/>
          </a:prstGeom>
          <a:noFill/>
          <a:ln cap="flat" cmpd="sng" w="9525">
            <a:solidFill>
              <a:srgbClr val="424242"/>
            </a:solidFill>
            <a:prstDash val="solid"/>
            <a:round/>
            <a:headEnd len="sm" w="sm" type="none"/>
            <a:tailEnd len="sm" w="sm" type="none"/>
          </a:ln>
        </p:spPr>
      </p:pic>
      <p:pic>
        <p:nvPicPr>
          <p:cNvPr id="210" name="Google Shape;210;p23"/>
          <p:cNvPicPr preferRelativeResize="0"/>
          <p:nvPr/>
        </p:nvPicPr>
        <p:blipFill>
          <a:blip r:embed="rId15">
            <a:alphaModFix/>
          </a:blip>
          <a:stretch>
            <a:fillRect/>
          </a:stretch>
        </p:blipFill>
        <p:spPr>
          <a:xfrm>
            <a:off x="9192999" y="3417508"/>
            <a:ext cx="2504772" cy="969590"/>
          </a:xfrm>
          <a:prstGeom prst="rect">
            <a:avLst/>
          </a:prstGeom>
          <a:noFill/>
          <a:ln cap="flat" cmpd="sng" w="9525">
            <a:solidFill>
              <a:srgbClr val="424242"/>
            </a:solidFill>
            <a:prstDash val="solid"/>
            <a:round/>
            <a:headEnd len="sm" w="sm" type="none"/>
            <a:tailEnd len="sm" w="sm" type="none"/>
          </a:ln>
        </p:spPr>
      </p:pic>
      <p:pic>
        <p:nvPicPr>
          <p:cNvPr id="211" name="Google Shape;211;p23"/>
          <p:cNvPicPr preferRelativeResize="0"/>
          <p:nvPr/>
        </p:nvPicPr>
        <p:blipFill>
          <a:blip r:embed="rId16">
            <a:alphaModFix/>
          </a:blip>
          <a:stretch>
            <a:fillRect/>
          </a:stretch>
        </p:blipFill>
        <p:spPr>
          <a:xfrm>
            <a:off x="9192999" y="4561080"/>
            <a:ext cx="2504772" cy="969590"/>
          </a:xfrm>
          <a:prstGeom prst="rect">
            <a:avLst/>
          </a:prstGeom>
          <a:noFill/>
          <a:ln cap="flat" cmpd="sng" w="9525">
            <a:solidFill>
              <a:srgbClr val="424242"/>
            </a:solidFill>
            <a:prstDash val="solid"/>
            <a:round/>
            <a:headEnd len="sm" w="sm" type="none"/>
            <a:tailEnd len="sm" w="sm" type="none"/>
          </a:ln>
        </p:spPr>
      </p:pic>
      <p:pic>
        <p:nvPicPr>
          <p:cNvPr id="212" name="Google Shape;212;p23"/>
          <p:cNvPicPr preferRelativeResize="0"/>
          <p:nvPr/>
        </p:nvPicPr>
        <p:blipFill>
          <a:blip r:embed="rId17">
            <a:alphaModFix/>
          </a:blip>
          <a:stretch>
            <a:fillRect/>
          </a:stretch>
        </p:blipFill>
        <p:spPr>
          <a:xfrm>
            <a:off x="9197038" y="6533895"/>
            <a:ext cx="2504772" cy="969590"/>
          </a:xfrm>
          <a:prstGeom prst="rect">
            <a:avLst/>
          </a:prstGeom>
          <a:noFill/>
          <a:ln cap="flat" cmpd="sng" w="9525">
            <a:solidFill>
              <a:srgbClr val="424242"/>
            </a:solidFill>
            <a:prstDash val="solid"/>
            <a:round/>
            <a:headEnd len="sm" w="sm" type="none"/>
            <a:tailEnd len="sm" w="sm" type="none"/>
          </a:ln>
        </p:spPr>
      </p:pic>
      <p:pic>
        <p:nvPicPr>
          <p:cNvPr id="213" name="Google Shape;213;p23"/>
          <p:cNvPicPr preferRelativeResize="0"/>
          <p:nvPr/>
        </p:nvPicPr>
        <p:blipFill>
          <a:blip r:embed="rId18">
            <a:alphaModFix/>
          </a:blip>
          <a:stretch>
            <a:fillRect/>
          </a:stretch>
        </p:blipFill>
        <p:spPr>
          <a:xfrm>
            <a:off x="13038073" y="2273914"/>
            <a:ext cx="2504772" cy="969590"/>
          </a:xfrm>
          <a:prstGeom prst="rect">
            <a:avLst/>
          </a:prstGeom>
          <a:noFill/>
          <a:ln cap="flat" cmpd="sng" w="9525">
            <a:solidFill>
              <a:srgbClr val="424242"/>
            </a:solidFill>
            <a:prstDash val="solid"/>
            <a:round/>
            <a:headEnd len="sm" w="sm" type="none"/>
            <a:tailEnd len="sm" w="sm" type="none"/>
          </a:ln>
        </p:spPr>
      </p:pic>
      <p:pic>
        <p:nvPicPr>
          <p:cNvPr id="214" name="Google Shape;214;p23"/>
          <p:cNvPicPr preferRelativeResize="0"/>
          <p:nvPr/>
        </p:nvPicPr>
        <p:blipFill>
          <a:blip r:embed="rId19">
            <a:alphaModFix/>
          </a:blip>
          <a:stretch>
            <a:fillRect/>
          </a:stretch>
        </p:blipFill>
        <p:spPr>
          <a:xfrm>
            <a:off x="13038073" y="3420071"/>
            <a:ext cx="2504772" cy="969590"/>
          </a:xfrm>
          <a:prstGeom prst="rect">
            <a:avLst/>
          </a:prstGeom>
          <a:noFill/>
          <a:ln cap="flat" cmpd="sng" w="9525">
            <a:solidFill>
              <a:srgbClr val="424242"/>
            </a:solidFill>
            <a:prstDash val="solid"/>
            <a:round/>
            <a:headEnd len="sm" w="sm" type="none"/>
            <a:tailEnd len="sm" w="sm" type="none"/>
          </a:ln>
        </p:spPr>
      </p:pic>
      <p:pic>
        <p:nvPicPr>
          <p:cNvPr id="215" name="Google Shape;215;p23"/>
          <p:cNvPicPr preferRelativeResize="0"/>
          <p:nvPr/>
        </p:nvPicPr>
        <p:blipFill>
          <a:blip r:embed="rId20">
            <a:alphaModFix/>
          </a:blip>
          <a:stretch>
            <a:fillRect/>
          </a:stretch>
        </p:blipFill>
        <p:spPr>
          <a:xfrm>
            <a:off x="13736050" y="8513013"/>
            <a:ext cx="757500" cy="438600"/>
          </a:xfrm>
          <a:prstGeom prst="rect">
            <a:avLst/>
          </a:prstGeom>
          <a:noFill/>
          <a:ln>
            <a:noFill/>
          </a:ln>
        </p:spPr>
      </p:pic>
      <p:pic>
        <p:nvPicPr>
          <p:cNvPr id="216" name="Google Shape;216;p23"/>
          <p:cNvPicPr preferRelativeResize="0"/>
          <p:nvPr/>
        </p:nvPicPr>
        <p:blipFill>
          <a:blip r:embed="rId21">
            <a:alphaModFix/>
          </a:blip>
          <a:stretch>
            <a:fillRect/>
          </a:stretch>
        </p:blipFill>
        <p:spPr>
          <a:xfrm>
            <a:off x="14030584" y="7517500"/>
            <a:ext cx="462950" cy="605975"/>
          </a:xfrm>
          <a:prstGeom prst="rect">
            <a:avLst/>
          </a:prstGeom>
          <a:noFill/>
          <a:ln>
            <a:noFill/>
          </a:ln>
        </p:spPr>
      </p:pic>
      <p:pic>
        <p:nvPicPr>
          <p:cNvPr id="217" name="Google Shape;217;p23"/>
          <p:cNvPicPr preferRelativeResize="0"/>
          <p:nvPr/>
        </p:nvPicPr>
        <p:blipFill>
          <a:blip r:embed="rId22">
            <a:alphaModFix/>
          </a:blip>
          <a:stretch>
            <a:fillRect/>
          </a:stretch>
        </p:blipFill>
        <p:spPr>
          <a:xfrm>
            <a:off x="13362951" y="6726991"/>
            <a:ext cx="723900" cy="438600"/>
          </a:xfrm>
          <a:prstGeom prst="rect">
            <a:avLst/>
          </a:prstGeom>
          <a:noFill/>
          <a:ln>
            <a:noFill/>
          </a:ln>
        </p:spPr>
      </p:pic>
      <p:pic>
        <p:nvPicPr>
          <p:cNvPr id="218" name="Google Shape;218;p23"/>
          <p:cNvPicPr preferRelativeResize="0"/>
          <p:nvPr/>
        </p:nvPicPr>
        <p:blipFill>
          <a:blip r:embed="rId23">
            <a:alphaModFix/>
          </a:blip>
          <a:stretch>
            <a:fillRect/>
          </a:stretch>
        </p:blipFill>
        <p:spPr>
          <a:xfrm>
            <a:off x="14150100" y="6726991"/>
            <a:ext cx="723900" cy="438600"/>
          </a:xfrm>
          <a:prstGeom prst="rect">
            <a:avLst/>
          </a:prstGeom>
          <a:noFill/>
          <a:ln>
            <a:noFill/>
          </a:ln>
        </p:spPr>
      </p:pic>
      <p:sp>
        <p:nvSpPr>
          <p:cNvPr id="219" name="Google Shape;219;p23"/>
          <p:cNvSpPr txBox="1"/>
          <p:nvPr/>
        </p:nvSpPr>
        <p:spPr>
          <a:xfrm>
            <a:off x="12817136" y="5853676"/>
            <a:ext cx="5259300" cy="6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400">
                <a:solidFill>
                  <a:srgbClr val="424242"/>
                </a:solidFill>
                <a:latin typeface="Open Sans"/>
                <a:ea typeface="Open Sans"/>
                <a:cs typeface="Open Sans"/>
                <a:sym typeface="Open Sans"/>
              </a:rPr>
              <a:t>Drawing Tools</a:t>
            </a:r>
            <a:endParaRPr b="1" sz="2400">
              <a:solidFill>
                <a:srgbClr val="424242"/>
              </a:solidFill>
              <a:latin typeface="Open Sans"/>
              <a:ea typeface="Open Sans"/>
              <a:cs typeface="Open Sans"/>
              <a:sym typeface="Open Sans"/>
            </a:endParaRPr>
          </a:p>
        </p:txBody>
      </p:sp>
      <p:sp>
        <p:nvSpPr>
          <p:cNvPr id="220" name="Google Shape;220;p23"/>
          <p:cNvSpPr txBox="1"/>
          <p:nvPr/>
        </p:nvSpPr>
        <p:spPr>
          <a:xfrm>
            <a:off x="12821374" y="6230100"/>
            <a:ext cx="3570300" cy="43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400">
                <a:solidFill>
                  <a:srgbClr val="424242"/>
                </a:solidFill>
                <a:latin typeface="Open Sans"/>
                <a:ea typeface="Open Sans"/>
                <a:cs typeface="Open Sans"/>
                <a:sym typeface="Open Sans"/>
              </a:rPr>
              <a:t>User/Physical Layer</a:t>
            </a:r>
            <a:endParaRPr i="1" sz="2400">
              <a:solidFill>
                <a:srgbClr val="424242"/>
              </a:solidFill>
              <a:latin typeface="Open Sans"/>
              <a:ea typeface="Open Sans"/>
              <a:cs typeface="Open Sans"/>
              <a:sym typeface="Open Sans"/>
            </a:endParaRPr>
          </a:p>
        </p:txBody>
      </p:sp>
      <p:sp>
        <p:nvSpPr>
          <p:cNvPr id="221" name="Google Shape;221;p23"/>
          <p:cNvSpPr txBox="1"/>
          <p:nvPr/>
        </p:nvSpPr>
        <p:spPr>
          <a:xfrm>
            <a:off x="12956043" y="7157601"/>
            <a:ext cx="2227800" cy="43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400">
                <a:solidFill>
                  <a:srgbClr val="424242"/>
                </a:solidFill>
                <a:latin typeface="Open Sans"/>
                <a:ea typeface="Open Sans"/>
                <a:cs typeface="Open Sans"/>
                <a:sym typeface="Open Sans"/>
              </a:rPr>
              <a:t>Analysis Layer</a:t>
            </a:r>
            <a:endParaRPr i="1" sz="2400">
              <a:solidFill>
                <a:srgbClr val="424242"/>
              </a:solidFill>
              <a:latin typeface="Open Sans"/>
              <a:ea typeface="Open Sans"/>
              <a:cs typeface="Open Sans"/>
              <a:sym typeface="Open Sans"/>
            </a:endParaRPr>
          </a:p>
        </p:txBody>
      </p:sp>
      <p:sp>
        <p:nvSpPr>
          <p:cNvPr id="222" name="Google Shape;222;p23"/>
          <p:cNvSpPr txBox="1"/>
          <p:nvPr/>
        </p:nvSpPr>
        <p:spPr>
          <a:xfrm>
            <a:off x="13000887" y="7914986"/>
            <a:ext cx="2227800" cy="43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i="1" lang="en" sz="2400">
                <a:solidFill>
                  <a:srgbClr val="424242"/>
                </a:solidFill>
                <a:latin typeface="Open Sans"/>
                <a:ea typeface="Open Sans"/>
                <a:cs typeface="Open Sans"/>
                <a:sym typeface="Open Sans"/>
              </a:rPr>
              <a:t>Data Layer</a:t>
            </a:r>
            <a:endParaRPr i="1" sz="2400">
              <a:solidFill>
                <a:srgbClr val="424242"/>
              </a:solidFill>
              <a:latin typeface="Open Sans"/>
              <a:ea typeface="Open Sans"/>
              <a:cs typeface="Open Sans"/>
              <a:sym typeface="Open Sans"/>
            </a:endParaRPr>
          </a:p>
        </p:txBody>
      </p:sp>
      <p:pic>
        <p:nvPicPr>
          <p:cNvPr id="223" name="Google Shape;223;p23"/>
          <p:cNvPicPr preferRelativeResize="0"/>
          <p:nvPr/>
        </p:nvPicPr>
        <p:blipFill>
          <a:blip r:embed="rId24">
            <a:alphaModFix/>
          </a:blip>
          <a:stretch>
            <a:fillRect/>
          </a:stretch>
        </p:blipFill>
        <p:spPr>
          <a:xfrm>
            <a:off x="13038088" y="4561080"/>
            <a:ext cx="2504737" cy="1066549"/>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dacity 2024 Student Template">
  <a:themeElements>
    <a:clrScheme name="Simple Light">
      <a:dk1>
        <a:srgbClr val="0B0B0B"/>
      </a:dk1>
      <a:lt1>
        <a:srgbClr val="FFFFFF"/>
      </a:lt1>
      <a:dk2>
        <a:srgbClr val="171A53"/>
      </a:dk2>
      <a:lt2>
        <a:srgbClr val="F6F6F6"/>
      </a:lt2>
      <a:accent1>
        <a:srgbClr val="2015FF"/>
      </a:accent1>
      <a:accent2>
        <a:srgbClr val="00C5A1"/>
      </a:accent2>
      <a:accent3>
        <a:srgbClr val="DBE2E8"/>
      </a:accent3>
      <a:accent4>
        <a:srgbClr val="BDEA09"/>
      </a:accent4>
      <a:accent5>
        <a:srgbClr val="6597FF"/>
      </a:accent5>
      <a:accent6>
        <a:srgbClr val="B181FF"/>
      </a:accent6>
      <a:hlink>
        <a:srgbClr val="2015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