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45"/>
  </p:normalViewPr>
  <p:slideViewPr>
    <p:cSldViewPr snapToGrid="0" snapToObjects="1">
      <p:cViewPr varScale="1">
        <p:scale>
          <a:sx n="84" d="100"/>
          <a:sy n="84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5A085-D6E3-B54E-A33C-71638A18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26564-1F70-D241-96EA-6D5674F76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AD689-2FBB-2041-9A7A-6110604C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9CE142-3E65-F44A-BD64-2ED3EC2F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F8833-DB34-A647-A4CF-72B7E1F2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1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B8BD2-66D4-B44B-A411-917945B0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5951B2-9F59-7D4E-B235-9ED29567F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49327-4CEF-D440-A51E-E62AF887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D0E3F-7097-CB4B-AC8F-3EF3E80B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B7DD8-56E4-554F-8BF6-563119E1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1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9296CA-B615-6341-A786-B3541721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927139-0BD6-A54F-A466-92F3DB12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9D84F-D60B-6949-9AA8-FE404AB7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3F8005-037C-BE43-8B13-A02930F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E7192-CC39-D242-879A-3710973E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1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9143A-C622-DD4A-BB09-617F4456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0E8D9-7CE6-F848-9A0E-3159304A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39504-1F8C-8047-88E2-5B4EA09E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CB931-F5D2-D143-8541-1019C614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9A745-BCB5-1D48-8FC1-2C7BC101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6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78D46-7BAB-BA49-B3B0-1B08440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08719-7DE3-4E4A-82FF-7D65A2F0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3DA7A-595E-FA47-89C5-AF45166F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65BA-EAD2-764E-A92D-F780C009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7DDC0-E982-7446-B01F-C2EB563B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437D-1745-6D4A-B9DF-03E494D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2AE6-CD37-7F44-87FA-CB1BAEAAE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7291A-B21A-374F-9069-A63CE444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94BBD2-C20D-344B-BCB1-44547A7B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B8003E-1441-4A41-BE0B-90BB587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C2C66-0B75-F24C-8B49-91E84E36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8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02394-C32E-C14F-8379-0811C837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1835C2-952E-A245-AA2A-1B2C3B56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D7B0A5-494D-9348-A502-5CC330E20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31683C-1E2A-7248-A85C-544A31C81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96BAC-5B63-284C-8900-6A385B7A8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9320A8-C7CE-2841-9218-8B315D17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7B0964-5ABB-1540-B52C-0A1F655F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1EE006-C448-BA47-8D00-5491EE98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9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C7F82-3AD6-2A49-B008-D81C909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B1D3B-29E1-4846-AB4B-06A296C8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21E89-8570-DF46-BA40-36D1345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C7D025-AC26-8B41-96EC-A98806C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0A4B37-630D-1145-8EAA-D284B93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1243E2-6155-F148-9774-8D42FB09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74CFF-6C59-2943-8482-4344EA1A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65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BF8C-B0F8-F845-A48C-5AACE40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743A-C321-1541-8F45-34CDD2F2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30C858-E585-A744-B2B8-117E8845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C4F380-B7BB-EC44-9585-A3089C3D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C9A93-47FC-A546-B564-33EAF63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0D5A8B-6ACF-D54F-9F81-43CD1C26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79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4D846-D524-EA43-A07F-C3476B9F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7958DC-B4A3-5241-B747-91B94BA8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1A746-5259-B044-B109-FA53000A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9FAC8-9406-774D-9071-3EE2C9AB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E136E-7F13-9142-86EF-C49D644F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B96D9-12C9-CF4C-993F-E8F1425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1B87CE-13DC-A441-83A6-07D8FE7F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09E167-5224-AA49-A01B-2635A08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7FF9E-D099-6849-B6D3-DDE344EB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01B78-1730-DB47-AB4D-775268C6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DE070-5EA6-5C49-B91C-979969B9F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83BFB-3C99-974C-80C1-168195132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C2F70C-6234-EB4E-A7B9-A2032C151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0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36A78-AFFE-B24F-A9D8-2A64E60C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0ACC7B-9BC0-E145-95D8-3FC2DBDD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9BDBAE-9381-7842-90EB-18B2EB31C806}"/>
              </a:ext>
            </a:extLst>
          </p:cNvPr>
          <p:cNvSpPr/>
          <p:nvPr/>
        </p:nvSpPr>
        <p:spPr>
          <a:xfrm>
            <a:off x="7976726" y="3898872"/>
            <a:ext cx="3855510" cy="1860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7C349A-F496-E24C-83FA-11EC39DF8485}"/>
              </a:ext>
            </a:extLst>
          </p:cNvPr>
          <p:cNvSpPr/>
          <p:nvPr/>
        </p:nvSpPr>
        <p:spPr>
          <a:xfrm>
            <a:off x="359764" y="3111799"/>
            <a:ext cx="5492396" cy="2696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∂∂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1AF6E5-8D2F-4F45-AD46-317679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監視ツールイメージ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9A03D-643C-A045-BE77-696A64A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9851E5A-8BC7-CA46-B73A-A606EADB299E}"/>
              </a:ext>
            </a:extLst>
          </p:cNvPr>
          <p:cNvGrpSpPr/>
          <p:nvPr/>
        </p:nvGrpSpPr>
        <p:grpSpPr>
          <a:xfrm>
            <a:off x="593558" y="3481131"/>
            <a:ext cx="5117432" cy="1138992"/>
            <a:chOff x="2229853" y="3561343"/>
            <a:chExt cx="5117432" cy="113899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A60B001-C1E2-AB48-BC8E-4CC8B0212F79}"/>
                </a:ext>
              </a:extLst>
            </p:cNvPr>
            <p:cNvSpPr/>
            <p:nvPr/>
          </p:nvSpPr>
          <p:spPr>
            <a:xfrm>
              <a:off x="2229853" y="3561346"/>
              <a:ext cx="134753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Common</a:t>
              </a:r>
              <a:endParaRPr kumimoji="1" lang="ja-JP" altLang="en-US" b="1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521372E-5936-5641-A280-6258B640376E}"/>
                </a:ext>
              </a:extLst>
            </p:cNvPr>
            <p:cNvSpPr/>
            <p:nvPr/>
          </p:nvSpPr>
          <p:spPr>
            <a:xfrm>
              <a:off x="3621506" y="3561345"/>
              <a:ext cx="134753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Jump8</a:t>
              </a:r>
              <a:endParaRPr kumimoji="1" lang="ja-JP" altLang="en-US" b="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ED6AB39-F29D-5744-B52D-D853FC754B5B}"/>
                </a:ext>
              </a:extLst>
            </p:cNvPr>
            <p:cNvSpPr/>
            <p:nvPr/>
          </p:nvSpPr>
          <p:spPr>
            <a:xfrm>
              <a:off x="5013159" y="3561344"/>
              <a:ext cx="134753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/>
                <a:t>他</a:t>
              </a:r>
              <a:endParaRPr kumimoji="1" lang="ja-JP" altLang="en-US" b="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2A97F3E-09AA-0245-B4D3-753CA496BD17}"/>
                </a:ext>
              </a:extLst>
            </p:cNvPr>
            <p:cNvSpPr/>
            <p:nvPr/>
          </p:nvSpPr>
          <p:spPr>
            <a:xfrm>
              <a:off x="6448929" y="3561343"/>
              <a:ext cx="89835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/>
                <a:t>他</a:t>
              </a:r>
              <a:endParaRPr kumimoji="1" lang="ja-JP" altLang="en-US" b="1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E763006-8D6E-DB48-8116-7973C7AA1E3F}"/>
                </a:ext>
              </a:extLst>
            </p:cNvPr>
            <p:cNvSpPr/>
            <p:nvPr/>
          </p:nvSpPr>
          <p:spPr>
            <a:xfrm>
              <a:off x="2298030" y="4219073"/>
              <a:ext cx="1114814" cy="4557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/>
                <a:t>エージェント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35F5BC3-2982-CE4D-9028-B388BDE95352}"/>
                </a:ext>
              </a:extLst>
            </p:cNvPr>
            <p:cNvSpPr/>
            <p:nvPr/>
          </p:nvSpPr>
          <p:spPr>
            <a:xfrm>
              <a:off x="3703718" y="4228222"/>
              <a:ext cx="1221208" cy="4721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/>
                <a:t>エージェント</a:t>
              </a:r>
              <a:endParaRPr kumimoji="1" lang="en-US" altLang="ja-JP" sz="1000" b="1" dirty="0"/>
            </a:p>
            <a:p>
              <a:pPr algn="ctr"/>
              <a:r>
                <a:rPr lang="en-US" altLang="ja-JP" sz="800" b="1" dirty="0"/>
                <a:t>172.20.110.100:9100</a:t>
              </a:r>
              <a:endParaRPr kumimoji="1" lang="ja-JP" altLang="en-US" sz="800" b="1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7CB2B9-C7FC-194F-BCFA-6F8ED5024740}"/>
              </a:ext>
            </a:extLst>
          </p:cNvPr>
          <p:cNvSpPr/>
          <p:nvPr/>
        </p:nvSpPr>
        <p:spPr>
          <a:xfrm>
            <a:off x="7903749" y="1825626"/>
            <a:ext cx="3450051" cy="75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スイッチ</a:t>
            </a:r>
            <a:endParaRPr kumimoji="1" lang="ja-JP" altLang="en-US" sz="24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47FCD8-BBBD-D740-A9EC-D6BF91F47CB3}"/>
              </a:ext>
            </a:extLst>
          </p:cNvPr>
          <p:cNvSpPr/>
          <p:nvPr/>
        </p:nvSpPr>
        <p:spPr>
          <a:xfrm>
            <a:off x="8218778" y="4193469"/>
            <a:ext cx="3135022" cy="93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Prometheus</a:t>
            </a:r>
          </a:p>
          <a:p>
            <a:pPr algn="ctr"/>
            <a:r>
              <a:rPr kumimoji="1" lang="ja-JP" altLang="en-US" sz="1600" b="1"/>
              <a:t>サーバ</a:t>
            </a:r>
            <a:r>
              <a:rPr kumimoji="1" lang="en-US" altLang="ja-JP" sz="1600" b="1" dirty="0"/>
              <a:t>&amp;</a:t>
            </a:r>
            <a:r>
              <a:rPr kumimoji="1" lang="en-US" altLang="ja-JP" sz="1600" b="1" dirty="0" err="1"/>
              <a:t>grafana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/>
              <a:t>172.20.</a:t>
            </a:r>
            <a:r>
              <a:rPr lang="ja-JP" altLang="en-US" sz="1600" b="1"/>
              <a:t>○</a:t>
            </a:r>
            <a:r>
              <a:rPr lang="en-US" altLang="ja-JP" sz="1600" b="1" dirty="0"/>
              <a:t>.</a:t>
            </a:r>
            <a:r>
              <a:rPr lang="ja-JP" altLang="en-US" sz="1600" b="1"/>
              <a:t>○</a:t>
            </a:r>
            <a:r>
              <a:rPr lang="en-US" altLang="ja-JP" sz="1600" b="1" dirty="0"/>
              <a:t>:9090</a:t>
            </a:r>
          </a:p>
          <a:p>
            <a:pPr algn="ctr"/>
            <a:r>
              <a:rPr kumimoji="1" lang="en-US" altLang="ja-JP" sz="1600" b="1" dirty="0"/>
              <a:t>172.20.</a:t>
            </a:r>
            <a:r>
              <a:rPr kumimoji="1" lang="ja-JP" altLang="en-US" sz="1600" b="1"/>
              <a:t>○</a:t>
            </a:r>
            <a:r>
              <a:rPr kumimoji="1" lang="en-US" altLang="ja-JP" sz="1600" b="1" dirty="0"/>
              <a:t>.</a:t>
            </a:r>
            <a:r>
              <a:rPr kumimoji="1" lang="ja-JP" altLang="en-US" sz="1600" b="1"/>
              <a:t>○</a:t>
            </a:r>
            <a:r>
              <a:rPr kumimoji="1" lang="en-US" altLang="ja-JP" sz="1600" b="1" dirty="0"/>
              <a:t>:3000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48F87E-0329-144F-8D30-F411F1B76D99}"/>
              </a:ext>
            </a:extLst>
          </p:cNvPr>
          <p:cNvCxnSpPr>
            <a:cxnSpLocks/>
          </p:cNvCxnSpPr>
          <p:nvPr/>
        </p:nvCxnSpPr>
        <p:spPr>
          <a:xfrm>
            <a:off x="3332747" y="4459700"/>
            <a:ext cx="4838149" cy="29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53F0FE6-AF63-9748-B85E-BEB6A3D872ED}"/>
              </a:ext>
            </a:extLst>
          </p:cNvPr>
          <p:cNvCxnSpPr>
            <a:cxnSpLocks/>
          </p:cNvCxnSpPr>
          <p:nvPr/>
        </p:nvCxnSpPr>
        <p:spPr>
          <a:xfrm>
            <a:off x="9479280" y="2579898"/>
            <a:ext cx="363051" cy="15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46BDEA-212B-7344-AAEB-80196CA2BA21}"/>
              </a:ext>
            </a:extLst>
          </p:cNvPr>
          <p:cNvSpPr txBox="1"/>
          <p:nvPr/>
        </p:nvSpPr>
        <p:spPr>
          <a:xfrm>
            <a:off x="9842331" y="31117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snmp</a:t>
            </a:r>
            <a:r>
              <a:rPr lang="ja-JP" altLang="en-US" b="1"/>
              <a:t>監視</a:t>
            </a:r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2302FA3-CC83-474A-9FB8-787F6A1A39FA}"/>
              </a:ext>
            </a:extLst>
          </p:cNvPr>
          <p:cNvSpPr txBox="1"/>
          <p:nvPr/>
        </p:nvSpPr>
        <p:spPr>
          <a:xfrm>
            <a:off x="4615656" y="4706947"/>
            <a:ext cx="296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ディスク使用率</a:t>
            </a:r>
            <a:r>
              <a:rPr kumimoji="1" lang="ja-JP" altLang="en-US" sz="1400" b="1"/>
              <a:t>の監視など</a:t>
            </a:r>
          </a:p>
        </p:txBody>
      </p:sp>
      <p:sp>
        <p:nvSpPr>
          <p:cNvPr id="29" name="円形吹き出し 28">
            <a:extLst>
              <a:ext uri="{FF2B5EF4-FFF2-40B4-BE49-F238E27FC236}">
                <a16:creationId xmlns:a16="http://schemas.microsoft.com/office/drawing/2014/main" id="{7B19563A-F8CC-0B45-8AD0-F550D119DB93}"/>
              </a:ext>
            </a:extLst>
          </p:cNvPr>
          <p:cNvSpPr/>
          <p:nvPr/>
        </p:nvSpPr>
        <p:spPr>
          <a:xfrm>
            <a:off x="907102" y="1489943"/>
            <a:ext cx="4945058" cy="1551932"/>
          </a:xfrm>
          <a:prstGeom prst="wedgeEllipseCallout">
            <a:avLst>
              <a:gd name="adj1" fmla="val -15117"/>
              <a:gd name="adj2" fmla="val 7254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容量がいっぱいになりやすいやつから</a:t>
            </a:r>
            <a:r>
              <a:rPr lang="en-US" altLang="ja-JP" dirty="0">
                <a:solidFill>
                  <a:schemeClr val="tx1"/>
                </a:solidFill>
              </a:rPr>
              <a:t>,</a:t>
            </a:r>
            <a:r>
              <a:rPr lang="ja-JP" altLang="en-US">
                <a:solidFill>
                  <a:schemeClr val="tx1"/>
                </a:solidFill>
              </a:rPr>
              <a:t>まずは</a:t>
            </a:r>
            <a:r>
              <a:rPr lang="en-US" altLang="ja-JP" dirty="0" err="1">
                <a:solidFill>
                  <a:schemeClr val="tx1"/>
                </a:solidFill>
              </a:rPr>
              <a:t>node_exporter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（エージェント）を入れる。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6CD988-94D6-C94B-B04E-4CB06F5C0E17}"/>
              </a:ext>
            </a:extLst>
          </p:cNvPr>
          <p:cNvSpPr txBox="1"/>
          <p:nvPr/>
        </p:nvSpPr>
        <p:spPr>
          <a:xfrm>
            <a:off x="4814643" y="531841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repo2</a:t>
            </a:r>
            <a:endParaRPr kumimoji="1" lang="ja-JP" altLang="en-US" b="1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DA54B3-734D-CB4B-A870-1BF70566B5BC}"/>
              </a:ext>
            </a:extLst>
          </p:cNvPr>
          <p:cNvSpPr txBox="1"/>
          <p:nvPr/>
        </p:nvSpPr>
        <p:spPr>
          <a:xfrm>
            <a:off x="10031743" y="54009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どこかのサーバ</a:t>
            </a:r>
          </a:p>
        </p:txBody>
      </p:sp>
    </p:spTree>
    <p:extLst>
      <p:ext uri="{BB962C8B-B14F-4D97-AF65-F5344CB8AC3E}">
        <p14:creationId xmlns:p14="http://schemas.microsoft.com/office/powerpoint/2010/main" val="25396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ADFA5-2DAE-F640-80F3-25A716C4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6630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1.Prometheus</a:t>
            </a:r>
            <a:r>
              <a:rPr lang="ja-JP" altLang="en-US" sz="2000"/>
              <a:t>サーバをどこかに構築。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2.j</a:t>
            </a:r>
            <a:r>
              <a:rPr kumimoji="1" lang="en-US" altLang="ja-JP" sz="2000" dirty="0"/>
              <a:t>ump</a:t>
            </a:r>
            <a:r>
              <a:rPr kumimoji="1" lang="ja-JP" altLang="en-US" sz="2000"/>
              <a:t>にエージェント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node_exporter</a:t>
            </a:r>
            <a:r>
              <a:rPr kumimoji="1" lang="en-US" altLang="ja-JP" sz="2000" dirty="0"/>
              <a:t>)</a:t>
            </a:r>
            <a:r>
              <a:rPr kumimoji="1" lang="ja-JP" altLang="en-US" sz="2000"/>
              <a:t>を入れてエージェントを起動する。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9100</a:t>
            </a:r>
            <a:r>
              <a:rPr lang="ja-JP" altLang="en-US" sz="2000"/>
              <a:t>番の</a:t>
            </a:r>
            <a:r>
              <a:rPr lang="en-US" altLang="ja-JP" sz="2000" dirty="0"/>
              <a:t>port</a:t>
            </a:r>
            <a:r>
              <a:rPr lang="ja-JP" altLang="en-US" sz="2000"/>
              <a:t>を</a:t>
            </a:r>
            <a:r>
              <a:rPr lang="en-US" altLang="ja-JP" sz="2000" dirty="0" err="1"/>
              <a:t>firewalld</a:t>
            </a:r>
            <a:r>
              <a:rPr lang="ja-JP" altLang="en-US" sz="2000"/>
              <a:t>で許可。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 Prometheus</a:t>
            </a:r>
            <a:r>
              <a:rPr lang="ja-JP" altLang="en-US" sz="2000"/>
              <a:t>サーバの設定ファイルに</a:t>
            </a:r>
            <a:r>
              <a:rPr lang="en-US" altLang="ja-JP" sz="2000" dirty="0"/>
              <a:t>jump</a:t>
            </a:r>
            <a:r>
              <a:rPr lang="ja-JP" altLang="en-US" sz="2000"/>
              <a:t>の</a:t>
            </a:r>
            <a:r>
              <a:rPr lang="en-US" altLang="ja-JP" sz="2000" dirty="0" err="1"/>
              <a:t>ip</a:t>
            </a:r>
            <a:r>
              <a:rPr lang="ja-JP" altLang="en-US" sz="2000"/>
              <a:t>を追加</a:t>
            </a:r>
            <a:r>
              <a:rPr lang="en-US" altLang="ja-JP" sz="2000" dirty="0"/>
              <a:t>(172.20.110.100:9100)</a:t>
            </a:r>
            <a:r>
              <a:rPr lang="ja-JP" altLang="en-US" sz="2000"/>
              <a:t>し、</a:t>
            </a:r>
            <a:r>
              <a:rPr lang="en-US" altLang="ja-JP" sz="2000" dirty="0"/>
              <a:t>jump</a:t>
            </a:r>
            <a:r>
              <a:rPr lang="ja-JP" altLang="en-US" sz="2000"/>
              <a:t>の</a:t>
            </a:r>
            <a:r>
              <a:rPr lang="en-US" altLang="ja-JP" sz="2000" dirty="0" err="1"/>
              <a:t>node_exporter</a:t>
            </a:r>
            <a:r>
              <a:rPr lang="ja-JP" altLang="en-US" sz="2000"/>
              <a:t>から情報が来るようにする。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4. port9090</a:t>
            </a:r>
            <a:r>
              <a:rPr lang="ja-JP" altLang="en-US" sz="2000"/>
              <a:t>番を許可し、</a:t>
            </a:r>
            <a:r>
              <a:rPr lang="en-US" altLang="ja-JP" sz="2000" dirty="0"/>
              <a:t>Prometheus</a:t>
            </a:r>
            <a:r>
              <a:rPr lang="ja-JP" altLang="en-US" sz="2000"/>
              <a:t>サーバの</a:t>
            </a:r>
            <a:r>
              <a:rPr lang="en-US" altLang="ja-JP" sz="2000" dirty="0" err="1"/>
              <a:t>webUI</a:t>
            </a:r>
            <a:r>
              <a:rPr lang="ja-JP" altLang="en-US" sz="2000"/>
              <a:t>に接続し、きちんとメトリクスが取れてるか確認。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5. Grafana</a:t>
            </a:r>
            <a:r>
              <a:rPr lang="ja-JP" altLang="en-US" sz="2000"/>
              <a:t>を</a:t>
            </a:r>
            <a:r>
              <a:rPr lang="en-US" altLang="ja-JP" sz="2000" dirty="0" err="1"/>
              <a:t>prometheus</a:t>
            </a:r>
            <a:r>
              <a:rPr lang="ja-JP" altLang="en-US" sz="2000"/>
              <a:t>サーバと同じところに構築し、</a:t>
            </a:r>
            <a:r>
              <a:rPr lang="en-US" altLang="ja-JP" sz="2000" dirty="0" err="1"/>
              <a:t>prometheus</a:t>
            </a:r>
            <a:r>
              <a:rPr lang="ja-JP" altLang="en-US" sz="2000"/>
              <a:t>の情報が</a:t>
            </a:r>
            <a:r>
              <a:rPr lang="en-US" altLang="ja-JP" sz="2000" dirty="0" err="1"/>
              <a:t>grafana</a:t>
            </a:r>
            <a:r>
              <a:rPr lang="ja-JP" altLang="en-US" sz="2000"/>
              <a:t>に流れるようにする。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6.Grafana</a:t>
            </a:r>
            <a:r>
              <a:rPr lang="ja-JP" altLang="en-US" sz="2000"/>
              <a:t>をいじって、ディスク使用率などがみれるように設定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7.</a:t>
            </a:r>
            <a:r>
              <a:rPr lang="ja-JP" altLang="en-US" sz="2000"/>
              <a:t>うまくいけばスイッチの</a:t>
            </a:r>
            <a:r>
              <a:rPr lang="en-US" altLang="ja-JP" sz="2000" dirty="0"/>
              <a:t>SNMP</a:t>
            </a:r>
            <a:r>
              <a:rPr lang="ja-JP" altLang="en-US" sz="2000"/>
              <a:t>の準備もしたり、他のサーバも必要に応じてやる。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54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211</Words>
  <Application>Microsoft Macintosh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監視ツールイメージ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作成者</dc:creator>
  <cp:lastModifiedBy>作成者</cp:lastModifiedBy>
  <cp:revision>6</cp:revision>
  <dcterms:created xsi:type="dcterms:W3CDTF">2022-03-12T01:55:37Z</dcterms:created>
  <dcterms:modified xsi:type="dcterms:W3CDTF">2022-03-12T03:00:03Z</dcterms:modified>
</cp:coreProperties>
</file>