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2DBD-E6B3-44A6-B981-DDFE505B1A9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26BD-94D9-437C-918A-46C29C7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22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EUV Solar Telescope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Fresnel Zone 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838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Roy Smart</a:t>
            </a:r>
          </a:p>
          <a:p>
            <a:r>
              <a:rPr lang="en-US" dirty="0">
                <a:solidFill>
                  <a:schemeClr val="bg1"/>
                </a:solidFill>
              </a:rPr>
              <a:t>EELE582 Optical Design</a:t>
            </a:r>
          </a:p>
          <a:p>
            <a:r>
              <a:rPr lang="en-US" dirty="0">
                <a:solidFill>
                  <a:schemeClr val="bg1"/>
                </a:solidFill>
              </a:rPr>
              <a:t>Montana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195"/>
            <a:ext cx="12192000" cy="336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48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solar atmosphere is often investigated by using extreme ultraviolet (10nm-124nm) telescopes.</a:t>
            </a:r>
          </a:p>
          <a:p>
            <a:r>
              <a:rPr lang="en-US" dirty="0"/>
              <a:t>Building optical systems in this regime is difficult since EUV photons are absorbed by all known elements.</a:t>
            </a:r>
          </a:p>
          <a:p>
            <a:pPr lvl="1"/>
            <a:r>
              <a:rPr lang="en-US" dirty="0"/>
              <a:t>Requires using space-based observatories</a:t>
            </a:r>
          </a:p>
          <a:p>
            <a:r>
              <a:rPr lang="en-US" dirty="0"/>
              <a:t>Current EUV imaging systems use multilayer reflective optics to focus light.</a:t>
            </a:r>
          </a:p>
          <a:p>
            <a:pPr lvl="1"/>
            <a:r>
              <a:rPr lang="en-US" dirty="0"/>
              <a:t>EUV multilayer optics are difficult to design and extremely expensive to produce.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67897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Fresnel Zone 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Diffractive imaging system.</a:t>
            </a:r>
          </a:p>
          <a:p>
            <a:r>
              <a:rPr lang="en-US" dirty="0"/>
              <a:t>Plate is divided into zones, alternating between opaque and transparent.</a:t>
            </a:r>
          </a:p>
          <a:p>
            <a:r>
              <a:rPr lang="en-US" dirty="0"/>
              <a:t>Zones are placed such that incoming plane waves constructively interfere at the focus.</a:t>
            </a:r>
          </a:p>
          <a:p>
            <a:r>
              <a:rPr lang="en-US" dirty="0"/>
              <a:t>Good candidate for EUV imaging.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0415"/>
            <a:ext cx="5181600" cy="3661758"/>
          </a:xfrm>
        </p:spPr>
      </p:pic>
    </p:spTree>
    <p:extLst>
      <p:ext uri="{BB962C8B-B14F-4D97-AF65-F5344CB8AC3E}">
        <p14:creationId xmlns:p14="http://schemas.microsoft.com/office/powerpoint/2010/main" val="2818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Plate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condition for constructive interference at the focus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radii where the zone plate switches from opaque to transparent is then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0415"/>
            <a:ext cx="5181600" cy="366175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90" y="2708980"/>
            <a:ext cx="3623227" cy="90866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58" y="5099951"/>
            <a:ext cx="3212679" cy="1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Zone Plate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location of the zones is wavelength dependent, leading to severe chromatic aberration.</a:t>
            </a:r>
          </a:p>
          <a:p>
            <a:r>
              <a:rPr lang="en-US" dirty="0"/>
              <a:t>Resolution of the zone plate is limited by the width of the smallest zone (diffraction limit).</a:t>
            </a:r>
          </a:p>
          <a:p>
            <a:pPr lvl="1"/>
            <a:r>
              <a:rPr lang="en-US" dirty="0"/>
              <a:t>Zone plates are often manufactured using lithography, which currently achieve 10nm spot-sizes.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0415"/>
            <a:ext cx="5181600" cy="3661758"/>
          </a:xfrm>
        </p:spPr>
      </p:pic>
    </p:spTree>
    <p:extLst>
      <p:ext uri="{BB962C8B-B14F-4D97-AF65-F5344CB8AC3E}">
        <p14:creationId xmlns:p14="http://schemas.microsoft.com/office/powerpoint/2010/main" val="204059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EUV Telescope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passband</a:t>
            </a:r>
          </a:p>
          <a:p>
            <a:pPr lvl="1"/>
            <a:r>
              <a:rPr lang="en-US" dirty="0"/>
              <a:t>19.3nm to 19.5nm capturing two Fe XII emission lines</a:t>
            </a:r>
          </a:p>
          <a:p>
            <a:pPr lvl="1"/>
            <a:r>
              <a:rPr lang="en-US" dirty="0"/>
              <a:t>Narrow-band filter will not be modeled in </a:t>
            </a:r>
            <a:r>
              <a:rPr lang="en-US" dirty="0" err="1"/>
              <a:t>Zemax</a:t>
            </a:r>
            <a:r>
              <a:rPr lang="en-US" dirty="0"/>
              <a:t>, we will simply model the propagation of these two wavelengths.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73"/>
            <a:ext cx="12192000" cy="30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EUV Telescope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passband</a:t>
            </a:r>
          </a:p>
          <a:p>
            <a:pPr lvl="1"/>
            <a:r>
              <a:rPr lang="en-US" dirty="0"/>
              <a:t>19.3nm to 19.5nm capturing two Fe XII emission lines</a:t>
            </a:r>
          </a:p>
          <a:p>
            <a:pPr lvl="1"/>
            <a:r>
              <a:rPr lang="en-US" dirty="0"/>
              <a:t>Narrow-band filter will not be modeled in </a:t>
            </a:r>
            <a:r>
              <a:rPr lang="en-US" dirty="0" err="1"/>
              <a:t>Zemax</a:t>
            </a:r>
            <a:r>
              <a:rPr lang="en-US" dirty="0"/>
              <a:t>, we will simply model the propagation of these two wavelengths.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73"/>
            <a:ext cx="12192000" cy="30290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1900" y="3856383"/>
            <a:ext cx="1913283" cy="252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EUV Telescope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observatories such as the Solar Dynamics Observatory (SDO) achieve sub-arcsecond (0.6”) resolution.</a:t>
            </a:r>
          </a:p>
          <a:p>
            <a:pPr lvl="1"/>
            <a:r>
              <a:rPr lang="en-US" dirty="0"/>
              <a:t>We would like to match this performance.</a:t>
            </a:r>
          </a:p>
          <a:p>
            <a:r>
              <a:rPr lang="en-US" dirty="0"/>
              <a:t>Full-disk imaging of the sun requires a 1900”x1900” (0.53x0.53 deg.) field of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EUV Solar Telescope Using Fresnel Zone Plates</vt:lpstr>
      <vt:lpstr>Motivation</vt:lpstr>
      <vt:lpstr>Introducing the Fresnel Zone Plate</vt:lpstr>
      <vt:lpstr>Fresnel Zone Plate Theory</vt:lpstr>
      <vt:lpstr>Fresnel Zone Plate Challenges</vt:lpstr>
      <vt:lpstr>Solar EUV Telescope Requirements</vt:lpstr>
      <vt:lpstr>Solar EUV Telescope Requirements</vt:lpstr>
      <vt:lpstr>Solar EUV Telescope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EUV Solar Telescope Using Fresnel Zone Plates</dc:title>
  <dc:creator>byrdie</dc:creator>
  <cp:lastModifiedBy>Smart, Roy</cp:lastModifiedBy>
  <cp:revision>12</cp:revision>
  <dcterms:created xsi:type="dcterms:W3CDTF">2017-04-26T01:39:40Z</dcterms:created>
  <dcterms:modified xsi:type="dcterms:W3CDTF">2017-04-25T22:02:52Z</dcterms:modified>
</cp:coreProperties>
</file>