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302" r:id="rId3"/>
    <p:sldId id="301" r:id="rId4"/>
    <p:sldId id="322" r:id="rId5"/>
    <p:sldId id="323" r:id="rId6"/>
    <p:sldId id="327" r:id="rId7"/>
    <p:sldId id="324" r:id="rId8"/>
    <p:sldId id="328" r:id="rId9"/>
    <p:sldId id="326" r:id="rId10"/>
    <p:sldId id="321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A8"/>
    <a:srgbClr val="0097CC"/>
    <a:srgbClr val="3FCDFF"/>
    <a:srgbClr val="CDF2FF"/>
    <a:srgbClr val="ABE9FF"/>
    <a:srgbClr val="FEC802"/>
    <a:srgbClr val="E2AC00"/>
    <a:srgbClr val="EE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6231" autoAdjust="0"/>
  </p:normalViewPr>
  <p:slideViewPr>
    <p:cSldViewPr>
      <p:cViewPr varScale="1">
        <p:scale>
          <a:sx n="64" d="100"/>
          <a:sy n="64" d="100"/>
        </p:scale>
        <p:origin x="58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E5764B9-2B98-4E7E-A666-25087CF69869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6F1812A-AB01-4169-BF21-29C35C3D4BA9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1812A-AB01-4169-BF21-29C35C3D4BA9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68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77B15-10BB-461F-8B05-2991BB39C15E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BCAC-29D3-463C-9538-CD6EAB3E4BF7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8530D-9818-4FD3-9D9F-8DA579B81188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A3609-42AB-4E8D-A62D-56649CB6ED94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CE13-B2EB-49BE-97BE-8E7F27BB7099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B16EF-016E-44BF-9BF3-BB63D5498D34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B2A59-894D-4BD8-9946-707481CCF366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4147F-C21C-4E4A-AB45-B9AEB5BF79AC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89A49-C395-41F8-8029-D86AD522DD18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88812-54A1-48ED-B8B9-8314D94D6768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90B28-235D-4C12-AC95-5ADF84B3E1D8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5E66C-533F-4B64-BB93-62B25DB39EBA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100C2-FE64-4737-B335-CAE7D6D9D3AB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186CA-A100-44CF-B161-4CD36F70A24B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1788-B95C-47FB-B3F5-285F7AE505C7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04D3D-CB8E-4660-8D19-3CA846D32A73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248A9-1AC4-487E-8BAB-C3658ECBD1E1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B0018-2FCC-4741-BCBA-EEF51412B615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DA7AC-518F-4B8A-A820-D252720E5418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FC6E4-CA20-42AD-A483-E2CBE04F55DB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6DFBB-53F4-4BEE-8482-09C28738E49F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432E6-06EE-49CC-8534-8E34AB302C0C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319126-F4A3-479D-9710-28C7462870FA}" type="datetimeFigureOut">
              <a:rPr lang="ru-RU"/>
              <a:pPr>
                <a:defRPr/>
              </a:pPr>
              <a:t>24.04.2022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6265E4-5752-43A8-8421-952D14FDC902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3" name="Teardrop 82"/>
          <p:cNvSpPr/>
          <p:nvPr/>
        </p:nvSpPr>
        <p:spPr>
          <a:xfrm rot="5560900">
            <a:off x="1954782" y="1201567"/>
            <a:ext cx="4203751" cy="4422300"/>
          </a:xfrm>
          <a:prstGeom prst="teardrop">
            <a:avLst>
              <a:gd name="adj" fmla="val 10452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TextBox 44"/>
          <p:cNvSpPr txBox="1">
            <a:spLocks noChangeArrowheads="1"/>
          </p:cNvSpPr>
          <p:nvPr/>
        </p:nvSpPr>
        <p:spPr bwMode="auto">
          <a:xfrm>
            <a:off x="2518632" y="2904404"/>
            <a:ext cx="3601202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2500" b="1" dirty="0">
                <a:solidFill>
                  <a:schemeClr val="bg1"/>
                </a:solidFill>
                <a:cs typeface="Arial" charset="0"/>
              </a:rPr>
              <a:t>Business Process Modeling Notation</a:t>
            </a:r>
          </a:p>
          <a:p>
            <a:pPr marL="228600" indent="-228600"/>
            <a:r>
              <a:rPr lang="en-US" sz="1100" b="1" dirty="0">
                <a:solidFill>
                  <a:schemeClr val="bg1"/>
                </a:solidFill>
                <a:cs typeface="Arial" charset="0"/>
              </a:rPr>
              <a:t>By Manuel Högler</a:t>
            </a:r>
          </a:p>
        </p:txBody>
      </p:sp>
      <p:grpSp>
        <p:nvGrpSpPr>
          <p:cNvPr id="2061" name="Группа 153"/>
          <p:cNvGrpSpPr>
            <a:grpSpLocks/>
          </p:cNvGrpSpPr>
          <p:nvPr/>
        </p:nvGrpSpPr>
        <p:grpSpPr bwMode="auto">
          <a:xfrm>
            <a:off x="642910" y="1571625"/>
            <a:ext cx="1871663" cy="2338388"/>
            <a:chOff x="5375275" y="1766888"/>
            <a:chExt cx="788988" cy="985838"/>
          </a:xfrm>
        </p:grpSpPr>
        <p:sp>
          <p:nvSpPr>
            <p:cNvPr id="2062" name="Freeform 93"/>
            <p:cNvSpPr>
              <a:spLocks/>
            </p:cNvSpPr>
            <p:nvPr/>
          </p:nvSpPr>
          <p:spPr bwMode="auto">
            <a:xfrm>
              <a:off x="5942013" y="1766888"/>
              <a:ext cx="222250" cy="115888"/>
            </a:xfrm>
            <a:custGeom>
              <a:avLst/>
              <a:gdLst>
                <a:gd name="T0" fmla="*/ 217488 w 140"/>
                <a:gd name="T1" fmla="*/ 0 h 73"/>
                <a:gd name="T2" fmla="*/ 220663 w 140"/>
                <a:gd name="T3" fmla="*/ 0 h 73"/>
                <a:gd name="T4" fmla="*/ 222250 w 140"/>
                <a:gd name="T5" fmla="*/ 1588 h 73"/>
                <a:gd name="T6" fmla="*/ 222250 w 140"/>
                <a:gd name="T7" fmla="*/ 4763 h 73"/>
                <a:gd name="T8" fmla="*/ 220663 w 140"/>
                <a:gd name="T9" fmla="*/ 6350 h 73"/>
                <a:gd name="T10" fmla="*/ 6350 w 140"/>
                <a:gd name="T11" fmla="*/ 115888 h 73"/>
                <a:gd name="T12" fmla="*/ 4762 w 140"/>
                <a:gd name="T13" fmla="*/ 115888 h 73"/>
                <a:gd name="T14" fmla="*/ 4762 w 140"/>
                <a:gd name="T15" fmla="*/ 115888 h 73"/>
                <a:gd name="T16" fmla="*/ 3175 w 140"/>
                <a:gd name="T17" fmla="*/ 115888 h 73"/>
                <a:gd name="T18" fmla="*/ 0 w 140"/>
                <a:gd name="T19" fmla="*/ 114300 h 73"/>
                <a:gd name="T20" fmla="*/ 0 w 140"/>
                <a:gd name="T21" fmla="*/ 109538 h 73"/>
                <a:gd name="T22" fmla="*/ 3175 w 140"/>
                <a:gd name="T23" fmla="*/ 107950 h 73"/>
                <a:gd name="T24" fmla="*/ 217488 w 140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0"/>
                <a:gd name="T40" fmla="*/ 0 h 73"/>
                <a:gd name="T41" fmla="*/ 140 w 140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0" h="73">
                  <a:moveTo>
                    <a:pt x="137" y="0"/>
                  </a:moveTo>
                  <a:lnTo>
                    <a:pt x="139" y="0"/>
                  </a:lnTo>
                  <a:lnTo>
                    <a:pt x="140" y="1"/>
                  </a:lnTo>
                  <a:lnTo>
                    <a:pt x="140" y="3"/>
                  </a:lnTo>
                  <a:lnTo>
                    <a:pt x="139" y="4"/>
                  </a:lnTo>
                  <a:lnTo>
                    <a:pt x="4" y="73"/>
                  </a:lnTo>
                  <a:lnTo>
                    <a:pt x="3" y="73"/>
                  </a:lnTo>
                  <a:lnTo>
                    <a:pt x="2" y="73"/>
                  </a:lnTo>
                  <a:lnTo>
                    <a:pt x="0" y="72"/>
                  </a:lnTo>
                  <a:lnTo>
                    <a:pt x="0" y="69"/>
                  </a:lnTo>
                  <a:lnTo>
                    <a:pt x="2" y="6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3" name="Freeform 94"/>
            <p:cNvSpPr>
              <a:spLocks/>
            </p:cNvSpPr>
            <p:nvPr/>
          </p:nvSpPr>
          <p:spPr bwMode="auto">
            <a:xfrm>
              <a:off x="5514975" y="1844675"/>
              <a:ext cx="450850" cy="858838"/>
            </a:xfrm>
            <a:custGeom>
              <a:avLst/>
              <a:gdLst>
                <a:gd name="T0" fmla="*/ 142875 w 284"/>
                <a:gd name="T1" fmla="*/ 14288 h 541"/>
                <a:gd name="T2" fmla="*/ 142875 w 284"/>
                <a:gd name="T3" fmla="*/ 92075 h 541"/>
                <a:gd name="T4" fmla="*/ 165100 w 284"/>
                <a:gd name="T5" fmla="*/ 114300 h 541"/>
                <a:gd name="T6" fmla="*/ 192087 w 284"/>
                <a:gd name="T7" fmla="*/ 112713 h 541"/>
                <a:gd name="T8" fmla="*/ 280987 w 284"/>
                <a:gd name="T9" fmla="*/ 104775 h 541"/>
                <a:gd name="T10" fmla="*/ 327025 w 284"/>
                <a:gd name="T11" fmla="*/ 84138 h 541"/>
                <a:gd name="T12" fmla="*/ 385762 w 284"/>
                <a:gd name="T13" fmla="*/ 49213 h 541"/>
                <a:gd name="T14" fmla="*/ 436563 w 284"/>
                <a:gd name="T15" fmla="*/ 14288 h 541"/>
                <a:gd name="T16" fmla="*/ 447675 w 284"/>
                <a:gd name="T17" fmla="*/ 20638 h 541"/>
                <a:gd name="T18" fmla="*/ 449263 w 284"/>
                <a:gd name="T19" fmla="*/ 52388 h 541"/>
                <a:gd name="T20" fmla="*/ 433388 w 284"/>
                <a:gd name="T21" fmla="*/ 58738 h 541"/>
                <a:gd name="T22" fmla="*/ 401637 w 284"/>
                <a:gd name="T23" fmla="*/ 71438 h 541"/>
                <a:gd name="T24" fmla="*/ 381000 w 284"/>
                <a:gd name="T25" fmla="*/ 84138 h 541"/>
                <a:gd name="T26" fmla="*/ 338137 w 284"/>
                <a:gd name="T27" fmla="*/ 127000 h 541"/>
                <a:gd name="T28" fmla="*/ 284162 w 284"/>
                <a:gd name="T29" fmla="*/ 165100 h 541"/>
                <a:gd name="T30" fmla="*/ 231775 w 284"/>
                <a:gd name="T31" fmla="*/ 209550 h 541"/>
                <a:gd name="T32" fmla="*/ 220663 w 284"/>
                <a:gd name="T33" fmla="*/ 257175 h 541"/>
                <a:gd name="T34" fmla="*/ 217488 w 284"/>
                <a:gd name="T35" fmla="*/ 319088 h 541"/>
                <a:gd name="T36" fmla="*/ 209550 w 284"/>
                <a:gd name="T37" fmla="*/ 363538 h 541"/>
                <a:gd name="T38" fmla="*/ 227012 w 284"/>
                <a:gd name="T39" fmla="*/ 415925 h 541"/>
                <a:gd name="T40" fmla="*/ 233362 w 284"/>
                <a:gd name="T41" fmla="*/ 482600 h 541"/>
                <a:gd name="T42" fmla="*/ 244475 w 284"/>
                <a:gd name="T43" fmla="*/ 582613 h 541"/>
                <a:gd name="T44" fmla="*/ 238125 w 284"/>
                <a:gd name="T45" fmla="*/ 700088 h 541"/>
                <a:gd name="T46" fmla="*/ 246062 w 284"/>
                <a:gd name="T47" fmla="*/ 777875 h 541"/>
                <a:gd name="T48" fmla="*/ 260350 w 284"/>
                <a:gd name="T49" fmla="*/ 822325 h 541"/>
                <a:gd name="T50" fmla="*/ 263525 w 284"/>
                <a:gd name="T51" fmla="*/ 847725 h 541"/>
                <a:gd name="T52" fmla="*/ 230187 w 284"/>
                <a:gd name="T53" fmla="*/ 839788 h 541"/>
                <a:gd name="T54" fmla="*/ 192087 w 284"/>
                <a:gd name="T55" fmla="*/ 814388 h 541"/>
                <a:gd name="T56" fmla="*/ 185737 w 284"/>
                <a:gd name="T57" fmla="*/ 762000 h 541"/>
                <a:gd name="T58" fmla="*/ 177800 w 284"/>
                <a:gd name="T59" fmla="*/ 638175 h 541"/>
                <a:gd name="T60" fmla="*/ 169862 w 284"/>
                <a:gd name="T61" fmla="*/ 581025 h 541"/>
                <a:gd name="T62" fmla="*/ 149225 w 284"/>
                <a:gd name="T63" fmla="*/ 503238 h 541"/>
                <a:gd name="T64" fmla="*/ 134937 w 284"/>
                <a:gd name="T65" fmla="*/ 555625 h 541"/>
                <a:gd name="T66" fmla="*/ 125412 w 284"/>
                <a:gd name="T67" fmla="*/ 663575 h 541"/>
                <a:gd name="T68" fmla="*/ 130175 w 284"/>
                <a:gd name="T69" fmla="*/ 739775 h 541"/>
                <a:gd name="T70" fmla="*/ 134937 w 284"/>
                <a:gd name="T71" fmla="*/ 796925 h 541"/>
                <a:gd name="T72" fmla="*/ 134937 w 284"/>
                <a:gd name="T73" fmla="*/ 842963 h 541"/>
                <a:gd name="T74" fmla="*/ 95250 w 284"/>
                <a:gd name="T75" fmla="*/ 855663 h 541"/>
                <a:gd name="T76" fmla="*/ 80962 w 284"/>
                <a:gd name="T77" fmla="*/ 812800 h 541"/>
                <a:gd name="T78" fmla="*/ 79375 w 284"/>
                <a:gd name="T79" fmla="*/ 754063 h 541"/>
                <a:gd name="T80" fmla="*/ 71437 w 284"/>
                <a:gd name="T81" fmla="*/ 676275 h 541"/>
                <a:gd name="T82" fmla="*/ 66675 w 284"/>
                <a:gd name="T83" fmla="*/ 554038 h 541"/>
                <a:gd name="T84" fmla="*/ 61912 w 284"/>
                <a:gd name="T85" fmla="*/ 481013 h 541"/>
                <a:gd name="T86" fmla="*/ 63500 w 284"/>
                <a:gd name="T87" fmla="*/ 407988 h 541"/>
                <a:gd name="T88" fmla="*/ 76200 w 284"/>
                <a:gd name="T89" fmla="*/ 354013 h 541"/>
                <a:gd name="T90" fmla="*/ 58737 w 284"/>
                <a:gd name="T91" fmla="*/ 346075 h 541"/>
                <a:gd name="T92" fmla="*/ 58737 w 284"/>
                <a:gd name="T93" fmla="*/ 285750 h 541"/>
                <a:gd name="T94" fmla="*/ 34925 w 284"/>
                <a:gd name="T95" fmla="*/ 228600 h 541"/>
                <a:gd name="T96" fmla="*/ 0 w 284"/>
                <a:gd name="T97" fmla="*/ 188913 h 541"/>
                <a:gd name="T98" fmla="*/ 14287 w 284"/>
                <a:gd name="T99" fmla="*/ 158750 h 541"/>
                <a:gd name="T100" fmla="*/ 76200 w 284"/>
                <a:gd name="T101" fmla="*/ 112713 h 541"/>
                <a:gd name="T102" fmla="*/ 66675 w 284"/>
                <a:gd name="T103" fmla="*/ 96838 h 541"/>
                <a:gd name="T104" fmla="*/ 63500 w 284"/>
                <a:gd name="T105" fmla="*/ 25400 h 54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84"/>
                <a:gd name="T160" fmla="*/ 0 h 541"/>
                <a:gd name="T161" fmla="*/ 284 w 284"/>
                <a:gd name="T162" fmla="*/ 541 h 54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84" h="541">
                  <a:moveTo>
                    <a:pt x="61" y="0"/>
                  </a:moveTo>
                  <a:lnTo>
                    <a:pt x="70" y="0"/>
                  </a:lnTo>
                  <a:lnTo>
                    <a:pt x="74" y="1"/>
                  </a:lnTo>
                  <a:lnTo>
                    <a:pt x="80" y="2"/>
                  </a:lnTo>
                  <a:lnTo>
                    <a:pt x="85" y="5"/>
                  </a:lnTo>
                  <a:lnTo>
                    <a:pt x="90" y="9"/>
                  </a:lnTo>
                  <a:lnTo>
                    <a:pt x="92" y="14"/>
                  </a:lnTo>
                  <a:lnTo>
                    <a:pt x="94" y="21"/>
                  </a:lnTo>
                  <a:lnTo>
                    <a:pt x="94" y="34"/>
                  </a:lnTo>
                  <a:lnTo>
                    <a:pt x="93" y="46"/>
                  </a:lnTo>
                  <a:lnTo>
                    <a:pt x="91" y="53"/>
                  </a:lnTo>
                  <a:lnTo>
                    <a:pt x="90" y="58"/>
                  </a:lnTo>
                  <a:lnTo>
                    <a:pt x="89" y="62"/>
                  </a:lnTo>
                  <a:lnTo>
                    <a:pt x="88" y="65"/>
                  </a:lnTo>
                  <a:lnTo>
                    <a:pt x="90" y="67"/>
                  </a:lnTo>
                  <a:lnTo>
                    <a:pt x="96" y="69"/>
                  </a:lnTo>
                  <a:lnTo>
                    <a:pt x="101" y="71"/>
                  </a:lnTo>
                  <a:lnTo>
                    <a:pt x="104" y="72"/>
                  </a:lnTo>
                  <a:lnTo>
                    <a:pt x="109" y="74"/>
                  </a:lnTo>
                  <a:lnTo>
                    <a:pt x="112" y="74"/>
                  </a:lnTo>
                  <a:lnTo>
                    <a:pt x="114" y="74"/>
                  </a:lnTo>
                  <a:lnTo>
                    <a:pt x="117" y="73"/>
                  </a:lnTo>
                  <a:lnTo>
                    <a:pt x="119" y="72"/>
                  </a:lnTo>
                  <a:lnTo>
                    <a:pt x="121" y="71"/>
                  </a:lnTo>
                  <a:lnTo>
                    <a:pt x="136" y="71"/>
                  </a:lnTo>
                  <a:lnTo>
                    <a:pt x="146" y="70"/>
                  </a:lnTo>
                  <a:lnTo>
                    <a:pt x="154" y="69"/>
                  </a:lnTo>
                  <a:lnTo>
                    <a:pt x="160" y="69"/>
                  </a:lnTo>
                  <a:lnTo>
                    <a:pt x="169" y="68"/>
                  </a:lnTo>
                  <a:lnTo>
                    <a:pt x="177" y="66"/>
                  </a:lnTo>
                  <a:lnTo>
                    <a:pt x="184" y="65"/>
                  </a:lnTo>
                  <a:lnTo>
                    <a:pt x="189" y="64"/>
                  </a:lnTo>
                  <a:lnTo>
                    <a:pt x="193" y="62"/>
                  </a:lnTo>
                  <a:lnTo>
                    <a:pt x="198" y="58"/>
                  </a:lnTo>
                  <a:lnTo>
                    <a:pt x="203" y="56"/>
                  </a:lnTo>
                  <a:lnTo>
                    <a:pt x="206" y="53"/>
                  </a:lnTo>
                  <a:lnTo>
                    <a:pt x="213" y="50"/>
                  </a:lnTo>
                  <a:lnTo>
                    <a:pt x="226" y="44"/>
                  </a:lnTo>
                  <a:lnTo>
                    <a:pt x="230" y="42"/>
                  </a:lnTo>
                  <a:lnTo>
                    <a:pt x="234" y="39"/>
                  </a:lnTo>
                  <a:lnTo>
                    <a:pt x="238" y="35"/>
                  </a:lnTo>
                  <a:lnTo>
                    <a:pt x="243" y="31"/>
                  </a:lnTo>
                  <a:lnTo>
                    <a:pt x="247" y="27"/>
                  </a:lnTo>
                  <a:lnTo>
                    <a:pt x="250" y="25"/>
                  </a:lnTo>
                  <a:lnTo>
                    <a:pt x="259" y="18"/>
                  </a:lnTo>
                  <a:lnTo>
                    <a:pt x="263" y="16"/>
                  </a:lnTo>
                  <a:lnTo>
                    <a:pt x="268" y="13"/>
                  </a:lnTo>
                  <a:lnTo>
                    <a:pt x="275" y="9"/>
                  </a:lnTo>
                  <a:lnTo>
                    <a:pt x="281" y="6"/>
                  </a:lnTo>
                  <a:lnTo>
                    <a:pt x="283" y="6"/>
                  </a:lnTo>
                  <a:lnTo>
                    <a:pt x="284" y="8"/>
                  </a:lnTo>
                  <a:lnTo>
                    <a:pt x="284" y="10"/>
                  </a:lnTo>
                  <a:lnTo>
                    <a:pt x="283" y="12"/>
                  </a:lnTo>
                  <a:lnTo>
                    <a:pt x="282" y="13"/>
                  </a:lnTo>
                  <a:lnTo>
                    <a:pt x="278" y="16"/>
                  </a:lnTo>
                  <a:lnTo>
                    <a:pt x="278" y="17"/>
                  </a:lnTo>
                  <a:lnTo>
                    <a:pt x="279" y="18"/>
                  </a:lnTo>
                  <a:lnTo>
                    <a:pt x="281" y="21"/>
                  </a:lnTo>
                  <a:lnTo>
                    <a:pt x="283" y="26"/>
                  </a:lnTo>
                  <a:lnTo>
                    <a:pt x="283" y="33"/>
                  </a:lnTo>
                  <a:lnTo>
                    <a:pt x="283" y="36"/>
                  </a:lnTo>
                  <a:lnTo>
                    <a:pt x="283" y="37"/>
                  </a:lnTo>
                  <a:lnTo>
                    <a:pt x="281" y="38"/>
                  </a:lnTo>
                  <a:lnTo>
                    <a:pt x="280" y="39"/>
                  </a:lnTo>
                  <a:lnTo>
                    <a:pt x="277" y="39"/>
                  </a:lnTo>
                  <a:lnTo>
                    <a:pt x="273" y="37"/>
                  </a:lnTo>
                  <a:lnTo>
                    <a:pt x="272" y="37"/>
                  </a:lnTo>
                  <a:lnTo>
                    <a:pt x="269" y="38"/>
                  </a:lnTo>
                  <a:lnTo>
                    <a:pt x="267" y="39"/>
                  </a:lnTo>
                  <a:lnTo>
                    <a:pt x="264" y="40"/>
                  </a:lnTo>
                  <a:lnTo>
                    <a:pt x="259" y="43"/>
                  </a:lnTo>
                  <a:lnTo>
                    <a:pt x="253" y="45"/>
                  </a:lnTo>
                  <a:lnTo>
                    <a:pt x="250" y="47"/>
                  </a:lnTo>
                  <a:lnTo>
                    <a:pt x="248" y="47"/>
                  </a:lnTo>
                  <a:lnTo>
                    <a:pt x="247" y="48"/>
                  </a:lnTo>
                  <a:lnTo>
                    <a:pt x="245" y="48"/>
                  </a:lnTo>
                  <a:lnTo>
                    <a:pt x="243" y="50"/>
                  </a:lnTo>
                  <a:lnTo>
                    <a:pt x="240" y="53"/>
                  </a:lnTo>
                  <a:lnTo>
                    <a:pt x="236" y="58"/>
                  </a:lnTo>
                  <a:lnTo>
                    <a:pt x="231" y="64"/>
                  </a:lnTo>
                  <a:lnTo>
                    <a:pt x="226" y="69"/>
                  </a:lnTo>
                  <a:lnTo>
                    <a:pt x="221" y="74"/>
                  </a:lnTo>
                  <a:lnTo>
                    <a:pt x="217" y="77"/>
                  </a:lnTo>
                  <a:lnTo>
                    <a:pt x="213" y="80"/>
                  </a:lnTo>
                  <a:lnTo>
                    <a:pt x="207" y="85"/>
                  </a:lnTo>
                  <a:lnTo>
                    <a:pt x="200" y="88"/>
                  </a:lnTo>
                  <a:lnTo>
                    <a:pt x="195" y="92"/>
                  </a:lnTo>
                  <a:lnTo>
                    <a:pt x="191" y="95"/>
                  </a:lnTo>
                  <a:lnTo>
                    <a:pt x="185" y="99"/>
                  </a:lnTo>
                  <a:lnTo>
                    <a:pt x="179" y="104"/>
                  </a:lnTo>
                  <a:lnTo>
                    <a:pt x="173" y="108"/>
                  </a:lnTo>
                  <a:lnTo>
                    <a:pt x="169" y="111"/>
                  </a:lnTo>
                  <a:lnTo>
                    <a:pt x="164" y="115"/>
                  </a:lnTo>
                  <a:lnTo>
                    <a:pt x="158" y="120"/>
                  </a:lnTo>
                  <a:lnTo>
                    <a:pt x="149" y="130"/>
                  </a:lnTo>
                  <a:lnTo>
                    <a:pt x="146" y="132"/>
                  </a:lnTo>
                  <a:lnTo>
                    <a:pt x="144" y="134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6"/>
                  </a:lnTo>
                  <a:lnTo>
                    <a:pt x="141" y="154"/>
                  </a:lnTo>
                  <a:lnTo>
                    <a:pt x="139" y="162"/>
                  </a:lnTo>
                  <a:lnTo>
                    <a:pt x="137" y="168"/>
                  </a:lnTo>
                  <a:lnTo>
                    <a:pt x="136" y="176"/>
                  </a:lnTo>
                  <a:lnTo>
                    <a:pt x="136" y="182"/>
                  </a:lnTo>
                  <a:lnTo>
                    <a:pt x="136" y="187"/>
                  </a:lnTo>
                  <a:lnTo>
                    <a:pt x="136" y="193"/>
                  </a:lnTo>
                  <a:lnTo>
                    <a:pt x="137" y="201"/>
                  </a:lnTo>
                  <a:lnTo>
                    <a:pt x="137" y="215"/>
                  </a:lnTo>
                  <a:lnTo>
                    <a:pt x="136" y="217"/>
                  </a:lnTo>
                  <a:lnTo>
                    <a:pt x="136" y="219"/>
                  </a:lnTo>
                  <a:lnTo>
                    <a:pt x="133" y="221"/>
                  </a:lnTo>
                  <a:lnTo>
                    <a:pt x="132" y="221"/>
                  </a:lnTo>
                  <a:lnTo>
                    <a:pt x="132" y="229"/>
                  </a:lnTo>
                  <a:lnTo>
                    <a:pt x="133" y="234"/>
                  </a:lnTo>
                  <a:lnTo>
                    <a:pt x="133" y="237"/>
                  </a:lnTo>
                  <a:lnTo>
                    <a:pt x="135" y="243"/>
                  </a:lnTo>
                  <a:lnTo>
                    <a:pt x="138" y="249"/>
                  </a:lnTo>
                  <a:lnTo>
                    <a:pt x="141" y="256"/>
                  </a:lnTo>
                  <a:lnTo>
                    <a:pt x="143" y="262"/>
                  </a:lnTo>
                  <a:lnTo>
                    <a:pt x="144" y="267"/>
                  </a:lnTo>
                  <a:lnTo>
                    <a:pt x="144" y="274"/>
                  </a:lnTo>
                  <a:lnTo>
                    <a:pt x="144" y="281"/>
                  </a:lnTo>
                  <a:lnTo>
                    <a:pt x="145" y="288"/>
                  </a:lnTo>
                  <a:lnTo>
                    <a:pt x="145" y="297"/>
                  </a:lnTo>
                  <a:lnTo>
                    <a:pt x="147" y="304"/>
                  </a:lnTo>
                  <a:lnTo>
                    <a:pt x="147" y="312"/>
                  </a:lnTo>
                  <a:lnTo>
                    <a:pt x="147" y="320"/>
                  </a:lnTo>
                  <a:lnTo>
                    <a:pt x="149" y="332"/>
                  </a:lnTo>
                  <a:lnTo>
                    <a:pt x="152" y="344"/>
                  </a:lnTo>
                  <a:lnTo>
                    <a:pt x="153" y="357"/>
                  </a:lnTo>
                  <a:lnTo>
                    <a:pt x="154" y="367"/>
                  </a:lnTo>
                  <a:lnTo>
                    <a:pt x="152" y="390"/>
                  </a:lnTo>
                  <a:lnTo>
                    <a:pt x="152" y="399"/>
                  </a:lnTo>
                  <a:lnTo>
                    <a:pt x="152" y="405"/>
                  </a:lnTo>
                  <a:lnTo>
                    <a:pt x="151" y="414"/>
                  </a:lnTo>
                  <a:lnTo>
                    <a:pt x="151" y="433"/>
                  </a:lnTo>
                  <a:lnTo>
                    <a:pt x="150" y="441"/>
                  </a:lnTo>
                  <a:lnTo>
                    <a:pt x="150" y="450"/>
                  </a:lnTo>
                  <a:lnTo>
                    <a:pt x="151" y="458"/>
                  </a:lnTo>
                  <a:lnTo>
                    <a:pt x="152" y="468"/>
                  </a:lnTo>
                  <a:lnTo>
                    <a:pt x="153" y="478"/>
                  </a:lnTo>
                  <a:lnTo>
                    <a:pt x="154" y="486"/>
                  </a:lnTo>
                  <a:lnTo>
                    <a:pt x="155" y="490"/>
                  </a:lnTo>
                  <a:lnTo>
                    <a:pt x="155" y="495"/>
                  </a:lnTo>
                  <a:lnTo>
                    <a:pt x="156" y="502"/>
                  </a:lnTo>
                  <a:lnTo>
                    <a:pt x="157" y="508"/>
                  </a:lnTo>
                  <a:lnTo>
                    <a:pt x="159" y="514"/>
                  </a:lnTo>
                  <a:lnTo>
                    <a:pt x="161" y="517"/>
                  </a:lnTo>
                  <a:lnTo>
                    <a:pt x="164" y="518"/>
                  </a:lnTo>
                  <a:lnTo>
                    <a:pt x="171" y="520"/>
                  </a:lnTo>
                  <a:lnTo>
                    <a:pt x="174" y="523"/>
                  </a:lnTo>
                  <a:lnTo>
                    <a:pt x="176" y="528"/>
                  </a:lnTo>
                  <a:lnTo>
                    <a:pt x="174" y="531"/>
                  </a:lnTo>
                  <a:lnTo>
                    <a:pt x="171" y="534"/>
                  </a:lnTo>
                  <a:lnTo>
                    <a:pt x="166" y="534"/>
                  </a:lnTo>
                  <a:lnTo>
                    <a:pt x="161" y="534"/>
                  </a:lnTo>
                  <a:lnTo>
                    <a:pt x="157" y="534"/>
                  </a:lnTo>
                  <a:lnTo>
                    <a:pt x="154" y="533"/>
                  </a:lnTo>
                  <a:lnTo>
                    <a:pt x="152" y="532"/>
                  </a:lnTo>
                  <a:lnTo>
                    <a:pt x="150" y="531"/>
                  </a:lnTo>
                  <a:lnTo>
                    <a:pt x="145" y="529"/>
                  </a:lnTo>
                  <a:lnTo>
                    <a:pt x="139" y="526"/>
                  </a:lnTo>
                  <a:lnTo>
                    <a:pt x="133" y="523"/>
                  </a:lnTo>
                  <a:lnTo>
                    <a:pt x="127" y="520"/>
                  </a:lnTo>
                  <a:lnTo>
                    <a:pt x="123" y="518"/>
                  </a:lnTo>
                  <a:lnTo>
                    <a:pt x="121" y="516"/>
                  </a:lnTo>
                  <a:lnTo>
                    <a:pt x="121" y="513"/>
                  </a:lnTo>
                  <a:lnTo>
                    <a:pt x="120" y="508"/>
                  </a:lnTo>
                  <a:lnTo>
                    <a:pt x="120" y="503"/>
                  </a:lnTo>
                  <a:lnTo>
                    <a:pt x="120" y="499"/>
                  </a:lnTo>
                  <a:lnTo>
                    <a:pt x="119" y="495"/>
                  </a:lnTo>
                  <a:lnTo>
                    <a:pt x="117" y="488"/>
                  </a:lnTo>
                  <a:lnTo>
                    <a:pt x="117" y="480"/>
                  </a:lnTo>
                  <a:lnTo>
                    <a:pt x="115" y="473"/>
                  </a:lnTo>
                  <a:lnTo>
                    <a:pt x="115" y="458"/>
                  </a:lnTo>
                  <a:lnTo>
                    <a:pt x="115" y="450"/>
                  </a:lnTo>
                  <a:lnTo>
                    <a:pt x="115" y="427"/>
                  </a:lnTo>
                  <a:lnTo>
                    <a:pt x="114" y="419"/>
                  </a:lnTo>
                  <a:lnTo>
                    <a:pt x="112" y="402"/>
                  </a:lnTo>
                  <a:lnTo>
                    <a:pt x="112" y="390"/>
                  </a:lnTo>
                  <a:lnTo>
                    <a:pt x="112" y="386"/>
                  </a:lnTo>
                  <a:lnTo>
                    <a:pt x="110" y="381"/>
                  </a:lnTo>
                  <a:lnTo>
                    <a:pt x="109" y="375"/>
                  </a:lnTo>
                  <a:lnTo>
                    <a:pt x="107" y="370"/>
                  </a:lnTo>
                  <a:lnTo>
                    <a:pt x="107" y="366"/>
                  </a:lnTo>
                  <a:lnTo>
                    <a:pt x="105" y="357"/>
                  </a:lnTo>
                  <a:lnTo>
                    <a:pt x="104" y="347"/>
                  </a:lnTo>
                  <a:lnTo>
                    <a:pt x="101" y="338"/>
                  </a:lnTo>
                  <a:lnTo>
                    <a:pt x="99" y="329"/>
                  </a:lnTo>
                  <a:lnTo>
                    <a:pt x="96" y="323"/>
                  </a:lnTo>
                  <a:lnTo>
                    <a:pt x="94" y="317"/>
                  </a:lnTo>
                  <a:lnTo>
                    <a:pt x="93" y="316"/>
                  </a:lnTo>
                  <a:lnTo>
                    <a:pt x="93" y="318"/>
                  </a:lnTo>
                  <a:lnTo>
                    <a:pt x="91" y="324"/>
                  </a:lnTo>
                  <a:lnTo>
                    <a:pt x="88" y="337"/>
                  </a:lnTo>
                  <a:lnTo>
                    <a:pt x="87" y="343"/>
                  </a:lnTo>
                  <a:lnTo>
                    <a:pt x="85" y="350"/>
                  </a:lnTo>
                  <a:lnTo>
                    <a:pt x="82" y="369"/>
                  </a:lnTo>
                  <a:lnTo>
                    <a:pt x="82" y="376"/>
                  </a:lnTo>
                  <a:lnTo>
                    <a:pt x="81" y="382"/>
                  </a:lnTo>
                  <a:lnTo>
                    <a:pt x="80" y="400"/>
                  </a:lnTo>
                  <a:lnTo>
                    <a:pt x="79" y="408"/>
                  </a:lnTo>
                  <a:lnTo>
                    <a:pt x="79" y="418"/>
                  </a:lnTo>
                  <a:lnTo>
                    <a:pt x="78" y="425"/>
                  </a:lnTo>
                  <a:lnTo>
                    <a:pt x="78" y="435"/>
                  </a:lnTo>
                  <a:lnTo>
                    <a:pt x="79" y="443"/>
                  </a:lnTo>
                  <a:lnTo>
                    <a:pt x="79" y="450"/>
                  </a:lnTo>
                  <a:lnTo>
                    <a:pt x="80" y="457"/>
                  </a:lnTo>
                  <a:lnTo>
                    <a:pt x="82" y="466"/>
                  </a:lnTo>
                  <a:lnTo>
                    <a:pt x="84" y="473"/>
                  </a:lnTo>
                  <a:lnTo>
                    <a:pt x="86" y="479"/>
                  </a:lnTo>
                  <a:lnTo>
                    <a:pt x="88" y="483"/>
                  </a:lnTo>
                  <a:lnTo>
                    <a:pt x="87" y="489"/>
                  </a:lnTo>
                  <a:lnTo>
                    <a:pt x="86" y="496"/>
                  </a:lnTo>
                  <a:lnTo>
                    <a:pt x="85" y="502"/>
                  </a:lnTo>
                  <a:lnTo>
                    <a:pt x="83" y="506"/>
                  </a:lnTo>
                  <a:lnTo>
                    <a:pt x="82" y="511"/>
                  </a:lnTo>
                  <a:lnTo>
                    <a:pt x="82" y="516"/>
                  </a:lnTo>
                  <a:lnTo>
                    <a:pt x="84" y="520"/>
                  </a:lnTo>
                  <a:lnTo>
                    <a:pt x="85" y="526"/>
                  </a:lnTo>
                  <a:lnTo>
                    <a:pt x="85" y="531"/>
                  </a:lnTo>
                  <a:lnTo>
                    <a:pt x="83" y="536"/>
                  </a:lnTo>
                  <a:lnTo>
                    <a:pt x="81" y="538"/>
                  </a:lnTo>
                  <a:lnTo>
                    <a:pt x="77" y="539"/>
                  </a:lnTo>
                  <a:lnTo>
                    <a:pt x="73" y="541"/>
                  </a:lnTo>
                  <a:lnTo>
                    <a:pt x="66" y="541"/>
                  </a:lnTo>
                  <a:lnTo>
                    <a:pt x="60" y="539"/>
                  </a:lnTo>
                  <a:lnTo>
                    <a:pt x="58" y="537"/>
                  </a:lnTo>
                  <a:lnTo>
                    <a:pt x="55" y="534"/>
                  </a:lnTo>
                  <a:lnTo>
                    <a:pt x="53" y="529"/>
                  </a:lnTo>
                  <a:lnTo>
                    <a:pt x="53" y="524"/>
                  </a:lnTo>
                  <a:lnTo>
                    <a:pt x="53" y="517"/>
                  </a:lnTo>
                  <a:lnTo>
                    <a:pt x="51" y="512"/>
                  </a:lnTo>
                  <a:lnTo>
                    <a:pt x="50" y="507"/>
                  </a:lnTo>
                  <a:lnTo>
                    <a:pt x="50" y="503"/>
                  </a:lnTo>
                  <a:lnTo>
                    <a:pt x="50" y="494"/>
                  </a:lnTo>
                  <a:lnTo>
                    <a:pt x="50" y="489"/>
                  </a:lnTo>
                  <a:lnTo>
                    <a:pt x="50" y="482"/>
                  </a:lnTo>
                  <a:lnTo>
                    <a:pt x="50" y="475"/>
                  </a:lnTo>
                  <a:lnTo>
                    <a:pt x="49" y="466"/>
                  </a:lnTo>
                  <a:lnTo>
                    <a:pt x="48" y="458"/>
                  </a:lnTo>
                  <a:lnTo>
                    <a:pt x="48" y="451"/>
                  </a:lnTo>
                  <a:lnTo>
                    <a:pt x="47" y="446"/>
                  </a:lnTo>
                  <a:lnTo>
                    <a:pt x="46" y="437"/>
                  </a:lnTo>
                  <a:lnTo>
                    <a:pt x="45" y="426"/>
                  </a:lnTo>
                  <a:lnTo>
                    <a:pt x="44" y="413"/>
                  </a:lnTo>
                  <a:lnTo>
                    <a:pt x="42" y="403"/>
                  </a:lnTo>
                  <a:lnTo>
                    <a:pt x="42" y="393"/>
                  </a:lnTo>
                  <a:lnTo>
                    <a:pt x="41" y="387"/>
                  </a:lnTo>
                  <a:lnTo>
                    <a:pt x="41" y="360"/>
                  </a:lnTo>
                  <a:lnTo>
                    <a:pt x="42" y="349"/>
                  </a:lnTo>
                  <a:lnTo>
                    <a:pt x="42" y="340"/>
                  </a:lnTo>
                  <a:lnTo>
                    <a:pt x="42" y="334"/>
                  </a:lnTo>
                  <a:lnTo>
                    <a:pt x="42" y="328"/>
                  </a:lnTo>
                  <a:lnTo>
                    <a:pt x="42" y="320"/>
                  </a:lnTo>
                  <a:lnTo>
                    <a:pt x="40" y="311"/>
                  </a:lnTo>
                  <a:lnTo>
                    <a:pt x="39" y="303"/>
                  </a:lnTo>
                  <a:lnTo>
                    <a:pt x="38" y="296"/>
                  </a:lnTo>
                  <a:lnTo>
                    <a:pt x="37" y="291"/>
                  </a:lnTo>
                  <a:lnTo>
                    <a:pt x="37" y="283"/>
                  </a:lnTo>
                  <a:lnTo>
                    <a:pt x="38" y="274"/>
                  </a:lnTo>
                  <a:lnTo>
                    <a:pt x="38" y="265"/>
                  </a:lnTo>
                  <a:lnTo>
                    <a:pt x="40" y="257"/>
                  </a:lnTo>
                  <a:lnTo>
                    <a:pt x="40" y="251"/>
                  </a:lnTo>
                  <a:lnTo>
                    <a:pt x="42" y="245"/>
                  </a:lnTo>
                  <a:lnTo>
                    <a:pt x="45" y="239"/>
                  </a:lnTo>
                  <a:lnTo>
                    <a:pt x="46" y="232"/>
                  </a:lnTo>
                  <a:lnTo>
                    <a:pt x="48" y="227"/>
                  </a:lnTo>
                  <a:lnTo>
                    <a:pt x="48" y="223"/>
                  </a:lnTo>
                  <a:lnTo>
                    <a:pt x="48" y="221"/>
                  </a:lnTo>
                  <a:lnTo>
                    <a:pt x="46" y="221"/>
                  </a:lnTo>
                  <a:lnTo>
                    <a:pt x="39" y="221"/>
                  </a:lnTo>
                  <a:lnTo>
                    <a:pt x="37" y="219"/>
                  </a:lnTo>
                  <a:lnTo>
                    <a:pt x="37" y="218"/>
                  </a:lnTo>
                  <a:lnTo>
                    <a:pt x="38" y="216"/>
                  </a:lnTo>
                  <a:lnTo>
                    <a:pt x="38" y="215"/>
                  </a:lnTo>
                  <a:lnTo>
                    <a:pt x="39" y="213"/>
                  </a:lnTo>
                  <a:lnTo>
                    <a:pt x="39" y="196"/>
                  </a:lnTo>
                  <a:lnTo>
                    <a:pt x="37" y="187"/>
                  </a:lnTo>
                  <a:lnTo>
                    <a:pt x="37" y="180"/>
                  </a:lnTo>
                  <a:lnTo>
                    <a:pt x="35" y="173"/>
                  </a:lnTo>
                  <a:lnTo>
                    <a:pt x="34" y="168"/>
                  </a:lnTo>
                  <a:lnTo>
                    <a:pt x="32" y="162"/>
                  </a:lnTo>
                  <a:lnTo>
                    <a:pt x="29" y="156"/>
                  </a:lnTo>
                  <a:lnTo>
                    <a:pt x="24" y="146"/>
                  </a:lnTo>
                  <a:lnTo>
                    <a:pt x="22" y="144"/>
                  </a:lnTo>
                  <a:lnTo>
                    <a:pt x="18" y="139"/>
                  </a:lnTo>
                  <a:lnTo>
                    <a:pt x="13" y="134"/>
                  </a:lnTo>
                  <a:lnTo>
                    <a:pt x="9" y="128"/>
                  </a:lnTo>
                  <a:lnTo>
                    <a:pt x="5" y="124"/>
                  </a:lnTo>
                  <a:lnTo>
                    <a:pt x="2" y="120"/>
                  </a:lnTo>
                  <a:lnTo>
                    <a:pt x="0" y="119"/>
                  </a:lnTo>
                  <a:lnTo>
                    <a:pt x="1" y="117"/>
                  </a:lnTo>
                  <a:lnTo>
                    <a:pt x="2" y="114"/>
                  </a:lnTo>
                  <a:lnTo>
                    <a:pt x="4" y="109"/>
                  </a:lnTo>
                  <a:lnTo>
                    <a:pt x="5" y="105"/>
                  </a:lnTo>
                  <a:lnTo>
                    <a:pt x="7" y="102"/>
                  </a:lnTo>
                  <a:lnTo>
                    <a:pt x="9" y="100"/>
                  </a:lnTo>
                  <a:lnTo>
                    <a:pt x="14" y="96"/>
                  </a:lnTo>
                  <a:lnTo>
                    <a:pt x="21" y="91"/>
                  </a:lnTo>
                  <a:lnTo>
                    <a:pt x="28" y="86"/>
                  </a:lnTo>
                  <a:lnTo>
                    <a:pt x="41" y="77"/>
                  </a:lnTo>
                  <a:lnTo>
                    <a:pt x="45" y="74"/>
                  </a:lnTo>
                  <a:lnTo>
                    <a:pt x="48" y="71"/>
                  </a:lnTo>
                  <a:lnTo>
                    <a:pt x="48" y="70"/>
                  </a:lnTo>
                  <a:lnTo>
                    <a:pt x="49" y="69"/>
                  </a:lnTo>
                  <a:lnTo>
                    <a:pt x="48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2" y="61"/>
                  </a:lnTo>
                  <a:lnTo>
                    <a:pt x="40" y="58"/>
                  </a:lnTo>
                  <a:lnTo>
                    <a:pt x="38" y="48"/>
                  </a:lnTo>
                  <a:lnTo>
                    <a:pt x="37" y="35"/>
                  </a:lnTo>
                  <a:lnTo>
                    <a:pt x="39" y="21"/>
                  </a:lnTo>
                  <a:lnTo>
                    <a:pt x="40" y="16"/>
                  </a:lnTo>
                  <a:lnTo>
                    <a:pt x="42" y="11"/>
                  </a:lnTo>
                  <a:lnTo>
                    <a:pt x="46" y="5"/>
                  </a:lnTo>
                  <a:lnTo>
                    <a:pt x="50" y="2"/>
                  </a:lnTo>
                  <a:lnTo>
                    <a:pt x="56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4" name="Freeform 95"/>
            <p:cNvSpPr>
              <a:spLocks/>
            </p:cNvSpPr>
            <p:nvPr/>
          </p:nvSpPr>
          <p:spPr bwMode="auto">
            <a:xfrm>
              <a:off x="5375275" y="1836738"/>
              <a:ext cx="254000" cy="915988"/>
            </a:xfrm>
            <a:custGeom>
              <a:avLst/>
              <a:gdLst>
                <a:gd name="T0" fmla="*/ 138112 w 160"/>
                <a:gd name="T1" fmla="*/ 3175 h 577"/>
                <a:gd name="T2" fmla="*/ 165100 w 160"/>
                <a:gd name="T3" fmla="*/ 49213 h 577"/>
                <a:gd name="T4" fmla="*/ 165100 w 160"/>
                <a:gd name="T5" fmla="*/ 92075 h 577"/>
                <a:gd name="T6" fmla="*/ 153987 w 160"/>
                <a:gd name="T7" fmla="*/ 117475 h 577"/>
                <a:gd name="T8" fmla="*/ 128587 w 160"/>
                <a:gd name="T9" fmla="*/ 141288 h 577"/>
                <a:gd name="T10" fmla="*/ 152400 w 160"/>
                <a:gd name="T11" fmla="*/ 184150 h 577"/>
                <a:gd name="T12" fmla="*/ 174625 w 160"/>
                <a:gd name="T13" fmla="*/ 219075 h 577"/>
                <a:gd name="T14" fmla="*/ 177800 w 160"/>
                <a:gd name="T15" fmla="*/ 249238 h 577"/>
                <a:gd name="T16" fmla="*/ 223838 w 160"/>
                <a:gd name="T17" fmla="*/ 252413 h 577"/>
                <a:gd name="T18" fmla="*/ 231775 w 160"/>
                <a:gd name="T19" fmla="*/ 258763 h 577"/>
                <a:gd name="T20" fmla="*/ 230188 w 160"/>
                <a:gd name="T21" fmla="*/ 263525 h 577"/>
                <a:gd name="T22" fmla="*/ 242888 w 160"/>
                <a:gd name="T23" fmla="*/ 268288 h 577"/>
                <a:gd name="T24" fmla="*/ 242888 w 160"/>
                <a:gd name="T25" fmla="*/ 282575 h 577"/>
                <a:gd name="T26" fmla="*/ 254000 w 160"/>
                <a:gd name="T27" fmla="*/ 301625 h 577"/>
                <a:gd name="T28" fmla="*/ 246063 w 160"/>
                <a:gd name="T29" fmla="*/ 311150 h 577"/>
                <a:gd name="T30" fmla="*/ 246063 w 160"/>
                <a:gd name="T31" fmla="*/ 320675 h 577"/>
                <a:gd name="T32" fmla="*/ 223838 w 160"/>
                <a:gd name="T33" fmla="*/ 327025 h 577"/>
                <a:gd name="T34" fmla="*/ 200025 w 160"/>
                <a:gd name="T35" fmla="*/ 336550 h 577"/>
                <a:gd name="T36" fmla="*/ 198437 w 160"/>
                <a:gd name="T37" fmla="*/ 346075 h 577"/>
                <a:gd name="T38" fmla="*/ 180975 w 160"/>
                <a:gd name="T39" fmla="*/ 350838 h 577"/>
                <a:gd name="T40" fmla="*/ 168275 w 160"/>
                <a:gd name="T41" fmla="*/ 366713 h 577"/>
                <a:gd name="T42" fmla="*/ 173037 w 160"/>
                <a:gd name="T43" fmla="*/ 488950 h 577"/>
                <a:gd name="T44" fmla="*/ 171450 w 160"/>
                <a:gd name="T45" fmla="*/ 576263 h 577"/>
                <a:gd name="T46" fmla="*/ 147637 w 160"/>
                <a:gd name="T47" fmla="*/ 623888 h 577"/>
                <a:gd name="T48" fmla="*/ 130175 w 160"/>
                <a:gd name="T49" fmla="*/ 636588 h 577"/>
                <a:gd name="T50" fmla="*/ 122238 w 160"/>
                <a:gd name="T51" fmla="*/ 696913 h 577"/>
                <a:gd name="T52" fmla="*/ 109538 w 160"/>
                <a:gd name="T53" fmla="*/ 776288 h 577"/>
                <a:gd name="T54" fmla="*/ 120650 w 160"/>
                <a:gd name="T55" fmla="*/ 842963 h 577"/>
                <a:gd name="T56" fmla="*/ 160337 w 160"/>
                <a:gd name="T57" fmla="*/ 868363 h 577"/>
                <a:gd name="T58" fmla="*/ 165100 w 160"/>
                <a:gd name="T59" fmla="*/ 877888 h 577"/>
                <a:gd name="T60" fmla="*/ 104775 w 160"/>
                <a:gd name="T61" fmla="*/ 876300 h 577"/>
                <a:gd name="T62" fmla="*/ 76200 w 160"/>
                <a:gd name="T63" fmla="*/ 847725 h 577"/>
                <a:gd name="T64" fmla="*/ 63500 w 160"/>
                <a:gd name="T65" fmla="*/ 846138 h 577"/>
                <a:gd name="T66" fmla="*/ 61913 w 160"/>
                <a:gd name="T67" fmla="*/ 815975 h 577"/>
                <a:gd name="T68" fmla="*/ 71437 w 160"/>
                <a:gd name="T69" fmla="*/ 757238 h 577"/>
                <a:gd name="T70" fmla="*/ 66675 w 160"/>
                <a:gd name="T71" fmla="*/ 733425 h 577"/>
                <a:gd name="T72" fmla="*/ 52388 w 160"/>
                <a:gd name="T73" fmla="*/ 779463 h 577"/>
                <a:gd name="T74" fmla="*/ 46037 w 160"/>
                <a:gd name="T75" fmla="*/ 825500 h 577"/>
                <a:gd name="T76" fmla="*/ 53975 w 160"/>
                <a:gd name="T77" fmla="*/ 876300 h 577"/>
                <a:gd name="T78" fmla="*/ 50800 w 160"/>
                <a:gd name="T79" fmla="*/ 914400 h 577"/>
                <a:gd name="T80" fmla="*/ 9525 w 160"/>
                <a:gd name="T81" fmla="*/ 901700 h 577"/>
                <a:gd name="T82" fmla="*/ 3175 w 160"/>
                <a:gd name="T83" fmla="*/ 863600 h 577"/>
                <a:gd name="T84" fmla="*/ 12700 w 160"/>
                <a:gd name="T85" fmla="*/ 822325 h 577"/>
                <a:gd name="T86" fmla="*/ 12700 w 160"/>
                <a:gd name="T87" fmla="*/ 754063 h 577"/>
                <a:gd name="T88" fmla="*/ 36512 w 160"/>
                <a:gd name="T89" fmla="*/ 652463 h 577"/>
                <a:gd name="T90" fmla="*/ 39687 w 160"/>
                <a:gd name="T91" fmla="*/ 622300 h 577"/>
                <a:gd name="T92" fmla="*/ 33337 w 160"/>
                <a:gd name="T93" fmla="*/ 571500 h 577"/>
                <a:gd name="T94" fmla="*/ 25400 w 160"/>
                <a:gd name="T95" fmla="*/ 515938 h 577"/>
                <a:gd name="T96" fmla="*/ 15875 w 160"/>
                <a:gd name="T97" fmla="*/ 452438 h 577"/>
                <a:gd name="T98" fmla="*/ 25400 w 160"/>
                <a:gd name="T99" fmla="*/ 381000 h 577"/>
                <a:gd name="T100" fmla="*/ 41275 w 160"/>
                <a:gd name="T101" fmla="*/ 320675 h 577"/>
                <a:gd name="T102" fmla="*/ 20637 w 160"/>
                <a:gd name="T103" fmla="*/ 307975 h 577"/>
                <a:gd name="T104" fmla="*/ 9525 w 160"/>
                <a:gd name="T105" fmla="*/ 244475 h 577"/>
                <a:gd name="T106" fmla="*/ 6350 w 160"/>
                <a:gd name="T107" fmla="*/ 198438 h 577"/>
                <a:gd name="T108" fmla="*/ 28575 w 160"/>
                <a:gd name="T109" fmla="*/ 142875 h 577"/>
                <a:gd name="T110" fmla="*/ 26988 w 160"/>
                <a:gd name="T111" fmla="*/ 130175 h 577"/>
                <a:gd name="T112" fmla="*/ 33337 w 160"/>
                <a:gd name="T113" fmla="*/ 98425 h 577"/>
                <a:gd name="T114" fmla="*/ 50800 w 160"/>
                <a:gd name="T115" fmla="*/ 74613 h 577"/>
                <a:gd name="T116" fmla="*/ 77787 w 160"/>
                <a:gd name="T117" fmla="*/ 7938 h 57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0"/>
                <a:gd name="T178" fmla="*/ 0 h 577"/>
                <a:gd name="T179" fmla="*/ 160 w 160"/>
                <a:gd name="T180" fmla="*/ 577 h 57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0" h="577">
                  <a:moveTo>
                    <a:pt x="64" y="0"/>
                  </a:moveTo>
                  <a:lnTo>
                    <a:pt x="72" y="0"/>
                  </a:lnTo>
                  <a:lnTo>
                    <a:pt x="78" y="1"/>
                  </a:lnTo>
                  <a:lnTo>
                    <a:pt x="83" y="2"/>
                  </a:lnTo>
                  <a:lnTo>
                    <a:pt x="87" y="2"/>
                  </a:lnTo>
                  <a:lnTo>
                    <a:pt x="91" y="5"/>
                  </a:lnTo>
                  <a:lnTo>
                    <a:pt x="96" y="10"/>
                  </a:lnTo>
                  <a:lnTo>
                    <a:pt x="98" y="15"/>
                  </a:lnTo>
                  <a:lnTo>
                    <a:pt x="101" y="21"/>
                  </a:lnTo>
                  <a:lnTo>
                    <a:pt x="104" y="31"/>
                  </a:lnTo>
                  <a:lnTo>
                    <a:pt x="105" y="39"/>
                  </a:lnTo>
                  <a:lnTo>
                    <a:pt x="105" y="47"/>
                  </a:lnTo>
                  <a:lnTo>
                    <a:pt x="104" y="57"/>
                  </a:lnTo>
                  <a:lnTo>
                    <a:pt x="104" y="58"/>
                  </a:lnTo>
                  <a:lnTo>
                    <a:pt x="104" y="61"/>
                  </a:lnTo>
                  <a:lnTo>
                    <a:pt x="103" y="62"/>
                  </a:lnTo>
                  <a:lnTo>
                    <a:pt x="103" y="66"/>
                  </a:lnTo>
                  <a:lnTo>
                    <a:pt x="101" y="73"/>
                  </a:lnTo>
                  <a:lnTo>
                    <a:pt x="97" y="74"/>
                  </a:lnTo>
                  <a:lnTo>
                    <a:pt x="92" y="77"/>
                  </a:lnTo>
                  <a:lnTo>
                    <a:pt x="88" y="78"/>
                  </a:lnTo>
                  <a:lnTo>
                    <a:pt x="85" y="79"/>
                  </a:lnTo>
                  <a:lnTo>
                    <a:pt x="82" y="85"/>
                  </a:lnTo>
                  <a:lnTo>
                    <a:pt x="81" y="89"/>
                  </a:lnTo>
                  <a:lnTo>
                    <a:pt x="82" y="93"/>
                  </a:lnTo>
                  <a:lnTo>
                    <a:pt x="85" y="98"/>
                  </a:lnTo>
                  <a:lnTo>
                    <a:pt x="88" y="103"/>
                  </a:lnTo>
                  <a:lnTo>
                    <a:pt x="90" y="106"/>
                  </a:lnTo>
                  <a:lnTo>
                    <a:pt x="96" y="116"/>
                  </a:lnTo>
                  <a:lnTo>
                    <a:pt x="99" y="120"/>
                  </a:lnTo>
                  <a:lnTo>
                    <a:pt x="104" y="126"/>
                  </a:lnTo>
                  <a:lnTo>
                    <a:pt x="106" y="130"/>
                  </a:lnTo>
                  <a:lnTo>
                    <a:pt x="109" y="134"/>
                  </a:lnTo>
                  <a:lnTo>
                    <a:pt x="110" y="138"/>
                  </a:lnTo>
                  <a:lnTo>
                    <a:pt x="110" y="141"/>
                  </a:lnTo>
                  <a:lnTo>
                    <a:pt x="111" y="145"/>
                  </a:lnTo>
                  <a:lnTo>
                    <a:pt x="111" y="153"/>
                  </a:lnTo>
                  <a:lnTo>
                    <a:pt x="112" y="154"/>
                  </a:lnTo>
                  <a:lnTo>
                    <a:pt x="112" y="157"/>
                  </a:lnTo>
                  <a:lnTo>
                    <a:pt x="113" y="159"/>
                  </a:lnTo>
                  <a:lnTo>
                    <a:pt x="114" y="159"/>
                  </a:lnTo>
                  <a:lnTo>
                    <a:pt x="116" y="159"/>
                  </a:lnTo>
                  <a:lnTo>
                    <a:pt x="140" y="159"/>
                  </a:lnTo>
                  <a:lnTo>
                    <a:pt x="141" y="159"/>
                  </a:lnTo>
                  <a:lnTo>
                    <a:pt x="144" y="159"/>
                  </a:lnTo>
                  <a:lnTo>
                    <a:pt x="145" y="160"/>
                  </a:lnTo>
                  <a:lnTo>
                    <a:pt x="147" y="162"/>
                  </a:lnTo>
                  <a:lnTo>
                    <a:pt x="147" y="163"/>
                  </a:lnTo>
                  <a:lnTo>
                    <a:pt x="146" y="163"/>
                  </a:lnTo>
                  <a:lnTo>
                    <a:pt x="146" y="164"/>
                  </a:lnTo>
                  <a:lnTo>
                    <a:pt x="145" y="164"/>
                  </a:lnTo>
                  <a:lnTo>
                    <a:pt x="144" y="165"/>
                  </a:lnTo>
                  <a:lnTo>
                    <a:pt x="144" y="166"/>
                  </a:lnTo>
                  <a:lnTo>
                    <a:pt x="145" y="166"/>
                  </a:lnTo>
                  <a:lnTo>
                    <a:pt x="146" y="167"/>
                  </a:lnTo>
                  <a:lnTo>
                    <a:pt x="148" y="167"/>
                  </a:lnTo>
                  <a:lnTo>
                    <a:pt x="150" y="167"/>
                  </a:lnTo>
                  <a:lnTo>
                    <a:pt x="153" y="167"/>
                  </a:lnTo>
                  <a:lnTo>
                    <a:pt x="153" y="169"/>
                  </a:lnTo>
                  <a:lnTo>
                    <a:pt x="152" y="170"/>
                  </a:lnTo>
                  <a:lnTo>
                    <a:pt x="152" y="172"/>
                  </a:lnTo>
                  <a:lnTo>
                    <a:pt x="152" y="175"/>
                  </a:lnTo>
                  <a:lnTo>
                    <a:pt x="153" y="178"/>
                  </a:lnTo>
                  <a:lnTo>
                    <a:pt x="154" y="178"/>
                  </a:lnTo>
                  <a:lnTo>
                    <a:pt x="154" y="181"/>
                  </a:lnTo>
                  <a:lnTo>
                    <a:pt x="156" y="183"/>
                  </a:lnTo>
                  <a:lnTo>
                    <a:pt x="157" y="184"/>
                  </a:lnTo>
                  <a:lnTo>
                    <a:pt x="160" y="190"/>
                  </a:lnTo>
                  <a:lnTo>
                    <a:pt x="160" y="192"/>
                  </a:lnTo>
                  <a:lnTo>
                    <a:pt x="158" y="194"/>
                  </a:lnTo>
                  <a:lnTo>
                    <a:pt x="157" y="195"/>
                  </a:lnTo>
                  <a:lnTo>
                    <a:pt x="156" y="196"/>
                  </a:lnTo>
                  <a:lnTo>
                    <a:pt x="155" y="196"/>
                  </a:lnTo>
                  <a:lnTo>
                    <a:pt x="154" y="197"/>
                  </a:lnTo>
                  <a:lnTo>
                    <a:pt x="152" y="198"/>
                  </a:lnTo>
                  <a:lnTo>
                    <a:pt x="152" y="200"/>
                  </a:lnTo>
                  <a:lnTo>
                    <a:pt x="154" y="201"/>
                  </a:lnTo>
                  <a:lnTo>
                    <a:pt x="155" y="202"/>
                  </a:lnTo>
                  <a:lnTo>
                    <a:pt x="154" y="204"/>
                  </a:lnTo>
                  <a:lnTo>
                    <a:pt x="153" y="204"/>
                  </a:lnTo>
                  <a:lnTo>
                    <a:pt x="152" y="205"/>
                  </a:lnTo>
                  <a:lnTo>
                    <a:pt x="144" y="205"/>
                  </a:lnTo>
                  <a:lnTo>
                    <a:pt x="141" y="206"/>
                  </a:lnTo>
                  <a:lnTo>
                    <a:pt x="136" y="208"/>
                  </a:lnTo>
                  <a:lnTo>
                    <a:pt x="130" y="208"/>
                  </a:lnTo>
                  <a:lnTo>
                    <a:pt x="128" y="210"/>
                  </a:lnTo>
                  <a:lnTo>
                    <a:pt x="127" y="210"/>
                  </a:lnTo>
                  <a:lnTo>
                    <a:pt x="126" y="212"/>
                  </a:lnTo>
                  <a:lnTo>
                    <a:pt x="126" y="214"/>
                  </a:lnTo>
                  <a:lnTo>
                    <a:pt x="127" y="216"/>
                  </a:lnTo>
                  <a:lnTo>
                    <a:pt x="127" y="217"/>
                  </a:lnTo>
                  <a:lnTo>
                    <a:pt x="126" y="217"/>
                  </a:lnTo>
                  <a:lnTo>
                    <a:pt x="125" y="218"/>
                  </a:lnTo>
                  <a:lnTo>
                    <a:pt x="122" y="219"/>
                  </a:lnTo>
                  <a:lnTo>
                    <a:pt x="121" y="219"/>
                  </a:lnTo>
                  <a:lnTo>
                    <a:pt x="120" y="220"/>
                  </a:lnTo>
                  <a:lnTo>
                    <a:pt x="118" y="221"/>
                  </a:lnTo>
                  <a:lnTo>
                    <a:pt x="114" y="221"/>
                  </a:lnTo>
                  <a:lnTo>
                    <a:pt x="110" y="223"/>
                  </a:lnTo>
                  <a:lnTo>
                    <a:pt x="106" y="224"/>
                  </a:lnTo>
                  <a:lnTo>
                    <a:pt x="105" y="224"/>
                  </a:lnTo>
                  <a:lnTo>
                    <a:pt x="105" y="226"/>
                  </a:lnTo>
                  <a:lnTo>
                    <a:pt x="106" y="231"/>
                  </a:lnTo>
                  <a:lnTo>
                    <a:pt x="106" y="238"/>
                  </a:lnTo>
                  <a:lnTo>
                    <a:pt x="106" y="277"/>
                  </a:lnTo>
                  <a:lnTo>
                    <a:pt x="108" y="295"/>
                  </a:lnTo>
                  <a:lnTo>
                    <a:pt x="109" y="302"/>
                  </a:lnTo>
                  <a:lnTo>
                    <a:pt x="109" y="308"/>
                  </a:lnTo>
                  <a:lnTo>
                    <a:pt x="108" y="317"/>
                  </a:lnTo>
                  <a:lnTo>
                    <a:pt x="108" y="328"/>
                  </a:lnTo>
                  <a:lnTo>
                    <a:pt x="107" y="338"/>
                  </a:lnTo>
                  <a:lnTo>
                    <a:pt x="107" y="357"/>
                  </a:lnTo>
                  <a:lnTo>
                    <a:pt x="108" y="363"/>
                  </a:lnTo>
                  <a:lnTo>
                    <a:pt x="108" y="377"/>
                  </a:lnTo>
                  <a:lnTo>
                    <a:pt x="107" y="383"/>
                  </a:lnTo>
                  <a:lnTo>
                    <a:pt x="106" y="386"/>
                  </a:lnTo>
                  <a:lnTo>
                    <a:pt x="100" y="391"/>
                  </a:lnTo>
                  <a:lnTo>
                    <a:pt x="93" y="393"/>
                  </a:lnTo>
                  <a:lnTo>
                    <a:pt x="88" y="394"/>
                  </a:lnTo>
                  <a:lnTo>
                    <a:pt x="85" y="394"/>
                  </a:lnTo>
                  <a:lnTo>
                    <a:pt x="84" y="397"/>
                  </a:lnTo>
                  <a:lnTo>
                    <a:pt x="82" y="399"/>
                  </a:lnTo>
                  <a:lnTo>
                    <a:pt x="82" y="401"/>
                  </a:lnTo>
                  <a:lnTo>
                    <a:pt x="80" y="408"/>
                  </a:lnTo>
                  <a:lnTo>
                    <a:pt x="80" y="417"/>
                  </a:lnTo>
                  <a:lnTo>
                    <a:pt x="80" y="422"/>
                  </a:lnTo>
                  <a:lnTo>
                    <a:pt x="78" y="429"/>
                  </a:lnTo>
                  <a:lnTo>
                    <a:pt x="77" y="439"/>
                  </a:lnTo>
                  <a:lnTo>
                    <a:pt x="76" y="449"/>
                  </a:lnTo>
                  <a:lnTo>
                    <a:pt x="74" y="459"/>
                  </a:lnTo>
                  <a:lnTo>
                    <a:pt x="73" y="467"/>
                  </a:lnTo>
                  <a:lnTo>
                    <a:pt x="71" y="477"/>
                  </a:lnTo>
                  <a:lnTo>
                    <a:pt x="69" y="489"/>
                  </a:lnTo>
                  <a:lnTo>
                    <a:pt x="67" y="501"/>
                  </a:lnTo>
                  <a:lnTo>
                    <a:pt x="66" y="511"/>
                  </a:lnTo>
                  <a:lnTo>
                    <a:pt x="68" y="519"/>
                  </a:lnTo>
                  <a:lnTo>
                    <a:pt x="72" y="525"/>
                  </a:lnTo>
                  <a:lnTo>
                    <a:pt x="76" y="531"/>
                  </a:lnTo>
                  <a:lnTo>
                    <a:pt x="80" y="535"/>
                  </a:lnTo>
                  <a:lnTo>
                    <a:pt x="85" y="541"/>
                  </a:lnTo>
                  <a:lnTo>
                    <a:pt x="90" y="543"/>
                  </a:lnTo>
                  <a:lnTo>
                    <a:pt x="96" y="544"/>
                  </a:lnTo>
                  <a:lnTo>
                    <a:pt x="101" y="547"/>
                  </a:lnTo>
                  <a:lnTo>
                    <a:pt x="104" y="548"/>
                  </a:lnTo>
                  <a:lnTo>
                    <a:pt x="105" y="549"/>
                  </a:lnTo>
                  <a:lnTo>
                    <a:pt x="106" y="549"/>
                  </a:lnTo>
                  <a:lnTo>
                    <a:pt x="106" y="551"/>
                  </a:lnTo>
                  <a:lnTo>
                    <a:pt x="104" y="553"/>
                  </a:lnTo>
                  <a:lnTo>
                    <a:pt x="100" y="553"/>
                  </a:lnTo>
                  <a:lnTo>
                    <a:pt x="93" y="554"/>
                  </a:lnTo>
                  <a:lnTo>
                    <a:pt x="69" y="554"/>
                  </a:lnTo>
                  <a:lnTo>
                    <a:pt x="68" y="553"/>
                  </a:lnTo>
                  <a:lnTo>
                    <a:pt x="66" y="552"/>
                  </a:lnTo>
                  <a:lnTo>
                    <a:pt x="66" y="551"/>
                  </a:lnTo>
                  <a:lnTo>
                    <a:pt x="61" y="544"/>
                  </a:lnTo>
                  <a:lnTo>
                    <a:pt x="56" y="539"/>
                  </a:lnTo>
                  <a:lnTo>
                    <a:pt x="52" y="536"/>
                  </a:lnTo>
                  <a:lnTo>
                    <a:pt x="48" y="534"/>
                  </a:lnTo>
                  <a:lnTo>
                    <a:pt x="47" y="533"/>
                  </a:lnTo>
                  <a:lnTo>
                    <a:pt x="45" y="548"/>
                  </a:lnTo>
                  <a:lnTo>
                    <a:pt x="40" y="547"/>
                  </a:lnTo>
                  <a:lnTo>
                    <a:pt x="42" y="534"/>
                  </a:lnTo>
                  <a:lnTo>
                    <a:pt x="40" y="533"/>
                  </a:lnTo>
                  <a:lnTo>
                    <a:pt x="35" y="528"/>
                  </a:lnTo>
                  <a:lnTo>
                    <a:pt x="34" y="527"/>
                  </a:lnTo>
                  <a:lnTo>
                    <a:pt x="34" y="523"/>
                  </a:lnTo>
                  <a:lnTo>
                    <a:pt x="36" y="518"/>
                  </a:lnTo>
                  <a:lnTo>
                    <a:pt x="39" y="514"/>
                  </a:lnTo>
                  <a:lnTo>
                    <a:pt x="42" y="504"/>
                  </a:lnTo>
                  <a:lnTo>
                    <a:pt x="44" y="494"/>
                  </a:lnTo>
                  <a:lnTo>
                    <a:pt x="44" y="486"/>
                  </a:lnTo>
                  <a:lnTo>
                    <a:pt x="45" y="481"/>
                  </a:lnTo>
                  <a:lnTo>
                    <a:pt x="45" y="477"/>
                  </a:lnTo>
                  <a:lnTo>
                    <a:pt x="44" y="472"/>
                  </a:lnTo>
                  <a:lnTo>
                    <a:pt x="43" y="467"/>
                  </a:lnTo>
                  <a:lnTo>
                    <a:pt x="42" y="462"/>
                  </a:lnTo>
                  <a:lnTo>
                    <a:pt x="42" y="461"/>
                  </a:lnTo>
                  <a:lnTo>
                    <a:pt x="42" y="462"/>
                  </a:lnTo>
                  <a:lnTo>
                    <a:pt x="40" y="467"/>
                  </a:lnTo>
                  <a:lnTo>
                    <a:pt x="39" y="473"/>
                  </a:lnTo>
                  <a:lnTo>
                    <a:pt x="37" y="480"/>
                  </a:lnTo>
                  <a:lnTo>
                    <a:pt x="34" y="486"/>
                  </a:lnTo>
                  <a:lnTo>
                    <a:pt x="33" y="491"/>
                  </a:lnTo>
                  <a:lnTo>
                    <a:pt x="32" y="498"/>
                  </a:lnTo>
                  <a:lnTo>
                    <a:pt x="30" y="505"/>
                  </a:lnTo>
                  <a:lnTo>
                    <a:pt x="29" y="511"/>
                  </a:lnTo>
                  <a:lnTo>
                    <a:pt x="29" y="515"/>
                  </a:lnTo>
                  <a:lnTo>
                    <a:pt x="29" y="520"/>
                  </a:lnTo>
                  <a:lnTo>
                    <a:pt x="29" y="531"/>
                  </a:lnTo>
                  <a:lnTo>
                    <a:pt x="29" y="536"/>
                  </a:lnTo>
                  <a:lnTo>
                    <a:pt x="31" y="543"/>
                  </a:lnTo>
                  <a:lnTo>
                    <a:pt x="33" y="548"/>
                  </a:lnTo>
                  <a:lnTo>
                    <a:pt x="34" y="552"/>
                  </a:lnTo>
                  <a:lnTo>
                    <a:pt x="34" y="557"/>
                  </a:lnTo>
                  <a:lnTo>
                    <a:pt x="35" y="563"/>
                  </a:lnTo>
                  <a:lnTo>
                    <a:pt x="35" y="571"/>
                  </a:lnTo>
                  <a:lnTo>
                    <a:pt x="34" y="573"/>
                  </a:lnTo>
                  <a:lnTo>
                    <a:pt x="32" y="576"/>
                  </a:lnTo>
                  <a:lnTo>
                    <a:pt x="29" y="577"/>
                  </a:lnTo>
                  <a:lnTo>
                    <a:pt x="24" y="577"/>
                  </a:lnTo>
                  <a:lnTo>
                    <a:pt x="13" y="574"/>
                  </a:lnTo>
                  <a:lnTo>
                    <a:pt x="9" y="572"/>
                  </a:lnTo>
                  <a:lnTo>
                    <a:pt x="6" y="568"/>
                  </a:lnTo>
                  <a:lnTo>
                    <a:pt x="5" y="562"/>
                  </a:lnTo>
                  <a:lnTo>
                    <a:pt x="4" y="557"/>
                  </a:lnTo>
                  <a:lnTo>
                    <a:pt x="4" y="555"/>
                  </a:lnTo>
                  <a:lnTo>
                    <a:pt x="3" y="549"/>
                  </a:lnTo>
                  <a:lnTo>
                    <a:pt x="2" y="544"/>
                  </a:lnTo>
                  <a:lnTo>
                    <a:pt x="1" y="538"/>
                  </a:lnTo>
                  <a:lnTo>
                    <a:pt x="0" y="534"/>
                  </a:lnTo>
                  <a:lnTo>
                    <a:pt x="1" y="529"/>
                  </a:lnTo>
                  <a:lnTo>
                    <a:pt x="4" y="523"/>
                  </a:lnTo>
                  <a:lnTo>
                    <a:pt x="8" y="518"/>
                  </a:lnTo>
                  <a:lnTo>
                    <a:pt x="10" y="515"/>
                  </a:lnTo>
                  <a:lnTo>
                    <a:pt x="10" y="506"/>
                  </a:lnTo>
                  <a:lnTo>
                    <a:pt x="9" y="502"/>
                  </a:lnTo>
                  <a:lnTo>
                    <a:pt x="9" y="484"/>
                  </a:lnTo>
                  <a:lnTo>
                    <a:pt x="8" y="475"/>
                  </a:lnTo>
                  <a:lnTo>
                    <a:pt x="8" y="456"/>
                  </a:lnTo>
                  <a:lnTo>
                    <a:pt x="10" y="442"/>
                  </a:lnTo>
                  <a:lnTo>
                    <a:pt x="13" y="429"/>
                  </a:lnTo>
                  <a:lnTo>
                    <a:pt x="18" y="419"/>
                  </a:lnTo>
                  <a:lnTo>
                    <a:pt x="23" y="411"/>
                  </a:lnTo>
                  <a:lnTo>
                    <a:pt x="26" y="406"/>
                  </a:lnTo>
                  <a:lnTo>
                    <a:pt x="27" y="402"/>
                  </a:lnTo>
                  <a:lnTo>
                    <a:pt x="27" y="397"/>
                  </a:lnTo>
                  <a:lnTo>
                    <a:pt x="26" y="394"/>
                  </a:lnTo>
                  <a:lnTo>
                    <a:pt x="25" y="392"/>
                  </a:lnTo>
                  <a:lnTo>
                    <a:pt x="25" y="388"/>
                  </a:lnTo>
                  <a:lnTo>
                    <a:pt x="24" y="382"/>
                  </a:lnTo>
                  <a:lnTo>
                    <a:pt x="23" y="374"/>
                  </a:lnTo>
                  <a:lnTo>
                    <a:pt x="22" y="366"/>
                  </a:lnTo>
                  <a:lnTo>
                    <a:pt x="21" y="360"/>
                  </a:lnTo>
                  <a:lnTo>
                    <a:pt x="21" y="354"/>
                  </a:lnTo>
                  <a:lnTo>
                    <a:pt x="20" y="350"/>
                  </a:lnTo>
                  <a:lnTo>
                    <a:pt x="19" y="343"/>
                  </a:lnTo>
                  <a:lnTo>
                    <a:pt x="18" y="335"/>
                  </a:lnTo>
                  <a:lnTo>
                    <a:pt x="16" y="325"/>
                  </a:lnTo>
                  <a:lnTo>
                    <a:pt x="14" y="318"/>
                  </a:lnTo>
                  <a:lnTo>
                    <a:pt x="13" y="312"/>
                  </a:lnTo>
                  <a:lnTo>
                    <a:pt x="13" y="310"/>
                  </a:lnTo>
                  <a:lnTo>
                    <a:pt x="10" y="298"/>
                  </a:lnTo>
                  <a:lnTo>
                    <a:pt x="10" y="285"/>
                  </a:lnTo>
                  <a:lnTo>
                    <a:pt x="10" y="273"/>
                  </a:lnTo>
                  <a:lnTo>
                    <a:pt x="10" y="261"/>
                  </a:lnTo>
                  <a:lnTo>
                    <a:pt x="13" y="252"/>
                  </a:lnTo>
                  <a:lnTo>
                    <a:pt x="14" y="246"/>
                  </a:lnTo>
                  <a:lnTo>
                    <a:pt x="16" y="240"/>
                  </a:lnTo>
                  <a:lnTo>
                    <a:pt x="18" y="232"/>
                  </a:lnTo>
                  <a:lnTo>
                    <a:pt x="21" y="224"/>
                  </a:lnTo>
                  <a:lnTo>
                    <a:pt x="25" y="213"/>
                  </a:lnTo>
                  <a:lnTo>
                    <a:pt x="26" y="210"/>
                  </a:lnTo>
                  <a:lnTo>
                    <a:pt x="26" y="202"/>
                  </a:lnTo>
                  <a:lnTo>
                    <a:pt x="25" y="200"/>
                  </a:lnTo>
                  <a:lnTo>
                    <a:pt x="19" y="199"/>
                  </a:lnTo>
                  <a:lnTo>
                    <a:pt x="16" y="197"/>
                  </a:lnTo>
                  <a:lnTo>
                    <a:pt x="15" y="196"/>
                  </a:lnTo>
                  <a:lnTo>
                    <a:pt x="13" y="194"/>
                  </a:lnTo>
                  <a:lnTo>
                    <a:pt x="11" y="185"/>
                  </a:lnTo>
                  <a:lnTo>
                    <a:pt x="10" y="180"/>
                  </a:lnTo>
                  <a:lnTo>
                    <a:pt x="9" y="175"/>
                  </a:lnTo>
                  <a:lnTo>
                    <a:pt x="8" y="172"/>
                  </a:lnTo>
                  <a:lnTo>
                    <a:pt x="6" y="154"/>
                  </a:lnTo>
                  <a:lnTo>
                    <a:pt x="6" y="151"/>
                  </a:lnTo>
                  <a:lnTo>
                    <a:pt x="5" y="146"/>
                  </a:lnTo>
                  <a:lnTo>
                    <a:pt x="5" y="139"/>
                  </a:lnTo>
                  <a:lnTo>
                    <a:pt x="5" y="131"/>
                  </a:lnTo>
                  <a:lnTo>
                    <a:pt x="4" y="125"/>
                  </a:lnTo>
                  <a:lnTo>
                    <a:pt x="5" y="122"/>
                  </a:lnTo>
                  <a:lnTo>
                    <a:pt x="6" y="116"/>
                  </a:lnTo>
                  <a:lnTo>
                    <a:pt x="12" y="101"/>
                  </a:lnTo>
                  <a:lnTo>
                    <a:pt x="15" y="95"/>
                  </a:lnTo>
                  <a:lnTo>
                    <a:pt x="18" y="90"/>
                  </a:lnTo>
                  <a:lnTo>
                    <a:pt x="20" y="87"/>
                  </a:lnTo>
                  <a:lnTo>
                    <a:pt x="21" y="84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7" y="82"/>
                  </a:lnTo>
                  <a:lnTo>
                    <a:pt x="16" y="82"/>
                  </a:lnTo>
                  <a:lnTo>
                    <a:pt x="16" y="75"/>
                  </a:lnTo>
                  <a:lnTo>
                    <a:pt x="16" y="73"/>
                  </a:lnTo>
                  <a:lnTo>
                    <a:pt x="18" y="67"/>
                  </a:lnTo>
                  <a:lnTo>
                    <a:pt x="21" y="62"/>
                  </a:lnTo>
                  <a:lnTo>
                    <a:pt x="26" y="58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32" y="53"/>
                  </a:lnTo>
                  <a:lnTo>
                    <a:pt x="32" y="47"/>
                  </a:lnTo>
                  <a:lnTo>
                    <a:pt x="32" y="42"/>
                  </a:lnTo>
                  <a:lnTo>
                    <a:pt x="34" y="34"/>
                  </a:lnTo>
                  <a:lnTo>
                    <a:pt x="40" y="18"/>
                  </a:lnTo>
                  <a:lnTo>
                    <a:pt x="42" y="11"/>
                  </a:lnTo>
                  <a:lnTo>
                    <a:pt x="49" y="5"/>
                  </a:lnTo>
                  <a:lnTo>
                    <a:pt x="5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5" name="Freeform 96"/>
            <p:cNvSpPr>
              <a:spLocks/>
            </p:cNvSpPr>
            <p:nvPr/>
          </p:nvSpPr>
          <p:spPr bwMode="auto">
            <a:xfrm>
              <a:off x="5591175" y="1952625"/>
              <a:ext cx="65087" cy="136525"/>
            </a:xfrm>
            <a:custGeom>
              <a:avLst/>
              <a:gdLst>
                <a:gd name="T0" fmla="*/ 65087 w 41"/>
                <a:gd name="T1" fmla="*/ 0 h 86"/>
                <a:gd name="T2" fmla="*/ 63500 w 41"/>
                <a:gd name="T3" fmla="*/ 136525 h 86"/>
                <a:gd name="T4" fmla="*/ 0 w 41"/>
                <a:gd name="T5" fmla="*/ 9525 h 86"/>
                <a:gd name="T6" fmla="*/ 14287 w 41"/>
                <a:gd name="T7" fmla="*/ 19050 h 86"/>
                <a:gd name="T8" fmla="*/ 28575 w 41"/>
                <a:gd name="T9" fmla="*/ 22225 h 86"/>
                <a:gd name="T10" fmla="*/ 38100 w 41"/>
                <a:gd name="T11" fmla="*/ 20637 h 86"/>
                <a:gd name="T12" fmla="*/ 47625 w 41"/>
                <a:gd name="T13" fmla="*/ 15875 h 86"/>
                <a:gd name="T14" fmla="*/ 55562 w 41"/>
                <a:gd name="T15" fmla="*/ 11112 h 86"/>
                <a:gd name="T16" fmla="*/ 60325 w 41"/>
                <a:gd name="T17" fmla="*/ 6350 h 86"/>
                <a:gd name="T18" fmla="*/ 63500 w 41"/>
                <a:gd name="T19" fmla="*/ 1588 h 86"/>
                <a:gd name="T20" fmla="*/ 65087 w 41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"/>
                <a:gd name="T34" fmla="*/ 0 h 86"/>
                <a:gd name="T35" fmla="*/ 41 w 41"/>
                <a:gd name="T36" fmla="*/ 86 h 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" h="86">
                  <a:moveTo>
                    <a:pt x="41" y="0"/>
                  </a:moveTo>
                  <a:lnTo>
                    <a:pt x="40" y="86"/>
                  </a:lnTo>
                  <a:lnTo>
                    <a:pt x="0" y="6"/>
                  </a:lnTo>
                  <a:lnTo>
                    <a:pt x="9" y="12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30" y="10"/>
                  </a:lnTo>
                  <a:lnTo>
                    <a:pt x="35" y="7"/>
                  </a:lnTo>
                  <a:lnTo>
                    <a:pt x="38" y="4"/>
                  </a:lnTo>
                  <a:lnTo>
                    <a:pt x="40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6" name="Freeform 97"/>
            <p:cNvSpPr>
              <a:spLocks/>
            </p:cNvSpPr>
            <p:nvPr/>
          </p:nvSpPr>
          <p:spPr bwMode="auto">
            <a:xfrm>
              <a:off x="5619750" y="1973263"/>
              <a:ext cx="36512" cy="115888"/>
            </a:xfrm>
            <a:custGeom>
              <a:avLst/>
              <a:gdLst>
                <a:gd name="T0" fmla="*/ 9525 w 23"/>
                <a:gd name="T1" fmla="*/ 0 h 73"/>
                <a:gd name="T2" fmla="*/ 12700 w 23"/>
                <a:gd name="T3" fmla="*/ 0 h 73"/>
                <a:gd name="T4" fmla="*/ 14287 w 23"/>
                <a:gd name="T5" fmla="*/ 1588 h 73"/>
                <a:gd name="T6" fmla="*/ 19050 w 23"/>
                <a:gd name="T7" fmla="*/ 6350 h 73"/>
                <a:gd name="T8" fmla="*/ 20637 w 23"/>
                <a:gd name="T9" fmla="*/ 7938 h 73"/>
                <a:gd name="T10" fmla="*/ 19050 w 23"/>
                <a:gd name="T11" fmla="*/ 11113 h 73"/>
                <a:gd name="T12" fmla="*/ 17462 w 23"/>
                <a:gd name="T13" fmla="*/ 15875 h 73"/>
                <a:gd name="T14" fmla="*/ 23812 w 23"/>
                <a:gd name="T15" fmla="*/ 23813 h 73"/>
                <a:gd name="T16" fmla="*/ 28575 w 23"/>
                <a:gd name="T17" fmla="*/ 36513 h 73"/>
                <a:gd name="T18" fmla="*/ 33337 w 23"/>
                <a:gd name="T19" fmla="*/ 52388 h 73"/>
                <a:gd name="T20" fmla="*/ 34925 w 23"/>
                <a:gd name="T21" fmla="*/ 73025 h 73"/>
                <a:gd name="T22" fmla="*/ 36512 w 23"/>
                <a:gd name="T23" fmla="*/ 95250 h 73"/>
                <a:gd name="T24" fmla="*/ 34925 w 23"/>
                <a:gd name="T25" fmla="*/ 115888 h 73"/>
                <a:gd name="T26" fmla="*/ 33337 w 23"/>
                <a:gd name="T27" fmla="*/ 112713 h 73"/>
                <a:gd name="T28" fmla="*/ 30162 w 23"/>
                <a:gd name="T29" fmla="*/ 106363 h 73"/>
                <a:gd name="T30" fmla="*/ 25400 w 23"/>
                <a:gd name="T31" fmla="*/ 95250 h 73"/>
                <a:gd name="T32" fmla="*/ 19050 w 23"/>
                <a:gd name="T33" fmla="*/ 82550 h 73"/>
                <a:gd name="T34" fmla="*/ 12700 w 23"/>
                <a:gd name="T35" fmla="*/ 68263 h 73"/>
                <a:gd name="T36" fmla="*/ 9525 w 23"/>
                <a:gd name="T37" fmla="*/ 52388 h 73"/>
                <a:gd name="T38" fmla="*/ 6350 w 23"/>
                <a:gd name="T39" fmla="*/ 36513 h 73"/>
                <a:gd name="T40" fmla="*/ 6350 w 23"/>
                <a:gd name="T41" fmla="*/ 19050 h 73"/>
                <a:gd name="T42" fmla="*/ 0 w 23"/>
                <a:gd name="T43" fmla="*/ 12700 h 73"/>
                <a:gd name="T44" fmla="*/ 0 w 23"/>
                <a:gd name="T45" fmla="*/ 7938 h 73"/>
                <a:gd name="T46" fmla="*/ 1587 w 23"/>
                <a:gd name="T47" fmla="*/ 3175 h 73"/>
                <a:gd name="T48" fmla="*/ 6350 w 23"/>
                <a:gd name="T49" fmla="*/ 1588 h 73"/>
                <a:gd name="T50" fmla="*/ 9525 w 23"/>
                <a:gd name="T51" fmla="*/ 0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"/>
                <a:gd name="T79" fmla="*/ 0 h 73"/>
                <a:gd name="T80" fmla="*/ 23 w 23"/>
                <a:gd name="T81" fmla="*/ 73 h 7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" h="73">
                  <a:moveTo>
                    <a:pt x="6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10"/>
                  </a:lnTo>
                  <a:lnTo>
                    <a:pt x="15" y="15"/>
                  </a:lnTo>
                  <a:lnTo>
                    <a:pt x="18" y="23"/>
                  </a:lnTo>
                  <a:lnTo>
                    <a:pt x="21" y="33"/>
                  </a:lnTo>
                  <a:lnTo>
                    <a:pt x="22" y="46"/>
                  </a:lnTo>
                  <a:lnTo>
                    <a:pt x="23" y="60"/>
                  </a:lnTo>
                  <a:lnTo>
                    <a:pt x="22" y="73"/>
                  </a:lnTo>
                  <a:lnTo>
                    <a:pt x="21" y="71"/>
                  </a:lnTo>
                  <a:lnTo>
                    <a:pt x="19" y="67"/>
                  </a:lnTo>
                  <a:lnTo>
                    <a:pt x="16" y="60"/>
                  </a:lnTo>
                  <a:lnTo>
                    <a:pt x="12" y="52"/>
                  </a:lnTo>
                  <a:lnTo>
                    <a:pt x="8" y="43"/>
                  </a:lnTo>
                  <a:lnTo>
                    <a:pt x="6" y="33"/>
                  </a:lnTo>
                  <a:lnTo>
                    <a:pt x="4" y="23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17AFF"/>
            </a:solidFill>
            <a:ln w="0">
              <a:solidFill>
                <a:srgbClr val="217A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7" name="Freeform 98"/>
            <p:cNvSpPr>
              <a:spLocks/>
            </p:cNvSpPr>
            <p:nvPr/>
          </p:nvSpPr>
          <p:spPr bwMode="auto">
            <a:xfrm>
              <a:off x="5611813" y="1971675"/>
              <a:ext cx="17462" cy="26988"/>
            </a:xfrm>
            <a:custGeom>
              <a:avLst/>
              <a:gdLst>
                <a:gd name="T0" fmla="*/ 17462 w 11"/>
                <a:gd name="T1" fmla="*/ 0 h 17"/>
                <a:gd name="T2" fmla="*/ 17462 w 11"/>
                <a:gd name="T3" fmla="*/ 3175 h 17"/>
                <a:gd name="T4" fmla="*/ 11112 w 11"/>
                <a:gd name="T5" fmla="*/ 6350 h 17"/>
                <a:gd name="T6" fmla="*/ 4762 w 11"/>
                <a:gd name="T7" fmla="*/ 14288 h 17"/>
                <a:gd name="T8" fmla="*/ 3175 w 11"/>
                <a:gd name="T9" fmla="*/ 26988 h 17"/>
                <a:gd name="T10" fmla="*/ 0 w 11"/>
                <a:gd name="T11" fmla="*/ 25400 h 17"/>
                <a:gd name="T12" fmla="*/ 3175 w 11"/>
                <a:gd name="T13" fmla="*/ 15875 h 17"/>
                <a:gd name="T14" fmla="*/ 6350 w 11"/>
                <a:gd name="T15" fmla="*/ 7938 h 17"/>
                <a:gd name="T16" fmla="*/ 11112 w 11"/>
                <a:gd name="T17" fmla="*/ 3175 h 17"/>
                <a:gd name="T18" fmla="*/ 17462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11" y="2"/>
                  </a:lnTo>
                  <a:lnTo>
                    <a:pt x="7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8" name="Freeform 99"/>
            <p:cNvSpPr>
              <a:spLocks/>
            </p:cNvSpPr>
            <p:nvPr/>
          </p:nvSpPr>
          <p:spPr bwMode="auto">
            <a:xfrm>
              <a:off x="5629275" y="1971675"/>
              <a:ext cx="23812" cy="20638"/>
            </a:xfrm>
            <a:custGeom>
              <a:avLst/>
              <a:gdLst>
                <a:gd name="T0" fmla="*/ 0 w 15"/>
                <a:gd name="T1" fmla="*/ 0 h 13"/>
                <a:gd name="T2" fmla="*/ 9525 w 15"/>
                <a:gd name="T3" fmla="*/ 3175 h 13"/>
                <a:gd name="T4" fmla="*/ 17462 w 15"/>
                <a:gd name="T5" fmla="*/ 6350 h 13"/>
                <a:gd name="T6" fmla="*/ 22225 w 15"/>
                <a:gd name="T7" fmla="*/ 12700 h 13"/>
                <a:gd name="T8" fmla="*/ 23812 w 15"/>
                <a:gd name="T9" fmla="*/ 20638 h 13"/>
                <a:gd name="T10" fmla="*/ 20637 w 15"/>
                <a:gd name="T11" fmla="*/ 20638 h 13"/>
                <a:gd name="T12" fmla="*/ 19050 w 15"/>
                <a:gd name="T13" fmla="*/ 11113 h 13"/>
                <a:gd name="T14" fmla="*/ 12700 w 15"/>
                <a:gd name="T15" fmla="*/ 4763 h 13"/>
                <a:gd name="T16" fmla="*/ 0 w 15"/>
                <a:gd name="T17" fmla="*/ 3175 h 13"/>
                <a:gd name="T18" fmla="*/ 0 w 15"/>
                <a:gd name="T19" fmla="*/ 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13"/>
                <a:gd name="T32" fmla="*/ 15 w 15"/>
                <a:gd name="T33" fmla="*/ 13 h 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13">
                  <a:moveTo>
                    <a:pt x="0" y="0"/>
                  </a:moveTo>
                  <a:lnTo>
                    <a:pt x="6" y="2"/>
                  </a:lnTo>
                  <a:lnTo>
                    <a:pt x="11" y="4"/>
                  </a:lnTo>
                  <a:lnTo>
                    <a:pt x="14" y="8"/>
                  </a:lnTo>
                  <a:lnTo>
                    <a:pt x="15" y="13"/>
                  </a:lnTo>
                  <a:lnTo>
                    <a:pt x="13" y="13"/>
                  </a:lnTo>
                  <a:lnTo>
                    <a:pt x="12" y="7"/>
                  </a:lnTo>
                  <a:lnTo>
                    <a:pt x="8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9" name="Freeform 100"/>
            <p:cNvSpPr>
              <a:spLocks/>
            </p:cNvSpPr>
            <p:nvPr/>
          </p:nvSpPr>
          <p:spPr bwMode="auto">
            <a:xfrm>
              <a:off x="5597525" y="1981200"/>
              <a:ext cx="15875" cy="15875"/>
            </a:xfrm>
            <a:custGeom>
              <a:avLst/>
              <a:gdLst>
                <a:gd name="T0" fmla="*/ 1588 w 10"/>
                <a:gd name="T1" fmla="*/ 0 h 10"/>
                <a:gd name="T2" fmla="*/ 15875 w 10"/>
                <a:gd name="T3" fmla="*/ 14288 h 10"/>
                <a:gd name="T4" fmla="*/ 14288 w 10"/>
                <a:gd name="T5" fmla="*/ 15875 h 10"/>
                <a:gd name="T6" fmla="*/ 0 w 10"/>
                <a:gd name="T7" fmla="*/ 3175 h 10"/>
                <a:gd name="T8" fmla="*/ 1588 w 1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10"/>
                <a:gd name="T17" fmla="*/ 10 w 10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10">
                  <a:moveTo>
                    <a:pt x="1" y="0"/>
                  </a:moveTo>
                  <a:lnTo>
                    <a:pt x="10" y="9"/>
                  </a:lnTo>
                  <a:lnTo>
                    <a:pt x="9" y="10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70" name="Freeform 101"/>
            <p:cNvSpPr>
              <a:spLocks/>
            </p:cNvSpPr>
            <p:nvPr/>
          </p:nvSpPr>
          <p:spPr bwMode="auto">
            <a:xfrm>
              <a:off x="5649913" y="1971675"/>
              <a:ext cx="7937" cy="20638"/>
            </a:xfrm>
            <a:custGeom>
              <a:avLst/>
              <a:gdLst>
                <a:gd name="T0" fmla="*/ 4762 w 5"/>
                <a:gd name="T1" fmla="*/ 0 h 13"/>
                <a:gd name="T2" fmla="*/ 7937 w 5"/>
                <a:gd name="T3" fmla="*/ 0 h 13"/>
                <a:gd name="T4" fmla="*/ 3175 w 5"/>
                <a:gd name="T5" fmla="*/ 20638 h 13"/>
                <a:gd name="T6" fmla="*/ 0 w 5"/>
                <a:gd name="T7" fmla="*/ 20638 h 13"/>
                <a:gd name="T8" fmla="*/ 4762 w 5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3"/>
                <a:gd name="T17" fmla="*/ 5 w 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3">
                  <a:moveTo>
                    <a:pt x="3" y="0"/>
                  </a:moveTo>
                  <a:lnTo>
                    <a:pt x="5" y="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057" name="Группа 152"/>
          <p:cNvGrpSpPr>
            <a:grpSpLocks/>
          </p:cNvGrpSpPr>
          <p:nvPr/>
        </p:nvGrpSpPr>
        <p:grpSpPr bwMode="auto">
          <a:xfrm>
            <a:off x="6584694" y="2928934"/>
            <a:ext cx="1871928" cy="2965454"/>
            <a:chOff x="4398414" y="1643050"/>
            <a:chExt cx="812803" cy="1286781"/>
          </a:xfrm>
        </p:grpSpPr>
        <p:grpSp>
          <p:nvGrpSpPr>
            <p:cNvPr id="2071" name="Группа 268"/>
            <p:cNvGrpSpPr>
              <a:grpSpLocks/>
            </p:cNvGrpSpPr>
            <p:nvPr/>
          </p:nvGrpSpPr>
          <p:grpSpPr bwMode="auto">
            <a:xfrm>
              <a:off x="4857752" y="1643050"/>
              <a:ext cx="353465" cy="1055014"/>
              <a:chOff x="6929454" y="714356"/>
              <a:chExt cx="312737" cy="933450"/>
            </a:xfrm>
          </p:grpSpPr>
          <p:sp>
            <p:nvSpPr>
              <p:cNvPr id="2083" name="Freeform 13"/>
              <p:cNvSpPr>
                <a:spLocks noEditPoints="1"/>
              </p:cNvSpPr>
              <p:nvPr/>
            </p:nvSpPr>
            <p:spPr bwMode="auto">
              <a:xfrm>
                <a:off x="6929454" y="714356"/>
                <a:ext cx="312737" cy="933450"/>
              </a:xfrm>
              <a:custGeom>
                <a:avLst/>
                <a:gdLst>
                  <a:gd name="T0" fmla="*/ 254000 w 197"/>
                  <a:gd name="T1" fmla="*/ 379412 h 588"/>
                  <a:gd name="T2" fmla="*/ 257175 w 197"/>
                  <a:gd name="T3" fmla="*/ 365125 h 588"/>
                  <a:gd name="T4" fmla="*/ 63500 w 197"/>
                  <a:gd name="T5" fmla="*/ 331787 h 588"/>
                  <a:gd name="T6" fmla="*/ 57150 w 197"/>
                  <a:gd name="T7" fmla="*/ 376237 h 588"/>
                  <a:gd name="T8" fmla="*/ 158750 w 197"/>
                  <a:gd name="T9" fmla="*/ 0 h 588"/>
                  <a:gd name="T10" fmla="*/ 198437 w 197"/>
                  <a:gd name="T11" fmla="*/ 36512 h 588"/>
                  <a:gd name="T12" fmla="*/ 200025 w 197"/>
                  <a:gd name="T13" fmla="*/ 66675 h 588"/>
                  <a:gd name="T14" fmla="*/ 198437 w 197"/>
                  <a:gd name="T15" fmla="*/ 93662 h 588"/>
                  <a:gd name="T16" fmla="*/ 190500 w 197"/>
                  <a:gd name="T17" fmla="*/ 107950 h 588"/>
                  <a:gd name="T18" fmla="*/ 193675 w 197"/>
                  <a:gd name="T19" fmla="*/ 139700 h 588"/>
                  <a:gd name="T20" fmla="*/ 255587 w 197"/>
                  <a:gd name="T21" fmla="*/ 163512 h 588"/>
                  <a:gd name="T22" fmla="*/ 284162 w 197"/>
                  <a:gd name="T23" fmla="*/ 206375 h 588"/>
                  <a:gd name="T24" fmla="*/ 300037 w 197"/>
                  <a:gd name="T25" fmla="*/ 285750 h 588"/>
                  <a:gd name="T26" fmla="*/ 307975 w 197"/>
                  <a:gd name="T27" fmla="*/ 328612 h 588"/>
                  <a:gd name="T28" fmla="*/ 309562 w 197"/>
                  <a:gd name="T29" fmla="*/ 349250 h 588"/>
                  <a:gd name="T30" fmla="*/ 307975 w 197"/>
                  <a:gd name="T31" fmla="*/ 382587 h 588"/>
                  <a:gd name="T32" fmla="*/ 293687 w 197"/>
                  <a:gd name="T33" fmla="*/ 427038 h 588"/>
                  <a:gd name="T34" fmla="*/ 277812 w 197"/>
                  <a:gd name="T35" fmla="*/ 449263 h 588"/>
                  <a:gd name="T36" fmla="*/ 300037 w 197"/>
                  <a:gd name="T37" fmla="*/ 495300 h 588"/>
                  <a:gd name="T38" fmla="*/ 274637 w 197"/>
                  <a:gd name="T39" fmla="*/ 527050 h 588"/>
                  <a:gd name="T40" fmla="*/ 271462 w 197"/>
                  <a:gd name="T41" fmla="*/ 600075 h 588"/>
                  <a:gd name="T42" fmla="*/ 280987 w 197"/>
                  <a:gd name="T43" fmla="*/ 711200 h 588"/>
                  <a:gd name="T44" fmla="*/ 288925 w 197"/>
                  <a:gd name="T45" fmla="*/ 800100 h 588"/>
                  <a:gd name="T46" fmla="*/ 284162 w 197"/>
                  <a:gd name="T47" fmla="*/ 882650 h 588"/>
                  <a:gd name="T48" fmla="*/ 300037 w 197"/>
                  <a:gd name="T49" fmla="*/ 914400 h 588"/>
                  <a:gd name="T50" fmla="*/ 295275 w 197"/>
                  <a:gd name="T51" fmla="*/ 930275 h 588"/>
                  <a:gd name="T52" fmla="*/ 255587 w 197"/>
                  <a:gd name="T53" fmla="*/ 922338 h 588"/>
                  <a:gd name="T54" fmla="*/ 239712 w 197"/>
                  <a:gd name="T55" fmla="*/ 892175 h 588"/>
                  <a:gd name="T56" fmla="*/ 228600 w 197"/>
                  <a:gd name="T57" fmla="*/ 836613 h 588"/>
                  <a:gd name="T58" fmla="*/ 209550 w 197"/>
                  <a:gd name="T59" fmla="*/ 762000 h 588"/>
                  <a:gd name="T60" fmla="*/ 188912 w 197"/>
                  <a:gd name="T61" fmla="*/ 661987 h 588"/>
                  <a:gd name="T62" fmla="*/ 168275 w 197"/>
                  <a:gd name="T63" fmla="*/ 568325 h 588"/>
                  <a:gd name="T64" fmla="*/ 155575 w 197"/>
                  <a:gd name="T65" fmla="*/ 527050 h 588"/>
                  <a:gd name="T66" fmla="*/ 139700 w 197"/>
                  <a:gd name="T67" fmla="*/ 584200 h 588"/>
                  <a:gd name="T68" fmla="*/ 133350 w 197"/>
                  <a:gd name="T69" fmla="*/ 687387 h 588"/>
                  <a:gd name="T70" fmla="*/ 141287 w 197"/>
                  <a:gd name="T71" fmla="*/ 814388 h 588"/>
                  <a:gd name="T72" fmla="*/ 139700 w 197"/>
                  <a:gd name="T73" fmla="*/ 898525 h 588"/>
                  <a:gd name="T74" fmla="*/ 134937 w 197"/>
                  <a:gd name="T75" fmla="*/ 915988 h 588"/>
                  <a:gd name="T76" fmla="*/ 88900 w 197"/>
                  <a:gd name="T77" fmla="*/ 931863 h 588"/>
                  <a:gd name="T78" fmla="*/ 88900 w 197"/>
                  <a:gd name="T79" fmla="*/ 895350 h 588"/>
                  <a:gd name="T80" fmla="*/ 82550 w 197"/>
                  <a:gd name="T81" fmla="*/ 836613 h 588"/>
                  <a:gd name="T82" fmla="*/ 66675 w 197"/>
                  <a:gd name="T83" fmla="*/ 708025 h 588"/>
                  <a:gd name="T84" fmla="*/ 61912 w 197"/>
                  <a:gd name="T85" fmla="*/ 595312 h 588"/>
                  <a:gd name="T86" fmla="*/ 38100 w 197"/>
                  <a:gd name="T87" fmla="*/ 530225 h 588"/>
                  <a:gd name="T88" fmla="*/ 41275 w 197"/>
                  <a:gd name="T89" fmla="*/ 481012 h 588"/>
                  <a:gd name="T90" fmla="*/ 44450 w 197"/>
                  <a:gd name="T91" fmla="*/ 463550 h 588"/>
                  <a:gd name="T92" fmla="*/ 23812 w 197"/>
                  <a:gd name="T93" fmla="*/ 431800 h 588"/>
                  <a:gd name="T94" fmla="*/ 1587 w 197"/>
                  <a:gd name="T95" fmla="*/ 366712 h 588"/>
                  <a:gd name="T96" fmla="*/ 9525 w 197"/>
                  <a:gd name="T97" fmla="*/ 306387 h 588"/>
                  <a:gd name="T98" fmla="*/ 25400 w 197"/>
                  <a:gd name="T99" fmla="*/ 196850 h 588"/>
                  <a:gd name="T100" fmla="*/ 60325 w 197"/>
                  <a:gd name="T101" fmla="*/ 165100 h 588"/>
                  <a:gd name="T102" fmla="*/ 125412 w 197"/>
                  <a:gd name="T103" fmla="*/ 128587 h 588"/>
                  <a:gd name="T104" fmla="*/ 122237 w 197"/>
                  <a:gd name="T105" fmla="*/ 98425 h 588"/>
                  <a:gd name="T106" fmla="*/ 109537 w 197"/>
                  <a:gd name="T107" fmla="*/ 77787 h 588"/>
                  <a:gd name="T108" fmla="*/ 115887 w 197"/>
                  <a:gd name="T109" fmla="*/ 60325 h 588"/>
                  <a:gd name="T110" fmla="*/ 114300 w 197"/>
                  <a:gd name="T111" fmla="*/ 33337 h 588"/>
                  <a:gd name="T112" fmla="*/ 158750 w 197"/>
                  <a:gd name="T113" fmla="*/ 0 h 58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7"/>
                  <a:gd name="T172" fmla="*/ 0 h 588"/>
                  <a:gd name="T173" fmla="*/ 197 w 197"/>
                  <a:gd name="T174" fmla="*/ 588 h 58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7" h="588">
                    <a:moveTo>
                      <a:pt x="161" y="211"/>
                    </a:moveTo>
                    <a:lnTo>
                      <a:pt x="161" y="212"/>
                    </a:lnTo>
                    <a:lnTo>
                      <a:pt x="160" y="212"/>
                    </a:lnTo>
                    <a:lnTo>
                      <a:pt x="160" y="215"/>
                    </a:lnTo>
                    <a:lnTo>
                      <a:pt x="160" y="220"/>
                    </a:lnTo>
                    <a:lnTo>
                      <a:pt x="160" y="239"/>
                    </a:lnTo>
                    <a:lnTo>
                      <a:pt x="160" y="241"/>
                    </a:lnTo>
                    <a:lnTo>
                      <a:pt x="160" y="242"/>
                    </a:lnTo>
                    <a:lnTo>
                      <a:pt x="161" y="241"/>
                    </a:lnTo>
                    <a:lnTo>
                      <a:pt x="161" y="237"/>
                    </a:lnTo>
                    <a:lnTo>
                      <a:pt x="162" y="236"/>
                    </a:lnTo>
                    <a:lnTo>
                      <a:pt x="162" y="230"/>
                    </a:lnTo>
                    <a:lnTo>
                      <a:pt x="163" y="228"/>
                    </a:lnTo>
                    <a:lnTo>
                      <a:pt x="163" y="224"/>
                    </a:lnTo>
                    <a:lnTo>
                      <a:pt x="162" y="217"/>
                    </a:lnTo>
                    <a:lnTo>
                      <a:pt x="162" y="211"/>
                    </a:lnTo>
                    <a:lnTo>
                      <a:pt x="161" y="211"/>
                    </a:lnTo>
                    <a:close/>
                    <a:moveTo>
                      <a:pt x="40" y="209"/>
                    </a:moveTo>
                    <a:lnTo>
                      <a:pt x="39" y="209"/>
                    </a:lnTo>
                    <a:lnTo>
                      <a:pt x="38" y="211"/>
                    </a:lnTo>
                    <a:lnTo>
                      <a:pt x="37" y="213"/>
                    </a:lnTo>
                    <a:lnTo>
                      <a:pt x="35" y="217"/>
                    </a:lnTo>
                    <a:lnTo>
                      <a:pt x="35" y="230"/>
                    </a:lnTo>
                    <a:lnTo>
                      <a:pt x="36" y="237"/>
                    </a:lnTo>
                    <a:lnTo>
                      <a:pt x="37" y="244"/>
                    </a:lnTo>
                    <a:lnTo>
                      <a:pt x="38" y="247"/>
                    </a:lnTo>
                    <a:lnTo>
                      <a:pt x="39" y="248"/>
                    </a:lnTo>
                    <a:lnTo>
                      <a:pt x="40" y="248"/>
                    </a:lnTo>
                    <a:lnTo>
                      <a:pt x="40" y="209"/>
                    </a:lnTo>
                    <a:close/>
                    <a:moveTo>
                      <a:pt x="100" y="0"/>
                    </a:moveTo>
                    <a:lnTo>
                      <a:pt x="101" y="0"/>
                    </a:lnTo>
                    <a:lnTo>
                      <a:pt x="109" y="2"/>
                    </a:lnTo>
                    <a:lnTo>
                      <a:pt x="115" y="6"/>
                    </a:lnTo>
                    <a:lnTo>
                      <a:pt x="120" y="12"/>
                    </a:lnTo>
                    <a:lnTo>
                      <a:pt x="123" y="17"/>
                    </a:lnTo>
                    <a:lnTo>
                      <a:pt x="125" y="23"/>
                    </a:lnTo>
                    <a:lnTo>
                      <a:pt x="126" y="28"/>
                    </a:lnTo>
                    <a:lnTo>
                      <a:pt x="127" y="33"/>
                    </a:lnTo>
                    <a:lnTo>
                      <a:pt x="126" y="38"/>
                    </a:lnTo>
                    <a:lnTo>
                      <a:pt x="125" y="42"/>
                    </a:lnTo>
                    <a:lnTo>
                      <a:pt x="125" y="44"/>
                    </a:lnTo>
                    <a:lnTo>
                      <a:pt x="126" y="42"/>
                    </a:lnTo>
                    <a:lnTo>
                      <a:pt x="127" y="42"/>
                    </a:lnTo>
                    <a:lnTo>
                      <a:pt x="128" y="43"/>
                    </a:lnTo>
                    <a:lnTo>
                      <a:pt x="128" y="46"/>
                    </a:lnTo>
                    <a:lnTo>
                      <a:pt x="128" y="51"/>
                    </a:lnTo>
                    <a:lnTo>
                      <a:pt x="126" y="57"/>
                    </a:lnTo>
                    <a:lnTo>
                      <a:pt x="125" y="59"/>
                    </a:lnTo>
                    <a:lnTo>
                      <a:pt x="123" y="61"/>
                    </a:lnTo>
                    <a:lnTo>
                      <a:pt x="122" y="61"/>
                    </a:lnTo>
                    <a:lnTo>
                      <a:pt x="121" y="62"/>
                    </a:lnTo>
                    <a:lnTo>
                      <a:pt x="120" y="62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0" y="73"/>
                    </a:lnTo>
                    <a:lnTo>
                      <a:pt x="119" y="78"/>
                    </a:lnTo>
                    <a:lnTo>
                      <a:pt x="118" y="81"/>
                    </a:lnTo>
                    <a:lnTo>
                      <a:pt x="118" y="83"/>
                    </a:lnTo>
                    <a:lnTo>
                      <a:pt x="120" y="86"/>
                    </a:lnTo>
                    <a:lnTo>
                      <a:pt x="122" y="88"/>
                    </a:lnTo>
                    <a:lnTo>
                      <a:pt x="125" y="91"/>
                    </a:lnTo>
                    <a:lnTo>
                      <a:pt x="131" y="93"/>
                    </a:lnTo>
                    <a:lnTo>
                      <a:pt x="138" y="95"/>
                    </a:lnTo>
                    <a:lnTo>
                      <a:pt x="144" y="97"/>
                    </a:lnTo>
                    <a:lnTo>
                      <a:pt x="152" y="100"/>
                    </a:lnTo>
                    <a:lnTo>
                      <a:pt x="161" y="103"/>
                    </a:lnTo>
                    <a:lnTo>
                      <a:pt x="169" y="106"/>
                    </a:lnTo>
                    <a:lnTo>
                      <a:pt x="174" y="109"/>
                    </a:lnTo>
                    <a:lnTo>
                      <a:pt x="177" y="113"/>
                    </a:lnTo>
                    <a:lnTo>
                      <a:pt x="179" y="118"/>
                    </a:lnTo>
                    <a:lnTo>
                      <a:pt x="179" y="124"/>
                    </a:lnTo>
                    <a:lnTo>
                      <a:pt x="179" y="130"/>
                    </a:lnTo>
                    <a:lnTo>
                      <a:pt x="180" y="137"/>
                    </a:lnTo>
                    <a:lnTo>
                      <a:pt x="181" y="145"/>
                    </a:lnTo>
                    <a:lnTo>
                      <a:pt x="184" y="154"/>
                    </a:lnTo>
                    <a:lnTo>
                      <a:pt x="186" y="163"/>
                    </a:lnTo>
                    <a:lnTo>
                      <a:pt x="188" y="171"/>
                    </a:lnTo>
                    <a:lnTo>
                      <a:pt x="189" y="180"/>
                    </a:lnTo>
                    <a:lnTo>
                      <a:pt x="191" y="189"/>
                    </a:lnTo>
                    <a:lnTo>
                      <a:pt x="192" y="196"/>
                    </a:lnTo>
                    <a:lnTo>
                      <a:pt x="192" y="203"/>
                    </a:lnTo>
                    <a:lnTo>
                      <a:pt x="192" y="205"/>
                    </a:lnTo>
                    <a:lnTo>
                      <a:pt x="193" y="207"/>
                    </a:lnTo>
                    <a:lnTo>
                      <a:pt x="194" y="207"/>
                    </a:lnTo>
                    <a:lnTo>
                      <a:pt x="194" y="208"/>
                    </a:lnTo>
                    <a:lnTo>
                      <a:pt x="195" y="209"/>
                    </a:lnTo>
                    <a:lnTo>
                      <a:pt x="195" y="214"/>
                    </a:lnTo>
                    <a:lnTo>
                      <a:pt x="197" y="216"/>
                    </a:lnTo>
                    <a:lnTo>
                      <a:pt x="197" y="217"/>
                    </a:lnTo>
                    <a:lnTo>
                      <a:pt x="195" y="220"/>
                    </a:lnTo>
                    <a:lnTo>
                      <a:pt x="194" y="222"/>
                    </a:lnTo>
                    <a:lnTo>
                      <a:pt x="194" y="223"/>
                    </a:lnTo>
                    <a:lnTo>
                      <a:pt x="195" y="223"/>
                    </a:lnTo>
                    <a:lnTo>
                      <a:pt x="196" y="226"/>
                    </a:lnTo>
                    <a:lnTo>
                      <a:pt x="196" y="235"/>
                    </a:lnTo>
                    <a:lnTo>
                      <a:pt x="194" y="241"/>
                    </a:lnTo>
                    <a:lnTo>
                      <a:pt x="192" y="245"/>
                    </a:lnTo>
                    <a:lnTo>
                      <a:pt x="190" y="249"/>
                    </a:lnTo>
                    <a:lnTo>
                      <a:pt x="189" y="254"/>
                    </a:lnTo>
                    <a:lnTo>
                      <a:pt x="187" y="260"/>
                    </a:lnTo>
                    <a:lnTo>
                      <a:pt x="186" y="264"/>
                    </a:lnTo>
                    <a:lnTo>
                      <a:pt x="185" y="269"/>
                    </a:lnTo>
                    <a:lnTo>
                      <a:pt x="185" y="283"/>
                    </a:lnTo>
                    <a:lnTo>
                      <a:pt x="182" y="284"/>
                    </a:lnTo>
                    <a:lnTo>
                      <a:pt x="181" y="284"/>
                    </a:lnTo>
                    <a:lnTo>
                      <a:pt x="179" y="284"/>
                    </a:lnTo>
                    <a:lnTo>
                      <a:pt x="176" y="284"/>
                    </a:lnTo>
                    <a:lnTo>
                      <a:pt x="175" y="283"/>
                    </a:lnTo>
                    <a:lnTo>
                      <a:pt x="172" y="289"/>
                    </a:lnTo>
                    <a:lnTo>
                      <a:pt x="173" y="291"/>
                    </a:lnTo>
                    <a:lnTo>
                      <a:pt x="176" y="295"/>
                    </a:lnTo>
                    <a:lnTo>
                      <a:pt x="179" y="299"/>
                    </a:lnTo>
                    <a:lnTo>
                      <a:pt x="187" y="309"/>
                    </a:lnTo>
                    <a:lnTo>
                      <a:pt x="189" y="312"/>
                    </a:lnTo>
                    <a:lnTo>
                      <a:pt x="191" y="314"/>
                    </a:lnTo>
                    <a:lnTo>
                      <a:pt x="189" y="316"/>
                    </a:lnTo>
                    <a:lnTo>
                      <a:pt x="187" y="319"/>
                    </a:lnTo>
                    <a:lnTo>
                      <a:pt x="181" y="325"/>
                    </a:lnTo>
                    <a:lnTo>
                      <a:pt x="176" y="330"/>
                    </a:lnTo>
                    <a:lnTo>
                      <a:pt x="173" y="332"/>
                    </a:lnTo>
                    <a:lnTo>
                      <a:pt x="168" y="332"/>
                    </a:lnTo>
                    <a:lnTo>
                      <a:pt x="168" y="340"/>
                    </a:lnTo>
                    <a:lnTo>
                      <a:pt x="168" y="348"/>
                    </a:lnTo>
                    <a:lnTo>
                      <a:pt x="170" y="369"/>
                    </a:lnTo>
                    <a:lnTo>
                      <a:pt x="171" y="378"/>
                    </a:lnTo>
                    <a:lnTo>
                      <a:pt x="171" y="387"/>
                    </a:lnTo>
                    <a:lnTo>
                      <a:pt x="172" y="394"/>
                    </a:lnTo>
                    <a:lnTo>
                      <a:pt x="173" y="402"/>
                    </a:lnTo>
                    <a:lnTo>
                      <a:pt x="173" y="413"/>
                    </a:lnTo>
                    <a:lnTo>
                      <a:pt x="176" y="438"/>
                    </a:lnTo>
                    <a:lnTo>
                      <a:pt x="177" y="448"/>
                    </a:lnTo>
                    <a:lnTo>
                      <a:pt x="178" y="455"/>
                    </a:lnTo>
                    <a:lnTo>
                      <a:pt x="179" y="461"/>
                    </a:lnTo>
                    <a:lnTo>
                      <a:pt x="179" y="470"/>
                    </a:lnTo>
                    <a:lnTo>
                      <a:pt x="180" y="481"/>
                    </a:lnTo>
                    <a:lnTo>
                      <a:pt x="181" y="492"/>
                    </a:lnTo>
                    <a:lnTo>
                      <a:pt x="182" y="504"/>
                    </a:lnTo>
                    <a:lnTo>
                      <a:pt x="184" y="514"/>
                    </a:lnTo>
                    <a:lnTo>
                      <a:pt x="184" y="522"/>
                    </a:lnTo>
                    <a:lnTo>
                      <a:pt x="185" y="527"/>
                    </a:lnTo>
                    <a:lnTo>
                      <a:pt x="184" y="535"/>
                    </a:lnTo>
                    <a:lnTo>
                      <a:pt x="182" y="543"/>
                    </a:lnTo>
                    <a:lnTo>
                      <a:pt x="179" y="556"/>
                    </a:lnTo>
                    <a:lnTo>
                      <a:pt x="179" y="564"/>
                    </a:lnTo>
                    <a:lnTo>
                      <a:pt x="180" y="566"/>
                    </a:lnTo>
                    <a:lnTo>
                      <a:pt x="184" y="570"/>
                    </a:lnTo>
                    <a:lnTo>
                      <a:pt x="184" y="571"/>
                    </a:lnTo>
                    <a:lnTo>
                      <a:pt x="187" y="574"/>
                    </a:lnTo>
                    <a:lnTo>
                      <a:pt x="189" y="576"/>
                    </a:lnTo>
                    <a:lnTo>
                      <a:pt x="189" y="577"/>
                    </a:lnTo>
                    <a:lnTo>
                      <a:pt x="191" y="580"/>
                    </a:lnTo>
                    <a:lnTo>
                      <a:pt x="190" y="582"/>
                    </a:lnTo>
                    <a:lnTo>
                      <a:pt x="189" y="583"/>
                    </a:lnTo>
                    <a:lnTo>
                      <a:pt x="187" y="585"/>
                    </a:lnTo>
                    <a:lnTo>
                      <a:pt x="186" y="586"/>
                    </a:lnTo>
                    <a:lnTo>
                      <a:pt x="183" y="587"/>
                    </a:lnTo>
                    <a:lnTo>
                      <a:pt x="177" y="587"/>
                    </a:lnTo>
                    <a:lnTo>
                      <a:pt x="172" y="586"/>
                    </a:lnTo>
                    <a:lnTo>
                      <a:pt x="168" y="584"/>
                    </a:lnTo>
                    <a:lnTo>
                      <a:pt x="165" y="583"/>
                    </a:lnTo>
                    <a:lnTo>
                      <a:pt x="161" y="581"/>
                    </a:lnTo>
                    <a:lnTo>
                      <a:pt x="157" y="580"/>
                    </a:lnTo>
                    <a:lnTo>
                      <a:pt x="152" y="578"/>
                    </a:lnTo>
                    <a:lnTo>
                      <a:pt x="151" y="575"/>
                    </a:lnTo>
                    <a:lnTo>
                      <a:pt x="150" y="570"/>
                    </a:lnTo>
                    <a:lnTo>
                      <a:pt x="151" y="566"/>
                    </a:lnTo>
                    <a:lnTo>
                      <a:pt x="151" y="562"/>
                    </a:lnTo>
                    <a:lnTo>
                      <a:pt x="149" y="558"/>
                    </a:lnTo>
                    <a:lnTo>
                      <a:pt x="146" y="552"/>
                    </a:lnTo>
                    <a:lnTo>
                      <a:pt x="144" y="547"/>
                    </a:lnTo>
                    <a:lnTo>
                      <a:pt x="142" y="541"/>
                    </a:lnTo>
                    <a:lnTo>
                      <a:pt x="146" y="530"/>
                    </a:lnTo>
                    <a:lnTo>
                      <a:pt x="144" y="527"/>
                    </a:lnTo>
                    <a:lnTo>
                      <a:pt x="144" y="525"/>
                    </a:lnTo>
                    <a:lnTo>
                      <a:pt x="143" y="522"/>
                    </a:lnTo>
                    <a:lnTo>
                      <a:pt x="140" y="513"/>
                    </a:lnTo>
                    <a:lnTo>
                      <a:pt x="138" y="502"/>
                    </a:lnTo>
                    <a:lnTo>
                      <a:pt x="136" y="496"/>
                    </a:lnTo>
                    <a:lnTo>
                      <a:pt x="132" y="480"/>
                    </a:lnTo>
                    <a:lnTo>
                      <a:pt x="130" y="473"/>
                    </a:lnTo>
                    <a:lnTo>
                      <a:pt x="128" y="467"/>
                    </a:lnTo>
                    <a:lnTo>
                      <a:pt x="128" y="460"/>
                    </a:lnTo>
                    <a:lnTo>
                      <a:pt x="125" y="452"/>
                    </a:lnTo>
                    <a:lnTo>
                      <a:pt x="123" y="442"/>
                    </a:lnTo>
                    <a:lnTo>
                      <a:pt x="119" y="417"/>
                    </a:lnTo>
                    <a:lnTo>
                      <a:pt x="117" y="405"/>
                    </a:lnTo>
                    <a:lnTo>
                      <a:pt x="116" y="394"/>
                    </a:lnTo>
                    <a:lnTo>
                      <a:pt x="114" y="386"/>
                    </a:lnTo>
                    <a:lnTo>
                      <a:pt x="112" y="381"/>
                    </a:lnTo>
                    <a:lnTo>
                      <a:pt x="111" y="374"/>
                    </a:lnTo>
                    <a:lnTo>
                      <a:pt x="106" y="358"/>
                    </a:lnTo>
                    <a:lnTo>
                      <a:pt x="104" y="351"/>
                    </a:lnTo>
                    <a:lnTo>
                      <a:pt x="102" y="345"/>
                    </a:lnTo>
                    <a:lnTo>
                      <a:pt x="101" y="342"/>
                    </a:lnTo>
                    <a:lnTo>
                      <a:pt x="99" y="329"/>
                    </a:lnTo>
                    <a:lnTo>
                      <a:pt x="98" y="330"/>
                    </a:lnTo>
                    <a:lnTo>
                      <a:pt x="98" y="332"/>
                    </a:lnTo>
                    <a:lnTo>
                      <a:pt x="97" y="337"/>
                    </a:lnTo>
                    <a:lnTo>
                      <a:pt x="97" y="338"/>
                    </a:lnTo>
                    <a:lnTo>
                      <a:pt x="96" y="342"/>
                    </a:lnTo>
                    <a:lnTo>
                      <a:pt x="94" y="348"/>
                    </a:lnTo>
                    <a:lnTo>
                      <a:pt x="90" y="363"/>
                    </a:lnTo>
                    <a:lnTo>
                      <a:pt x="88" y="368"/>
                    </a:lnTo>
                    <a:lnTo>
                      <a:pt x="86" y="373"/>
                    </a:lnTo>
                    <a:lnTo>
                      <a:pt x="85" y="382"/>
                    </a:lnTo>
                    <a:lnTo>
                      <a:pt x="85" y="404"/>
                    </a:lnTo>
                    <a:lnTo>
                      <a:pt x="85" y="415"/>
                    </a:lnTo>
                    <a:lnTo>
                      <a:pt x="85" y="423"/>
                    </a:lnTo>
                    <a:lnTo>
                      <a:pt x="84" y="433"/>
                    </a:lnTo>
                    <a:lnTo>
                      <a:pt x="84" y="456"/>
                    </a:lnTo>
                    <a:lnTo>
                      <a:pt x="85" y="466"/>
                    </a:lnTo>
                    <a:lnTo>
                      <a:pt x="85" y="482"/>
                    </a:lnTo>
                    <a:lnTo>
                      <a:pt x="85" y="492"/>
                    </a:lnTo>
                    <a:lnTo>
                      <a:pt x="88" y="503"/>
                    </a:lnTo>
                    <a:lnTo>
                      <a:pt x="89" y="513"/>
                    </a:lnTo>
                    <a:lnTo>
                      <a:pt x="90" y="520"/>
                    </a:lnTo>
                    <a:lnTo>
                      <a:pt x="90" y="546"/>
                    </a:lnTo>
                    <a:lnTo>
                      <a:pt x="89" y="555"/>
                    </a:lnTo>
                    <a:lnTo>
                      <a:pt x="88" y="559"/>
                    </a:lnTo>
                    <a:lnTo>
                      <a:pt x="88" y="564"/>
                    </a:lnTo>
                    <a:lnTo>
                      <a:pt x="88" y="566"/>
                    </a:lnTo>
                    <a:lnTo>
                      <a:pt x="89" y="569"/>
                    </a:lnTo>
                    <a:lnTo>
                      <a:pt x="90" y="571"/>
                    </a:lnTo>
                    <a:lnTo>
                      <a:pt x="90" y="572"/>
                    </a:lnTo>
                    <a:lnTo>
                      <a:pt x="89" y="575"/>
                    </a:lnTo>
                    <a:lnTo>
                      <a:pt x="87" y="576"/>
                    </a:lnTo>
                    <a:lnTo>
                      <a:pt x="85" y="577"/>
                    </a:lnTo>
                    <a:lnTo>
                      <a:pt x="85" y="578"/>
                    </a:lnTo>
                    <a:lnTo>
                      <a:pt x="77" y="583"/>
                    </a:lnTo>
                    <a:lnTo>
                      <a:pt x="69" y="587"/>
                    </a:lnTo>
                    <a:lnTo>
                      <a:pt x="64" y="588"/>
                    </a:lnTo>
                    <a:lnTo>
                      <a:pt x="59" y="588"/>
                    </a:lnTo>
                    <a:lnTo>
                      <a:pt x="56" y="587"/>
                    </a:lnTo>
                    <a:lnTo>
                      <a:pt x="52" y="583"/>
                    </a:lnTo>
                    <a:lnTo>
                      <a:pt x="51" y="578"/>
                    </a:lnTo>
                    <a:lnTo>
                      <a:pt x="52" y="572"/>
                    </a:lnTo>
                    <a:lnTo>
                      <a:pt x="54" y="568"/>
                    </a:lnTo>
                    <a:lnTo>
                      <a:pt x="56" y="564"/>
                    </a:lnTo>
                    <a:lnTo>
                      <a:pt x="57" y="562"/>
                    </a:lnTo>
                    <a:lnTo>
                      <a:pt x="57" y="558"/>
                    </a:lnTo>
                    <a:lnTo>
                      <a:pt x="56" y="553"/>
                    </a:lnTo>
                    <a:lnTo>
                      <a:pt x="54" y="544"/>
                    </a:lnTo>
                    <a:lnTo>
                      <a:pt x="53" y="537"/>
                    </a:lnTo>
                    <a:lnTo>
                      <a:pt x="52" y="527"/>
                    </a:lnTo>
                    <a:lnTo>
                      <a:pt x="50" y="517"/>
                    </a:lnTo>
                    <a:lnTo>
                      <a:pt x="49" y="508"/>
                    </a:lnTo>
                    <a:lnTo>
                      <a:pt x="48" y="497"/>
                    </a:lnTo>
                    <a:lnTo>
                      <a:pt x="47" y="487"/>
                    </a:lnTo>
                    <a:lnTo>
                      <a:pt x="42" y="455"/>
                    </a:lnTo>
                    <a:lnTo>
                      <a:pt x="42" y="446"/>
                    </a:lnTo>
                    <a:lnTo>
                      <a:pt x="41" y="436"/>
                    </a:lnTo>
                    <a:lnTo>
                      <a:pt x="41" y="426"/>
                    </a:lnTo>
                    <a:lnTo>
                      <a:pt x="40" y="415"/>
                    </a:lnTo>
                    <a:lnTo>
                      <a:pt x="40" y="407"/>
                    </a:lnTo>
                    <a:lnTo>
                      <a:pt x="40" y="386"/>
                    </a:lnTo>
                    <a:lnTo>
                      <a:pt x="39" y="375"/>
                    </a:lnTo>
                    <a:lnTo>
                      <a:pt x="39" y="364"/>
                    </a:lnTo>
                    <a:lnTo>
                      <a:pt x="38" y="353"/>
                    </a:lnTo>
                    <a:lnTo>
                      <a:pt x="38" y="343"/>
                    </a:lnTo>
                    <a:lnTo>
                      <a:pt x="37" y="336"/>
                    </a:lnTo>
                    <a:lnTo>
                      <a:pt x="37" y="334"/>
                    </a:lnTo>
                    <a:lnTo>
                      <a:pt x="24" y="334"/>
                    </a:lnTo>
                    <a:lnTo>
                      <a:pt x="21" y="333"/>
                    </a:lnTo>
                    <a:lnTo>
                      <a:pt x="21" y="332"/>
                    </a:lnTo>
                    <a:lnTo>
                      <a:pt x="21" y="327"/>
                    </a:lnTo>
                    <a:lnTo>
                      <a:pt x="22" y="321"/>
                    </a:lnTo>
                    <a:lnTo>
                      <a:pt x="25" y="308"/>
                    </a:lnTo>
                    <a:lnTo>
                      <a:pt x="26" y="303"/>
                    </a:lnTo>
                    <a:lnTo>
                      <a:pt x="27" y="299"/>
                    </a:lnTo>
                    <a:lnTo>
                      <a:pt x="28" y="296"/>
                    </a:lnTo>
                    <a:lnTo>
                      <a:pt x="29" y="295"/>
                    </a:lnTo>
                    <a:lnTo>
                      <a:pt x="29" y="293"/>
                    </a:lnTo>
                    <a:lnTo>
                      <a:pt x="28" y="293"/>
                    </a:lnTo>
                    <a:lnTo>
                      <a:pt x="28" y="292"/>
                    </a:lnTo>
                    <a:lnTo>
                      <a:pt x="26" y="292"/>
                    </a:lnTo>
                    <a:lnTo>
                      <a:pt x="24" y="290"/>
                    </a:lnTo>
                    <a:lnTo>
                      <a:pt x="21" y="286"/>
                    </a:lnTo>
                    <a:lnTo>
                      <a:pt x="18" y="281"/>
                    </a:lnTo>
                    <a:lnTo>
                      <a:pt x="17" y="277"/>
                    </a:lnTo>
                    <a:lnTo>
                      <a:pt x="15" y="272"/>
                    </a:lnTo>
                    <a:lnTo>
                      <a:pt x="12" y="265"/>
                    </a:lnTo>
                    <a:lnTo>
                      <a:pt x="9" y="257"/>
                    </a:lnTo>
                    <a:lnTo>
                      <a:pt x="7" y="249"/>
                    </a:lnTo>
                    <a:lnTo>
                      <a:pt x="3" y="239"/>
                    </a:lnTo>
                    <a:lnTo>
                      <a:pt x="2" y="233"/>
                    </a:lnTo>
                    <a:lnTo>
                      <a:pt x="1" y="231"/>
                    </a:lnTo>
                    <a:lnTo>
                      <a:pt x="1" y="221"/>
                    </a:lnTo>
                    <a:lnTo>
                      <a:pt x="0" y="217"/>
                    </a:lnTo>
                    <a:lnTo>
                      <a:pt x="0" y="214"/>
                    </a:lnTo>
                    <a:lnTo>
                      <a:pt x="2" y="209"/>
                    </a:lnTo>
                    <a:lnTo>
                      <a:pt x="4" y="202"/>
                    </a:lnTo>
                    <a:lnTo>
                      <a:pt x="6" y="193"/>
                    </a:lnTo>
                    <a:lnTo>
                      <a:pt x="10" y="175"/>
                    </a:lnTo>
                    <a:lnTo>
                      <a:pt x="12" y="165"/>
                    </a:lnTo>
                    <a:lnTo>
                      <a:pt x="13" y="154"/>
                    </a:lnTo>
                    <a:lnTo>
                      <a:pt x="14" y="143"/>
                    </a:lnTo>
                    <a:lnTo>
                      <a:pt x="16" y="132"/>
                    </a:lnTo>
                    <a:lnTo>
                      <a:pt x="16" y="124"/>
                    </a:lnTo>
                    <a:lnTo>
                      <a:pt x="17" y="118"/>
                    </a:lnTo>
                    <a:lnTo>
                      <a:pt x="17" y="116"/>
                    </a:lnTo>
                    <a:lnTo>
                      <a:pt x="19" y="111"/>
                    </a:lnTo>
                    <a:lnTo>
                      <a:pt x="24" y="108"/>
                    </a:lnTo>
                    <a:lnTo>
                      <a:pt x="31" y="105"/>
                    </a:lnTo>
                    <a:lnTo>
                      <a:pt x="38" y="104"/>
                    </a:lnTo>
                    <a:lnTo>
                      <a:pt x="45" y="102"/>
                    </a:lnTo>
                    <a:lnTo>
                      <a:pt x="50" y="100"/>
                    </a:lnTo>
                    <a:lnTo>
                      <a:pt x="56" y="99"/>
                    </a:lnTo>
                    <a:lnTo>
                      <a:pt x="73" y="88"/>
                    </a:lnTo>
                    <a:lnTo>
                      <a:pt x="77" y="85"/>
                    </a:lnTo>
                    <a:lnTo>
                      <a:pt x="79" y="81"/>
                    </a:lnTo>
                    <a:lnTo>
                      <a:pt x="80" y="76"/>
                    </a:lnTo>
                    <a:lnTo>
                      <a:pt x="79" y="70"/>
                    </a:lnTo>
                    <a:lnTo>
                      <a:pt x="78" y="68"/>
                    </a:lnTo>
                    <a:lnTo>
                      <a:pt x="78" y="66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7" y="61"/>
                    </a:lnTo>
                    <a:lnTo>
                      <a:pt x="75" y="60"/>
                    </a:lnTo>
                    <a:lnTo>
                      <a:pt x="74" y="60"/>
                    </a:lnTo>
                    <a:lnTo>
                      <a:pt x="72" y="59"/>
                    </a:lnTo>
                    <a:lnTo>
                      <a:pt x="70" y="54"/>
                    </a:lnTo>
                    <a:lnTo>
                      <a:pt x="69" y="49"/>
                    </a:lnTo>
                    <a:lnTo>
                      <a:pt x="67" y="45"/>
                    </a:lnTo>
                    <a:lnTo>
                      <a:pt x="67" y="44"/>
                    </a:lnTo>
                    <a:lnTo>
                      <a:pt x="68" y="43"/>
                    </a:lnTo>
                    <a:lnTo>
                      <a:pt x="74" y="43"/>
                    </a:lnTo>
                    <a:lnTo>
                      <a:pt x="74" y="40"/>
                    </a:lnTo>
                    <a:lnTo>
                      <a:pt x="73" y="38"/>
                    </a:lnTo>
                    <a:lnTo>
                      <a:pt x="73" y="37"/>
                    </a:lnTo>
                    <a:lnTo>
                      <a:pt x="72" y="36"/>
                    </a:lnTo>
                    <a:lnTo>
                      <a:pt x="72" y="32"/>
                    </a:lnTo>
                    <a:lnTo>
                      <a:pt x="71" y="27"/>
                    </a:lnTo>
                    <a:lnTo>
                      <a:pt x="72" y="21"/>
                    </a:lnTo>
                    <a:lnTo>
                      <a:pt x="74" y="14"/>
                    </a:lnTo>
                    <a:lnTo>
                      <a:pt x="79" y="8"/>
                    </a:lnTo>
                    <a:lnTo>
                      <a:pt x="85" y="4"/>
                    </a:lnTo>
                    <a:lnTo>
                      <a:pt x="90" y="1"/>
                    </a:lnTo>
                    <a:lnTo>
                      <a:pt x="96" y="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4" name="Freeform 14"/>
              <p:cNvSpPr>
                <a:spLocks/>
              </p:cNvSpPr>
              <p:nvPr/>
            </p:nvSpPr>
            <p:spPr bwMode="auto">
              <a:xfrm>
                <a:off x="7023117" y="846118"/>
                <a:ext cx="128587" cy="258763"/>
              </a:xfrm>
              <a:custGeom>
                <a:avLst/>
                <a:gdLst>
                  <a:gd name="T0" fmla="*/ 30162 w 81"/>
                  <a:gd name="T1" fmla="*/ 0 h 163"/>
                  <a:gd name="T2" fmla="*/ 31750 w 81"/>
                  <a:gd name="T3" fmla="*/ 1588 h 163"/>
                  <a:gd name="T4" fmla="*/ 36512 w 81"/>
                  <a:gd name="T5" fmla="*/ 6350 h 163"/>
                  <a:gd name="T6" fmla="*/ 46037 w 81"/>
                  <a:gd name="T7" fmla="*/ 14288 h 163"/>
                  <a:gd name="T8" fmla="*/ 58737 w 81"/>
                  <a:gd name="T9" fmla="*/ 22225 h 163"/>
                  <a:gd name="T10" fmla="*/ 61912 w 81"/>
                  <a:gd name="T11" fmla="*/ 23813 h 163"/>
                  <a:gd name="T12" fmla="*/ 63500 w 81"/>
                  <a:gd name="T13" fmla="*/ 25400 h 163"/>
                  <a:gd name="T14" fmla="*/ 66675 w 81"/>
                  <a:gd name="T15" fmla="*/ 25400 h 163"/>
                  <a:gd name="T16" fmla="*/ 68262 w 81"/>
                  <a:gd name="T17" fmla="*/ 23813 h 163"/>
                  <a:gd name="T18" fmla="*/ 69850 w 81"/>
                  <a:gd name="T19" fmla="*/ 23813 h 163"/>
                  <a:gd name="T20" fmla="*/ 76200 w 81"/>
                  <a:gd name="T21" fmla="*/ 22225 h 163"/>
                  <a:gd name="T22" fmla="*/ 84137 w 81"/>
                  <a:gd name="T23" fmla="*/ 15875 h 163"/>
                  <a:gd name="T24" fmla="*/ 88900 w 81"/>
                  <a:gd name="T25" fmla="*/ 9525 h 163"/>
                  <a:gd name="T26" fmla="*/ 93662 w 81"/>
                  <a:gd name="T27" fmla="*/ 4763 h 163"/>
                  <a:gd name="T28" fmla="*/ 95250 w 81"/>
                  <a:gd name="T29" fmla="*/ 1588 h 163"/>
                  <a:gd name="T30" fmla="*/ 96837 w 81"/>
                  <a:gd name="T31" fmla="*/ 4763 h 163"/>
                  <a:gd name="T32" fmla="*/ 96837 w 81"/>
                  <a:gd name="T33" fmla="*/ 7938 h 163"/>
                  <a:gd name="T34" fmla="*/ 98425 w 81"/>
                  <a:gd name="T35" fmla="*/ 11113 h 163"/>
                  <a:gd name="T36" fmla="*/ 98425 w 81"/>
                  <a:gd name="T37" fmla="*/ 47625 h 163"/>
                  <a:gd name="T38" fmla="*/ 100012 w 81"/>
                  <a:gd name="T39" fmla="*/ 57150 h 163"/>
                  <a:gd name="T40" fmla="*/ 100012 w 81"/>
                  <a:gd name="T41" fmla="*/ 69850 h 163"/>
                  <a:gd name="T42" fmla="*/ 98425 w 81"/>
                  <a:gd name="T43" fmla="*/ 95250 h 163"/>
                  <a:gd name="T44" fmla="*/ 98425 w 81"/>
                  <a:gd name="T45" fmla="*/ 119063 h 163"/>
                  <a:gd name="T46" fmla="*/ 100012 w 81"/>
                  <a:gd name="T47" fmla="*/ 134938 h 163"/>
                  <a:gd name="T48" fmla="*/ 101600 w 81"/>
                  <a:gd name="T49" fmla="*/ 153988 h 163"/>
                  <a:gd name="T50" fmla="*/ 101600 w 81"/>
                  <a:gd name="T51" fmla="*/ 174625 h 163"/>
                  <a:gd name="T52" fmla="*/ 103187 w 81"/>
                  <a:gd name="T53" fmla="*/ 185738 h 163"/>
                  <a:gd name="T54" fmla="*/ 109537 w 81"/>
                  <a:gd name="T55" fmla="*/ 211138 h 163"/>
                  <a:gd name="T56" fmla="*/ 114300 w 81"/>
                  <a:gd name="T57" fmla="*/ 222250 h 163"/>
                  <a:gd name="T58" fmla="*/ 120650 w 81"/>
                  <a:gd name="T59" fmla="*/ 234950 h 163"/>
                  <a:gd name="T60" fmla="*/ 123825 w 81"/>
                  <a:gd name="T61" fmla="*/ 242888 h 163"/>
                  <a:gd name="T62" fmla="*/ 127000 w 81"/>
                  <a:gd name="T63" fmla="*/ 249238 h 163"/>
                  <a:gd name="T64" fmla="*/ 128587 w 81"/>
                  <a:gd name="T65" fmla="*/ 250825 h 163"/>
                  <a:gd name="T66" fmla="*/ 106362 w 81"/>
                  <a:gd name="T67" fmla="*/ 255588 h 163"/>
                  <a:gd name="T68" fmla="*/ 84137 w 81"/>
                  <a:gd name="T69" fmla="*/ 257175 h 163"/>
                  <a:gd name="T70" fmla="*/ 61912 w 81"/>
                  <a:gd name="T71" fmla="*/ 258763 h 163"/>
                  <a:gd name="T72" fmla="*/ 42862 w 81"/>
                  <a:gd name="T73" fmla="*/ 258763 h 163"/>
                  <a:gd name="T74" fmla="*/ 25400 w 81"/>
                  <a:gd name="T75" fmla="*/ 257175 h 163"/>
                  <a:gd name="T76" fmla="*/ 11112 w 81"/>
                  <a:gd name="T77" fmla="*/ 255588 h 163"/>
                  <a:gd name="T78" fmla="*/ 3175 w 81"/>
                  <a:gd name="T79" fmla="*/ 255588 h 163"/>
                  <a:gd name="T80" fmla="*/ 0 w 81"/>
                  <a:gd name="T81" fmla="*/ 255588 h 163"/>
                  <a:gd name="T82" fmla="*/ 9525 w 81"/>
                  <a:gd name="T83" fmla="*/ 234950 h 163"/>
                  <a:gd name="T84" fmla="*/ 15875 w 81"/>
                  <a:gd name="T85" fmla="*/ 220663 h 163"/>
                  <a:gd name="T86" fmla="*/ 20637 w 81"/>
                  <a:gd name="T87" fmla="*/ 209550 h 163"/>
                  <a:gd name="T88" fmla="*/ 23812 w 81"/>
                  <a:gd name="T89" fmla="*/ 201613 h 163"/>
                  <a:gd name="T90" fmla="*/ 23812 w 81"/>
                  <a:gd name="T91" fmla="*/ 196850 h 163"/>
                  <a:gd name="T92" fmla="*/ 23812 w 81"/>
                  <a:gd name="T93" fmla="*/ 193675 h 163"/>
                  <a:gd name="T94" fmla="*/ 26987 w 81"/>
                  <a:gd name="T95" fmla="*/ 179388 h 163"/>
                  <a:gd name="T96" fmla="*/ 28575 w 81"/>
                  <a:gd name="T97" fmla="*/ 165100 h 163"/>
                  <a:gd name="T98" fmla="*/ 30162 w 81"/>
                  <a:gd name="T99" fmla="*/ 150813 h 163"/>
                  <a:gd name="T100" fmla="*/ 30162 w 81"/>
                  <a:gd name="T101" fmla="*/ 119063 h 163"/>
                  <a:gd name="T102" fmla="*/ 28575 w 81"/>
                  <a:gd name="T103" fmla="*/ 84138 h 163"/>
                  <a:gd name="T104" fmla="*/ 26987 w 81"/>
                  <a:gd name="T105" fmla="*/ 69850 h 163"/>
                  <a:gd name="T106" fmla="*/ 25400 w 81"/>
                  <a:gd name="T107" fmla="*/ 60325 h 163"/>
                  <a:gd name="T108" fmla="*/ 25400 w 81"/>
                  <a:gd name="T109" fmla="*/ 42863 h 163"/>
                  <a:gd name="T110" fmla="*/ 26987 w 81"/>
                  <a:gd name="T111" fmla="*/ 33338 h 163"/>
                  <a:gd name="T112" fmla="*/ 28575 w 81"/>
                  <a:gd name="T113" fmla="*/ 25400 h 163"/>
                  <a:gd name="T114" fmla="*/ 28575 w 81"/>
                  <a:gd name="T115" fmla="*/ 3175 h 163"/>
                  <a:gd name="T116" fmla="*/ 30162 w 81"/>
                  <a:gd name="T117" fmla="*/ 0 h 16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81"/>
                  <a:gd name="T178" fmla="*/ 0 h 163"/>
                  <a:gd name="T179" fmla="*/ 81 w 81"/>
                  <a:gd name="T180" fmla="*/ 163 h 16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81" h="163">
                    <a:moveTo>
                      <a:pt x="19" y="0"/>
                    </a:moveTo>
                    <a:lnTo>
                      <a:pt x="20" y="1"/>
                    </a:lnTo>
                    <a:lnTo>
                      <a:pt x="23" y="4"/>
                    </a:lnTo>
                    <a:lnTo>
                      <a:pt x="29" y="9"/>
                    </a:lnTo>
                    <a:lnTo>
                      <a:pt x="37" y="14"/>
                    </a:lnTo>
                    <a:lnTo>
                      <a:pt x="39" y="15"/>
                    </a:lnTo>
                    <a:lnTo>
                      <a:pt x="40" y="16"/>
                    </a:lnTo>
                    <a:lnTo>
                      <a:pt x="42" y="16"/>
                    </a:lnTo>
                    <a:lnTo>
                      <a:pt x="43" y="15"/>
                    </a:lnTo>
                    <a:lnTo>
                      <a:pt x="44" y="15"/>
                    </a:lnTo>
                    <a:lnTo>
                      <a:pt x="48" y="14"/>
                    </a:lnTo>
                    <a:lnTo>
                      <a:pt x="53" y="10"/>
                    </a:lnTo>
                    <a:lnTo>
                      <a:pt x="56" y="6"/>
                    </a:lnTo>
                    <a:lnTo>
                      <a:pt x="59" y="3"/>
                    </a:lnTo>
                    <a:lnTo>
                      <a:pt x="60" y="1"/>
                    </a:lnTo>
                    <a:lnTo>
                      <a:pt x="61" y="3"/>
                    </a:lnTo>
                    <a:lnTo>
                      <a:pt x="61" y="5"/>
                    </a:lnTo>
                    <a:lnTo>
                      <a:pt x="62" y="7"/>
                    </a:lnTo>
                    <a:lnTo>
                      <a:pt x="62" y="30"/>
                    </a:lnTo>
                    <a:lnTo>
                      <a:pt x="63" y="36"/>
                    </a:lnTo>
                    <a:lnTo>
                      <a:pt x="63" y="44"/>
                    </a:lnTo>
                    <a:lnTo>
                      <a:pt x="62" y="60"/>
                    </a:lnTo>
                    <a:lnTo>
                      <a:pt x="62" y="75"/>
                    </a:lnTo>
                    <a:lnTo>
                      <a:pt x="63" y="85"/>
                    </a:lnTo>
                    <a:lnTo>
                      <a:pt x="64" y="97"/>
                    </a:lnTo>
                    <a:lnTo>
                      <a:pt x="64" y="110"/>
                    </a:lnTo>
                    <a:lnTo>
                      <a:pt x="65" y="117"/>
                    </a:lnTo>
                    <a:lnTo>
                      <a:pt x="69" y="133"/>
                    </a:lnTo>
                    <a:lnTo>
                      <a:pt x="72" y="140"/>
                    </a:lnTo>
                    <a:lnTo>
                      <a:pt x="76" y="148"/>
                    </a:lnTo>
                    <a:lnTo>
                      <a:pt x="78" y="153"/>
                    </a:lnTo>
                    <a:lnTo>
                      <a:pt x="80" y="157"/>
                    </a:lnTo>
                    <a:lnTo>
                      <a:pt x="81" y="158"/>
                    </a:lnTo>
                    <a:lnTo>
                      <a:pt x="67" y="161"/>
                    </a:lnTo>
                    <a:lnTo>
                      <a:pt x="53" y="162"/>
                    </a:lnTo>
                    <a:lnTo>
                      <a:pt x="39" y="163"/>
                    </a:lnTo>
                    <a:lnTo>
                      <a:pt x="27" y="163"/>
                    </a:lnTo>
                    <a:lnTo>
                      <a:pt x="16" y="162"/>
                    </a:lnTo>
                    <a:lnTo>
                      <a:pt x="7" y="161"/>
                    </a:lnTo>
                    <a:lnTo>
                      <a:pt x="2" y="161"/>
                    </a:lnTo>
                    <a:lnTo>
                      <a:pt x="0" y="161"/>
                    </a:lnTo>
                    <a:lnTo>
                      <a:pt x="6" y="148"/>
                    </a:lnTo>
                    <a:lnTo>
                      <a:pt x="10" y="139"/>
                    </a:lnTo>
                    <a:lnTo>
                      <a:pt x="13" y="132"/>
                    </a:lnTo>
                    <a:lnTo>
                      <a:pt x="15" y="127"/>
                    </a:lnTo>
                    <a:lnTo>
                      <a:pt x="15" y="124"/>
                    </a:lnTo>
                    <a:lnTo>
                      <a:pt x="15" y="122"/>
                    </a:lnTo>
                    <a:lnTo>
                      <a:pt x="17" y="113"/>
                    </a:lnTo>
                    <a:lnTo>
                      <a:pt x="18" y="104"/>
                    </a:lnTo>
                    <a:lnTo>
                      <a:pt x="19" y="95"/>
                    </a:lnTo>
                    <a:lnTo>
                      <a:pt x="19" y="75"/>
                    </a:lnTo>
                    <a:lnTo>
                      <a:pt x="18" y="53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27"/>
                    </a:lnTo>
                    <a:lnTo>
                      <a:pt x="17" y="21"/>
                    </a:lnTo>
                    <a:lnTo>
                      <a:pt x="18" y="16"/>
                    </a:lnTo>
                    <a:lnTo>
                      <a:pt x="18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C5C5C"/>
              </a:solidFill>
              <a:ln w="0">
                <a:solidFill>
                  <a:srgbClr val="5C5C5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5" name="Freeform 15"/>
              <p:cNvSpPr>
                <a:spLocks/>
              </p:cNvSpPr>
              <p:nvPr/>
            </p:nvSpPr>
            <p:spPr bwMode="auto">
              <a:xfrm>
                <a:off x="7023117" y="1092181"/>
                <a:ext cx="128587" cy="12700"/>
              </a:xfrm>
              <a:custGeom>
                <a:avLst/>
                <a:gdLst>
                  <a:gd name="T0" fmla="*/ 4762 w 81"/>
                  <a:gd name="T1" fmla="*/ 0 h 8"/>
                  <a:gd name="T2" fmla="*/ 125412 w 81"/>
                  <a:gd name="T3" fmla="*/ 0 h 8"/>
                  <a:gd name="T4" fmla="*/ 127000 w 81"/>
                  <a:gd name="T5" fmla="*/ 3175 h 8"/>
                  <a:gd name="T6" fmla="*/ 128587 w 81"/>
                  <a:gd name="T7" fmla="*/ 4762 h 8"/>
                  <a:gd name="T8" fmla="*/ 106362 w 81"/>
                  <a:gd name="T9" fmla="*/ 9525 h 8"/>
                  <a:gd name="T10" fmla="*/ 84137 w 81"/>
                  <a:gd name="T11" fmla="*/ 11112 h 8"/>
                  <a:gd name="T12" fmla="*/ 61912 w 81"/>
                  <a:gd name="T13" fmla="*/ 12700 h 8"/>
                  <a:gd name="T14" fmla="*/ 42862 w 81"/>
                  <a:gd name="T15" fmla="*/ 12700 h 8"/>
                  <a:gd name="T16" fmla="*/ 25400 w 81"/>
                  <a:gd name="T17" fmla="*/ 11112 h 8"/>
                  <a:gd name="T18" fmla="*/ 11112 w 81"/>
                  <a:gd name="T19" fmla="*/ 9525 h 8"/>
                  <a:gd name="T20" fmla="*/ 3175 w 81"/>
                  <a:gd name="T21" fmla="*/ 9525 h 8"/>
                  <a:gd name="T22" fmla="*/ 0 w 81"/>
                  <a:gd name="T23" fmla="*/ 9525 h 8"/>
                  <a:gd name="T24" fmla="*/ 4762 w 81"/>
                  <a:gd name="T25" fmla="*/ 0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1"/>
                  <a:gd name="T40" fmla="*/ 0 h 8"/>
                  <a:gd name="T41" fmla="*/ 81 w 81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1" h="8">
                    <a:moveTo>
                      <a:pt x="3" y="0"/>
                    </a:moveTo>
                    <a:lnTo>
                      <a:pt x="79" y="0"/>
                    </a:lnTo>
                    <a:lnTo>
                      <a:pt x="80" y="2"/>
                    </a:lnTo>
                    <a:lnTo>
                      <a:pt x="81" y="3"/>
                    </a:lnTo>
                    <a:lnTo>
                      <a:pt x="67" y="6"/>
                    </a:lnTo>
                    <a:lnTo>
                      <a:pt x="53" y="7"/>
                    </a:lnTo>
                    <a:lnTo>
                      <a:pt x="39" y="8"/>
                    </a:lnTo>
                    <a:lnTo>
                      <a:pt x="27" y="8"/>
                    </a:lnTo>
                    <a:lnTo>
                      <a:pt x="16" y="7"/>
                    </a:lnTo>
                    <a:lnTo>
                      <a:pt x="7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6" name="Freeform 16"/>
              <p:cNvSpPr>
                <a:spLocks/>
              </p:cNvSpPr>
              <p:nvPr/>
            </p:nvSpPr>
            <p:spPr bwMode="auto">
              <a:xfrm>
                <a:off x="7027879" y="1079481"/>
                <a:ext cx="120650" cy="12700"/>
              </a:xfrm>
              <a:custGeom>
                <a:avLst/>
                <a:gdLst>
                  <a:gd name="T0" fmla="*/ 6350 w 76"/>
                  <a:gd name="T1" fmla="*/ 0 h 8"/>
                  <a:gd name="T2" fmla="*/ 114300 w 76"/>
                  <a:gd name="T3" fmla="*/ 0 h 8"/>
                  <a:gd name="T4" fmla="*/ 115888 w 76"/>
                  <a:gd name="T5" fmla="*/ 1588 h 8"/>
                  <a:gd name="T6" fmla="*/ 119063 w 76"/>
                  <a:gd name="T7" fmla="*/ 9525 h 8"/>
                  <a:gd name="T8" fmla="*/ 120650 w 76"/>
                  <a:gd name="T9" fmla="*/ 12700 h 8"/>
                  <a:gd name="T10" fmla="*/ 0 w 76"/>
                  <a:gd name="T11" fmla="*/ 12700 h 8"/>
                  <a:gd name="T12" fmla="*/ 4762 w 76"/>
                  <a:gd name="T13" fmla="*/ 1588 h 8"/>
                  <a:gd name="T14" fmla="*/ 6350 w 76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"/>
                  <a:gd name="T25" fmla="*/ 0 h 8"/>
                  <a:gd name="T26" fmla="*/ 76 w 76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" h="8">
                    <a:moveTo>
                      <a:pt x="4" y="0"/>
                    </a:moveTo>
                    <a:lnTo>
                      <a:pt x="72" y="0"/>
                    </a:lnTo>
                    <a:lnTo>
                      <a:pt x="73" y="1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0" y="8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DFDFD"/>
              </a:solidFill>
              <a:ln w="0">
                <a:solidFill>
                  <a:srgbClr val="FDFDF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7" name="Freeform 17"/>
              <p:cNvSpPr>
                <a:spLocks/>
              </p:cNvSpPr>
              <p:nvPr/>
            </p:nvSpPr>
            <p:spPr bwMode="auto">
              <a:xfrm>
                <a:off x="7034229" y="1066781"/>
                <a:ext cx="107950" cy="12700"/>
              </a:xfrm>
              <a:custGeom>
                <a:avLst/>
                <a:gdLst>
                  <a:gd name="T0" fmla="*/ 4762 w 68"/>
                  <a:gd name="T1" fmla="*/ 0 h 8"/>
                  <a:gd name="T2" fmla="*/ 101600 w 68"/>
                  <a:gd name="T3" fmla="*/ 0 h 8"/>
                  <a:gd name="T4" fmla="*/ 103188 w 68"/>
                  <a:gd name="T5" fmla="*/ 1588 h 8"/>
                  <a:gd name="T6" fmla="*/ 107950 w 68"/>
                  <a:gd name="T7" fmla="*/ 12700 h 8"/>
                  <a:gd name="T8" fmla="*/ 0 w 68"/>
                  <a:gd name="T9" fmla="*/ 12700 h 8"/>
                  <a:gd name="T10" fmla="*/ 4762 w 68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"/>
                  <a:gd name="T19" fmla="*/ 0 h 8"/>
                  <a:gd name="T20" fmla="*/ 68 w 68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" h="8">
                    <a:moveTo>
                      <a:pt x="3" y="0"/>
                    </a:moveTo>
                    <a:lnTo>
                      <a:pt x="64" y="0"/>
                    </a:lnTo>
                    <a:lnTo>
                      <a:pt x="65" y="1"/>
                    </a:lnTo>
                    <a:lnTo>
                      <a:pt x="68" y="8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BFBFB"/>
              </a:solidFill>
              <a:ln w="0">
                <a:solidFill>
                  <a:srgbClr val="FBFBF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8" name="Freeform 18"/>
              <p:cNvSpPr>
                <a:spLocks/>
              </p:cNvSpPr>
              <p:nvPr/>
            </p:nvSpPr>
            <p:spPr bwMode="auto">
              <a:xfrm>
                <a:off x="7038992" y="1055668"/>
                <a:ext cx="98425" cy="12700"/>
              </a:xfrm>
              <a:custGeom>
                <a:avLst/>
                <a:gdLst>
                  <a:gd name="T0" fmla="*/ 4763 w 62"/>
                  <a:gd name="T1" fmla="*/ 0 h 8"/>
                  <a:gd name="T2" fmla="*/ 93663 w 62"/>
                  <a:gd name="T3" fmla="*/ 0 h 8"/>
                  <a:gd name="T4" fmla="*/ 93663 w 62"/>
                  <a:gd name="T5" fmla="*/ 1588 h 8"/>
                  <a:gd name="T6" fmla="*/ 98425 w 62"/>
                  <a:gd name="T7" fmla="*/ 12700 h 8"/>
                  <a:gd name="T8" fmla="*/ 0 w 62"/>
                  <a:gd name="T9" fmla="*/ 12700 h 8"/>
                  <a:gd name="T10" fmla="*/ 0 w 62"/>
                  <a:gd name="T11" fmla="*/ 11112 h 8"/>
                  <a:gd name="T12" fmla="*/ 4763 w 62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8"/>
                  <a:gd name="T23" fmla="*/ 62 w 62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8">
                    <a:moveTo>
                      <a:pt x="3" y="0"/>
                    </a:moveTo>
                    <a:lnTo>
                      <a:pt x="59" y="0"/>
                    </a:lnTo>
                    <a:lnTo>
                      <a:pt x="59" y="1"/>
                    </a:lnTo>
                    <a:lnTo>
                      <a:pt x="62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9F9F9"/>
              </a:solidFill>
              <a:ln w="0">
                <a:solidFill>
                  <a:srgbClr val="F9F9F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9" name="Freeform 19"/>
              <p:cNvSpPr>
                <a:spLocks/>
              </p:cNvSpPr>
              <p:nvPr/>
            </p:nvSpPr>
            <p:spPr bwMode="auto">
              <a:xfrm>
                <a:off x="7043754" y="1042968"/>
                <a:ext cx="88900" cy="12700"/>
              </a:xfrm>
              <a:custGeom>
                <a:avLst/>
                <a:gdLst>
                  <a:gd name="T0" fmla="*/ 3175 w 56"/>
                  <a:gd name="T1" fmla="*/ 0 h 8"/>
                  <a:gd name="T2" fmla="*/ 84138 w 56"/>
                  <a:gd name="T3" fmla="*/ 0 h 8"/>
                  <a:gd name="T4" fmla="*/ 88900 w 56"/>
                  <a:gd name="T5" fmla="*/ 12700 h 8"/>
                  <a:gd name="T6" fmla="*/ 0 w 56"/>
                  <a:gd name="T7" fmla="*/ 12700 h 8"/>
                  <a:gd name="T8" fmla="*/ 3175 w 56"/>
                  <a:gd name="T9" fmla="*/ 4762 h 8"/>
                  <a:gd name="T10" fmla="*/ 3175 w 56"/>
                  <a:gd name="T11" fmla="*/ 0 h 8"/>
                  <a:gd name="T12" fmla="*/ 3175 w 56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8"/>
                  <a:gd name="T23" fmla="*/ 56 w 56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8">
                    <a:moveTo>
                      <a:pt x="2" y="0"/>
                    </a:moveTo>
                    <a:lnTo>
                      <a:pt x="53" y="0"/>
                    </a:lnTo>
                    <a:lnTo>
                      <a:pt x="56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6F6F6"/>
              </a:solidFill>
              <a:ln w="0">
                <a:solidFill>
                  <a:srgbClr val="F6F6F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0" name="Freeform 20"/>
              <p:cNvSpPr>
                <a:spLocks/>
              </p:cNvSpPr>
              <p:nvPr/>
            </p:nvSpPr>
            <p:spPr bwMode="auto">
              <a:xfrm>
                <a:off x="7046929" y="1030268"/>
                <a:ext cx="80962" cy="12700"/>
              </a:xfrm>
              <a:custGeom>
                <a:avLst/>
                <a:gdLst>
                  <a:gd name="T0" fmla="*/ 1587 w 51"/>
                  <a:gd name="T1" fmla="*/ 0 h 8"/>
                  <a:gd name="T2" fmla="*/ 79375 w 51"/>
                  <a:gd name="T3" fmla="*/ 0 h 8"/>
                  <a:gd name="T4" fmla="*/ 79375 w 51"/>
                  <a:gd name="T5" fmla="*/ 1588 h 8"/>
                  <a:gd name="T6" fmla="*/ 80962 w 51"/>
                  <a:gd name="T7" fmla="*/ 12700 h 8"/>
                  <a:gd name="T8" fmla="*/ 0 w 51"/>
                  <a:gd name="T9" fmla="*/ 12700 h 8"/>
                  <a:gd name="T10" fmla="*/ 0 w 51"/>
                  <a:gd name="T11" fmla="*/ 9525 h 8"/>
                  <a:gd name="T12" fmla="*/ 1587 w 51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8"/>
                  <a:gd name="T23" fmla="*/ 51 w 51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8">
                    <a:moveTo>
                      <a:pt x="1" y="0"/>
                    </a:moveTo>
                    <a:lnTo>
                      <a:pt x="50" y="0"/>
                    </a:lnTo>
                    <a:lnTo>
                      <a:pt x="50" y="1"/>
                    </a:lnTo>
                    <a:lnTo>
                      <a:pt x="51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4F4F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1" name="Freeform 21"/>
              <p:cNvSpPr>
                <a:spLocks/>
              </p:cNvSpPr>
              <p:nvPr/>
            </p:nvSpPr>
            <p:spPr bwMode="auto">
              <a:xfrm>
                <a:off x="7048517" y="1017568"/>
                <a:ext cx="77787" cy="12700"/>
              </a:xfrm>
              <a:custGeom>
                <a:avLst/>
                <a:gdLst>
                  <a:gd name="T0" fmla="*/ 3175 w 49"/>
                  <a:gd name="T1" fmla="*/ 0 h 8"/>
                  <a:gd name="T2" fmla="*/ 76200 w 49"/>
                  <a:gd name="T3" fmla="*/ 0 h 8"/>
                  <a:gd name="T4" fmla="*/ 76200 w 49"/>
                  <a:gd name="T5" fmla="*/ 3175 h 8"/>
                  <a:gd name="T6" fmla="*/ 77787 w 49"/>
                  <a:gd name="T7" fmla="*/ 12700 h 8"/>
                  <a:gd name="T8" fmla="*/ 0 w 49"/>
                  <a:gd name="T9" fmla="*/ 12700 h 8"/>
                  <a:gd name="T10" fmla="*/ 1587 w 49"/>
                  <a:gd name="T11" fmla="*/ 7937 h 8"/>
                  <a:gd name="T12" fmla="*/ 3175 w 49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8"/>
                  <a:gd name="T23" fmla="*/ 49 w 49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8">
                    <a:moveTo>
                      <a:pt x="2" y="0"/>
                    </a:moveTo>
                    <a:lnTo>
                      <a:pt x="48" y="0"/>
                    </a:lnTo>
                    <a:lnTo>
                      <a:pt x="48" y="2"/>
                    </a:lnTo>
                    <a:lnTo>
                      <a:pt x="49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 w="0">
                <a:solidFill>
                  <a:srgbClr val="F2F2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2" name="Freeform 22"/>
              <p:cNvSpPr>
                <a:spLocks/>
              </p:cNvSpPr>
              <p:nvPr/>
            </p:nvSpPr>
            <p:spPr bwMode="auto">
              <a:xfrm>
                <a:off x="7051692" y="1004868"/>
                <a:ext cx="73025" cy="12700"/>
              </a:xfrm>
              <a:custGeom>
                <a:avLst/>
                <a:gdLst>
                  <a:gd name="T0" fmla="*/ 0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0 w 46"/>
                  <a:gd name="T7" fmla="*/ 12700 h 8"/>
                  <a:gd name="T8" fmla="*/ 0 w 46"/>
                  <a:gd name="T9" fmla="*/ 6350 h 8"/>
                  <a:gd name="T10" fmla="*/ 0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0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0"/>
              </a:solidFill>
              <a:ln w="0">
                <a:solidFill>
                  <a:srgbClr val="F0F0F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3" name="Freeform 23"/>
              <p:cNvSpPr>
                <a:spLocks/>
              </p:cNvSpPr>
              <p:nvPr/>
            </p:nvSpPr>
            <p:spPr bwMode="auto">
              <a:xfrm>
                <a:off x="7051692" y="993756"/>
                <a:ext cx="73025" cy="12700"/>
              </a:xfrm>
              <a:custGeom>
                <a:avLst/>
                <a:gdLst>
                  <a:gd name="T0" fmla="*/ 1588 w 46"/>
                  <a:gd name="T1" fmla="*/ 0 h 8"/>
                  <a:gd name="T2" fmla="*/ 71438 w 46"/>
                  <a:gd name="T3" fmla="*/ 0 h 8"/>
                  <a:gd name="T4" fmla="*/ 73025 w 46"/>
                  <a:gd name="T5" fmla="*/ 6350 h 8"/>
                  <a:gd name="T6" fmla="*/ 73025 w 46"/>
                  <a:gd name="T7" fmla="*/ 12700 h 8"/>
                  <a:gd name="T8" fmla="*/ 0 w 46"/>
                  <a:gd name="T9" fmla="*/ 12700 h 8"/>
                  <a:gd name="T10" fmla="*/ 1588 w 46"/>
                  <a:gd name="T11" fmla="*/ 3175 h 8"/>
                  <a:gd name="T12" fmla="*/ 1588 w 46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8"/>
                  <a:gd name="T23" fmla="*/ 46 w 46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8">
                    <a:moveTo>
                      <a:pt x="1" y="0"/>
                    </a:moveTo>
                    <a:lnTo>
                      <a:pt x="45" y="0"/>
                    </a:lnTo>
                    <a:lnTo>
                      <a:pt x="46" y="4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EDED"/>
              </a:solidFill>
              <a:ln w="0">
                <a:solidFill>
                  <a:srgbClr val="EDEDE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4" name="Rectangle 24"/>
              <p:cNvSpPr>
                <a:spLocks noChangeArrowheads="1"/>
              </p:cNvSpPr>
              <p:nvPr/>
            </p:nvSpPr>
            <p:spPr bwMode="auto">
              <a:xfrm>
                <a:off x="7053279" y="981056"/>
                <a:ext cx="69850" cy="12700"/>
              </a:xfrm>
              <a:prstGeom prst="rect">
                <a:avLst/>
              </a:prstGeom>
              <a:solidFill>
                <a:srgbClr val="EBEBEB"/>
              </a:solidFill>
              <a:ln w="0">
                <a:solidFill>
                  <a:srgbClr val="EBEBEB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2095" name="Freeform 25"/>
              <p:cNvSpPr>
                <a:spLocks/>
              </p:cNvSpPr>
              <p:nvPr/>
            </p:nvSpPr>
            <p:spPr bwMode="auto">
              <a:xfrm>
                <a:off x="7053279" y="968356"/>
                <a:ext cx="69850" cy="12700"/>
              </a:xfrm>
              <a:custGeom>
                <a:avLst/>
                <a:gdLst>
                  <a:gd name="T0" fmla="*/ 0 w 44"/>
                  <a:gd name="T1" fmla="*/ 0 h 8"/>
                  <a:gd name="T2" fmla="*/ 68263 w 44"/>
                  <a:gd name="T3" fmla="*/ 0 h 8"/>
                  <a:gd name="T4" fmla="*/ 69850 w 44"/>
                  <a:gd name="T5" fmla="*/ 12700 h 8"/>
                  <a:gd name="T6" fmla="*/ 0 w 44"/>
                  <a:gd name="T7" fmla="*/ 12700 h 8"/>
                  <a:gd name="T8" fmla="*/ 0 w 44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8"/>
                  <a:gd name="T17" fmla="*/ 44 w 4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8">
                    <a:moveTo>
                      <a:pt x="0" y="0"/>
                    </a:moveTo>
                    <a:lnTo>
                      <a:pt x="43" y="0"/>
                    </a:lnTo>
                    <a:lnTo>
                      <a:pt x="4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E9"/>
              </a:solidFill>
              <a:ln w="0">
                <a:solidFill>
                  <a:srgbClr val="E9E9E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6" name="Rectangle 26"/>
              <p:cNvSpPr>
                <a:spLocks noChangeArrowheads="1"/>
              </p:cNvSpPr>
              <p:nvPr/>
            </p:nvSpPr>
            <p:spPr bwMode="auto">
              <a:xfrm>
                <a:off x="7053279" y="957243"/>
                <a:ext cx="68262" cy="12700"/>
              </a:xfrm>
              <a:prstGeom prst="rect">
                <a:avLst/>
              </a:prstGeom>
              <a:solidFill>
                <a:srgbClr val="E6E6E6"/>
              </a:solidFill>
              <a:ln w="0">
                <a:solidFill>
                  <a:srgbClr val="E6E6E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2097" name="Freeform 27"/>
              <p:cNvSpPr>
                <a:spLocks/>
              </p:cNvSpPr>
              <p:nvPr/>
            </p:nvSpPr>
            <p:spPr bwMode="auto">
              <a:xfrm>
                <a:off x="7051692" y="944543"/>
                <a:ext cx="69850" cy="12700"/>
              </a:xfrm>
              <a:custGeom>
                <a:avLst/>
                <a:gdLst>
                  <a:gd name="T0" fmla="*/ 0 w 44"/>
                  <a:gd name="T1" fmla="*/ 0 h 8"/>
                  <a:gd name="T2" fmla="*/ 69850 w 44"/>
                  <a:gd name="T3" fmla="*/ 0 h 8"/>
                  <a:gd name="T4" fmla="*/ 69850 w 44"/>
                  <a:gd name="T5" fmla="*/ 12700 h 8"/>
                  <a:gd name="T6" fmla="*/ 1588 w 44"/>
                  <a:gd name="T7" fmla="*/ 12700 h 8"/>
                  <a:gd name="T8" fmla="*/ 0 w 44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8"/>
                  <a:gd name="T17" fmla="*/ 44 w 4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8">
                    <a:moveTo>
                      <a:pt x="0" y="0"/>
                    </a:moveTo>
                    <a:lnTo>
                      <a:pt x="44" y="0"/>
                    </a:lnTo>
                    <a:lnTo>
                      <a:pt x="44" y="8"/>
                    </a:lnTo>
                    <a:lnTo>
                      <a:pt x="1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 w="0">
                <a:solidFill>
                  <a:srgbClr val="E4E4E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8" name="Freeform 28"/>
              <p:cNvSpPr>
                <a:spLocks/>
              </p:cNvSpPr>
              <p:nvPr/>
            </p:nvSpPr>
            <p:spPr bwMode="auto">
              <a:xfrm>
                <a:off x="7051692" y="931843"/>
                <a:ext cx="71437" cy="12700"/>
              </a:xfrm>
              <a:custGeom>
                <a:avLst/>
                <a:gdLst>
                  <a:gd name="T0" fmla="*/ 0 w 45"/>
                  <a:gd name="T1" fmla="*/ 0 h 8"/>
                  <a:gd name="T2" fmla="*/ 71437 w 45"/>
                  <a:gd name="T3" fmla="*/ 0 h 8"/>
                  <a:gd name="T4" fmla="*/ 69850 w 45"/>
                  <a:gd name="T5" fmla="*/ 9525 h 8"/>
                  <a:gd name="T6" fmla="*/ 69850 w 45"/>
                  <a:gd name="T7" fmla="*/ 12700 h 8"/>
                  <a:gd name="T8" fmla="*/ 0 w 45"/>
                  <a:gd name="T9" fmla="*/ 12700 h 8"/>
                  <a:gd name="T10" fmla="*/ 0 w 4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"/>
                  <a:gd name="T19" fmla="*/ 0 h 8"/>
                  <a:gd name="T20" fmla="*/ 45 w 4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" h="8">
                    <a:moveTo>
                      <a:pt x="0" y="0"/>
                    </a:moveTo>
                    <a:lnTo>
                      <a:pt x="45" y="0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 w="0">
                <a:solidFill>
                  <a:srgbClr val="E2E2E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9" name="Freeform 29"/>
              <p:cNvSpPr>
                <a:spLocks/>
              </p:cNvSpPr>
              <p:nvPr/>
            </p:nvSpPr>
            <p:spPr bwMode="auto">
              <a:xfrm>
                <a:off x="7050104" y="919143"/>
                <a:ext cx="73025" cy="12700"/>
              </a:xfrm>
              <a:custGeom>
                <a:avLst/>
                <a:gdLst>
                  <a:gd name="T0" fmla="*/ 0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1588 w 46"/>
                  <a:gd name="T7" fmla="*/ 12700 h 8"/>
                  <a:gd name="T8" fmla="*/ 1588 w 46"/>
                  <a:gd name="T9" fmla="*/ 11112 h 8"/>
                  <a:gd name="T10" fmla="*/ 0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0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0">
                <a:solidFill>
                  <a:srgbClr val="E0E0E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0" name="Freeform 30"/>
              <p:cNvSpPr>
                <a:spLocks/>
              </p:cNvSpPr>
              <p:nvPr/>
            </p:nvSpPr>
            <p:spPr bwMode="auto">
              <a:xfrm>
                <a:off x="7048517" y="906443"/>
                <a:ext cx="74612" cy="12700"/>
              </a:xfrm>
              <a:custGeom>
                <a:avLst/>
                <a:gdLst>
                  <a:gd name="T0" fmla="*/ 0 w 47"/>
                  <a:gd name="T1" fmla="*/ 0 h 8"/>
                  <a:gd name="T2" fmla="*/ 74612 w 47"/>
                  <a:gd name="T3" fmla="*/ 0 h 8"/>
                  <a:gd name="T4" fmla="*/ 74612 w 47"/>
                  <a:gd name="T5" fmla="*/ 9525 h 8"/>
                  <a:gd name="T6" fmla="*/ 74612 w 47"/>
                  <a:gd name="T7" fmla="*/ 12700 h 8"/>
                  <a:gd name="T8" fmla="*/ 1587 w 47"/>
                  <a:gd name="T9" fmla="*/ 12700 h 8"/>
                  <a:gd name="T10" fmla="*/ 1587 w 47"/>
                  <a:gd name="T11" fmla="*/ 9525 h 8"/>
                  <a:gd name="T12" fmla="*/ 0 w 47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8"/>
                  <a:gd name="T23" fmla="*/ 47 w 47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8">
                    <a:moveTo>
                      <a:pt x="0" y="0"/>
                    </a:moveTo>
                    <a:lnTo>
                      <a:pt x="47" y="0"/>
                    </a:lnTo>
                    <a:lnTo>
                      <a:pt x="47" y="6"/>
                    </a:lnTo>
                    <a:lnTo>
                      <a:pt x="47" y="8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 w="0">
                <a:solidFill>
                  <a:srgbClr val="DEDED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1" name="Freeform 31"/>
              <p:cNvSpPr>
                <a:spLocks/>
              </p:cNvSpPr>
              <p:nvPr/>
            </p:nvSpPr>
            <p:spPr bwMode="auto">
              <a:xfrm>
                <a:off x="7048517" y="893743"/>
                <a:ext cx="74612" cy="12700"/>
              </a:xfrm>
              <a:custGeom>
                <a:avLst/>
                <a:gdLst>
                  <a:gd name="T0" fmla="*/ 0 w 47"/>
                  <a:gd name="T1" fmla="*/ 0 h 8"/>
                  <a:gd name="T2" fmla="*/ 73025 w 47"/>
                  <a:gd name="T3" fmla="*/ 0 h 8"/>
                  <a:gd name="T4" fmla="*/ 74612 w 47"/>
                  <a:gd name="T5" fmla="*/ 9525 h 8"/>
                  <a:gd name="T6" fmla="*/ 74612 w 47"/>
                  <a:gd name="T7" fmla="*/ 12700 h 8"/>
                  <a:gd name="T8" fmla="*/ 0 w 47"/>
                  <a:gd name="T9" fmla="*/ 12700 h 8"/>
                  <a:gd name="T10" fmla="*/ 0 w 47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"/>
                  <a:gd name="T19" fmla="*/ 0 h 8"/>
                  <a:gd name="T20" fmla="*/ 47 w 47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" h="8">
                    <a:moveTo>
                      <a:pt x="0" y="0"/>
                    </a:moveTo>
                    <a:lnTo>
                      <a:pt x="46" y="0"/>
                    </a:lnTo>
                    <a:lnTo>
                      <a:pt x="47" y="6"/>
                    </a:lnTo>
                    <a:lnTo>
                      <a:pt x="47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 w="0">
                <a:solidFill>
                  <a:srgbClr val="D5D5D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2" name="Freeform 32"/>
              <p:cNvSpPr>
                <a:spLocks/>
              </p:cNvSpPr>
              <p:nvPr/>
            </p:nvSpPr>
            <p:spPr bwMode="auto">
              <a:xfrm>
                <a:off x="7048517" y="882631"/>
                <a:ext cx="73025" cy="12700"/>
              </a:xfrm>
              <a:custGeom>
                <a:avLst/>
                <a:gdLst>
                  <a:gd name="T0" fmla="*/ 1588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0 w 46"/>
                  <a:gd name="T7" fmla="*/ 12700 h 8"/>
                  <a:gd name="T8" fmla="*/ 0 w 46"/>
                  <a:gd name="T9" fmla="*/ 6350 h 8"/>
                  <a:gd name="T10" fmla="*/ 1588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1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4C4C4"/>
              </a:solidFill>
              <a:ln w="0">
                <a:solidFill>
                  <a:srgbClr val="C4C4C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3" name="Freeform 33"/>
              <p:cNvSpPr>
                <a:spLocks/>
              </p:cNvSpPr>
              <p:nvPr/>
            </p:nvSpPr>
            <p:spPr bwMode="auto">
              <a:xfrm>
                <a:off x="7050104" y="869931"/>
                <a:ext cx="71437" cy="12700"/>
              </a:xfrm>
              <a:custGeom>
                <a:avLst/>
                <a:gdLst>
                  <a:gd name="T0" fmla="*/ 1587 w 45"/>
                  <a:gd name="T1" fmla="*/ 0 h 8"/>
                  <a:gd name="T2" fmla="*/ 34925 w 45"/>
                  <a:gd name="T3" fmla="*/ 0 h 8"/>
                  <a:gd name="T4" fmla="*/ 36512 w 45"/>
                  <a:gd name="T5" fmla="*/ 1588 h 8"/>
                  <a:gd name="T6" fmla="*/ 39687 w 45"/>
                  <a:gd name="T7" fmla="*/ 1588 h 8"/>
                  <a:gd name="T8" fmla="*/ 41275 w 45"/>
                  <a:gd name="T9" fmla="*/ 0 h 8"/>
                  <a:gd name="T10" fmla="*/ 71437 w 45"/>
                  <a:gd name="T11" fmla="*/ 0 h 8"/>
                  <a:gd name="T12" fmla="*/ 71437 w 45"/>
                  <a:gd name="T13" fmla="*/ 12700 h 8"/>
                  <a:gd name="T14" fmla="*/ 0 w 45"/>
                  <a:gd name="T15" fmla="*/ 12700 h 8"/>
                  <a:gd name="T16" fmla="*/ 0 w 45"/>
                  <a:gd name="T17" fmla="*/ 9525 h 8"/>
                  <a:gd name="T18" fmla="*/ 1587 w 45"/>
                  <a:gd name="T19" fmla="*/ 1588 h 8"/>
                  <a:gd name="T20" fmla="*/ 1587 w 45"/>
                  <a:gd name="T21" fmla="*/ 0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"/>
                  <a:gd name="T34" fmla="*/ 0 h 8"/>
                  <a:gd name="T35" fmla="*/ 45 w 45"/>
                  <a:gd name="T36" fmla="*/ 8 h 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" h="8">
                    <a:moveTo>
                      <a:pt x="1" y="0"/>
                    </a:move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0"/>
                    </a:lnTo>
                    <a:lnTo>
                      <a:pt x="45" y="0"/>
                    </a:lnTo>
                    <a:lnTo>
                      <a:pt x="45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9A9A9"/>
              </a:solidFill>
              <a:ln w="0">
                <a:solidFill>
                  <a:srgbClr val="A9A9A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4" name="Freeform 34"/>
              <p:cNvSpPr>
                <a:spLocks noEditPoints="1"/>
              </p:cNvSpPr>
              <p:nvPr/>
            </p:nvSpPr>
            <p:spPr bwMode="auto">
              <a:xfrm>
                <a:off x="7051692" y="857231"/>
                <a:ext cx="69850" cy="12700"/>
              </a:xfrm>
              <a:custGeom>
                <a:avLst/>
                <a:gdLst>
                  <a:gd name="T0" fmla="*/ 58738 w 44"/>
                  <a:gd name="T1" fmla="*/ 0 h 8"/>
                  <a:gd name="T2" fmla="*/ 69850 w 44"/>
                  <a:gd name="T3" fmla="*/ 0 h 8"/>
                  <a:gd name="T4" fmla="*/ 69850 w 44"/>
                  <a:gd name="T5" fmla="*/ 12700 h 8"/>
                  <a:gd name="T6" fmla="*/ 41275 w 44"/>
                  <a:gd name="T7" fmla="*/ 12700 h 8"/>
                  <a:gd name="T8" fmla="*/ 47625 w 44"/>
                  <a:gd name="T9" fmla="*/ 11112 h 8"/>
                  <a:gd name="T10" fmla="*/ 55563 w 44"/>
                  <a:gd name="T11" fmla="*/ 4762 h 8"/>
                  <a:gd name="T12" fmla="*/ 58738 w 44"/>
                  <a:gd name="T13" fmla="*/ 0 h 8"/>
                  <a:gd name="T14" fmla="*/ 0 w 44"/>
                  <a:gd name="T15" fmla="*/ 0 h 8"/>
                  <a:gd name="T16" fmla="*/ 14288 w 44"/>
                  <a:gd name="T17" fmla="*/ 0 h 8"/>
                  <a:gd name="T18" fmla="*/ 17463 w 44"/>
                  <a:gd name="T19" fmla="*/ 3175 h 8"/>
                  <a:gd name="T20" fmla="*/ 30163 w 44"/>
                  <a:gd name="T21" fmla="*/ 11112 h 8"/>
                  <a:gd name="T22" fmla="*/ 33338 w 44"/>
                  <a:gd name="T23" fmla="*/ 12700 h 8"/>
                  <a:gd name="T24" fmla="*/ 0 w 44"/>
                  <a:gd name="T25" fmla="*/ 12700 h 8"/>
                  <a:gd name="T26" fmla="*/ 0 w 44"/>
                  <a:gd name="T27" fmla="*/ 0 h 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4"/>
                  <a:gd name="T43" fmla="*/ 0 h 8"/>
                  <a:gd name="T44" fmla="*/ 44 w 44"/>
                  <a:gd name="T45" fmla="*/ 8 h 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4" h="8">
                    <a:moveTo>
                      <a:pt x="37" y="0"/>
                    </a:moveTo>
                    <a:lnTo>
                      <a:pt x="44" y="0"/>
                    </a:lnTo>
                    <a:lnTo>
                      <a:pt x="44" y="8"/>
                    </a:lnTo>
                    <a:lnTo>
                      <a:pt x="26" y="8"/>
                    </a:lnTo>
                    <a:lnTo>
                      <a:pt x="30" y="7"/>
                    </a:lnTo>
                    <a:lnTo>
                      <a:pt x="35" y="3"/>
                    </a:lnTo>
                    <a:lnTo>
                      <a:pt x="37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11" y="2"/>
                    </a:lnTo>
                    <a:lnTo>
                      <a:pt x="19" y="7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0">
                <a:solidFill>
                  <a:srgbClr val="86868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5" name="Freeform 35"/>
              <p:cNvSpPr>
                <a:spLocks noEditPoints="1"/>
              </p:cNvSpPr>
              <p:nvPr/>
            </p:nvSpPr>
            <p:spPr bwMode="auto">
              <a:xfrm>
                <a:off x="7051692" y="846118"/>
                <a:ext cx="69850" cy="12700"/>
              </a:xfrm>
              <a:custGeom>
                <a:avLst/>
                <a:gdLst>
                  <a:gd name="T0" fmla="*/ 66675 w 44"/>
                  <a:gd name="T1" fmla="*/ 1588 h 8"/>
                  <a:gd name="T2" fmla="*/ 68263 w 44"/>
                  <a:gd name="T3" fmla="*/ 4762 h 8"/>
                  <a:gd name="T4" fmla="*/ 68263 w 44"/>
                  <a:gd name="T5" fmla="*/ 7937 h 8"/>
                  <a:gd name="T6" fmla="*/ 69850 w 44"/>
                  <a:gd name="T7" fmla="*/ 11112 h 8"/>
                  <a:gd name="T8" fmla="*/ 69850 w 44"/>
                  <a:gd name="T9" fmla="*/ 12700 h 8"/>
                  <a:gd name="T10" fmla="*/ 57150 w 44"/>
                  <a:gd name="T11" fmla="*/ 12700 h 8"/>
                  <a:gd name="T12" fmla="*/ 65088 w 44"/>
                  <a:gd name="T13" fmla="*/ 4762 h 8"/>
                  <a:gd name="T14" fmla="*/ 66675 w 44"/>
                  <a:gd name="T15" fmla="*/ 1588 h 8"/>
                  <a:gd name="T16" fmla="*/ 1588 w 44"/>
                  <a:gd name="T17" fmla="*/ 0 h 8"/>
                  <a:gd name="T18" fmla="*/ 3175 w 44"/>
                  <a:gd name="T19" fmla="*/ 1588 h 8"/>
                  <a:gd name="T20" fmla="*/ 7938 w 44"/>
                  <a:gd name="T21" fmla="*/ 6350 h 8"/>
                  <a:gd name="T22" fmla="*/ 15875 w 44"/>
                  <a:gd name="T23" fmla="*/ 12700 h 8"/>
                  <a:gd name="T24" fmla="*/ 0 w 44"/>
                  <a:gd name="T25" fmla="*/ 12700 h 8"/>
                  <a:gd name="T26" fmla="*/ 0 w 44"/>
                  <a:gd name="T27" fmla="*/ 3175 h 8"/>
                  <a:gd name="T28" fmla="*/ 1588 w 44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4"/>
                  <a:gd name="T46" fmla="*/ 0 h 8"/>
                  <a:gd name="T47" fmla="*/ 44 w 44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4" h="8">
                    <a:moveTo>
                      <a:pt x="42" y="1"/>
                    </a:moveTo>
                    <a:lnTo>
                      <a:pt x="43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4" y="8"/>
                    </a:lnTo>
                    <a:lnTo>
                      <a:pt x="36" y="8"/>
                    </a:lnTo>
                    <a:lnTo>
                      <a:pt x="41" y="3"/>
                    </a:lnTo>
                    <a:lnTo>
                      <a:pt x="42" y="1"/>
                    </a:lnTo>
                    <a:close/>
                    <a:moveTo>
                      <a:pt x="1" y="0"/>
                    </a:moveTo>
                    <a:lnTo>
                      <a:pt x="2" y="1"/>
                    </a:lnTo>
                    <a:lnTo>
                      <a:pt x="5" y="4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5C5C"/>
              </a:solidFill>
              <a:ln w="0">
                <a:solidFill>
                  <a:srgbClr val="5C5C5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6" name="Freeform 36"/>
              <p:cNvSpPr>
                <a:spLocks/>
              </p:cNvSpPr>
              <p:nvPr/>
            </p:nvSpPr>
            <p:spPr bwMode="auto">
              <a:xfrm>
                <a:off x="7023117" y="846118"/>
                <a:ext cx="128587" cy="258763"/>
              </a:xfrm>
              <a:custGeom>
                <a:avLst/>
                <a:gdLst>
                  <a:gd name="T0" fmla="*/ 30162 w 81"/>
                  <a:gd name="T1" fmla="*/ 0 h 163"/>
                  <a:gd name="T2" fmla="*/ 31750 w 81"/>
                  <a:gd name="T3" fmla="*/ 1588 h 163"/>
                  <a:gd name="T4" fmla="*/ 36512 w 81"/>
                  <a:gd name="T5" fmla="*/ 6350 h 163"/>
                  <a:gd name="T6" fmla="*/ 46037 w 81"/>
                  <a:gd name="T7" fmla="*/ 14288 h 163"/>
                  <a:gd name="T8" fmla="*/ 58737 w 81"/>
                  <a:gd name="T9" fmla="*/ 22225 h 163"/>
                  <a:gd name="T10" fmla="*/ 61912 w 81"/>
                  <a:gd name="T11" fmla="*/ 23813 h 163"/>
                  <a:gd name="T12" fmla="*/ 63500 w 81"/>
                  <a:gd name="T13" fmla="*/ 25400 h 163"/>
                  <a:gd name="T14" fmla="*/ 66675 w 81"/>
                  <a:gd name="T15" fmla="*/ 25400 h 163"/>
                  <a:gd name="T16" fmla="*/ 68262 w 81"/>
                  <a:gd name="T17" fmla="*/ 23813 h 163"/>
                  <a:gd name="T18" fmla="*/ 69850 w 81"/>
                  <a:gd name="T19" fmla="*/ 23813 h 163"/>
                  <a:gd name="T20" fmla="*/ 76200 w 81"/>
                  <a:gd name="T21" fmla="*/ 22225 h 163"/>
                  <a:gd name="T22" fmla="*/ 84137 w 81"/>
                  <a:gd name="T23" fmla="*/ 15875 h 163"/>
                  <a:gd name="T24" fmla="*/ 88900 w 81"/>
                  <a:gd name="T25" fmla="*/ 9525 h 163"/>
                  <a:gd name="T26" fmla="*/ 93662 w 81"/>
                  <a:gd name="T27" fmla="*/ 4763 h 163"/>
                  <a:gd name="T28" fmla="*/ 95250 w 81"/>
                  <a:gd name="T29" fmla="*/ 1588 h 163"/>
                  <a:gd name="T30" fmla="*/ 96837 w 81"/>
                  <a:gd name="T31" fmla="*/ 4763 h 163"/>
                  <a:gd name="T32" fmla="*/ 96837 w 81"/>
                  <a:gd name="T33" fmla="*/ 7938 h 163"/>
                  <a:gd name="T34" fmla="*/ 98425 w 81"/>
                  <a:gd name="T35" fmla="*/ 11113 h 163"/>
                  <a:gd name="T36" fmla="*/ 98425 w 81"/>
                  <a:gd name="T37" fmla="*/ 47625 h 163"/>
                  <a:gd name="T38" fmla="*/ 100012 w 81"/>
                  <a:gd name="T39" fmla="*/ 57150 h 163"/>
                  <a:gd name="T40" fmla="*/ 100012 w 81"/>
                  <a:gd name="T41" fmla="*/ 69850 h 163"/>
                  <a:gd name="T42" fmla="*/ 98425 w 81"/>
                  <a:gd name="T43" fmla="*/ 95250 h 163"/>
                  <a:gd name="T44" fmla="*/ 98425 w 81"/>
                  <a:gd name="T45" fmla="*/ 119063 h 163"/>
                  <a:gd name="T46" fmla="*/ 100012 w 81"/>
                  <a:gd name="T47" fmla="*/ 134938 h 163"/>
                  <a:gd name="T48" fmla="*/ 101600 w 81"/>
                  <a:gd name="T49" fmla="*/ 153988 h 163"/>
                  <a:gd name="T50" fmla="*/ 101600 w 81"/>
                  <a:gd name="T51" fmla="*/ 174625 h 163"/>
                  <a:gd name="T52" fmla="*/ 103187 w 81"/>
                  <a:gd name="T53" fmla="*/ 185738 h 163"/>
                  <a:gd name="T54" fmla="*/ 109537 w 81"/>
                  <a:gd name="T55" fmla="*/ 211138 h 163"/>
                  <a:gd name="T56" fmla="*/ 114300 w 81"/>
                  <a:gd name="T57" fmla="*/ 222250 h 163"/>
                  <a:gd name="T58" fmla="*/ 120650 w 81"/>
                  <a:gd name="T59" fmla="*/ 234950 h 163"/>
                  <a:gd name="T60" fmla="*/ 123825 w 81"/>
                  <a:gd name="T61" fmla="*/ 242888 h 163"/>
                  <a:gd name="T62" fmla="*/ 127000 w 81"/>
                  <a:gd name="T63" fmla="*/ 249238 h 163"/>
                  <a:gd name="T64" fmla="*/ 128587 w 81"/>
                  <a:gd name="T65" fmla="*/ 250825 h 163"/>
                  <a:gd name="T66" fmla="*/ 106362 w 81"/>
                  <a:gd name="T67" fmla="*/ 255588 h 163"/>
                  <a:gd name="T68" fmla="*/ 84137 w 81"/>
                  <a:gd name="T69" fmla="*/ 257175 h 163"/>
                  <a:gd name="T70" fmla="*/ 61912 w 81"/>
                  <a:gd name="T71" fmla="*/ 258763 h 163"/>
                  <a:gd name="T72" fmla="*/ 42862 w 81"/>
                  <a:gd name="T73" fmla="*/ 258763 h 163"/>
                  <a:gd name="T74" fmla="*/ 25400 w 81"/>
                  <a:gd name="T75" fmla="*/ 257175 h 163"/>
                  <a:gd name="T76" fmla="*/ 11112 w 81"/>
                  <a:gd name="T77" fmla="*/ 255588 h 163"/>
                  <a:gd name="T78" fmla="*/ 3175 w 81"/>
                  <a:gd name="T79" fmla="*/ 255588 h 163"/>
                  <a:gd name="T80" fmla="*/ 0 w 81"/>
                  <a:gd name="T81" fmla="*/ 255588 h 163"/>
                  <a:gd name="T82" fmla="*/ 9525 w 81"/>
                  <a:gd name="T83" fmla="*/ 234950 h 163"/>
                  <a:gd name="T84" fmla="*/ 15875 w 81"/>
                  <a:gd name="T85" fmla="*/ 220663 h 163"/>
                  <a:gd name="T86" fmla="*/ 20637 w 81"/>
                  <a:gd name="T87" fmla="*/ 209550 h 163"/>
                  <a:gd name="T88" fmla="*/ 23812 w 81"/>
                  <a:gd name="T89" fmla="*/ 201613 h 163"/>
                  <a:gd name="T90" fmla="*/ 23812 w 81"/>
                  <a:gd name="T91" fmla="*/ 196850 h 163"/>
                  <a:gd name="T92" fmla="*/ 23812 w 81"/>
                  <a:gd name="T93" fmla="*/ 193675 h 163"/>
                  <a:gd name="T94" fmla="*/ 26987 w 81"/>
                  <a:gd name="T95" fmla="*/ 179388 h 163"/>
                  <a:gd name="T96" fmla="*/ 28575 w 81"/>
                  <a:gd name="T97" fmla="*/ 165100 h 163"/>
                  <a:gd name="T98" fmla="*/ 30162 w 81"/>
                  <a:gd name="T99" fmla="*/ 150813 h 163"/>
                  <a:gd name="T100" fmla="*/ 30162 w 81"/>
                  <a:gd name="T101" fmla="*/ 119063 h 163"/>
                  <a:gd name="T102" fmla="*/ 28575 w 81"/>
                  <a:gd name="T103" fmla="*/ 84138 h 163"/>
                  <a:gd name="T104" fmla="*/ 26987 w 81"/>
                  <a:gd name="T105" fmla="*/ 69850 h 163"/>
                  <a:gd name="T106" fmla="*/ 25400 w 81"/>
                  <a:gd name="T107" fmla="*/ 60325 h 163"/>
                  <a:gd name="T108" fmla="*/ 25400 w 81"/>
                  <a:gd name="T109" fmla="*/ 42863 h 163"/>
                  <a:gd name="T110" fmla="*/ 26987 w 81"/>
                  <a:gd name="T111" fmla="*/ 33338 h 163"/>
                  <a:gd name="T112" fmla="*/ 28575 w 81"/>
                  <a:gd name="T113" fmla="*/ 25400 h 163"/>
                  <a:gd name="T114" fmla="*/ 28575 w 81"/>
                  <a:gd name="T115" fmla="*/ 3175 h 163"/>
                  <a:gd name="T116" fmla="*/ 30162 w 81"/>
                  <a:gd name="T117" fmla="*/ 0 h 16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81"/>
                  <a:gd name="T178" fmla="*/ 0 h 163"/>
                  <a:gd name="T179" fmla="*/ 81 w 81"/>
                  <a:gd name="T180" fmla="*/ 163 h 16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81" h="163">
                    <a:moveTo>
                      <a:pt x="19" y="0"/>
                    </a:moveTo>
                    <a:lnTo>
                      <a:pt x="20" y="1"/>
                    </a:lnTo>
                    <a:lnTo>
                      <a:pt x="23" y="4"/>
                    </a:lnTo>
                    <a:lnTo>
                      <a:pt x="29" y="9"/>
                    </a:lnTo>
                    <a:lnTo>
                      <a:pt x="37" y="14"/>
                    </a:lnTo>
                    <a:lnTo>
                      <a:pt x="39" y="15"/>
                    </a:lnTo>
                    <a:lnTo>
                      <a:pt x="40" y="16"/>
                    </a:lnTo>
                    <a:lnTo>
                      <a:pt x="42" y="16"/>
                    </a:lnTo>
                    <a:lnTo>
                      <a:pt x="43" y="15"/>
                    </a:lnTo>
                    <a:lnTo>
                      <a:pt x="44" y="15"/>
                    </a:lnTo>
                    <a:lnTo>
                      <a:pt x="48" y="14"/>
                    </a:lnTo>
                    <a:lnTo>
                      <a:pt x="53" y="10"/>
                    </a:lnTo>
                    <a:lnTo>
                      <a:pt x="56" y="6"/>
                    </a:lnTo>
                    <a:lnTo>
                      <a:pt x="59" y="3"/>
                    </a:lnTo>
                    <a:lnTo>
                      <a:pt x="60" y="1"/>
                    </a:lnTo>
                    <a:lnTo>
                      <a:pt x="61" y="3"/>
                    </a:lnTo>
                    <a:lnTo>
                      <a:pt x="61" y="5"/>
                    </a:lnTo>
                    <a:lnTo>
                      <a:pt x="62" y="7"/>
                    </a:lnTo>
                    <a:lnTo>
                      <a:pt x="62" y="30"/>
                    </a:lnTo>
                    <a:lnTo>
                      <a:pt x="63" y="36"/>
                    </a:lnTo>
                    <a:lnTo>
                      <a:pt x="63" y="44"/>
                    </a:lnTo>
                    <a:lnTo>
                      <a:pt x="62" y="60"/>
                    </a:lnTo>
                    <a:lnTo>
                      <a:pt x="62" y="75"/>
                    </a:lnTo>
                    <a:lnTo>
                      <a:pt x="63" y="85"/>
                    </a:lnTo>
                    <a:lnTo>
                      <a:pt x="64" y="97"/>
                    </a:lnTo>
                    <a:lnTo>
                      <a:pt x="64" y="110"/>
                    </a:lnTo>
                    <a:lnTo>
                      <a:pt x="65" y="117"/>
                    </a:lnTo>
                    <a:lnTo>
                      <a:pt x="69" y="133"/>
                    </a:lnTo>
                    <a:lnTo>
                      <a:pt x="72" y="140"/>
                    </a:lnTo>
                    <a:lnTo>
                      <a:pt x="76" y="148"/>
                    </a:lnTo>
                    <a:lnTo>
                      <a:pt x="78" y="153"/>
                    </a:lnTo>
                    <a:lnTo>
                      <a:pt x="80" y="157"/>
                    </a:lnTo>
                    <a:lnTo>
                      <a:pt x="81" y="158"/>
                    </a:lnTo>
                    <a:lnTo>
                      <a:pt x="67" y="161"/>
                    </a:lnTo>
                    <a:lnTo>
                      <a:pt x="53" y="162"/>
                    </a:lnTo>
                    <a:lnTo>
                      <a:pt x="39" y="163"/>
                    </a:lnTo>
                    <a:lnTo>
                      <a:pt x="27" y="163"/>
                    </a:lnTo>
                    <a:lnTo>
                      <a:pt x="16" y="162"/>
                    </a:lnTo>
                    <a:lnTo>
                      <a:pt x="7" y="161"/>
                    </a:lnTo>
                    <a:lnTo>
                      <a:pt x="2" y="161"/>
                    </a:lnTo>
                    <a:lnTo>
                      <a:pt x="0" y="161"/>
                    </a:lnTo>
                    <a:lnTo>
                      <a:pt x="6" y="148"/>
                    </a:lnTo>
                    <a:lnTo>
                      <a:pt x="10" y="139"/>
                    </a:lnTo>
                    <a:lnTo>
                      <a:pt x="13" y="132"/>
                    </a:lnTo>
                    <a:lnTo>
                      <a:pt x="15" y="127"/>
                    </a:lnTo>
                    <a:lnTo>
                      <a:pt x="15" y="124"/>
                    </a:lnTo>
                    <a:lnTo>
                      <a:pt x="15" y="122"/>
                    </a:lnTo>
                    <a:lnTo>
                      <a:pt x="17" y="113"/>
                    </a:lnTo>
                    <a:lnTo>
                      <a:pt x="18" y="104"/>
                    </a:lnTo>
                    <a:lnTo>
                      <a:pt x="19" y="95"/>
                    </a:lnTo>
                    <a:lnTo>
                      <a:pt x="19" y="75"/>
                    </a:lnTo>
                    <a:lnTo>
                      <a:pt x="18" y="53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27"/>
                    </a:lnTo>
                    <a:lnTo>
                      <a:pt x="17" y="21"/>
                    </a:lnTo>
                    <a:lnTo>
                      <a:pt x="18" y="16"/>
                    </a:lnTo>
                    <a:lnTo>
                      <a:pt x="18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C5C5C"/>
              </a:solidFill>
              <a:ln w="0">
                <a:solidFill>
                  <a:srgbClr val="5C5C5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7" name="Freeform 37"/>
              <p:cNvSpPr>
                <a:spLocks/>
              </p:cNvSpPr>
              <p:nvPr/>
            </p:nvSpPr>
            <p:spPr bwMode="auto">
              <a:xfrm>
                <a:off x="7023117" y="1092181"/>
                <a:ext cx="128587" cy="12700"/>
              </a:xfrm>
              <a:custGeom>
                <a:avLst/>
                <a:gdLst>
                  <a:gd name="T0" fmla="*/ 4762 w 81"/>
                  <a:gd name="T1" fmla="*/ 0 h 8"/>
                  <a:gd name="T2" fmla="*/ 125412 w 81"/>
                  <a:gd name="T3" fmla="*/ 0 h 8"/>
                  <a:gd name="T4" fmla="*/ 127000 w 81"/>
                  <a:gd name="T5" fmla="*/ 3175 h 8"/>
                  <a:gd name="T6" fmla="*/ 128587 w 81"/>
                  <a:gd name="T7" fmla="*/ 4762 h 8"/>
                  <a:gd name="T8" fmla="*/ 106362 w 81"/>
                  <a:gd name="T9" fmla="*/ 9525 h 8"/>
                  <a:gd name="T10" fmla="*/ 84137 w 81"/>
                  <a:gd name="T11" fmla="*/ 11112 h 8"/>
                  <a:gd name="T12" fmla="*/ 61912 w 81"/>
                  <a:gd name="T13" fmla="*/ 12700 h 8"/>
                  <a:gd name="T14" fmla="*/ 42862 w 81"/>
                  <a:gd name="T15" fmla="*/ 12700 h 8"/>
                  <a:gd name="T16" fmla="*/ 25400 w 81"/>
                  <a:gd name="T17" fmla="*/ 11112 h 8"/>
                  <a:gd name="T18" fmla="*/ 11112 w 81"/>
                  <a:gd name="T19" fmla="*/ 9525 h 8"/>
                  <a:gd name="T20" fmla="*/ 3175 w 81"/>
                  <a:gd name="T21" fmla="*/ 9525 h 8"/>
                  <a:gd name="T22" fmla="*/ 0 w 81"/>
                  <a:gd name="T23" fmla="*/ 9525 h 8"/>
                  <a:gd name="T24" fmla="*/ 4762 w 81"/>
                  <a:gd name="T25" fmla="*/ 0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1"/>
                  <a:gd name="T40" fmla="*/ 0 h 8"/>
                  <a:gd name="T41" fmla="*/ 81 w 81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1" h="8">
                    <a:moveTo>
                      <a:pt x="3" y="0"/>
                    </a:moveTo>
                    <a:lnTo>
                      <a:pt x="79" y="0"/>
                    </a:lnTo>
                    <a:lnTo>
                      <a:pt x="80" y="2"/>
                    </a:lnTo>
                    <a:lnTo>
                      <a:pt x="81" y="3"/>
                    </a:lnTo>
                    <a:lnTo>
                      <a:pt x="67" y="6"/>
                    </a:lnTo>
                    <a:lnTo>
                      <a:pt x="53" y="7"/>
                    </a:lnTo>
                    <a:lnTo>
                      <a:pt x="39" y="8"/>
                    </a:lnTo>
                    <a:lnTo>
                      <a:pt x="27" y="8"/>
                    </a:lnTo>
                    <a:lnTo>
                      <a:pt x="16" y="7"/>
                    </a:lnTo>
                    <a:lnTo>
                      <a:pt x="7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8" name="Freeform 38"/>
              <p:cNvSpPr>
                <a:spLocks/>
              </p:cNvSpPr>
              <p:nvPr/>
            </p:nvSpPr>
            <p:spPr bwMode="auto">
              <a:xfrm>
                <a:off x="7027879" y="1079481"/>
                <a:ext cx="120650" cy="12700"/>
              </a:xfrm>
              <a:custGeom>
                <a:avLst/>
                <a:gdLst>
                  <a:gd name="T0" fmla="*/ 6350 w 76"/>
                  <a:gd name="T1" fmla="*/ 0 h 8"/>
                  <a:gd name="T2" fmla="*/ 114300 w 76"/>
                  <a:gd name="T3" fmla="*/ 0 h 8"/>
                  <a:gd name="T4" fmla="*/ 115888 w 76"/>
                  <a:gd name="T5" fmla="*/ 1588 h 8"/>
                  <a:gd name="T6" fmla="*/ 119063 w 76"/>
                  <a:gd name="T7" fmla="*/ 9525 h 8"/>
                  <a:gd name="T8" fmla="*/ 120650 w 76"/>
                  <a:gd name="T9" fmla="*/ 12700 h 8"/>
                  <a:gd name="T10" fmla="*/ 0 w 76"/>
                  <a:gd name="T11" fmla="*/ 12700 h 8"/>
                  <a:gd name="T12" fmla="*/ 4762 w 76"/>
                  <a:gd name="T13" fmla="*/ 1588 h 8"/>
                  <a:gd name="T14" fmla="*/ 6350 w 76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"/>
                  <a:gd name="T25" fmla="*/ 0 h 8"/>
                  <a:gd name="T26" fmla="*/ 76 w 76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" h="8">
                    <a:moveTo>
                      <a:pt x="4" y="0"/>
                    </a:moveTo>
                    <a:lnTo>
                      <a:pt x="72" y="0"/>
                    </a:lnTo>
                    <a:lnTo>
                      <a:pt x="73" y="1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0" y="8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DFDFD"/>
              </a:solidFill>
              <a:ln w="0">
                <a:solidFill>
                  <a:srgbClr val="FDFDF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9" name="Freeform 39"/>
              <p:cNvSpPr>
                <a:spLocks/>
              </p:cNvSpPr>
              <p:nvPr/>
            </p:nvSpPr>
            <p:spPr bwMode="auto">
              <a:xfrm>
                <a:off x="7034229" y="1066781"/>
                <a:ext cx="107950" cy="12700"/>
              </a:xfrm>
              <a:custGeom>
                <a:avLst/>
                <a:gdLst>
                  <a:gd name="T0" fmla="*/ 4762 w 68"/>
                  <a:gd name="T1" fmla="*/ 0 h 8"/>
                  <a:gd name="T2" fmla="*/ 101600 w 68"/>
                  <a:gd name="T3" fmla="*/ 0 h 8"/>
                  <a:gd name="T4" fmla="*/ 103188 w 68"/>
                  <a:gd name="T5" fmla="*/ 1588 h 8"/>
                  <a:gd name="T6" fmla="*/ 107950 w 68"/>
                  <a:gd name="T7" fmla="*/ 12700 h 8"/>
                  <a:gd name="T8" fmla="*/ 0 w 68"/>
                  <a:gd name="T9" fmla="*/ 12700 h 8"/>
                  <a:gd name="T10" fmla="*/ 4762 w 68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"/>
                  <a:gd name="T19" fmla="*/ 0 h 8"/>
                  <a:gd name="T20" fmla="*/ 68 w 68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" h="8">
                    <a:moveTo>
                      <a:pt x="3" y="0"/>
                    </a:moveTo>
                    <a:lnTo>
                      <a:pt x="64" y="0"/>
                    </a:lnTo>
                    <a:lnTo>
                      <a:pt x="65" y="1"/>
                    </a:lnTo>
                    <a:lnTo>
                      <a:pt x="68" y="8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BFBFB"/>
              </a:solidFill>
              <a:ln w="0">
                <a:solidFill>
                  <a:srgbClr val="FBFBF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0" name="Freeform 40"/>
              <p:cNvSpPr>
                <a:spLocks/>
              </p:cNvSpPr>
              <p:nvPr/>
            </p:nvSpPr>
            <p:spPr bwMode="auto">
              <a:xfrm>
                <a:off x="7038992" y="1055668"/>
                <a:ext cx="98425" cy="12700"/>
              </a:xfrm>
              <a:custGeom>
                <a:avLst/>
                <a:gdLst>
                  <a:gd name="T0" fmla="*/ 4763 w 62"/>
                  <a:gd name="T1" fmla="*/ 0 h 8"/>
                  <a:gd name="T2" fmla="*/ 93663 w 62"/>
                  <a:gd name="T3" fmla="*/ 0 h 8"/>
                  <a:gd name="T4" fmla="*/ 93663 w 62"/>
                  <a:gd name="T5" fmla="*/ 1588 h 8"/>
                  <a:gd name="T6" fmla="*/ 98425 w 62"/>
                  <a:gd name="T7" fmla="*/ 12700 h 8"/>
                  <a:gd name="T8" fmla="*/ 0 w 62"/>
                  <a:gd name="T9" fmla="*/ 12700 h 8"/>
                  <a:gd name="T10" fmla="*/ 0 w 62"/>
                  <a:gd name="T11" fmla="*/ 11112 h 8"/>
                  <a:gd name="T12" fmla="*/ 4763 w 62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8"/>
                  <a:gd name="T23" fmla="*/ 62 w 62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8">
                    <a:moveTo>
                      <a:pt x="3" y="0"/>
                    </a:moveTo>
                    <a:lnTo>
                      <a:pt x="59" y="0"/>
                    </a:lnTo>
                    <a:lnTo>
                      <a:pt x="59" y="1"/>
                    </a:lnTo>
                    <a:lnTo>
                      <a:pt x="62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9F9F9"/>
              </a:solidFill>
              <a:ln w="0">
                <a:solidFill>
                  <a:srgbClr val="F9F9F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1" name="Freeform 41"/>
              <p:cNvSpPr>
                <a:spLocks/>
              </p:cNvSpPr>
              <p:nvPr/>
            </p:nvSpPr>
            <p:spPr bwMode="auto">
              <a:xfrm>
                <a:off x="7043754" y="1042968"/>
                <a:ext cx="88900" cy="12700"/>
              </a:xfrm>
              <a:custGeom>
                <a:avLst/>
                <a:gdLst>
                  <a:gd name="T0" fmla="*/ 3175 w 56"/>
                  <a:gd name="T1" fmla="*/ 0 h 8"/>
                  <a:gd name="T2" fmla="*/ 84138 w 56"/>
                  <a:gd name="T3" fmla="*/ 0 h 8"/>
                  <a:gd name="T4" fmla="*/ 88900 w 56"/>
                  <a:gd name="T5" fmla="*/ 12700 h 8"/>
                  <a:gd name="T6" fmla="*/ 0 w 56"/>
                  <a:gd name="T7" fmla="*/ 12700 h 8"/>
                  <a:gd name="T8" fmla="*/ 3175 w 56"/>
                  <a:gd name="T9" fmla="*/ 4762 h 8"/>
                  <a:gd name="T10" fmla="*/ 3175 w 56"/>
                  <a:gd name="T11" fmla="*/ 0 h 8"/>
                  <a:gd name="T12" fmla="*/ 3175 w 56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8"/>
                  <a:gd name="T23" fmla="*/ 56 w 56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8">
                    <a:moveTo>
                      <a:pt x="2" y="0"/>
                    </a:moveTo>
                    <a:lnTo>
                      <a:pt x="53" y="0"/>
                    </a:lnTo>
                    <a:lnTo>
                      <a:pt x="56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6F6F6"/>
              </a:solidFill>
              <a:ln w="0">
                <a:solidFill>
                  <a:srgbClr val="F6F6F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2" name="Freeform 42"/>
              <p:cNvSpPr>
                <a:spLocks/>
              </p:cNvSpPr>
              <p:nvPr/>
            </p:nvSpPr>
            <p:spPr bwMode="auto">
              <a:xfrm>
                <a:off x="7046929" y="1030268"/>
                <a:ext cx="80962" cy="12700"/>
              </a:xfrm>
              <a:custGeom>
                <a:avLst/>
                <a:gdLst>
                  <a:gd name="T0" fmla="*/ 1587 w 51"/>
                  <a:gd name="T1" fmla="*/ 0 h 8"/>
                  <a:gd name="T2" fmla="*/ 79375 w 51"/>
                  <a:gd name="T3" fmla="*/ 0 h 8"/>
                  <a:gd name="T4" fmla="*/ 79375 w 51"/>
                  <a:gd name="T5" fmla="*/ 1588 h 8"/>
                  <a:gd name="T6" fmla="*/ 80962 w 51"/>
                  <a:gd name="T7" fmla="*/ 12700 h 8"/>
                  <a:gd name="T8" fmla="*/ 0 w 51"/>
                  <a:gd name="T9" fmla="*/ 12700 h 8"/>
                  <a:gd name="T10" fmla="*/ 0 w 51"/>
                  <a:gd name="T11" fmla="*/ 9525 h 8"/>
                  <a:gd name="T12" fmla="*/ 1587 w 51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8"/>
                  <a:gd name="T23" fmla="*/ 51 w 51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8">
                    <a:moveTo>
                      <a:pt x="1" y="0"/>
                    </a:moveTo>
                    <a:lnTo>
                      <a:pt x="50" y="0"/>
                    </a:lnTo>
                    <a:lnTo>
                      <a:pt x="50" y="1"/>
                    </a:lnTo>
                    <a:lnTo>
                      <a:pt x="51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4F4F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3" name="Freeform 43"/>
              <p:cNvSpPr>
                <a:spLocks/>
              </p:cNvSpPr>
              <p:nvPr/>
            </p:nvSpPr>
            <p:spPr bwMode="auto">
              <a:xfrm>
                <a:off x="7048517" y="1017568"/>
                <a:ext cx="77787" cy="12700"/>
              </a:xfrm>
              <a:custGeom>
                <a:avLst/>
                <a:gdLst>
                  <a:gd name="T0" fmla="*/ 3175 w 49"/>
                  <a:gd name="T1" fmla="*/ 0 h 8"/>
                  <a:gd name="T2" fmla="*/ 76200 w 49"/>
                  <a:gd name="T3" fmla="*/ 0 h 8"/>
                  <a:gd name="T4" fmla="*/ 76200 w 49"/>
                  <a:gd name="T5" fmla="*/ 3175 h 8"/>
                  <a:gd name="T6" fmla="*/ 77787 w 49"/>
                  <a:gd name="T7" fmla="*/ 12700 h 8"/>
                  <a:gd name="T8" fmla="*/ 0 w 49"/>
                  <a:gd name="T9" fmla="*/ 12700 h 8"/>
                  <a:gd name="T10" fmla="*/ 1587 w 49"/>
                  <a:gd name="T11" fmla="*/ 7937 h 8"/>
                  <a:gd name="T12" fmla="*/ 3175 w 49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8"/>
                  <a:gd name="T23" fmla="*/ 49 w 49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8">
                    <a:moveTo>
                      <a:pt x="2" y="0"/>
                    </a:moveTo>
                    <a:lnTo>
                      <a:pt x="48" y="0"/>
                    </a:lnTo>
                    <a:lnTo>
                      <a:pt x="48" y="2"/>
                    </a:lnTo>
                    <a:lnTo>
                      <a:pt x="49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 w="0">
                <a:solidFill>
                  <a:srgbClr val="F2F2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4" name="Freeform 44"/>
              <p:cNvSpPr>
                <a:spLocks/>
              </p:cNvSpPr>
              <p:nvPr/>
            </p:nvSpPr>
            <p:spPr bwMode="auto">
              <a:xfrm>
                <a:off x="7051692" y="1004868"/>
                <a:ext cx="73025" cy="12700"/>
              </a:xfrm>
              <a:custGeom>
                <a:avLst/>
                <a:gdLst>
                  <a:gd name="T0" fmla="*/ 0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0 w 46"/>
                  <a:gd name="T7" fmla="*/ 12700 h 8"/>
                  <a:gd name="T8" fmla="*/ 0 w 46"/>
                  <a:gd name="T9" fmla="*/ 6350 h 8"/>
                  <a:gd name="T10" fmla="*/ 0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0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0"/>
              </a:solidFill>
              <a:ln w="0">
                <a:solidFill>
                  <a:srgbClr val="F0F0F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5" name="Freeform 45"/>
              <p:cNvSpPr>
                <a:spLocks/>
              </p:cNvSpPr>
              <p:nvPr/>
            </p:nvSpPr>
            <p:spPr bwMode="auto">
              <a:xfrm>
                <a:off x="7051692" y="993756"/>
                <a:ext cx="73025" cy="12700"/>
              </a:xfrm>
              <a:custGeom>
                <a:avLst/>
                <a:gdLst>
                  <a:gd name="T0" fmla="*/ 1588 w 46"/>
                  <a:gd name="T1" fmla="*/ 0 h 8"/>
                  <a:gd name="T2" fmla="*/ 71438 w 46"/>
                  <a:gd name="T3" fmla="*/ 0 h 8"/>
                  <a:gd name="T4" fmla="*/ 73025 w 46"/>
                  <a:gd name="T5" fmla="*/ 6350 h 8"/>
                  <a:gd name="T6" fmla="*/ 73025 w 46"/>
                  <a:gd name="T7" fmla="*/ 12700 h 8"/>
                  <a:gd name="T8" fmla="*/ 0 w 46"/>
                  <a:gd name="T9" fmla="*/ 12700 h 8"/>
                  <a:gd name="T10" fmla="*/ 1588 w 46"/>
                  <a:gd name="T11" fmla="*/ 3175 h 8"/>
                  <a:gd name="T12" fmla="*/ 1588 w 46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8"/>
                  <a:gd name="T23" fmla="*/ 46 w 46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8">
                    <a:moveTo>
                      <a:pt x="1" y="0"/>
                    </a:moveTo>
                    <a:lnTo>
                      <a:pt x="45" y="0"/>
                    </a:lnTo>
                    <a:lnTo>
                      <a:pt x="46" y="4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EDED"/>
              </a:solidFill>
              <a:ln w="0">
                <a:solidFill>
                  <a:srgbClr val="EDEDE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6" name="Rectangle 46"/>
              <p:cNvSpPr>
                <a:spLocks noChangeArrowheads="1"/>
              </p:cNvSpPr>
              <p:nvPr/>
            </p:nvSpPr>
            <p:spPr bwMode="auto">
              <a:xfrm>
                <a:off x="7053279" y="981056"/>
                <a:ext cx="69850" cy="12700"/>
              </a:xfrm>
              <a:prstGeom prst="rect">
                <a:avLst/>
              </a:prstGeom>
              <a:solidFill>
                <a:srgbClr val="EBEBEB"/>
              </a:solidFill>
              <a:ln w="0">
                <a:solidFill>
                  <a:srgbClr val="EBEBEB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2117" name="Freeform 47"/>
              <p:cNvSpPr>
                <a:spLocks/>
              </p:cNvSpPr>
              <p:nvPr/>
            </p:nvSpPr>
            <p:spPr bwMode="auto">
              <a:xfrm>
                <a:off x="7053279" y="968356"/>
                <a:ext cx="69850" cy="12700"/>
              </a:xfrm>
              <a:custGeom>
                <a:avLst/>
                <a:gdLst>
                  <a:gd name="T0" fmla="*/ 0 w 44"/>
                  <a:gd name="T1" fmla="*/ 0 h 8"/>
                  <a:gd name="T2" fmla="*/ 68263 w 44"/>
                  <a:gd name="T3" fmla="*/ 0 h 8"/>
                  <a:gd name="T4" fmla="*/ 69850 w 44"/>
                  <a:gd name="T5" fmla="*/ 12700 h 8"/>
                  <a:gd name="T6" fmla="*/ 0 w 44"/>
                  <a:gd name="T7" fmla="*/ 12700 h 8"/>
                  <a:gd name="T8" fmla="*/ 0 w 44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8"/>
                  <a:gd name="T17" fmla="*/ 44 w 4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8">
                    <a:moveTo>
                      <a:pt x="0" y="0"/>
                    </a:moveTo>
                    <a:lnTo>
                      <a:pt x="43" y="0"/>
                    </a:lnTo>
                    <a:lnTo>
                      <a:pt x="4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E9"/>
              </a:solidFill>
              <a:ln w="0">
                <a:solidFill>
                  <a:srgbClr val="E9E9E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8" name="Rectangle 48"/>
              <p:cNvSpPr>
                <a:spLocks noChangeArrowheads="1"/>
              </p:cNvSpPr>
              <p:nvPr/>
            </p:nvSpPr>
            <p:spPr bwMode="auto">
              <a:xfrm>
                <a:off x="7053279" y="957243"/>
                <a:ext cx="68262" cy="12700"/>
              </a:xfrm>
              <a:prstGeom prst="rect">
                <a:avLst/>
              </a:prstGeom>
              <a:solidFill>
                <a:srgbClr val="E6E6E6"/>
              </a:solidFill>
              <a:ln w="0">
                <a:solidFill>
                  <a:srgbClr val="E6E6E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2119" name="Freeform 49"/>
              <p:cNvSpPr>
                <a:spLocks/>
              </p:cNvSpPr>
              <p:nvPr/>
            </p:nvSpPr>
            <p:spPr bwMode="auto">
              <a:xfrm>
                <a:off x="7051692" y="944543"/>
                <a:ext cx="69850" cy="12700"/>
              </a:xfrm>
              <a:custGeom>
                <a:avLst/>
                <a:gdLst>
                  <a:gd name="T0" fmla="*/ 0 w 44"/>
                  <a:gd name="T1" fmla="*/ 0 h 8"/>
                  <a:gd name="T2" fmla="*/ 69850 w 44"/>
                  <a:gd name="T3" fmla="*/ 0 h 8"/>
                  <a:gd name="T4" fmla="*/ 69850 w 44"/>
                  <a:gd name="T5" fmla="*/ 12700 h 8"/>
                  <a:gd name="T6" fmla="*/ 1588 w 44"/>
                  <a:gd name="T7" fmla="*/ 12700 h 8"/>
                  <a:gd name="T8" fmla="*/ 0 w 44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8"/>
                  <a:gd name="T17" fmla="*/ 44 w 4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8">
                    <a:moveTo>
                      <a:pt x="0" y="0"/>
                    </a:moveTo>
                    <a:lnTo>
                      <a:pt x="44" y="0"/>
                    </a:lnTo>
                    <a:lnTo>
                      <a:pt x="44" y="8"/>
                    </a:lnTo>
                    <a:lnTo>
                      <a:pt x="1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 w="0">
                <a:solidFill>
                  <a:srgbClr val="E4E4E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0" name="Freeform 50"/>
              <p:cNvSpPr>
                <a:spLocks/>
              </p:cNvSpPr>
              <p:nvPr/>
            </p:nvSpPr>
            <p:spPr bwMode="auto">
              <a:xfrm>
                <a:off x="7051692" y="931843"/>
                <a:ext cx="71437" cy="12700"/>
              </a:xfrm>
              <a:custGeom>
                <a:avLst/>
                <a:gdLst>
                  <a:gd name="T0" fmla="*/ 0 w 45"/>
                  <a:gd name="T1" fmla="*/ 0 h 8"/>
                  <a:gd name="T2" fmla="*/ 71437 w 45"/>
                  <a:gd name="T3" fmla="*/ 0 h 8"/>
                  <a:gd name="T4" fmla="*/ 69850 w 45"/>
                  <a:gd name="T5" fmla="*/ 9525 h 8"/>
                  <a:gd name="T6" fmla="*/ 69850 w 45"/>
                  <a:gd name="T7" fmla="*/ 12700 h 8"/>
                  <a:gd name="T8" fmla="*/ 0 w 45"/>
                  <a:gd name="T9" fmla="*/ 12700 h 8"/>
                  <a:gd name="T10" fmla="*/ 0 w 4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"/>
                  <a:gd name="T19" fmla="*/ 0 h 8"/>
                  <a:gd name="T20" fmla="*/ 45 w 4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" h="8">
                    <a:moveTo>
                      <a:pt x="0" y="0"/>
                    </a:moveTo>
                    <a:lnTo>
                      <a:pt x="45" y="0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 w="0">
                <a:solidFill>
                  <a:srgbClr val="E2E2E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1" name="Freeform 51"/>
              <p:cNvSpPr>
                <a:spLocks/>
              </p:cNvSpPr>
              <p:nvPr/>
            </p:nvSpPr>
            <p:spPr bwMode="auto">
              <a:xfrm>
                <a:off x="7050104" y="919143"/>
                <a:ext cx="73025" cy="12700"/>
              </a:xfrm>
              <a:custGeom>
                <a:avLst/>
                <a:gdLst>
                  <a:gd name="T0" fmla="*/ 0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1588 w 46"/>
                  <a:gd name="T7" fmla="*/ 12700 h 8"/>
                  <a:gd name="T8" fmla="*/ 1588 w 46"/>
                  <a:gd name="T9" fmla="*/ 11112 h 8"/>
                  <a:gd name="T10" fmla="*/ 0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0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0">
                <a:solidFill>
                  <a:srgbClr val="E0E0E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2" name="Freeform 52"/>
              <p:cNvSpPr>
                <a:spLocks/>
              </p:cNvSpPr>
              <p:nvPr/>
            </p:nvSpPr>
            <p:spPr bwMode="auto">
              <a:xfrm>
                <a:off x="7048517" y="906443"/>
                <a:ext cx="74612" cy="12700"/>
              </a:xfrm>
              <a:custGeom>
                <a:avLst/>
                <a:gdLst>
                  <a:gd name="T0" fmla="*/ 0 w 47"/>
                  <a:gd name="T1" fmla="*/ 0 h 8"/>
                  <a:gd name="T2" fmla="*/ 74612 w 47"/>
                  <a:gd name="T3" fmla="*/ 0 h 8"/>
                  <a:gd name="T4" fmla="*/ 74612 w 47"/>
                  <a:gd name="T5" fmla="*/ 9525 h 8"/>
                  <a:gd name="T6" fmla="*/ 74612 w 47"/>
                  <a:gd name="T7" fmla="*/ 12700 h 8"/>
                  <a:gd name="T8" fmla="*/ 1587 w 47"/>
                  <a:gd name="T9" fmla="*/ 12700 h 8"/>
                  <a:gd name="T10" fmla="*/ 1587 w 47"/>
                  <a:gd name="T11" fmla="*/ 9525 h 8"/>
                  <a:gd name="T12" fmla="*/ 0 w 47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8"/>
                  <a:gd name="T23" fmla="*/ 47 w 47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8">
                    <a:moveTo>
                      <a:pt x="0" y="0"/>
                    </a:moveTo>
                    <a:lnTo>
                      <a:pt x="47" y="0"/>
                    </a:lnTo>
                    <a:lnTo>
                      <a:pt x="47" y="6"/>
                    </a:lnTo>
                    <a:lnTo>
                      <a:pt x="47" y="8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 w="0">
                <a:solidFill>
                  <a:srgbClr val="DEDED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3" name="Freeform 53"/>
              <p:cNvSpPr>
                <a:spLocks/>
              </p:cNvSpPr>
              <p:nvPr/>
            </p:nvSpPr>
            <p:spPr bwMode="auto">
              <a:xfrm>
                <a:off x="7048517" y="893743"/>
                <a:ext cx="74612" cy="12700"/>
              </a:xfrm>
              <a:custGeom>
                <a:avLst/>
                <a:gdLst>
                  <a:gd name="T0" fmla="*/ 0 w 47"/>
                  <a:gd name="T1" fmla="*/ 0 h 8"/>
                  <a:gd name="T2" fmla="*/ 73025 w 47"/>
                  <a:gd name="T3" fmla="*/ 0 h 8"/>
                  <a:gd name="T4" fmla="*/ 74612 w 47"/>
                  <a:gd name="T5" fmla="*/ 9525 h 8"/>
                  <a:gd name="T6" fmla="*/ 74612 w 47"/>
                  <a:gd name="T7" fmla="*/ 12700 h 8"/>
                  <a:gd name="T8" fmla="*/ 0 w 47"/>
                  <a:gd name="T9" fmla="*/ 12700 h 8"/>
                  <a:gd name="T10" fmla="*/ 0 w 47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"/>
                  <a:gd name="T19" fmla="*/ 0 h 8"/>
                  <a:gd name="T20" fmla="*/ 47 w 47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" h="8">
                    <a:moveTo>
                      <a:pt x="0" y="0"/>
                    </a:moveTo>
                    <a:lnTo>
                      <a:pt x="46" y="0"/>
                    </a:lnTo>
                    <a:lnTo>
                      <a:pt x="47" y="6"/>
                    </a:lnTo>
                    <a:lnTo>
                      <a:pt x="47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 w="0">
                <a:solidFill>
                  <a:srgbClr val="D5D5D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4" name="Freeform 54"/>
              <p:cNvSpPr>
                <a:spLocks/>
              </p:cNvSpPr>
              <p:nvPr/>
            </p:nvSpPr>
            <p:spPr bwMode="auto">
              <a:xfrm>
                <a:off x="7048517" y="882631"/>
                <a:ext cx="73025" cy="12700"/>
              </a:xfrm>
              <a:custGeom>
                <a:avLst/>
                <a:gdLst>
                  <a:gd name="T0" fmla="*/ 1588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0 w 46"/>
                  <a:gd name="T7" fmla="*/ 12700 h 8"/>
                  <a:gd name="T8" fmla="*/ 0 w 46"/>
                  <a:gd name="T9" fmla="*/ 6350 h 8"/>
                  <a:gd name="T10" fmla="*/ 1588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1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4C4C4"/>
              </a:solidFill>
              <a:ln w="0">
                <a:solidFill>
                  <a:srgbClr val="C4C4C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5" name="Freeform 55"/>
              <p:cNvSpPr>
                <a:spLocks/>
              </p:cNvSpPr>
              <p:nvPr/>
            </p:nvSpPr>
            <p:spPr bwMode="auto">
              <a:xfrm>
                <a:off x="7050104" y="869931"/>
                <a:ext cx="71437" cy="12700"/>
              </a:xfrm>
              <a:custGeom>
                <a:avLst/>
                <a:gdLst>
                  <a:gd name="T0" fmla="*/ 1587 w 45"/>
                  <a:gd name="T1" fmla="*/ 0 h 8"/>
                  <a:gd name="T2" fmla="*/ 34925 w 45"/>
                  <a:gd name="T3" fmla="*/ 0 h 8"/>
                  <a:gd name="T4" fmla="*/ 36512 w 45"/>
                  <a:gd name="T5" fmla="*/ 1588 h 8"/>
                  <a:gd name="T6" fmla="*/ 39687 w 45"/>
                  <a:gd name="T7" fmla="*/ 1588 h 8"/>
                  <a:gd name="T8" fmla="*/ 41275 w 45"/>
                  <a:gd name="T9" fmla="*/ 0 h 8"/>
                  <a:gd name="T10" fmla="*/ 71437 w 45"/>
                  <a:gd name="T11" fmla="*/ 0 h 8"/>
                  <a:gd name="T12" fmla="*/ 71437 w 45"/>
                  <a:gd name="T13" fmla="*/ 12700 h 8"/>
                  <a:gd name="T14" fmla="*/ 0 w 45"/>
                  <a:gd name="T15" fmla="*/ 12700 h 8"/>
                  <a:gd name="T16" fmla="*/ 0 w 45"/>
                  <a:gd name="T17" fmla="*/ 9525 h 8"/>
                  <a:gd name="T18" fmla="*/ 1587 w 45"/>
                  <a:gd name="T19" fmla="*/ 1588 h 8"/>
                  <a:gd name="T20" fmla="*/ 1587 w 45"/>
                  <a:gd name="T21" fmla="*/ 0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"/>
                  <a:gd name="T34" fmla="*/ 0 h 8"/>
                  <a:gd name="T35" fmla="*/ 45 w 45"/>
                  <a:gd name="T36" fmla="*/ 8 h 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" h="8">
                    <a:moveTo>
                      <a:pt x="1" y="0"/>
                    </a:move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0"/>
                    </a:lnTo>
                    <a:lnTo>
                      <a:pt x="45" y="0"/>
                    </a:lnTo>
                    <a:lnTo>
                      <a:pt x="45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9A9A9"/>
              </a:solidFill>
              <a:ln w="0">
                <a:solidFill>
                  <a:srgbClr val="A9A9A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6" name="Freeform 56"/>
              <p:cNvSpPr>
                <a:spLocks noEditPoints="1"/>
              </p:cNvSpPr>
              <p:nvPr/>
            </p:nvSpPr>
            <p:spPr bwMode="auto">
              <a:xfrm>
                <a:off x="7051692" y="857231"/>
                <a:ext cx="69850" cy="12700"/>
              </a:xfrm>
              <a:custGeom>
                <a:avLst/>
                <a:gdLst>
                  <a:gd name="T0" fmla="*/ 58738 w 44"/>
                  <a:gd name="T1" fmla="*/ 0 h 8"/>
                  <a:gd name="T2" fmla="*/ 69850 w 44"/>
                  <a:gd name="T3" fmla="*/ 0 h 8"/>
                  <a:gd name="T4" fmla="*/ 69850 w 44"/>
                  <a:gd name="T5" fmla="*/ 12700 h 8"/>
                  <a:gd name="T6" fmla="*/ 41275 w 44"/>
                  <a:gd name="T7" fmla="*/ 12700 h 8"/>
                  <a:gd name="T8" fmla="*/ 47625 w 44"/>
                  <a:gd name="T9" fmla="*/ 11112 h 8"/>
                  <a:gd name="T10" fmla="*/ 55563 w 44"/>
                  <a:gd name="T11" fmla="*/ 4762 h 8"/>
                  <a:gd name="T12" fmla="*/ 58738 w 44"/>
                  <a:gd name="T13" fmla="*/ 0 h 8"/>
                  <a:gd name="T14" fmla="*/ 0 w 44"/>
                  <a:gd name="T15" fmla="*/ 0 h 8"/>
                  <a:gd name="T16" fmla="*/ 14288 w 44"/>
                  <a:gd name="T17" fmla="*/ 0 h 8"/>
                  <a:gd name="T18" fmla="*/ 17463 w 44"/>
                  <a:gd name="T19" fmla="*/ 3175 h 8"/>
                  <a:gd name="T20" fmla="*/ 30163 w 44"/>
                  <a:gd name="T21" fmla="*/ 11112 h 8"/>
                  <a:gd name="T22" fmla="*/ 33338 w 44"/>
                  <a:gd name="T23" fmla="*/ 12700 h 8"/>
                  <a:gd name="T24" fmla="*/ 0 w 44"/>
                  <a:gd name="T25" fmla="*/ 12700 h 8"/>
                  <a:gd name="T26" fmla="*/ 0 w 44"/>
                  <a:gd name="T27" fmla="*/ 0 h 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4"/>
                  <a:gd name="T43" fmla="*/ 0 h 8"/>
                  <a:gd name="T44" fmla="*/ 44 w 44"/>
                  <a:gd name="T45" fmla="*/ 8 h 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4" h="8">
                    <a:moveTo>
                      <a:pt x="37" y="0"/>
                    </a:moveTo>
                    <a:lnTo>
                      <a:pt x="44" y="0"/>
                    </a:lnTo>
                    <a:lnTo>
                      <a:pt x="44" y="8"/>
                    </a:lnTo>
                    <a:lnTo>
                      <a:pt x="26" y="8"/>
                    </a:lnTo>
                    <a:lnTo>
                      <a:pt x="30" y="7"/>
                    </a:lnTo>
                    <a:lnTo>
                      <a:pt x="35" y="3"/>
                    </a:lnTo>
                    <a:lnTo>
                      <a:pt x="37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11" y="2"/>
                    </a:lnTo>
                    <a:lnTo>
                      <a:pt x="19" y="7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0">
                <a:solidFill>
                  <a:srgbClr val="86868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7" name="Freeform 57"/>
              <p:cNvSpPr>
                <a:spLocks noEditPoints="1"/>
              </p:cNvSpPr>
              <p:nvPr/>
            </p:nvSpPr>
            <p:spPr bwMode="auto">
              <a:xfrm>
                <a:off x="7051692" y="846118"/>
                <a:ext cx="69850" cy="12700"/>
              </a:xfrm>
              <a:custGeom>
                <a:avLst/>
                <a:gdLst>
                  <a:gd name="T0" fmla="*/ 66675 w 44"/>
                  <a:gd name="T1" fmla="*/ 1588 h 8"/>
                  <a:gd name="T2" fmla="*/ 68263 w 44"/>
                  <a:gd name="T3" fmla="*/ 4762 h 8"/>
                  <a:gd name="T4" fmla="*/ 68263 w 44"/>
                  <a:gd name="T5" fmla="*/ 7937 h 8"/>
                  <a:gd name="T6" fmla="*/ 69850 w 44"/>
                  <a:gd name="T7" fmla="*/ 11112 h 8"/>
                  <a:gd name="T8" fmla="*/ 69850 w 44"/>
                  <a:gd name="T9" fmla="*/ 12700 h 8"/>
                  <a:gd name="T10" fmla="*/ 57150 w 44"/>
                  <a:gd name="T11" fmla="*/ 12700 h 8"/>
                  <a:gd name="T12" fmla="*/ 65088 w 44"/>
                  <a:gd name="T13" fmla="*/ 4762 h 8"/>
                  <a:gd name="T14" fmla="*/ 66675 w 44"/>
                  <a:gd name="T15" fmla="*/ 1588 h 8"/>
                  <a:gd name="T16" fmla="*/ 1588 w 44"/>
                  <a:gd name="T17" fmla="*/ 0 h 8"/>
                  <a:gd name="T18" fmla="*/ 3175 w 44"/>
                  <a:gd name="T19" fmla="*/ 1588 h 8"/>
                  <a:gd name="T20" fmla="*/ 7938 w 44"/>
                  <a:gd name="T21" fmla="*/ 6350 h 8"/>
                  <a:gd name="T22" fmla="*/ 15875 w 44"/>
                  <a:gd name="T23" fmla="*/ 12700 h 8"/>
                  <a:gd name="T24" fmla="*/ 0 w 44"/>
                  <a:gd name="T25" fmla="*/ 12700 h 8"/>
                  <a:gd name="T26" fmla="*/ 0 w 44"/>
                  <a:gd name="T27" fmla="*/ 3175 h 8"/>
                  <a:gd name="T28" fmla="*/ 1588 w 44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4"/>
                  <a:gd name="T46" fmla="*/ 0 h 8"/>
                  <a:gd name="T47" fmla="*/ 44 w 44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4" h="8">
                    <a:moveTo>
                      <a:pt x="42" y="1"/>
                    </a:moveTo>
                    <a:lnTo>
                      <a:pt x="43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4" y="8"/>
                    </a:lnTo>
                    <a:lnTo>
                      <a:pt x="36" y="8"/>
                    </a:lnTo>
                    <a:lnTo>
                      <a:pt x="41" y="3"/>
                    </a:lnTo>
                    <a:lnTo>
                      <a:pt x="42" y="1"/>
                    </a:lnTo>
                    <a:close/>
                    <a:moveTo>
                      <a:pt x="1" y="0"/>
                    </a:moveTo>
                    <a:lnTo>
                      <a:pt x="2" y="1"/>
                    </a:lnTo>
                    <a:lnTo>
                      <a:pt x="5" y="4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5C5C"/>
              </a:solidFill>
              <a:ln w="0">
                <a:solidFill>
                  <a:srgbClr val="5C5C5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8" name="Freeform 58"/>
              <p:cNvSpPr>
                <a:spLocks/>
              </p:cNvSpPr>
              <p:nvPr/>
            </p:nvSpPr>
            <p:spPr bwMode="auto">
              <a:xfrm>
                <a:off x="7069154" y="1104881"/>
                <a:ext cx="39687" cy="19050"/>
              </a:xfrm>
              <a:custGeom>
                <a:avLst/>
                <a:gdLst>
                  <a:gd name="T0" fmla="*/ 3175 w 25"/>
                  <a:gd name="T1" fmla="*/ 0 h 12"/>
                  <a:gd name="T2" fmla="*/ 36512 w 25"/>
                  <a:gd name="T3" fmla="*/ 0 h 12"/>
                  <a:gd name="T4" fmla="*/ 38100 w 25"/>
                  <a:gd name="T5" fmla="*/ 1588 h 12"/>
                  <a:gd name="T6" fmla="*/ 39687 w 25"/>
                  <a:gd name="T7" fmla="*/ 3175 h 12"/>
                  <a:gd name="T8" fmla="*/ 39687 w 25"/>
                  <a:gd name="T9" fmla="*/ 15875 h 12"/>
                  <a:gd name="T10" fmla="*/ 38100 w 25"/>
                  <a:gd name="T11" fmla="*/ 17463 h 12"/>
                  <a:gd name="T12" fmla="*/ 36512 w 25"/>
                  <a:gd name="T13" fmla="*/ 19050 h 12"/>
                  <a:gd name="T14" fmla="*/ 3175 w 25"/>
                  <a:gd name="T15" fmla="*/ 19050 h 12"/>
                  <a:gd name="T16" fmla="*/ 1587 w 25"/>
                  <a:gd name="T17" fmla="*/ 17463 h 12"/>
                  <a:gd name="T18" fmla="*/ 0 w 25"/>
                  <a:gd name="T19" fmla="*/ 15875 h 12"/>
                  <a:gd name="T20" fmla="*/ 0 w 25"/>
                  <a:gd name="T21" fmla="*/ 3175 h 12"/>
                  <a:gd name="T22" fmla="*/ 1587 w 25"/>
                  <a:gd name="T23" fmla="*/ 1588 h 12"/>
                  <a:gd name="T24" fmla="*/ 3175 w 25"/>
                  <a:gd name="T25" fmla="*/ 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12"/>
                  <a:gd name="T41" fmla="*/ 25 w 25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12">
                    <a:moveTo>
                      <a:pt x="2" y="0"/>
                    </a:moveTo>
                    <a:lnTo>
                      <a:pt x="23" y="0"/>
                    </a:lnTo>
                    <a:lnTo>
                      <a:pt x="24" y="1"/>
                    </a:lnTo>
                    <a:lnTo>
                      <a:pt x="25" y="2"/>
                    </a:lnTo>
                    <a:lnTo>
                      <a:pt x="25" y="10"/>
                    </a:lnTo>
                    <a:lnTo>
                      <a:pt x="24" y="11"/>
                    </a:lnTo>
                    <a:lnTo>
                      <a:pt x="23" y="12"/>
                    </a:lnTo>
                    <a:lnTo>
                      <a:pt x="2" y="12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22222"/>
              </a:solidFill>
              <a:ln w="0">
                <a:solidFill>
                  <a:srgbClr val="2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9" name="Freeform 59"/>
              <p:cNvSpPr>
                <a:spLocks/>
              </p:cNvSpPr>
              <p:nvPr/>
            </p:nvSpPr>
            <p:spPr bwMode="auto">
              <a:xfrm>
                <a:off x="7050104" y="846118"/>
                <a:ext cx="71437" cy="55563"/>
              </a:xfrm>
              <a:custGeom>
                <a:avLst/>
                <a:gdLst>
                  <a:gd name="T0" fmla="*/ 3175 w 45"/>
                  <a:gd name="T1" fmla="*/ 0 h 35"/>
                  <a:gd name="T2" fmla="*/ 15875 w 45"/>
                  <a:gd name="T3" fmla="*/ 12700 h 35"/>
                  <a:gd name="T4" fmla="*/ 23812 w 45"/>
                  <a:gd name="T5" fmla="*/ 17463 h 35"/>
                  <a:gd name="T6" fmla="*/ 31750 w 45"/>
                  <a:gd name="T7" fmla="*/ 22225 h 35"/>
                  <a:gd name="T8" fmla="*/ 39687 w 45"/>
                  <a:gd name="T9" fmla="*/ 25400 h 35"/>
                  <a:gd name="T10" fmla="*/ 49212 w 45"/>
                  <a:gd name="T11" fmla="*/ 22225 h 35"/>
                  <a:gd name="T12" fmla="*/ 57150 w 45"/>
                  <a:gd name="T13" fmla="*/ 14288 h 35"/>
                  <a:gd name="T14" fmla="*/ 65087 w 45"/>
                  <a:gd name="T15" fmla="*/ 7938 h 35"/>
                  <a:gd name="T16" fmla="*/ 68262 w 45"/>
                  <a:gd name="T17" fmla="*/ 1588 h 35"/>
                  <a:gd name="T18" fmla="*/ 69850 w 45"/>
                  <a:gd name="T19" fmla="*/ 4763 h 35"/>
                  <a:gd name="T20" fmla="*/ 71437 w 45"/>
                  <a:gd name="T21" fmla="*/ 26988 h 35"/>
                  <a:gd name="T22" fmla="*/ 65087 w 45"/>
                  <a:gd name="T23" fmla="*/ 53975 h 35"/>
                  <a:gd name="T24" fmla="*/ 61912 w 45"/>
                  <a:gd name="T25" fmla="*/ 47625 h 35"/>
                  <a:gd name="T26" fmla="*/ 57150 w 45"/>
                  <a:gd name="T27" fmla="*/ 41275 h 35"/>
                  <a:gd name="T28" fmla="*/ 50800 w 45"/>
                  <a:gd name="T29" fmla="*/ 33338 h 35"/>
                  <a:gd name="T30" fmla="*/ 44450 w 45"/>
                  <a:gd name="T31" fmla="*/ 26988 h 35"/>
                  <a:gd name="T32" fmla="*/ 38100 w 45"/>
                  <a:gd name="T33" fmla="*/ 25400 h 35"/>
                  <a:gd name="T34" fmla="*/ 33337 w 45"/>
                  <a:gd name="T35" fmla="*/ 26988 h 35"/>
                  <a:gd name="T36" fmla="*/ 28575 w 45"/>
                  <a:gd name="T37" fmla="*/ 33338 h 35"/>
                  <a:gd name="T38" fmla="*/ 23812 w 45"/>
                  <a:gd name="T39" fmla="*/ 41275 h 35"/>
                  <a:gd name="T40" fmla="*/ 20637 w 45"/>
                  <a:gd name="T41" fmla="*/ 47625 h 35"/>
                  <a:gd name="T42" fmla="*/ 19050 w 45"/>
                  <a:gd name="T43" fmla="*/ 53975 h 35"/>
                  <a:gd name="T44" fmla="*/ 17462 w 45"/>
                  <a:gd name="T45" fmla="*/ 55563 h 35"/>
                  <a:gd name="T46" fmla="*/ 15875 w 45"/>
                  <a:gd name="T47" fmla="*/ 52388 h 35"/>
                  <a:gd name="T48" fmla="*/ 12700 w 45"/>
                  <a:gd name="T49" fmla="*/ 47625 h 35"/>
                  <a:gd name="T50" fmla="*/ 7937 w 45"/>
                  <a:gd name="T51" fmla="*/ 39688 h 35"/>
                  <a:gd name="T52" fmla="*/ 4762 w 45"/>
                  <a:gd name="T53" fmla="*/ 34925 h 35"/>
                  <a:gd name="T54" fmla="*/ 1587 w 45"/>
                  <a:gd name="T55" fmla="*/ 30163 h 35"/>
                  <a:gd name="T56" fmla="*/ 0 w 45"/>
                  <a:gd name="T57" fmla="*/ 28575 h 35"/>
                  <a:gd name="T58" fmla="*/ 1587 w 45"/>
                  <a:gd name="T59" fmla="*/ 3175 h 35"/>
                  <a:gd name="T60" fmla="*/ 3175 w 45"/>
                  <a:gd name="T61" fmla="*/ 0 h 3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5"/>
                  <a:gd name="T94" fmla="*/ 0 h 35"/>
                  <a:gd name="T95" fmla="*/ 45 w 45"/>
                  <a:gd name="T96" fmla="*/ 35 h 3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5" h="35">
                    <a:moveTo>
                      <a:pt x="2" y="0"/>
                    </a:moveTo>
                    <a:lnTo>
                      <a:pt x="10" y="8"/>
                    </a:lnTo>
                    <a:lnTo>
                      <a:pt x="15" y="11"/>
                    </a:lnTo>
                    <a:lnTo>
                      <a:pt x="20" y="14"/>
                    </a:lnTo>
                    <a:lnTo>
                      <a:pt x="25" y="16"/>
                    </a:lnTo>
                    <a:lnTo>
                      <a:pt x="31" y="14"/>
                    </a:lnTo>
                    <a:lnTo>
                      <a:pt x="36" y="9"/>
                    </a:lnTo>
                    <a:lnTo>
                      <a:pt x="41" y="5"/>
                    </a:lnTo>
                    <a:lnTo>
                      <a:pt x="43" y="1"/>
                    </a:lnTo>
                    <a:lnTo>
                      <a:pt x="44" y="3"/>
                    </a:lnTo>
                    <a:lnTo>
                      <a:pt x="45" y="17"/>
                    </a:lnTo>
                    <a:lnTo>
                      <a:pt x="41" y="34"/>
                    </a:lnTo>
                    <a:lnTo>
                      <a:pt x="39" y="30"/>
                    </a:lnTo>
                    <a:lnTo>
                      <a:pt x="36" y="26"/>
                    </a:lnTo>
                    <a:lnTo>
                      <a:pt x="32" y="21"/>
                    </a:lnTo>
                    <a:lnTo>
                      <a:pt x="28" y="17"/>
                    </a:lnTo>
                    <a:lnTo>
                      <a:pt x="24" y="16"/>
                    </a:lnTo>
                    <a:lnTo>
                      <a:pt x="21" y="17"/>
                    </a:lnTo>
                    <a:lnTo>
                      <a:pt x="18" y="21"/>
                    </a:lnTo>
                    <a:lnTo>
                      <a:pt x="15" y="26"/>
                    </a:lnTo>
                    <a:lnTo>
                      <a:pt x="13" y="30"/>
                    </a:lnTo>
                    <a:lnTo>
                      <a:pt x="12" y="34"/>
                    </a:lnTo>
                    <a:lnTo>
                      <a:pt x="11" y="35"/>
                    </a:lnTo>
                    <a:lnTo>
                      <a:pt x="10" y="33"/>
                    </a:lnTo>
                    <a:lnTo>
                      <a:pt x="8" y="30"/>
                    </a:lnTo>
                    <a:lnTo>
                      <a:pt x="5" y="25"/>
                    </a:lnTo>
                    <a:lnTo>
                      <a:pt x="3" y="22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0" name="Freeform 60"/>
              <p:cNvSpPr>
                <a:spLocks/>
              </p:cNvSpPr>
              <p:nvPr/>
            </p:nvSpPr>
            <p:spPr bwMode="auto">
              <a:xfrm>
                <a:off x="7062804" y="871518"/>
                <a:ext cx="44450" cy="211138"/>
              </a:xfrm>
              <a:custGeom>
                <a:avLst/>
                <a:gdLst>
                  <a:gd name="T0" fmla="*/ 22225 w 28"/>
                  <a:gd name="T1" fmla="*/ 0 h 133"/>
                  <a:gd name="T2" fmla="*/ 26988 w 28"/>
                  <a:gd name="T3" fmla="*/ 0 h 133"/>
                  <a:gd name="T4" fmla="*/ 34925 w 28"/>
                  <a:gd name="T5" fmla="*/ 3175 h 133"/>
                  <a:gd name="T6" fmla="*/ 34925 w 28"/>
                  <a:gd name="T7" fmla="*/ 4763 h 133"/>
                  <a:gd name="T8" fmla="*/ 36513 w 28"/>
                  <a:gd name="T9" fmla="*/ 6350 h 133"/>
                  <a:gd name="T10" fmla="*/ 36513 w 28"/>
                  <a:gd name="T11" fmla="*/ 12700 h 133"/>
                  <a:gd name="T12" fmla="*/ 34925 w 28"/>
                  <a:gd name="T13" fmla="*/ 15875 h 133"/>
                  <a:gd name="T14" fmla="*/ 34925 w 28"/>
                  <a:gd name="T15" fmla="*/ 17463 h 133"/>
                  <a:gd name="T16" fmla="*/ 34925 w 28"/>
                  <a:gd name="T17" fmla="*/ 20638 h 133"/>
                  <a:gd name="T18" fmla="*/ 33338 w 28"/>
                  <a:gd name="T19" fmla="*/ 22225 h 133"/>
                  <a:gd name="T20" fmla="*/ 33338 w 28"/>
                  <a:gd name="T21" fmla="*/ 22225 h 133"/>
                  <a:gd name="T22" fmla="*/ 36513 w 28"/>
                  <a:gd name="T23" fmla="*/ 36513 h 133"/>
                  <a:gd name="T24" fmla="*/ 39688 w 28"/>
                  <a:gd name="T25" fmla="*/ 47625 h 133"/>
                  <a:gd name="T26" fmla="*/ 41275 w 28"/>
                  <a:gd name="T27" fmla="*/ 60325 h 133"/>
                  <a:gd name="T28" fmla="*/ 42863 w 28"/>
                  <a:gd name="T29" fmla="*/ 71438 h 133"/>
                  <a:gd name="T30" fmla="*/ 44450 w 28"/>
                  <a:gd name="T31" fmla="*/ 79375 h 133"/>
                  <a:gd name="T32" fmla="*/ 44450 w 28"/>
                  <a:gd name="T33" fmla="*/ 134938 h 133"/>
                  <a:gd name="T34" fmla="*/ 44450 w 28"/>
                  <a:gd name="T35" fmla="*/ 152400 h 133"/>
                  <a:gd name="T36" fmla="*/ 44450 w 28"/>
                  <a:gd name="T37" fmla="*/ 187325 h 133"/>
                  <a:gd name="T38" fmla="*/ 42863 w 28"/>
                  <a:gd name="T39" fmla="*/ 192088 h 133"/>
                  <a:gd name="T40" fmla="*/ 30163 w 28"/>
                  <a:gd name="T41" fmla="*/ 204788 h 133"/>
                  <a:gd name="T42" fmla="*/ 23812 w 28"/>
                  <a:gd name="T43" fmla="*/ 209550 h 133"/>
                  <a:gd name="T44" fmla="*/ 20638 w 28"/>
                  <a:gd name="T45" fmla="*/ 211138 h 133"/>
                  <a:gd name="T46" fmla="*/ 19050 w 28"/>
                  <a:gd name="T47" fmla="*/ 209550 h 133"/>
                  <a:gd name="T48" fmla="*/ 12700 w 28"/>
                  <a:gd name="T49" fmla="*/ 204788 h 133"/>
                  <a:gd name="T50" fmla="*/ 7938 w 28"/>
                  <a:gd name="T51" fmla="*/ 198438 h 133"/>
                  <a:gd name="T52" fmla="*/ 1588 w 28"/>
                  <a:gd name="T53" fmla="*/ 192088 h 133"/>
                  <a:gd name="T54" fmla="*/ 0 w 28"/>
                  <a:gd name="T55" fmla="*/ 187325 h 133"/>
                  <a:gd name="T56" fmla="*/ 0 w 28"/>
                  <a:gd name="T57" fmla="*/ 160338 h 133"/>
                  <a:gd name="T58" fmla="*/ 1588 w 28"/>
                  <a:gd name="T59" fmla="*/ 134938 h 133"/>
                  <a:gd name="T60" fmla="*/ 3175 w 28"/>
                  <a:gd name="T61" fmla="*/ 127000 h 133"/>
                  <a:gd name="T62" fmla="*/ 3175 w 28"/>
                  <a:gd name="T63" fmla="*/ 123825 h 133"/>
                  <a:gd name="T64" fmla="*/ 6350 w 28"/>
                  <a:gd name="T65" fmla="*/ 103188 h 133"/>
                  <a:gd name="T66" fmla="*/ 7938 w 28"/>
                  <a:gd name="T67" fmla="*/ 82550 h 133"/>
                  <a:gd name="T68" fmla="*/ 11113 w 28"/>
                  <a:gd name="T69" fmla="*/ 65088 h 133"/>
                  <a:gd name="T70" fmla="*/ 14288 w 28"/>
                  <a:gd name="T71" fmla="*/ 47625 h 133"/>
                  <a:gd name="T72" fmla="*/ 17463 w 28"/>
                  <a:gd name="T73" fmla="*/ 34925 h 133"/>
                  <a:gd name="T74" fmla="*/ 19050 w 28"/>
                  <a:gd name="T75" fmla="*/ 26988 h 133"/>
                  <a:gd name="T76" fmla="*/ 19050 w 28"/>
                  <a:gd name="T77" fmla="*/ 22225 h 133"/>
                  <a:gd name="T78" fmla="*/ 19050 w 28"/>
                  <a:gd name="T79" fmla="*/ 19050 h 133"/>
                  <a:gd name="T80" fmla="*/ 19050 w 28"/>
                  <a:gd name="T81" fmla="*/ 17463 h 133"/>
                  <a:gd name="T82" fmla="*/ 17463 w 28"/>
                  <a:gd name="T83" fmla="*/ 14288 h 133"/>
                  <a:gd name="T84" fmla="*/ 17463 w 28"/>
                  <a:gd name="T85" fmla="*/ 11113 h 133"/>
                  <a:gd name="T86" fmla="*/ 15875 w 28"/>
                  <a:gd name="T87" fmla="*/ 7938 h 133"/>
                  <a:gd name="T88" fmla="*/ 15875 w 28"/>
                  <a:gd name="T89" fmla="*/ 6350 h 133"/>
                  <a:gd name="T90" fmla="*/ 17463 w 28"/>
                  <a:gd name="T91" fmla="*/ 4763 h 133"/>
                  <a:gd name="T92" fmla="*/ 19050 w 28"/>
                  <a:gd name="T93" fmla="*/ 3175 h 133"/>
                  <a:gd name="T94" fmla="*/ 22225 w 28"/>
                  <a:gd name="T95" fmla="*/ 0 h 13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8"/>
                  <a:gd name="T145" fmla="*/ 0 h 133"/>
                  <a:gd name="T146" fmla="*/ 28 w 28"/>
                  <a:gd name="T147" fmla="*/ 133 h 13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8" h="133">
                    <a:moveTo>
                      <a:pt x="14" y="0"/>
                    </a:moveTo>
                    <a:lnTo>
                      <a:pt x="17" y="0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3" y="4"/>
                    </a:lnTo>
                    <a:lnTo>
                      <a:pt x="23" y="8"/>
                    </a:lnTo>
                    <a:lnTo>
                      <a:pt x="22" y="10"/>
                    </a:lnTo>
                    <a:lnTo>
                      <a:pt x="22" y="11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3" y="23"/>
                    </a:lnTo>
                    <a:lnTo>
                      <a:pt x="25" y="30"/>
                    </a:lnTo>
                    <a:lnTo>
                      <a:pt x="26" y="38"/>
                    </a:lnTo>
                    <a:lnTo>
                      <a:pt x="27" y="45"/>
                    </a:lnTo>
                    <a:lnTo>
                      <a:pt x="28" y="50"/>
                    </a:lnTo>
                    <a:lnTo>
                      <a:pt x="28" y="85"/>
                    </a:lnTo>
                    <a:lnTo>
                      <a:pt x="28" y="96"/>
                    </a:lnTo>
                    <a:lnTo>
                      <a:pt x="28" y="118"/>
                    </a:lnTo>
                    <a:lnTo>
                      <a:pt x="27" y="121"/>
                    </a:lnTo>
                    <a:lnTo>
                      <a:pt x="19" y="129"/>
                    </a:lnTo>
                    <a:lnTo>
                      <a:pt x="15" y="132"/>
                    </a:lnTo>
                    <a:lnTo>
                      <a:pt x="13" y="133"/>
                    </a:lnTo>
                    <a:lnTo>
                      <a:pt x="12" y="132"/>
                    </a:lnTo>
                    <a:lnTo>
                      <a:pt x="8" y="129"/>
                    </a:lnTo>
                    <a:lnTo>
                      <a:pt x="5" y="125"/>
                    </a:lnTo>
                    <a:lnTo>
                      <a:pt x="1" y="121"/>
                    </a:lnTo>
                    <a:lnTo>
                      <a:pt x="0" y="118"/>
                    </a:lnTo>
                    <a:lnTo>
                      <a:pt x="0" y="101"/>
                    </a:lnTo>
                    <a:lnTo>
                      <a:pt x="1" y="85"/>
                    </a:lnTo>
                    <a:lnTo>
                      <a:pt x="2" y="80"/>
                    </a:lnTo>
                    <a:lnTo>
                      <a:pt x="2" y="78"/>
                    </a:lnTo>
                    <a:lnTo>
                      <a:pt x="4" y="65"/>
                    </a:lnTo>
                    <a:lnTo>
                      <a:pt x="5" y="52"/>
                    </a:lnTo>
                    <a:lnTo>
                      <a:pt x="7" y="41"/>
                    </a:lnTo>
                    <a:lnTo>
                      <a:pt x="9" y="30"/>
                    </a:lnTo>
                    <a:lnTo>
                      <a:pt x="11" y="22"/>
                    </a:lnTo>
                    <a:lnTo>
                      <a:pt x="12" y="17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2" y="11"/>
                    </a:lnTo>
                    <a:lnTo>
                      <a:pt x="11" y="9"/>
                    </a:lnTo>
                    <a:lnTo>
                      <a:pt x="11" y="7"/>
                    </a:lnTo>
                    <a:lnTo>
                      <a:pt x="10" y="5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22222"/>
              </a:solidFill>
              <a:ln w="0">
                <a:solidFill>
                  <a:srgbClr val="2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1" name="Freeform 61"/>
              <p:cNvSpPr>
                <a:spLocks/>
              </p:cNvSpPr>
              <p:nvPr/>
            </p:nvSpPr>
            <p:spPr bwMode="auto">
              <a:xfrm>
                <a:off x="6958029" y="1138218"/>
                <a:ext cx="38100" cy="31750"/>
              </a:xfrm>
              <a:custGeom>
                <a:avLst/>
                <a:gdLst>
                  <a:gd name="T0" fmla="*/ 30163 w 24"/>
                  <a:gd name="T1" fmla="*/ 0 h 20"/>
                  <a:gd name="T2" fmla="*/ 38100 w 24"/>
                  <a:gd name="T3" fmla="*/ 0 h 20"/>
                  <a:gd name="T4" fmla="*/ 38100 w 24"/>
                  <a:gd name="T5" fmla="*/ 3175 h 20"/>
                  <a:gd name="T6" fmla="*/ 31750 w 24"/>
                  <a:gd name="T7" fmla="*/ 3175 h 20"/>
                  <a:gd name="T8" fmla="*/ 22225 w 24"/>
                  <a:gd name="T9" fmla="*/ 7938 h 20"/>
                  <a:gd name="T10" fmla="*/ 12700 w 24"/>
                  <a:gd name="T11" fmla="*/ 15875 h 20"/>
                  <a:gd name="T12" fmla="*/ 9525 w 24"/>
                  <a:gd name="T13" fmla="*/ 22225 h 20"/>
                  <a:gd name="T14" fmla="*/ 6350 w 24"/>
                  <a:gd name="T15" fmla="*/ 28575 h 20"/>
                  <a:gd name="T16" fmla="*/ 4763 w 24"/>
                  <a:gd name="T17" fmla="*/ 31750 h 20"/>
                  <a:gd name="T18" fmla="*/ 0 w 24"/>
                  <a:gd name="T19" fmla="*/ 22225 h 20"/>
                  <a:gd name="T20" fmla="*/ 0 w 24"/>
                  <a:gd name="T21" fmla="*/ 22225 h 20"/>
                  <a:gd name="T22" fmla="*/ 11112 w 24"/>
                  <a:gd name="T23" fmla="*/ 9525 h 20"/>
                  <a:gd name="T24" fmla="*/ 22225 w 24"/>
                  <a:gd name="T25" fmla="*/ 3175 h 20"/>
                  <a:gd name="T26" fmla="*/ 30163 w 24"/>
                  <a:gd name="T27" fmla="*/ 0 h 2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"/>
                  <a:gd name="T43" fmla="*/ 0 h 20"/>
                  <a:gd name="T44" fmla="*/ 24 w 24"/>
                  <a:gd name="T45" fmla="*/ 20 h 2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" h="20">
                    <a:moveTo>
                      <a:pt x="19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3" y="20"/>
                    </a:lnTo>
                    <a:lnTo>
                      <a:pt x="0" y="14"/>
                    </a:lnTo>
                    <a:lnTo>
                      <a:pt x="7" y="6"/>
                    </a:lnTo>
                    <a:lnTo>
                      <a:pt x="14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2" name="Freeform 62"/>
              <p:cNvSpPr>
                <a:spLocks/>
              </p:cNvSpPr>
              <p:nvPr/>
            </p:nvSpPr>
            <p:spPr bwMode="auto">
              <a:xfrm>
                <a:off x="7189804" y="1133456"/>
                <a:ext cx="33337" cy="31750"/>
              </a:xfrm>
              <a:custGeom>
                <a:avLst/>
                <a:gdLst>
                  <a:gd name="T0" fmla="*/ 1587 w 21"/>
                  <a:gd name="T1" fmla="*/ 0 h 20"/>
                  <a:gd name="T2" fmla="*/ 17462 w 21"/>
                  <a:gd name="T3" fmla="*/ 0 h 20"/>
                  <a:gd name="T4" fmla="*/ 25400 w 21"/>
                  <a:gd name="T5" fmla="*/ 1588 h 20"/>
                  <a:gd name="T6" fmla="*/ 30162 w 21"/>
                  <a:gd name="T7" fmla="*/ 7938 h 20"/>
                  <a:gd name="T8" fmla="*/ 31750 w 21"/>
                  <a:gd name="T9" fmla="*/ 14288 h 20"/>
                  <a:gd name="T10" fmla="*/ 33337 w 21"/>
                  <a:gd name="T11" fmla="*/ 23812 h 20"/>
                  <a:gd name="T12" fmla="*/ 33337 w 21"/>
                  <a:gd name="T13" fmla="*/ 30163 h 20"/>
                  <a:gd name="T14" fmla="*/ 31750 w 21"/>
                  <a:gd name="T15" fmla="*/ 31750 h 20"/>
                  <a:gd name="T16" fmla="*/ 30162 w 21"/>
                  <a:gd name="T17" fmla="*/ 31750 h 20"/>
                  <a:gd name="T18" fmla="*/ 28575 w 21"/>
                  <a:gd name="T19" fmla="*/ 31750 h 20"/>
                  <a:gd name="T20" fmla="*/ 26987 w 21"/>
                  <a:gd name="T21" fmla="*/ 31750 h 20"/>
                  <a:gd name="T22" fmla="*/ 19050 w 21"/>
                  <a:gd name="T23" fmla="*/ 30163 h 20"/>
                  <a:gd name="T24" fmla="*/ 23812 w 21"/>
                  <a:gd name="T25" fmla="*/ 25400 h 20"/>
                  <a:gd name="T26" fmla="*/ 25400 w 21"/>
                  <a:gd name="T27" fmla="*/ 23812 h 20"/>
                  <a:gd name="T28" fmla="*/ 25400 w 21"/>
                  <a:gd name="T29" fmla="*/ 15875 h 20"/>
                  <a:gd name="T30" fmla="*/ 23812 w 21"/>
                  <a:gd name="T31" fmla="*/ 11112 h 20"/>
                  <a:gd name="T32" fmla="*/ 20637 w 21"/>
                  <a:gd name="T33" fmla="*/ 7938 h 20"/>
                  <a:gd name="T34" fmla="*/ 14287 w 21"/>
                  <a:gd name="T35" fmla="*/ 4762 h 20"/>
                  <a:gd name="T36" fmla="*/ 7937 w 21"/>
                  <a:gd name="T37" fmla="*/ 1588 h 20"/>
                  <a:gd name="T38" fmla="*/ 1587 w 21"/>
                  <a:gd name="T39" fmla="*/ 1588 h 20"/>
                  <a:gd name="T40" fmla="*/ 0 w 21"/>
                  <a:gd name="T41" fmla="*/ 1588 h 20"/>
                  <a:gd name="T42" fmla="*/ 1587 w 21"/>
                  <a:gd name="T43" fmla="*/ 0 h 2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"/>
                  <a:gd name="T67" fmla="*/ 0 h 20"/>
                  <a:gd name="T68" fmla="*/ 21 w 21"/>
                  <a:gd name="T69" fmla="*/ 20 h 2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" h="20">
                    <a:moveTo>
                      <a:pt x="1" y="0"/>
                    </a:moveTo>
                    <a:lnTo>
                      <a:pt x="11" y="0"/>
                    </a:lnTo>
                    <a:lnTo>
                      <a:pt x="16" y="1"/>
                    </a:lnTo>
                    <a:lnTo>
                      <a:pt x="19" y="5"/>
                    </a:lnTo>
                    <a:lnTo>
                      <a:pt x="20" y="9"/>
                    </a:lnTo>
                    <a:lnTo>
                      <a:pt x="21" y="15"/>
                    </a:lnTo>
                    <a:lnTo>
                      <a:pt x="21" y="19"/>
                    </a:lnTo>
                    <a:lnTo>
                      <a:pt x="20" y="20"/>
                    </a:lnTo>
                    <a:lnTo>
                      <a:pt x="19" y="20"/>
                    </a:lnTo>
                    <a:lnTo>
                      <a:pt x="18" y="20"/>
                    </a:lnTo>
                    <a:lnTo>
                      <a:pt x="17" y="20"/>
                    </a:lnTo>
                    <a:lnTo>
                      <a:pt x="12" y="19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0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9" y="3"/>
                    </a:lnTo>
                    <a:lnTo>
                      <a:pt x="5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72" name="Группа 270"/>
            <p:cNvGrpSpPr>
              <a:grpSpLocks/>
            </p:cNvGrpSpPr>
            <p:nvPr/>
          </p:nvGrpSpPr>
          <p:grpSpPr bwMode="auto">
            <a:xfrm>
              <a:off x="4398414" y="1695978"/>
              <a:ext cx="344494" cy="981450"/>
              <a:chOff x="6469082" y="758806"/>
              <a:chExt cx="304800" cy="868363"/>
            </a:xfrm>
          </p:grpSpPr>
          <p:sp>
            <p:nvSpPr>
              <p:cNvPr id="2080" name="Freeform 63"/>
              <p:cNvSpPr>
                <a:spLocks noEditPoints="1"/>
              </p:cNvSpPr>
              <p:nvPr/>
            </p:nvSpPr>
            <p:spPr bwMode="auto">
              <a:xfrm>
                <a:off x="6469082" y="758806"/>
                <a:ext cx="304800" cy="868363"/>
              </a:xfrm>
              <a:custGeom>
                <a:avLst/>
                <a:gdLst>
                  <a:gd name="T0" fmla="*/ 219075 w 192"/>
                  <a:gd name="T1" fmla="*/ 436563 h 547"/>
                  <a:gd name="T2" fmla="*/ 152400 w 192"/>
                  <a:gd name="T3" fmla="*/ 3175 h 547"/>
                  <a:gd name="T4" fmla="*/ 177800 w 192"/>
                  <a:gd name="T5" fmla="*/ 28575 h 547"/>
                  <a:gd name="T6" fmla="*/ 195262 w 192"/>
                  <a:gd name="T7" fmla="*/ 63500 h 547"/>
                  <a:gd name="T8" fmla="*/ 187325 w 192"/>
                  <a:gd name="T9" fmla="*/ 114300 h 547"/>
                  <a:gd name="T10" fmla="*/ 212725 w 192"/>
                  <a:gd name="T11" fmla="*/ 150813 h 547"/>
                  <a:gd name="T12" fmla="*/ 225425 w 192"/>
                  <a:gd name="T13" fmla="*/ 171450 h 547"/>
                  <a:gd name="T14" fmla="*/ 225425 w 192"/>
                  <a:gd name="T15" fmla="*/ 182563 h 547"/>
                  <a:gd name="T16" fmla="*/ 215900 w 192"/>
                  <a:gd name="T17" fmla="*/ 177800 h 547"/>
                  <a:gd name="T18" fmla="*/ 219075 w 192"/>
                  <a:gd name="T19" fmla="*/ 184150 h 547"/>
                  <a:gd name="T20" fmla="*/ 215900 w 192"/>
                  <a:gd name="T21" fmla="*/ 188913 h 547"/>
                  <a:gd name="T22" fmla="*/ 211138 w 192"/>
                  <a:gd name="T23" fmla="*/ 273050 h 547"/>
                  <a:gd name="T24" fmla="*/ 234950 w 192"/>
                  <a:gd name="T25" fmla="*/ 417513 h 547"/>
                  <a:gd name="T26" fmla="*/ 228600 w 192"/>
                  <a:gd name="T27" fmla="*/ 465138 h 547"/>
                  <a:gd name="T28" fmla="*/ 233363 w 192"/>
                  <a:gd name="T29" fmla="*/ 485775 h 547"/>
                  <a:gd name="T30" fmla="*/ 258763 w 192"/>
                  <a:gd name="T31" fmla="*/ 560388 h 547"/>
                  <a:gd name="T32" fmla="*/ 266700 w 192"/>
                  <a:gd name="T33" fmla="*/ 677863 h 547"/>
                  <a:gd name="T34" fmla="*/ 276225 w 192"/>
                  <a:gd name="T35" fmla="*/ 835025 h 547"/>
                  <a:gd name="T36" fmla="*/ 279400 w 192"/>
                  <a:gd name="T37" fmla="*/ 868363 h 547"/>
                  <a:gd name="T38" fmla="*/ 239713 w 192"/>
                  <a:gd name="T39" fmla="*/ 838200 h 547"/>
                  <a:gd name="T40" fmla="*/ 234950 w 192"/>
                  <a:gd name="T41" fmla="*/ 849313 h 547"/>
                  <a:gd name="T42" fmla="*/ 223838 w 192"/>
                  <a:gd name="T43" fmla="*/ 838200 h 547"/>
                  <a:gd name="T44" fmla="*/ 227013 w 192"/>
                  <a:gd name="T45" fmla="*/ 793750 h 547"/>
                  <a:gd name="T46" fmla="*/ 207963 w 192"/>
                  <a:gd name="T47" fmla="*/ 660400 h 547"/>
                  <a:gd name="T48" fmla="*/ 195262 w 192"/>
                  <a:gd name="T49" fmla="*/ 576263 h 547"/>
                  <a:gd name="T50" fmla="*/ 155575 w 192"/>
                  <a:gd name="T51" fmla="*/ 550863 h 547"/>
                  <a:gd name="T52" fmla="*/ 109538 w 192"/>
                  <a:gd name="T53" fmla="*/ 503238 h 547"/>
                  <a:gd name="T54" fmla="*/ 93662 w 192"/>
                  <a:gd name="T55" fmla="*/ 622300 h 547"/>
                  <a:gd name="T56" fmla="*/ 79375 w 192"/>
                  <a:gd name="T57" fmla="*/ 755650 h 547"/>
                  <a:gd name="T58" fmla="*/ 90487 w 192"/>
                  <a:gd name="T59" fmla="*/ 825500 h 547"/>
                  <a:gd name="T60" fmla="*/ 87312 w 192"/>
                  <a:gd name="T61" fmla="*/ 863600 h 547"/>
                  <a:gd name="T62" fmla="*/ 53975 w 192"/>
                  <a:gd name="T63" fmla="*/ 819150 h 547"/>
                  <a:gd name="T64" fmla="*/ 39687 w 192"/>
                  <a:gd name="T65" fmla="*/ 669925 h 547"/>
                  <a:gd name="T66" fmla="*/ 30163 w 192"/>
                  <a:gd name="T67" fmla="*/ 579438 h 547"/>
                  <a:gd name="T68" fmla="*/ 17463 w 192"/>
                  <a:gd name="T69" fmla="*/ 495300 h 547"/>
                  <a:gd name="T70" fmla="*/ 7938 w 192"/>
                  <a:gd name="T71" fmla="*/ 407988 h 547"/>
                  <a:gd name="T72" fmla="*/ 4763 w 192"/>
                  <a:gd name="T73" fmla="*/ 207963 h 547"/>
                  <a:gd name="T74" fmla="*/ 31750 w 192"/>
                  <a:gd name="T75" fmla="*/ 161925 h 547"/>
                  <a:gd name="T76" fmla="*/ 52388 w 192"/>
                  <a:gd name="T77" fmla="*/ 217488 h 547"/>
                  <a:gd name="T78" fmla="*/ 34925 w 192"/>
                  <a:gd name="T79" fmla="*/ 363538 h 547"/>
                  <a:gd name="T80" fmla="*/ 96837 w 192"/>
                  <a:gd name="T81" fmla="*/ 334963 h 547"/>
                  <a:gd name="T82" fmla="*/ 136525 w 192"/>
                  <a:gd name="T83" fmla="*/ 349250 h 547"/>
                  <a:gd name="T84" fmla="*/ 188912 w 192"/>
                  <a:gd name="T85" fmla="*/ 338138 h 547"/>
                  <a:gd name="T86" fmla="*/ 209550 w 192"/>
                  <a:gd name="T87" fmla="*/ 401638 h 547"/>
                  <a:gd name="T88" fmla="*/ 188912 w 192"/>
                  <a:gd name="T89" fmla="*/ 328613 h 547"/>
                  <a:gd name="T90" fmla="*/ 190500 w 192"/>
                  <a:gd name="T91" fmla="*/ 242888 h 547"/>
                  <a:gd name="T92" fmla="*/ 188912 w 192"/>
                  <a:gd name="T93" fmla="*/ 173038 h 547"/>
                  <a:gd name="T94" fmla="*/ 173037 w 192"/>
                  <a:gd name="T95" fmla="*/ 160338 h 547"/>
                  <a:gd name="T96" fmla="*/ 187325 w 192"/>
                  <a:gd name="T97" fmla="*/ 173038 h 547"/>
                  <a:gd name="T98" fmla="*/ 157162 w 192"/>
                  <a:gd name="T99" fmla="*/ 152400 h 547"/>
                  <a:gd name="T100" fmla="*/ 136525 w 192"/>
                  <a:gd name="T101" fmla="*/ 127000 h 547"/>
                  <a:gd name="T102" fmla="*/ 122238 w 192"/>
                  <a:gd name="T103" fmla="*/ 165100 h 547"/>
                  <a:gd name="T104" fmla="*/ 88900 w 192"/>
                  <a:gd name="T105" fmla="*/ 147638 h 547"/>
                  <a:gd name="T106" fmla="*/ 68263 w 192"/>
                  <a:gd name="T107" fmla="*/ 119063 h 547"/>
                  <a:gd name="T108" fmla="*/ 61913 w 192"/>
                  <a:gd name="T109" fmla="*/ 96838 h 547"/>
                  <a:gd name="T110" fmla="*/ 58738 w 192"/>
                  <a:gd name="T111" fmla="*/ 85725 h 547"/>
                  <a:gd name="T112" fmla="*/ 69850 w 192"/>
                  <a:gd name="T113" fmla="*/ 58738 h 547"/>
                  <a:gd name="T114" fmla="*/ 112713 w 192"/>
                  <a:gd name="T115" fmla="*/ 6350 h 5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92"/>
                  <a:gd name="T175" fmla="*/ 0 h 547"/>
                  <a:gd name="T176" fmla="*/ 192 w 192"/>
                  <a:gd name="T177" fmla="*/ 547 h 54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92" h="547">
                    <a:moveTo>
                      <a:pt x="132" y="269"/>
                    </a:moveTo>
                    <a:lnTo>
                      <a:pt x="135" y="276"/>
                    </a:lnTo>
                    <a:lnTo>
                      <a:pt x="139" y="291"/>
                    </a:lnTo>
                    <a:lnTo>
                      <a:pt x="139" y="285"/>
                    </a:lnTo>
                    <a:lnTo>
                      <a:pt x="138" y="275"/>
                    </a:lnTo>
                    <a:lnTo>
                      <a:pt x="136" y="272"/>
                    </a:lnTo>
                    <a:lnTo>
                      <a:pt x="132" y="269"/>
                    </a:lnTo>
                    <a:close/>
                    <a:moveTo>
                      <a:pt x="85" y="0"/>
                    </a:moveTo>
                    <a:lnTo>
                      <a:pt x="91" y="0"/>
                    </a:lnTo>
                    <a:lnTo>
                      <a:pt x="96" y="2"/>
                    </a:lnTo>
                    <a:lnTo>
                      <a:pt x="99" y="5"/>
                    </a:lnTo>
                    <a:lnTo>
                      <a:pt x="103" y="10"/>
                    </a:lnTo>
                    <a:lnTo>
                      <a:pt x="107" y="14"/>
                    </a:lnTo>
                    <a:lnTo>
                      <a:pt x="109" y="16"/>
                    </a:lnTo>
                    <a:lnTo>
                      <a:pt x="112" y="18"/>
                    </a:lnTo>
                    <a:lnTo>
                      <a:pt x="112" y="20"/>
                    </a:lnTo>
                    <a:lnTo>
                      <a:pt x="112" y="25"/>
                    </a:lnTo>
                    <a:lnTo>
                      <a:pt x="116" y="30"/>
                    </a:lnTo>
                    <a:lnTo>
                      <a:pt x="120" y="34"/>
                    </a:lnTo>
                    <a:lnTo>
                      <a:pt x="123" y="40"/>
                    </a:lnTo>
                    <a:lnTo>
                      <a:pt x="125" y="45"/>
                    </a:lnTo>
                    <a:lnTo>
                      <a:pt x="125" y="53"/>
                    </a:lnTo>
                    <a:lnTo>
                      <a:pt x="123" y="59"/>
                    </a:lnTo>
                    <a:lnTo>
                      <a:pt x="120" y="66"/>
                    </a:lnTo>
                    <a:lnTo>
                      <a:pt x="118" y="72"/>
                    </a:lnTo>
                    <a:lnTo>
                      <a:pt x="118" y="78"/>
                    </a:lnTo>
                    <a:lnTo>
                      <a:pt x="120" y="83"/>
                    </a:lnTo>
                    <a:lnTo>
                      <a:pt x="125" y="88"/>
                    </a:lnTo>
                    <a:lnTo>
                      <a:pt x="129" y="91"/>
                    </a:lnTo>
                    <a:lnTo>
                      <a:pt x="134" y="95"/>
                    </a:lnTo>
                    <a:lnTo>
                      <a:pt x="139" y="99"/>
                    </a:lnTo>
                    <a:lnTo>
                      <a:pt x="142" y="103"/>
                    </a:lnTo>
                    <a:lnTo>
                      <a:pt x="144" y="109"/>
                    </a:lnTo>
                    <a:lnTo>
                      <a:pt x="143" y="109"/>
                    </a:lnTo>
                    <a:lnTo>
                      <a:pt x="142" y="108"/>
                    </a:lnTo>
                    <a:lnTo>
                      <a:pt x="142" y="107"/>
                    </a:lnTo>
                    <a:lnTo>
                      <a:pt x="139" y="107"/>
                    </a:lnTo>
                    <a:lnTo>
                      <a:pt x="139" y="109"/>
                    </a:lnTo>
                    <a:lnTo>
                      <a:pt x="141" y="112"/>
                    </a:lnTo>
                    <a:lnTo>
                      <a:pt x="142" y="115"/>
                    </a:lnTo>
                    <a:lnTo>
                      <a:pt x="142" y="117"/>
                    </a:lnTo>
                    <a:lnTo>
                      <a:pt x="141" y="115"/>
                    </a:lnTo>
                    <a:lnTo>
                      <a:pt x="139" y="113"/>
                    </a:lnTo>
                    <a:lnTo>
                      <a:pt x="137" y="113"/>
                    </a:lnTo>
                    <a:lnTo>
                      <a:pt x="136" y="112"/>
                    </a:lnTo>
                    <a:lnTo>
                      <a:pt x="136" y="111"/>
                    </a:lnTo>
                    <a:lnTo>
                      <a:pt x="136" y="112"/>
                    </a:lnTo>
                    <a:lnTo>
                      <a:pt x="136" y="114"/>
                    </a:lnTo>
                    <a:lnTo>
                      <a:pt x="136" y="115"/>
                    </a:lnTo>
                    <a:lnTo>
                      <a:pt x="138" y="116"/>
                    </a:lnTo>
                    <a:lnTo>
                      <a:pt x="140" y="117"/>
                    </a:lnTo>
                    <a:lnTo>
                      <a:pt x="142" y="118"/>
                    </a:lnTo>
                    <a:lnTo>
                      <a:pt x="144" y="119"/>
                    </a:lnTo>
                    <a:lnTo>
                      <a:pt x="141" y="120"/>
                    </a:lnTo>
                    <a:lnTo>
                      <a:pt x="136" y="119"/>
                    </a:lnTo>
                    <a:lnTo>
                      <a:pt x="129" y="117"/>
                    </a:lnTo>
                    <a:lnTo>
                      <a:pt x="131" y="134"/>
                    </a:lnTo>
                    <a:lnTo>
                      <a:pt x="130" y="150"/>
                    </a:lnTo>
                    <a:lnTo>
                      <a:pt x="131" y="166"/>
                    </a:lnTo>
                    <a:lnTo>
                      <a:pt x="133" y="172"/>
                    </a:lnTo>
                    <a:lnTo>
                      <a:pt x="136" y="178"/>
                    </a:lnTo>
                    <a:lnTo>
                      <a:pt x="139" y="197"/>
                    </a:lnTo>
                    <a:lnTo>
                      <a:pt x="144" y="237"/>
                    </a:lnTo>
                    <a:lnTo>
                      <a:pt x="147" y="257"/>
                    </a:lnTo>
                    <a:lnTo>
                      <a:pt x="148" y="263"/>
                    </a:lnTo>
                    <a:lnTo>
                      <a:pt x="151" y="268"/>
                    </a:lnTo>
                    <a:lnTo>
                      <a:pt x="152" y="274"/>
                    </a:lnTo>
                    <a:lnTo>
                      <a:pt x="151" y="280"/>
                    </a:lnTo>
                    <a:lnTo>
                      <a:pt x="147" y="287"/>
                    </a:lnTo>
                    <a:lnTo>
                      <a:pt x="144" y="293"/>
                    </a:lnTo>
                    <a:lnTo>
                      <a:pt x="143" y="299"/>
                    </a:lnTo>
                    <a:lnTo>
                      <a:pt x="143" y="301"/>
                    </a:lnTo>
                    <a:lnTo>
                      <a:pt x="144" y="302"/>
                    </a:lnTo>
                    <a:lnTo>
                      <a:pt x="145" y="304"/>
                    </a:lnTo>
                    <a:lnTo>
                      <a:pt x="147" y="306"/>
                    </a:lnTo>
                    <a:lnTo>
                      <a:pt x="147" y="308"/>
                    </a:lnTo>
                    <a:lnTo>
                      <a:pt x="151" y="318"/>
                    </a:lnTo>
                    <a:lnTo>
                      <a:pt x="155" y="329"/>
                    </a:lnTo>
                    <a:lnTo>
                      <a:pt x="160" y="341"/>
                    </a:lnTo>
                    <a:lnTo>
                      <a:pt x="163" y="353"/>
                    </a:lnTo>
                    <a:lnTo>
                      <a:pt x="166" y="363"/>
                    </a:lnTo>
                    <a:lnTo>
                      <a:pt x="166" y="376"/>
                    </a:lnTo>
                    <a:lnTo>
                      <a:pt x="166" y="390"/>
                    </a:lnTo>
                    <a:lnTo>
                      <a:pt x="167" y="404"/>
                    </a:lnTo>
                    <a:lnTo>
                      <a:pt x="168" y="427"/>
                    </a:lnTo>
                    <a:lnTo>
                      <a:pt x="166" y="448"/>
                    </a:lnTo>
                    <a:lnTo>
                      <a:pt x="166" y="469"/>
                    </a:lnTo>
                    <a:lnTo>
                      <a:pt x="166" y="488"/>
                    </a:lnTo>
                    <a:lnTo>
                      <a:pt x="168" y="508"/>
                    </a:lnTo>
                    <a:lnTo>
                      <a:pt x="174" y="526"/>
                    </a:lnTo>
                    <a:lnTo>
                      <a:pt x="179" y="532"/>
                    </a:lnTo>
                    <a:lnTo>
                      <a:pt x="183" y="536"/>
                    </a:lnTo>
                    <a:lnTo>
                      <a:pt x="192" y="547"/>
                    </a:lnTo>
                    <a:lnTo>
                      <a:pt x="184" y="547"/>
                    </a:lnTo>
                    <a:lnTo>
                      <a:pt x="176" y="547"/>
                    </a:lnTo>
                    <a:lnTo>
                      <a:pt x="167" y="545"/>
                    </a:lnTo>
                    <a:lnTo>
                      <a:pt x="160" y="544"/>
                    </a:lnTo>
                    <a:lnTo>
                      <a:pt x="157" y="542"/>
                    </a:lnTo>
                    <a:lnTo>
                      <a:pt x="155" y="537"/>
                    </a:lnTo>
                    <a:lnTo>
                      <a:pt x="151" y="528"/>
                    </a:lnTo>
                    <a:lnTo>
                      <a:pt x="150" y="528"/>
                    </a:lnTo>
                    <a:lnTo>
                      <a:pt x="149" y="529"/>
                    </a:lnTo>
                    <a:lnTo>
                      <a:pt x="149" y="531"/>
                    </a:lnTo>
                    <a:lnTo>
                      <a:pt x="148" y="532"/>
                    </a:lnTo>
                    <a:lnTo>
                      <a:pt x="148" y="535"/>
                    </a:lnTo>
                    <a:lnTo>
                      <a:pt x="147" y="536"/>
                    </a:lnTo>
                    <a:lnTo>
                      <a:pt x="146" y="538"/>
                    </a:lnTo>
                    <a:lnTo>
                      <a:pt x="144" y="538"/>
                    </a:lnTo>
                    <a:lnTo>
                      <a:pt x="142" y="534"/>
                    </a:lnTo>
                    <a:lnTo>
                      <a:pt x="141" y="528"/>
                    </a:lnTo>
                    <a:lnTo>
                      <a:pt x="139" y="517"/>
                    </a:lnTo>
                    <a:lnTo>
                      <a:pt x="139" y="512"/>
                    </a:lnTo>
                    <a:lnTo>
                      <a:pt x="139" y="507"/>
                    </a:lnTo>
                    <a:lnTo>
                      <a:pt x="140" y="504"/>
                    </a:lnTo>
                    <a:lnTo>
                      <a:pt x="143" y="500"/>
                    </a:lnTo>
                    <a:lnTo>
                      <a:pt x="144" y="484"/>
                    </a:lnTo>
                    <a:lnTo>
                      <a:pt x="142" y="468"/>
                    </a:lnTo>
                    <a:lnTo>
                      <a:pt x="138" y="451"/>
                    </a:lnTo>
                    <a:lnTo>
                      <a:pt x="134" y="434"/>
                    </a:lnTo>
                    <a:lnTo>
                      <a:pt x="131" y="416"/>
                    </a:lnTo>
                    <a:lnTo>
                      <a:pt x="131" y="398"/>
                    </a:lnTo>
                    <a:lnTo>
                      <a:pt x="131" y="389"/>
                    </a:lnTo>
                    <a:lnTo>
                      <a:pt x="131" y="379"/>
                    </a:lnTo>
                    <a:lnTo>
                      <a:pt x="128" y="371"/>
                    </a:lnTo>
                    <a:lnTo>
                      <a:pt x="123" y="363"/>
                    </a:lnTo>
                    <a:lnTo>
                      <a:pt x="118" y="364"/>
                    </a:lnTo>
                    <a:lnTo>
                      <a:pt x="113" y="366"/>
                    </a:lnTo>
                    <a:lnTo>
                      <a:pt x="109" y="367"/>
                    </a:lnTo>
                    <a:lnTo>
                      <a:pt x="103" y="367"/>
                    </a:lnTo>
                    <a:lnTo>
                      <a:pt x="98" y="347"/>
                    </a:lnTo>
                    <a:lnTo>
                      <a:pt x="91" y="328"/>
                    </a:lnTo>
                    <a:lnTo>
                      <a:pt x="84" y="311"/>
                    </a:lnTo>
                    <a:lnTo>
                      <a:pt x="77" y="293"/>
                    </a:lnTo>
                    <a:lnTo>
                      <a:pt x="71" y="304"/>
                    </a:lnTo>
                    <a:lnTo>
                      <a:pt x="69" y="317"/>
                    </a:lnTo>
                    <a:lnTo>
                      <a:pt x="68" y="329"/>
                    </a:lnTo>
                    <a:lnTo>
                      <a:pt x="68" y="355"/>
                    </a:lnTo>
                    <a:lnTo>
                      <a:pt x="66" y="368"/>
                    </a:lnTo>
                    <a:lnTo>
                      <a:pt x="62" y="379"/>
                    </a:lnTo>
                    <a:lnTo>
                      <a:pt x="59" y="392"/>
                    </a:lnTo>
                    <a:lnTo>
                      <a:pt x="57" y="408"/>
                    </a:lnTo>
                    <a:lnTo>
                      <a:pt x="56" y="425"/>
                    </a:lnTo>
                    <a:lnTo>
                      <a:pt x="53" y="443"/>
                    </a:lnTo>
                    <a:lnTo>
                      <a:pt x="51" y="460"/>
                    </a:lnTo>
                    <a:lnTo>
                      <a:pt x="50" y="476"/>
                    </a:lnTo>
                    <a:lnTo>
                      <a:pt x="52" y="485"/>
                    </a:lnTo>
                    <a:lnTo>
                      <a:pt x="55" y="494"/>
                    </a:lnTo>
                    <a:lnTo>
                      <a:pt x="56" y="502"/>
                    </a:lnTo>
                    <a:lnTo>
                      <a:pt x="56" y="512"/>
                    </a:lnTo>
                    <a:lnTo>
                      <a:pt x="57" y="520"/>
                    </a:lnTo>
                    <a:lnTo>
                      <a:pt x="59" y="525"/>
                    </a:lnTo>
                    <a:lnTo>
                      <a:pt x="61" y="529"/>
                    </a:lnTo>
                    <a:lnTo>
                      <a:pt x="62" y="534"/>
                    </a:lnTo>
                    <a:lnTo>
                      <a:pt x="61" y="541"/>
                    </a:lnTo>
                    <a:lnTo>
                      <a:pt x="55" y="544"/>
                    </a:lnTo>
                    <a:lnTo>
                      <a:pt x="48" y="544"/>
                    </a:lnTo>
                    <a:lnTo>
                      <a:pt x="40" y="543"/>
                    </a:lnTo>
                    <a:lnTo>
                      <a:pt x="33" y="541"/>
                    </a:lnTo>
                    <a:lnTo>
                      <a:pt x="32" y="528"/>
                    </a:lnTo>
                    <a:lnTo>
                      <a:pt x="34" y="516"/>
                    </a:lnTo>
                    <a:lnTo>
                      <a:pt x="35" y="503"/>
                    </a:lnTo>
                    <a:lnTo>
                      <a:pt x="36" y="490"/>
                    </a:lnTo>
                    <a:lnTo>
                      <a:pt x="34" y="473"/>
                    </a:lnTo>
                    <a:lnTo>
                      <a:pt x="31" y="456"/>
                    </a:lnTo>
                    <a:lnTo>
                      <a:pt x="25" y="422"/>
                    </a:lnTo>
                    <a:lnTo>
                      <a:pt x="24" y="404"/>
                    </a:lnTo>
                    <a:lnTo>
                      <a:pt x="26" y="387"/>
                    </a:lnTo>
                    <a:lnTo>
                      <a:pt x="31" y="371"/>
                    </a:lnTo>
                    <a:lnTo>
                      <a:pt x="25" y="367"/>
                    </a:lnTo>
                    <a:lnTo>
                      <a:pt x="19" y="365"/>
                    </a:lnTo>
                    <a:lnTo>
                      <a:pt x="11" y="363"/>
                    </a:lnTo>
                    <a:lnTo>
                      <a:pt x="5" y="360"/>
                    </a:lnTo>
                    <a:lnTo>
                      <a:pt x="8" y="346"/>
                    </a:lnTo>
                    <a:lnTo>
                      <a:pt x="10" y="329"/>
                    </a:lnTo>
                    <a:lnTo>
                      <a:pt x="11" y="312"/>
                    </a:lnTo>
                    <a:lnTo>
                      <a:pt x="13" y="296"/>
                    </a:lnTo>
                    <a:lnTo>
                      <a:pt x="16" y="283"/>
                    </a:lnTo>
                    <a:lnTo>
                      <a:pt x="13" y="275"/>
                    </a:lnTo>
                    <a:lnTo>
                      <a:pt x="8" y="266"/>
                    </a:lnTo>
                    <a:lnTo>
                      <a:pt x="5" y="257"/>
                    </a:lnTo>
                    <a:lnTo>
                      <a:pt x="1" y="233"/>
                    </a:lnTo>
                    <a:lnTo>
                      <a:pt x="0" y="208"/>
                    </a:lnTo>
                    <a:lnTo>
                      <a:pt x="1" y="182"/>
                    </a:lnTo>
                    <a:lnTo>
                      <a:pt x="3" y="156"/>
                    </a:lnTo>
                    <a:lnTo>
                      <a:pt x="3" y="131"/>
                    </a:lnTo>
                    <a:lnTo>
                      <a:pt x="4" y="122"/>
                    </a:lnTo>
                    <a:lnTo>
                      <a:pt x="5" y="113"/>
                    </a:lnTo>
                    <a:lnTo>
                      <a:pt x="8" y="104"/>
                    </a:lnTo>
                    <a:lnTo>
                      <a:pt x="14" y="98"/>
                    </a:lnTo>
                    <a:lnTo>
                      <a:pt x="20" y="102"/>
                    </a:lnTo>
                    <a:lnTo>
                      <a:pt x="24" y="108"/>
                    </a:lnTo>
                    <a:lnTo>
                      <a:pt x="27" y="115"/>
                    </a:lnTo>
                    <a:lnTo>
                      <a:pt x="28" y="123"/>
                    </a:lnTo>
                    <a:lnTo>
                      <a:pt x="30" y="131"/>
                    </a:lnTo>
                    <a:lnTo>
                      <a:pt x="33" y="137"/>
                    </a:lnTo>
                    <a:lnTo>
                      <a:pt x="27" y="155"/>
                    </a:lnTo>
                    <a:lnTo>
                      <a:pt x="24" y="175"/>
                    </a:lnTo>
                    <a:lnTo>
                      <a:pt x="19" y="219"/>
                    </a:lnTo>
                    <a:lnTo>
                      <a:pt x="18" y="240"/>
                    </a:lnTo>
                    <a:lnTo>
                      <a:pt x="22" y="229"/>
                    </a:lnTo>
                    <a:lnTo>
                      <a:pt x="26" y="219"/>
                    </a:lnTo>
                    <a:lnTo>
                      <a:pt x="31" y="209"/>
                    </a:lnTo>
                    <a:lnTo>
                      <a:pt x="36" y="199"/>
                    </a:lnTo>
                    <a:lnTo>
                      <a:pt x="48" y="205"/>
                    </a:lnTo>
                    <a:lnTo>
                      <a:pt x="61" y="211"/>
                    </a:lnTo>
                    <a:lnTo>
                      <a:pt x="75" y="216"/>
                    </a:lnTo>
                    <a:lnTo>
                      <a:pt x="90" y="219"/>
                    </a:lnTo>
                    <a:lnTo>
                      <a:pt x="89" y="219"/>
                    </a:lnTo>
                    <a:lnTo>
                      <a:pt x="88" y="219"/>
                    </a:lnTo>
                    <a:lnTo>
                      <a:pt x="86" y="220"/>
                    </a:lnTo>
                    <a:lnTo>
                      <a:pt x="96" y="220"/>
                    </a:lnTo>
                    <a:lnTo>
                      <a:pt x="104" y="219"/>
                    </a:lnTo>
                    <a:lnTo>
                      <a:pt x="110" y="219"/>
                    </a:lnTo>
                    <a:lnTo>
                      <a:pt x="116" y="216"/>
                    </a:lnTo>
                    <a:lnTo>
                      <a:pt x="119" y="213"/>
                    </a:lnTo>
                    <a:lnTo>
                      <a:pt x="120" y="224"/>
                    </a:lnTo>
                    <a:lnTo>
                      <a:pt x="121" y="237"/>
                    </a:lnTo>
                    <a:lnTo>
                      <a:pt x="124" y="248"/>
                    </a:lnTo>
                    <a:lnTo>
                      <a:pt x="128" y="259"/>
                    </a:lnTo>
                    <a:lnTo>
                      <a:pt x="132" y="253"/>
                    </a:lnTo>
                    <a:lnTo>
                      <a:pt x="132" y="245"/>
                    </a:lnTo>
                    <a:lnTo>
                      <a:pt x="131" y="238"/>
                    </a:lnTo>
                    <a:lnTo>
                      <a:pt x="128" y="230"/>
                    </a:lnTo>
                    <a:lnTo>
                      <a:pt x="121" y="214"/>
                    </a:lnTo>
                    <a:lnTo>
                      <a:pt x="119" y="207"/>
                    </a:lnTo>
                    <a:lnTo>
                      <a:pt x="118" y="202"/>
                    </a:lnTo>
                    <a:lnTo>
                      <a:pt x="118" y="197"/>
                    </a:lnTo>
                    <a:lnTo>
                      <a:pt x="116" y="194"/>
                    </a:lnTo>
                    <a:lnTo>
                      <a:pt x="119" y="181"/>
                    </a:lnTo>
                    <a:lnTo>
                      <a:pt x="120" y="153"/>
                    </a:lnTo>
                    <a:lnTo>
                      <a:pt x="120" y="139"/>
                    </a:lnTo>
                    <a:lnTo>
                      <a:pt x="121" y="128"/>
                    </a:lnTo>
                    <a:lnTo>
                      <a:pt x="123" y="117"/>
                    </a:lnTo>
                    <a:lnTo>
                      <a:pt x="122" y="112"/>
                    </a:lnTo>
                    <a:lnTo>
                      <a:pt x="119" y="109"/>
                    </a:lnTo>
                    <a:lnTo>
                      <a:pt x="120" y="109"/>
                    </a:lnTo>
                    <a:lnTo>
                      <a:pt x="118" y="109"/>
                    </a:lnTo>
                    <a:lnTo>
                      <a:pt x="115" y="107"/>
                    </a:lnTo>
                    <a:lnTo>
                      <a:pt x="112" y="104"/>
                    </a:lnTo>
                    <a:lnTo>
                      <a:pt x="109" y="101"/>
                    </a:lnTo>
                    <a:lnTo>
                      <a:pt x="109" y="103"/>
                    </a:lnTo>
                    <a:lnTo>
                      <a:pt x="110" y="104"/>
                    </a:lnTo>
                    <a:lnTo>
                      <a:pt x="112" y="106"/>
                    </a:lnTo>
                    <a:lnTo>
                      <a:pt x="113" y="107"/>
                    </a:lnTo>
                    <a:lnTo>
                      <a:pt x="118" y="109"/>
                    </a:lnTo>
                    <a:lnTo>
                      <a:pt x="119" y="109"/>
                    </a:lnTo>
                    <a:lnTo>
                      <a:pt x="112" y="109"/>
                    </a:lnTo>
                    <a:lnTo>
                      <a:pt x="107" y="107"/>
                    </a:lnTo>
                    <a:lnTo>
                      <a:pt x="102" y="101"/>
                    </a:lnTo>
                    <a:lnTo>
                      <a:pt x="99" y="96"/>
                    </a:lnTo>
                    <a:lnTo>
                      <a:pt x="98" y="90"/>
                    </a:lnTo>
                    <a:lnTo>
                      <a:pt x="96" y="87"/>
                    </a:lnTo>
                    <a:lnTo>
                      <a:pt x="92" y="85"/>
                    </a:lnTo>
                    <a:lnTo>
                      <a:pt x="89" y="83"/>
                    </a:lnTo>
                    <a:lnTo>
                      <a:pt x="86" y="80"/>
                    </a:lnTo>
                    <a:lnTo>
                      <a:pt x="85" y="77"/>
                    </a:lnTo>
                    <a:lnTo>
                      <a:pt x="83" y="83"/>
                    </a:lnTo>
                    <a:lnTo>
                      <a:pt x="80" y="89"/>
                    </a:lnTo>
                    <a:lnTo>
                      <a:pt x="78" y="96"/>
                    </a:lnTo>
                    <a:lnTo>
                      <a:pt x="77" y="104"/>
                    </a:lnTo>
                    <a:lnTo>
                      <a:pt x="78" y="114"/>
                    </a:lnTo>
                    <a:lnTo>
                      <a:pt x="74" y="108"/>
                    </a:lnTo>
                    <a:lnTo>
                      <a:pt x="68" y="103"/>
                    </a:lnTo>
                    <a:lnTo>
                      <a:pt x="62" y="99"/>
                    </a:lnTo>
                    <a:lnTo>
                      <a:pt x="56" y="93"/>
                    </a:lnTo>
                    <a:lnTo>
                      <a:pt x="51" y="88"/>
                    </a:lnTo>
                    <a:lnTo>
                      <a:pt x="48" y="82"/>
                    </a:lnTo>
                    <a:lnTo>
                      <a:pt x="48" y="74"/>
                    </a:lnTo>
                    <a:lnTo>
                      <a:pt x="46" y="74"/>
                    </a:lnTo>
                    <a:lnTo>
                      <a:pt x="43" y="75"/>
                    </a:lnTo>
                    <a:lnTo>
                      <a:pt x="40" y="78"/>
                    </a:lnTo>
                    <a:lnTo>
                      <a:pt x="39" y="80"/>
                    </a:lnTo>
                    <a:lnTo>
                      <a:pt x="38" y="82"/>
                    </a:lnTo>
                    <a:lnTo>
                      <a:pt x="38" y="72"/>
                    </a:lnTo>
                    <a:lnTo>
                      <a:pt x="39" y="61"/>
                    </a:lnTo>
                    <a:lnTo>
                      <a:pt x="40" y="51"/>
                    </a:lnTo>
                    <a:lnTo>
                      <a:pt x="39" y="51"/>
                    </a:lnTo>
                    <a:lnTo>
                      <a:pt x="38" y="52"/>
                    </a:lnTo>
                    <a:lnTo>
                      <a:pt x="38" y="58"/>
                    </a:lnTo>
                    <a:lnTo>
                      <a:pt x="37" y="54"/>
                    </a:lnTo>
                    <a:lnTo>
                      <a:pt x="38" y="48"/>
                    </a:lnTo>
                    <a:lnTo>
                      <a:pt x="39" y="43"/>
                    </a:lnTo>
                    <a:lnTo>
                      <a:pt x="41" y="40"/>
                    </a:lnTo>
                    <a:lnTo>
                      <a:pt x="43" y="40"/>
                    </a:lnTo>
                    <a:lnTo>
                      <a:pt x="44" y="37"/>
                    </a:lnTo>
                    <a:lnTo>
                      <a:pt x="46" y="32"/>
                    </a:lnTo>
                    <a:lnTo>
                      <a:pt x="49" y="26"/>
                    </a:lnTo>
                    <a:lnTo>
                      <a:pt x="59" y="13"/>
                    </a:lnTo>
                    <a:lnTo>
                      <a:pt x="64" y="8"/>
                    </a:lnTo>
                    <a:lnTo>
                      <a:pt x="71" y="4"/>
                    </a:lnTo>
                    <a:lnTo>
                      <a:pt x="78" y="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1" name="Freeform 64"/>
              <p:cNvSpPr>
                <a:spLocks/>
              </p:cNvSpPr>
              <p:nvPr/>
            </p:nvSpPr>
            <p:spPr bwMode="auto">
              <a:xfrm>
                <a:off x="6491307" y="876281"/>
                <a:ext cx="173037" cy="231775"/>
              </a:xfrm>
              <a:custGeom>
                <a:avLst/>
                <a:gdLst>
                  <a:gd name="T0" fmla="*/ 53975 w 109"/>
                  <a:gd name="T1" fmla="*/ 0 h 146"/>
                  <a:gd name="T2" fmla="*/ 53975 w 109"/>
                  <a:gd name="T3" fmla="*/ 14288 h 146"/>
                  <a:gd name="T4" fmla="*/ 69850 w 109"/>
                  <a:gd name="T5" fmla="*/ 33337 h 146"/>
                  <a:gd name="T6" fmla="*/ 88900 w 109"/>
                  <a:gd name="T7" fmla="*/ 47625 h 146"/>
                  <a:gd name="T8" fmla="*/ 93662 w 109"/>
                  <a:gd name="T9" fmla="*/ 53975 h 146"/>
                  <a:gd name="T10" fmla="*/ 101600 w 109"/>
                  <a:gd name="T11" fmla="*/ 63500 h 146"/>
                  <a:gd name="T12" fmla="*/ 100012 w 109"/>
                  <a:gd name="T13" fmla="*/ 55563 h 146"/>
                  <a:gd name="T14" fmla="*/ 101600 w 109"/>
                  <a:gd name="T15" fmla="*/ 39687 h 146"/>
                  <a:gd name="T16" fmla="*/ 104775 w 109"/>
                  <a:gd name="T17" fmla="*/ 25400 h 146"/>
                  <a:gd name="T18" fmla="*/ 107950 w 109"/>
                  <a:gd name="T19" fmla="*/ 17462 h 146"/>
                  <a:gd name="T20" fmla="*/ 109537 w 109"/>
                  <a:gd name="T21" fmla="*/ 12700 h 146"/>
                  <a:gd name="T22" fmla="*/ 111125 w 109"/>
                  <a:gd name="T23" fmla="*/ 6350 h 146"/>
                  <a:gd name="T24" fmla="*/ 112712 w 109"/>
                  <a:gd name="T25" fmla="*/ 4762 h 146"/>
                  <a:gd name="T26" fmla="*/ 115887 w 109"/>
                  <a:gd name="T27" fmla="*/ 11112 h 146"/>
                  <a:gd name="T28" fmla="*/ 130175 w 109"/>
                  <a:gd name="T29" fmla="*/ 22225 h 146"/>
                  <a:gd name="T30" fmla="*/ 133350 w 109"/>
                  <a:gd name="T31" fmla="*/ 25400 h 146"/>
                  <a:gd name="T32" fmla="*/ 139700 w 109"/>
                  <a:gd name="T33" fmla="*/ 42862 h 146"/>
                  <a:gd name="T34" fmla="*/ 150812 w 109"/>
                  <a:gd name="T35" fmla="*/ 53975 h 146"/>
                  <a:gd name="T36" fmla="*/ 165100 w 109"/>
                  <a:gd name="T37" fmla="*/ 55563 h 146"/>
                  <a:gd name="T38" fmla="*/ 158750 w 109"/>
                  <a:gd name="T39" fmla="*/ 52388 h 146"/>
                  <a:gd name="T40" fmla="*/ 150812 w 109"/>
                  <a:gd name="T41" fmla="*/ 46037 h 146"/>
                  <a:gd name="T42" fmla="*/ 152400 w 109"/>
                  <a:gd name="T43" fmla="*/ 46037 h 146"/>
                  <a:gd name="T44" fmla="*/ 160337 w 109"/>
                  <a:gd name="T45" fmla="*/ 50800 h 146"/>
                  <a:gd name="T46" fmla="*/ 163512 w 109"/>
                  <a:gd name="T47" fmla="*/ 52388 h 146"/>
                  <a:gd name="T48" fmla="*/ 171450 w 109"/>
                  <a:gd name="T49" fmla="*/ 60325 h 146"/>
                  <a:gd name="T50" fmla="*/ 173037 w 109"/>
                  <a:gd name="T51" fmla="*/ 68262 h 146"/>
                  <a:gd name="T52" fmla="*/ 169862 w 109"/>
                  <a:gd name="T53" fmla="*/ 90487 h 146"/>
                  <a:gd name="T54" fmla="*/ 168275 w 109"/>
                  <a:gd name="T55" fmla="*/ 157162 h 146"/>
                  <a:gd name="T56" fmla="*/ 165100 w 109"/>
                  <a:gd name="T57" fmla="*/ 180975 h 146"/>
                  <a:gd name="T58" fmla="*/ 161925 w 109"/>
                  <a:gd name="T59" fmla="*/ 190500 h 146"/>
                  <a:gd name="T60" fmla="*/ 163512 w 109"/>
                  <a:gd name="T61" fmla="*/ 192087 h 146"/>
                  <a:gd name="T62" fmla="*/ 165100 w 109"/>
                  <a:gd name="T63" fmla="*/ 215900 h 146"/>
                  <a:gd name="T64" fmla="*/ 166687 w 109"/>
                  <a:gd name="T65" fmla="*/ 220663 h 146"/>
                  <a:gd name="T66" fmla="*/ 144462 w 109"/>
                  <a:gd name="T67" fmla="*/ 231775 h 146"/>
                  <a:gd name="T68" fmla="*/ 114300 w 109"/>
                  <a:gd name="T69" fmla="*/ 230188 h 146"/>
                  <a:gd name="T70" fmla="*/ 80962 w 109"/>
                  <a:gd name="T71" fmla="*/ 220663 h 146"/>
                  <a:gd name="T72" fmla="*/ 53975 w 109"/>
                  <a:gd name="T73" fmla="*/ 207963 h 146"/>
                  <a:gd name="T74" fmla="*/ 34925 w 109"/>
                  <a:gd name="T75" fmla="*/ 198437 h 146"/>
                  <a:gd name="T76" fmla="*/ 33337 w 109"/>
                  <a:gd name="T77" fmla="*/ 184150 h 146"/>
                  <a:gd name="T78" fmla="*/ 33337 w 109"/>
                  <a:gd name="T79" fmla="*/ 153987 h 146"/>
                  <a:gd name="T80" fmla="*/ 30162 w 109"/>
                  <a:gd name="T81" fmla="*/ 122237 h 146"/>
                  <a:gd name="T82" fmla="*/ 28575 w 109"/>
                  <a:gd name="T83" fmla="*/ 98425 h 146"/>
                  <a:gd name="T84" fmla="*/ 25400 w 109"/>
                  <a:gd name="T85" fmla="*/ 85725 h 146"/>
                  <a:gd name="T86" fmla="*/ 20637 w 109"/>
                  <a:gd name="T87" fmla="*/ 65087 h 146"/>
                  <a:gd name="T88" fmla="*/ 9525 w 109"/>
                  <a:gd name="T89" fmla="*/ 44450 h 146"/>
                  <a:gd name="T90" fmla="*/ 1587 w 109"/>
                  <a:gd name="T91" fmla="*/ 38100 h 146"/>
                  <a:gd name="T92" fmla="*/ 3175 w 109"/>
                  <a:gd name="T93" fmla="*/ 34925 h 146"/>
                  <a:gd name="T94" fmla="*/ 15875 w 109"/>
                  <a:gd name="T95" fmla="*/ 26988 h 146"/>
                  <a:gd name="T96" fmla="*/ 31750 w 109"/>
                  <a:gd name="T97" fmla="*/ 17462 h 146"/>
                  <a:gd name="T98" fmla="*/ 38100 w 109"/>
                  <a:gd name="T99" fmla="*/ 12700 h 146"/>
                  <a:gd name="T100" fmla="*/ 41275 w 109"/>
                  <a:gd name="T101" fmla="*/ 6350 h 146"/>
                  <a:gd name="T102" fmla="*/ 46037 w 109"/>
                  <a:gd name="T103" fmla="*/ 1588 h 14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09"/>
                  <a:gd name="T157" fmla="*/ 0 h 146"/>
                  <a:gd name="T158" fmla="*/ 109 w 109"/>
                  <a:gd name="T159" fmla="*/ 146 h 14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09" h="146">
                    <a:moveTo>
                      <a:pt x="32" y="0"/>
                    </a:moveTo>
                    <a:lnTo>
                      <a:pt x="34" y="0"/>
                    </a:lnTo>
                    <a:lnTo>
                      <a:pt x="34" y="6"/>
                    </a:lnTo>
                    <a:lnTo>
                      <a:pt x="34" y="9"/>
                    </a:lnTo>
                    <a:lnTo>
                      <a:pt x="38" y="15"/>
                    </a:lnTo>
                    <a:lnTo>
                      <a:pt x="44" y="21"/>
                    </a:lnTo>
                    <a:lnTo>
                      <a:pt x="50" y="26"/>
                    </a:lnTo>
                    <a:lnTo>
                      <a:pt x="56" y="30"/>
                    </a:lnTo>
                    <a:lnTo>
                      <a:pt x="58" y="32"/>
                    </a:lnTo>
                    <a:lnTo>
                      <a:pt x="59" y="34"/>
                    </a:lnTo>
                    <a:lnTo>
                      <a:pt x="62" y="37"/>
                    </a:lnTo>
                    <a:lnTo>
                      <a:pt x="64" y="40"/>
                    </a:lnTo>
                    <a:lnTo>
                      <a:pt x="64" y="38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4" y="25"/>
                    </a:lnTo>
                    <a:lnTo>
                      <a:pt x="64" y="21"/>
                    </a:lnTo>
                    <a:lnTo>
                      <a:pt x="66" y="16"/>
                    </a:lnTo>
                    <a:lnTo>
                      <a:pt x="67" y="13"/>
                    </a:lnTo>
                    <a:lnTo>
                      <a:pt x="68" y="11"/>
                    </a:lnTo>
                    <a:lnTo>
                      <a:pt x="69" y="9"/>
                    </a:lnTo>
                    <a:lnTo>
                      <a:pt x="69" y="8"/>
                    </a:lnTo>
                    <a:lnTo>
                      <a:pt x="70" y="6"/>
                    </a:lnTo>
                    <a:lnTo>
                      <a:pt x="70" y="4"/>
                    </a:lnTo>
                    <a:lnTo>
                      <a:pt x="71" y="3"/>
                    </a:lnTo>
                    <a:lnTo>
                      <a:pt x="72" y="5"/>
                    </a:lnTo>
                    <a:lnTo>
                      <a:pt x="73" y="7"/>
                    </a:lnTo>
                    <a:lnTo>
                      <a:pt x="75" y="9"/>
                    </a:lnTo>
                    <a:lnTo>
                      <a:pt x="82" y="14"/>
                    </a:lnTo>
                    <a:lnTo>
                      <a:pt x="83" y="14"/>
                    </a:lnTo>
                    <a:lnTo>
                      <a:pt x="84" y="16"/>
                    </a:lnTo>
                    <a:lnTo>
                      <a:pt x="85" y="22"/>
                    </a:lnTo>
                    <a:lnTo>
                      <a:pt x="88" y="27"/>
                    </a:lnTo>
                    <a:lnTo>
                      <a:pt x="91" y="31"/>
                    </a:lnTo>
                    <a:lnTo>
                      <a:pt x="95" y="34"/>
                    </a:lnTo>
                    <a:lnTo>
                      <a:pt x="97" y="35"/>
                    </a:lnTo>
                    <a:lnTo>
                      <a:pt x="104" y="35"/>
                    </a:lnTo>
                    <a:lnTo>
                      <a:pt x="100" y="33"/>
                    </a:lnTo>
                    <a:lnTo>
                      <a:pt x="98" y="32"/>
                    </a:lnTo>
                    <a:lnTo>
                      <a:pt x="95" y="29"/>
                    </a:lnTo>
                    <a:lnTo>
                      <a:pt x="95" y="28"/>
                    </a:lnTo>
                    <a:lnTo>
                      <a:pt x="96" y="29"/>
                    </a:lnTo>
                    <a:lnTo>
                      <a:pt x="98" y="31"/>
                    </a:lnTo>
                    <a:lnTo>
                      <a:pt x="101" y="32"/>
                    </a:lnTo>
                    <a:lnTo>
                      <a:pt x="101" y="33"/>
                    </a:lnTo>
                    <a:lnTo>
                      <a:pt x="103" y="33"/>
                    </a:lnTo>
                    <a:lnTo>
                      <a:pt x="107" y="36"/>
                    </a:lnTo>
                    <a:lnTo>
                      <a:pt x="108" y="38"/>
                    </a:lnTo>
                    <a:lnTo>
                      <a:pt x="109" y="41"/>
                    </a:lnTo>
                    <a:lnTo>
                      <a:pt x="109" y="43"/>
                    </a:lnTo>
                    <a:lnTo>
                      <a:pt x="108" y="49"/>
                    </a:lnTo>
                    <a:lnTo>
                      <a:pt x="107" y="57"/>
                    </a:lnTo>
                    <a:lnTo>
                      <a:pt x="106" y="75"/>
                    </a:lnTo>
                    <a:lnTo>
                      <a:pt x="106" y="99"/>
                    </a:lnTo>
                    <a:lnTo>
                      <a:pt x="105" y="108"/>
                    </a:lnTo>
                    <a:lnTo>
                      <a:pt x="104" y="114"/>
                    </a:lnTo>
                    <a:lnTo>
                      <a:pt x="103" y="118"/>
                    </a:lnTo>
                    <a:lnTo>
                      <a:pt x="102" y="120"/>
                    </a:lnTo>
                    <a:lnTo>
                      <a:pt x="102" y="121"/>
                    </a:lnTo>
                    <a:lnTo>
                      <a:pt x="103" y="121"/>
                    </a:lnTo>
                    <a:lnTo>
                      <a:pt x="104" y="126"/>
                    </a:lnTo>
                    <a:lnTo>
                      <a:pt x="104" y="136"/>
                    </a:lnTo>
                    <a:lnTo>
                      <a:pt x="105" y="137"/>
                    </a:lnTo>
                    <a:lnTo>
                      <a:pt x="105" y="139"/>
                    </a:lnTo>
                    <a:lnTo>
                      <a:pt x="98" y="144"/>
                    </a:lnTo>
                    <a:lnTo>
                      <a:pt x="91" y="146"/>
                    </a:lnTo>
                    <a:lnTo>
                      <a:pt x="82" y="146"/>
                    </a:lnTo>
                    <a:lnTo>
                      <a:pt x="72" y="145"/>
                    </a:lnTo>
                    <a:lnTo>
                      <a:pt x="61" y="142"/>
                    </a:lnTo>
                    <a:lnTo>
                      <a:pt x="51" y="139"/>
                    </a:lnTo>
                    <a:lnTo>
                      <a:pt x="42" y="135"/>
                    </a:lnTo>
                    <a:lnTo>
                      <a:pt x="34" y="131"/>
                    </a:lnTo>
                    <a:lnTo>
                      <a:pt x="28" y="128"/>
                    </a:lnTo>
                    <a:lnTo>
                      <a:pt x="22" y="125"/>
                    </a:lnTo>
                    <a:lnTo>
                      <a:pt x="22" y="123"/>
                    </a:lnTo>
                    <a:lnTo>
                      <a:pt x="21" y="116"/>
                    </a:lnTo>
                    <a:lnTo>
                      <a:pt x="21" y="107"/>
                    </a:lnTo>
                    <a:lnTo>
                      <a:pt x="21" y="97"/>
                    </a:lnTo>
                    <a:lnTo>
                      <a:pt x="20" y="86"/>
                    </a:lnTo>
                    <a:lnTo>
                      <a:pt x="19" y="77"/>
                    </a:lnTo>
                    <a:lnTo>
                      <a:pt x="19" y="63"/>
                    </a:lnTo>
                    <a:lnTo>
                      <a:pt x="18" y="62"/>
                    </a:lnTo>
                    <a:lnTo>
                      <a:pt x="17" y="58"/>
                    </a:lnTo>
                    <a:lnTo>
                      <a:pt x="16" y="54"/>
                    </a:lnTo>
                    <a:lnTo>
                      <a:pt x="15" y="51"/>
                    </a:lnTo>
                    <a:lnTo>
                      <a:pt x="13" y="41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3" y="25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6" y="20"/>
                    </a:lnTo>
                    <a:lnTo>
                      <a:pt x="10" y="17"/>
                    </a:lnTo>
                    <a:lnTo>
                      <a:pt x="16" y="14"/>
                    </a:lnTo>
                    <a:lnTo>
                      <a:pt x="20" y="11"/>
                    </a:lnTo>
                    <a:lnTo>
                      <a:pt x="23" y="8"/>
                    </a:lnTo>
                    <a:lnTo>
                      <a:pt x="24" y="8"/>
                    </a:lnTo>
                    <a:lnTo>
                      <a:pt x="25" y="6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2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2" name="Freeform 65"/>
              <p:cNvSpPr>
                <a:spLocks/>
              </p:cNvSpPr>
              <p:nvPr/>
            </p:nvSpPr>
            <p:spPr bwMode="auto">
              <a:xfrm>
                <a:off x="6551632" y="969943"/>
                <a:ext cx="34925" cy="17463"/>
              </a:xfrm>
              <a:custGeom>
                <a:avLst/>
                <a:gdLst>
                  <a:gd name="T0" fmla="*/ 0 w 22"/>
                  <a:gd name="T1" fmla="*/ 0 h 11"/>
                  <a:gd name="T2" fmla="*/ 31750 w 22"/>
                  <a:gd name="T3" fmla="*/ 0 h 11"/>
                  <a:gd name="T4" fmla="*/ 34925 w 22"/>
                  <a:gd name="T5" fmla="*/ 1588 h 11"/>
                  <a:gd name="T6" fmla="*/ 34925 w 22"/>
                  <a:gd name="T7" fmla="*/ 17463 h 11"/>
                  <a:gd name="T8" fmla="*/ 0 w 22"/>
                  <a:gd name="T9" fmla="*/ 17463 h 11"/>
                  <a:gd name="T10" fmla="*/ 0 w 22"/>
                  <a:gd name="T11" fmla="*/ 0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11"/>
                  <a:gd name="T20" fmla="*/ 22 w 22"/>
                  <a:gd name="T21" fmla="*/ 11 h 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11">
                    <a:moveTo>
                      <a:pt x="0" y="0"/>
                    </a:moveTo>
                    <a:lnTo>
                      <a:pt x="20" y="0"/>
                    </a:lnTo>
                    <a:lnTo>
                      <a:pt x="22" y="1"/>
                    </a:lnTo>
                    <a:lnTo>
                      <a:pt x="22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73" name="Группа 271"/>
            <p:cNvGrpSpPr>
              <a:grpSpLocks/>
            </p:cNvGrpSpPr>
            <p:nvPr/>
          </p:nvGrpSpPr>
          <p:grpSpPr bwMode="auto">
            <a:xfrm>
              <a:off x="4542883" y="1670943"/>
              <a:ext cx="382587" cy="1258888"/>
              <a:chOff x="6573857" y="830243"/>
              <a:chExt cx="382587" cy="1258888"/>
            </a:xfrm>
          </p:grpSpPr>
          <p:sp>
            <p:nvSpPr>
              <p:cNvPr id="2074" name="Freeform 87"/>
              <p:cNvSpPr>
                <a:spLocks/>
              </p:cNvSpPr>
              <p:nvPr/>
            </p:nvSpPr>
            <p:spPr bwMode="auto">
              <a:xfrm>
                <a:off x="6573857" y="830243"/>
                <a:ext cx="382587" cy="1258888"/>
              </a:xfrm>
              <a:custGeom>
                <a:avLst/>
                <a:gdLst>
                  <a:gd name="T0" fmla="*/ 201612 w 241"/>
                  <a:gd name="T1" fmla="*/ 30163 h 793"/>
                  <a:gd name="T2" fmla="*/ 207962 w 241"/>
                  <a:gd name="T3" fmla="*/ 82550 h 793"/>
                  <a:gd name="T4" fmla="*/ 217487 w 241"/>
                  <a:gd name="T5" fmla="*/ 82550 h 793"/>
                  <a:gd name="T6" fmla="*/ 201612 w 241"/>
                  <a:gd name="T7" fmla="*/ 128588 h 793"/>
                  <a:gd name="T8" fmla="*/ 227012 w 241"/>
                  <a:gd name="T9" fmla="*/ 176213 h 793"/>
                  <a:gd name="T10" fmla="*/ 303212 w 241"/>
                  <a:gd name="T11" fmla="*/ 200025 h 793"/>
                  <a:gd name="T12" fmla="*/ 338137 w 241"/>
                  <a:gd name="T13" fmla="*/ 222250 h 793"/>
                  <a:gd name="T14" fmla="*/ 355600 w 241"/>
                  <a:gd name="T15" fmla="*/ 292100 h 793"/>
                  <a:gd name="T16" fmla="*/ 374650 w 241"/>
                  <a:gd name="T17" fmla="*/ 371475 h 793"/>
                  <a:gd name="T18" fmla="*/ 382587 w 241"/>
                  <a:gd name="T19" fmla="*/ 442913 h 793"/>
                  <a:gd name="T20" fmla="*/ 341312 w 241"/>
                  <a:gd name="T21" fmla="*/ 482600 h 793"/>
                  <a:gd name="T22" fmla="*/ 314325 w 241"/>
                  <a:gd name="T23" fmla="*/ 512763 h 793"/>
                  <a:gd name="T24" fmla="*/ 323850 w 241"/>
                  <a:gd name="T25" fmla="*/ 577850 h 793"/>
                  <a:gd name="T26" fmla="*/ 331787 w 241"/>
                  <a:gd name="T27" fmla="*/ 647700 h 793"/>
                  <a:gd name="T28" fmla="*/ 320675 w 241"/>
                  <a:gd name="T29" fmla="*/ 690563 h 793"/>
                  <a:gd name="T30" fmla="*/ 317500 w 241"/>
                  <a:gd name="T31" fmla="*/ 727075 h 793"/>
                  <a:gd name="T32" fmla="*/ 323850 w 241"/>
                  <a:gd name="T33" fmla="*/ 884238 h 793"/>
                  <a:gd name="T34" fmla="*/ 341312 w 241"/>
                  <a:gd name="T35" fmla="*/ 965200 h 793"/>
                  <a:gd name="T36" fmla="*/ 347662 w 241"/>
                  <a:gd name="T37" fmla="*/ 1044575 h 793"/>
                  <a:gd name="T38" fmla="*/ 357187 w 241"/>
                  <a:gd name="T39" fmla="*/ 1122363 h 793"/>
                  <a:gd name="T40" fmla="*/ 347662 w 241"/>
                  <a:gd name="T41" fmla="*/ 1208088 h 793"/>
                  <a:gd name="T42" fmla="*/ 361950 w 241"/>
                  <a:gd name="T43" fmla="*/ 1243013 h 793"/>
                  <a:gd name="T44" fmla="*/ 304800 w 241"/>
                  <a:gd name="T45" fmla="*/ 1257300 h 793"/>
                  <a:gd name="T46" fmla="*/ 285750 w 241"/>
                  <a:gd name="T47" fmla="*/ 1228725 h 793"/>
                  <a:gd name="T48" fmla="*/ 268287 w 241"/>
                  <a:gd name="T49" fmla="*/ 1174750 h 793"/>
                  <a:gd name="T50" fmla="*/ 254000 w 241"/>
                  <a:gd name="T51" fmla="*/ 1074738 h 793"/>
                  <a:gd name="T52" fmla="*/ 246062 w 241"/>
                  <a:gd name="T53" fmla="*/ 939800 h 793"/>
                  <a:gd name="T54" fmla="*/ 225425 w 241"/>
                  <a:gd name="T55" fmla="*/ 827088 h 793"/>
                  <a:gd name="T56" fmla="*/ 203200 w 241"/>
                  <a:gd name="T57" fmla="*/ 704850 h 793"/>
                  <a:gd name="T58" fmla="*/ 198437 w 241"/>
                  <a:gd name="T59" fmla="*/ 873125 h 793"/>
                  <a:gd name="T60" fmla="*/ 193675 w 241"/>
                  <a:gd name="T61" fmla="*/ 1020763 h 793"/>
                  <a:gd name="T62" fmla="*/ 185737 w 241"/>
                  <a:gd name="T63" fmla="*/ 1112838 h 793"/>
                  <a:gd name="T64" fmla="*/ 196850 w 241"/>
                  <a:gd name="T65" fmla="*/ 1184275 h 793"/>
                  <a:gd name="T66" fmla="*/ 163512 w 241"/>
                  <a:gd name="T67" fmla="*/ 1216025 h 793"/>
                  <a:gd name="T68" fmla="*/ 136525 w 241"/>
                  <a:gd name="T69" fmla="*/ 1233488 h 793"/>
                  <a:gd name="T70" fmla="*/ 76200 w 241"/>
                  <a:gd name="T71" fmla="*/ 1231900 h 793"/>
                  <a:gd name="T72" fmla="*/ 77787 w 241"/>
                  <a:gd name="T73" fmla="*/ 1212850 h 793"/>
                  <a:gd name="T74" fmla="*/ 114300 w 241"/>
                  <a:gd name="T75" fmla="*/ 1177925 h 793"/>
                  <a:gd name="T76" fmla="*/ 106362 w 241"/>
                  <a:gd name="T77" fmla="*/ 1127125 h 793"/>
                  <a:gd name="T78" fmla="*/ 115887 w 241"/>
                  <a:gd name="T79" fmla="*/ 1057275 h 793"/>
                  <a:gd name="T80" fmla="*/ 92075 w 241"/>
                  <a:gd name="T81" fmla="*/ 892175 h 793"/>
                  <a:gd name="T82" fmla="*/ 66675 w 241"/>
                  <a:gd name="T83" fmla="*/ 703263 h 793"/>
                  <a:gd name="T84" fmla="*/ 52387 w 241"/>
                  <a:gd name="T85" fmla="*/ 674688 h 793"/>
                  <a:gd name="T86" fmla="*/ 22225 w 241"/>
                  <a:gd name="T87" fmla="*/ 625475 h 793"/>
                  <a:gd name="T88" fmla="*/ 12700 w 241"/>
                  <a:gd name="T89" fmla="*/ 566738 h 793"/>
                  <a:gd name="T90" fmla="*/ 0 w 241"/>
                  <a:gd name="T91" fmla="*/ 466725 h 793"/>
                  <a:gd name="T92" fmla="*/ 15875 w 241"/>
                  <a:gd name="T93" fmla="*/ 368300 h 793"/>
                  <a:gd name="T94" fmla="*/ 23812 w 241"/>
                  <a:gd name="T95" fmla="*/ 250825 h 793"/>
                  <a:gd name="T96" fmla="*/ 98425 w 241"/>
                  <a:gd name="T97" fmla="*/ 203200 h 793"/>
                  <a:gd name="T98" fmla="*/ 120650 w 241"/>
                  <a:gd name="T99" fmla="*/ 160338 h 793"/>
                  <a:gd name="T100" fmla="*/ 100012 w 241"/>
                  <a:gd name="T101" fmla="*/ 128588 h 793"/>
                  <a:gd name="T102" fmla="*/ 90487 w 241"/>
                  <a:gd name="T103" fmla="*/ 88900 h 793"/>
                  <a:gd name="T104" fmla="*/ 93662 w 241"/>
                  <a:gd name="T105" fmla="*/ 65088 h 793"/>
                  <a:gd name="T106" fmla="*/ 127000 w 241"/>
                  <a:gd name="T107" fmla="*/ 4763 h 79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1"/>
                  <a:gd name="T163" fmla="*/ 0 h 793"/>
                  <a:gd name="T164" fmla="*/ 241 w 241"/>
                  <a:gd name="T165" fmla="*/ 793 h 79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1" h="793">
                    <a:moveTo>
                      <a:pt x="95" y="0"/>
                    </a:moveTo>
                    <a:lnTo>
                      <a:pt x="104" y="2"/>
                    </a:lnTo>
                    <a:lnTo>
                      <a:pt x="114" y="6"/>
                    </a:lnTo>
                    <a:lnTo>
                      <a:pt x="124" y="15"/>
                    </a:lnTo>
                    <a:lnTo>
                      <a:pt x="125" y="16"/>
                    </a:lnTo>
                    <a:lnTo>
                      <a:pt x="127" y="19"/>
                    </a:lnTo>
                    <a:lnTo>
                      <a:pt x="129" y="25"/>
                    </a:lnTo>
                    <a:lnTo>
                      <a:pt x="130" y="35"/>
                    </a:lnTo>
                    <a:lnTo>
                      <a:pt x="130" y="40"/>
                    </a:lnTo>
                    <a:lnTo>
                      <a:pt x="129" y="45"/>
                    </a:lnTo>
                    <a:lnTo>
                      <a:pt x="129" y="52"/>
                    </a:lnTo>
                    <a:lnTo>
                      <a:pt x="131" y="52"/>
                    </a:lnTo>
                    <a:lnTo>
                      <a:pt x="132" y="51"/>
                    </a:lnTo>
                    <a:lnTo>
                      <a:pt x="134" y="51"/>
                    </a:lnTo>
                    <a:lnTo>
                      <a:pt x="136" y="51"/>
                    </a:lnTo>
                    <a:lnTo>
                      <a:pt x="137" y="52"/>
                    </a:lnTo>
                    <a:lnTo>
                      <a:pt x="137" y="54"/>
                    </a:lnTo>
                    <a:lnTo>
                      <a:pt x="137" y="64"/>
                    </a:lnTo>
                    <a:lnTo>
                      <a:pt x="136" y="72"/>
                    </a:lnTo>
                    <a:lnTo>
                      <a:pt x="132" y="79"/>
                    </a:lnTo>
                    <a:lnTo>
                      <a:pt x="129" y="81"/>
                    </a:lnTo>
                    <a:lnTo>
                      <a:pt x="127" y="81"/>
                    </a:lnTo>
                    <a:lnTo>
                      <a:pt x="127" y="96"/>
                    </a:lnTo>
                    <a:lnTo>
                      <a:pt x="128" y="98"/>
                    </a:lnTo>
                    <a:lnTo>
                      <a:pt x="130" y="100"/>
                    </a:lnTo>
                    <a:lnTo>
                      <a:pt x="134" y="103"/>
                    </a:lnTo>
                    <a:lnTo>
                      <a:pt x="139" y="107"/>
                    </a:lnTo>
                    <a:lnTo>
                      <a:pt x="143" y="111"/>
                    </a:lnTo>
                    <a:lnTo>
                      <a:pt x="147" y="113"/>
                    </a:lnTo>
                    <a:lnTo>
                      <a:pt x="152" y="115"/>
                    </a:lnTo>
                    <a:lnTo>
                      <a:pt x="161" y="118"/>
                    </a:lnTo>
                    <a:lnTo>
                      <a:pt x="170" y="121"/>
                    </a:lnTo>
                    <a:lnTo>
                      <a:pt x="181" y="123"/>
                    </a:lnTo>
                    <a:lnTo>
                      <a:pt x="191" y="126"/>
                    </a:lnTo>
                    <a:lnTo>
                      <a:pt x="197" y="128"/>
                    </a:lnTo>
                    <a:lnTo>
                      <a:pt x="201" y="128"/>
                    </a:lnTo>
                    <a:lnTo>
                      <a:pt x="204" y="130"/>
                    </a:lnTo>
                    <a:lnTo>
                      <a:pt x="207" y="132"/>
                    </a:lnTo>
                    <a:lnTo>
                      <a:pt x="211" y="136"/>
                    </a:lnTo>
                    <a:lnTo>
                      <a:pt x="213" y="140"/>
                    </a:lnTo>
                    <a:lnTo>
                      <a:pt x="215" y="150"/>
                    </a:lnTo>
                    <a:lnTo>
                      <a:pt x="217" y="159"/>
                    </a:lnTo>
                    <a:lnTo>
                      <a:pt x="218" y="163"/>
                    </a:lnTo>
                    <a:lnTo>
                      <a:pt x="220" y="169"/>
                    </a:lnTo>
                    <a:lnTo>
                      <a:pt x="222" y="176"/>
                    </a:lnTo>
                    <a:lnTo>
                      <a:pt x="224" y="184"/>
                    </a:lnTo>
                    <a:lnTo>
                      <a:pt x="226" y="191"/>
                    </a:lnTo>
                    <a:lnTo>
                      <a:pt x="228" y="198"/>
                    </a:lnTo>
                    <a:lnTo>
                      <a:pt x="231" y="208"/>
                    </a:lnTo>
                    <a:lnTo>
                      <a:pt x="233" y="218"/>
                    </a:lnTo>
                    <a:lnTo>
                      <a:pt x="235" y="227"/>
                    </a:lnTo>
                    <a:lnTo>
                      <a:pt x="236" y="234"/>
                    </a:lnTo>
                    <a:lnTo>
                      <a:pt x="237" y="240"/>
                    </a:lnTo>
                    <a:lnTo>
                      <a:pt x="239" y="248"/>
                    </a:lnTo>
                    <a:lnTo>
                      <a:pt x="239" y="257"/>
                    </a:lnTo>
                    <a:lnTo>
                      <a:pt x="241" y="266"/>
                    </a:lnTo>
                    <a:lnTo>
                      <a:pt x="241" y="274"/>
                    </a:lnTo>
                    <a:lnTo>
                      <a:pt x="241" y="279"/>
                    </a:lnTo>
                    <a:lnTo>
                      <a:pt x="237" y="285"/>
                    </a:lnTo>
                    <a:lnTo>
                      <a:pt x="233" y="290"/>
                    </a:lnTo>
                    <a:lnTo>
                      <a:pt x="228" y="294"/>
                    </a:lnTo>
                    <a:lnTo>
                      <a:pt x="225" y="296"/>
                    </a:lnTo>
                    <a:lnTo>
                      <a:pt x="221" y="300"/>
                    </a:lnTo>
                    <a:lnTo>
                      <a:pt x="215" y="304"/>
                    </a:lnTo>
                    <a:lnTo>
                      <a:pt x="209" y="309"/>
                    </a:lnTo>
                    <a:lnTo>
                      <a:pt x="204" y="313"/>
                    </a:lnTo>
                    <a:lnTo>
                      <a:pt x="199" y="316"/>
                    </a:lnTo>
                    <a:lnTo>
                      <a:pt x="197" y="318"/>
                    </a:lnTo>
                    <a:lnTo>
                      <a:pt x="197" y="321"/>
                    </a:lnTo>
                    <a:lnTo>
                      <a:pt x="198" y="323"/>
                    </a:lnTo>
                    <a:lnTo>
                      <a:pt x="200" y="332"/>
                    </a:lnTo>
                    <a:lnTo>
                      <a:pt x="201" y="339"/>
                    </a:lnTo>
                    <a:lnTo>
                      <a:pt x="203" y="345"/>
                    </a:lnTo>
                    <a:lnTo>
                      <a:pt x="203" y="348"/>
                    </a:lnTo>
                    <a:lnTo>
                      <a:pt x="204" y="355"/>
                    </a:lnTo>
                    <a:lnTo>
                      <a:pt x="204" y="364"/>
                    </a:lnTo>
                    <a:lnTo>
                      <a:pt x="206" y="374"/>
                    </a:lnTo>
                    <a:lnTo>
                      <a:pt x="207" y="384"/>
                    </a:lnTo>
                    <a:lnTo>
                      <a:pt x="207" y="393"/>
                    </a:lnTo>
                    <a:lnTo>
                      <a:pt x="208" y="400"/>
                    </a:lnTo>
                    <a:lnTo>
                      <a:pt x="209" y="403"/>
                    </a:lnTo>
                    <a:lnTo>
                      <a:pt x="209" y="408"/>
                    </a:lnTo>
                    <a:lnTo>
                      <a:pt x="211" y="419"/>
                    </a:lnTo>
                    <a:lnTo>
                      <a:pt x="211" y="425"/>
                    </a:lnTo>
                    <a:lnTo>
                      <a:pt x="210" y="428"/>
                    </a:lnTo>
                    <a:lnTo>
                      <a:pt x="204" y="433"/>
                    </a:lnTo>
                    <a:lnTo>
                      <a:pt x="203" y="434"/>
                    </a:lnTo>
                    <a:lnTo>
                      <a:pt x="202" y="435"/>
                    </a:lnTo>
                    <a:lnTo>
                      <a:pt x="202" y="436"/>
                    </a:lnTo>
                    <a:lnTo>
                      <a:pt x="201" y="438"/>
                    </a:lnTo>
                    <a:lnTo>
                      <a:pt x="201" y="441"/>
                    </a:lnTo>
                    <a:lnTo>
                      <a:pt x="201" y="443"/>
                    </a:lnTo>
                    <a:lnTo>
                      <a:pt x="200" y="446"/>
                    </a:lnTo>
                    <a:lnTo>
                      <a:pt x="200" y="458"/>
                    </a:lnTo>
                    <a:lnTo>
                      <a:pt x="199" y="468"/>
                    </a:lnTo>
                    <a:lnTo>
                      <a:pt x="199" y="515"/>
                    </a:lnTo>
                    <a:lnTo>
                      <a:pt x="200" y="523"/>
                    </a:lnTo>
                    <a:lnTo>
                      <a:pt x="201" y="542"/>
                    </a:lnTo>
                    <a:lnTo>
                      <a:pt x="203" y="550"/>
                    </a:lnTo>
                    <a:lnTo>
                      <a:pt x="204" y="557"/>
                    </a:lnTo>
                    <a:lnTo>
                      <a:pt x="205" y="561"/>
                    </a:lnTo>
                    <a:lnTo>
                      <a:pt x="206" y="564"/>
                    </a:lnTo>
                    <a:lnTo>
                      <a:pt x="209" y="579"/>
                    </a:lnTo>
                    <a:lnTo>
                      <a:pt x="211" y="589"/>
                    </a:lnTo>
                    <a:lnTo>
                      <a:pt x="213" y="599"/>
                    </a:lnTo>
                    <a:lnTo>
                      <a:pt x="215" y="608"/>
                    </a:lnTo>
                    <a:lnTo>
                      <a:pt x="215" y="616"/>
                    </a:lnTo>
                    <a:lnTo>
                      <a:pt x="216" y="620"/>
                    </a:lnTo>
                    <a:lnTo>
                      <a:pt x="217" y="625"/>
                    </a:lnTo>
                    <a:lnTo>
                      <a:pt x="217" y="634"/>
                    </a:lnTo>
                    <a:lnTo>
                      <a:pt x="217" y="646"/>
                    </a:lnTo>
                    <a:lnTo>
                      <a:pt x="219" y="658"/>
                    </a:lnTo>
                    <a:lnTo>
                      <a:pt x="220" y="670"/>
                    </a:lnTo>
                    <a:lnTo>
                      <a:pt x="220" y="682"/>
                    </a:lnTo>
                    <a:lnTo>
                      <a:pt x="222" y="690"/>
                    </a:lnTo>
                    <a:lnTo>
                      <a:pt x="223" y="694"/>
                    </a:lnTo>
                    <a:lnTo>
                      <a:pt x="224" y="700"/>
                    </a:lnTo>
                    <a:lnTo>
                      <a:pt x="225" y="707"/>
                    </a:lnTo>
                    <a:lnTo>
                      <a:pt x="227" y="723"/>
                    </a:lnTo>
                    <a:lnTo>
                      <a:pt x="226" y="728"/>
                    </a:lnTo>
                    <a:lnTo>
                      <a:pt x="225" y="734"/>
                    </a:lnTo>
                    <a:lnTo>
                      <a:pt x="219" y="751"/>
                    </a:lnTo>
                    <a:lnTo>
                      <a:pt x="218" y="756"/>
                    </a:lnTo>
                    <a:lnTo>
                      <a:pt x="219" y="761"/>
                    </a:lnTo>
                    <a:lnTo>
                      <a:pt x="220" y="765"/>
                    </a:lnTo>
                    <a:lnTo>
                      <a:pt x="222" y="767"/>
                    </a:lnTo>
                    <a:lnTo>
                      <a:pt x="225" y="771"/>
                    </a:lnTo>
                    <a:lnTo>
                      <a:pt x="228" y="775"/>
                    </a:lnTo>
                    <a:lnTo>
                      <a:pt x="229" y="780"/>
                    </a:lnTo>
                    <a:lnTo>
                      <a:pt x="228" y="783"/>
                    </a:lnTo>
                    <a:lnTo>
                      <a:pt x="223" y="788"/>
                    </a:lnTo>
                    <a:lnTo>
                      <a:pt x="217" y="790"/>
                    </a:lnTo>
                    <a:lnTo>
                      <a:pt x="212" y="793"/>
                    </a:lnTo>
                    <a:lnTo>
                      <a:pt x="208" y="793"/>
                    </a:lnTo>
                    <a:lnTo>
                      <a:pt x="197" y="793"/>
                    </a:lnTo>
                    <a:lnTo>
                      <a:pt x="192" y="792"/>
                    </a:lnTo>
                    <a:lnTo>
                      <a:pt x="188" y="790"/>
                    </a:lnTo>
                    <a:lnTo>
                      <a:pt x="184" y="789"/>
                    </a:lnTo>
                    <a:lnTo>
                      <a:pt x="180" y="787"/>
                    </a:lnTo>
                    <a:lnTo>
                      <a:pt x="179" y="783"/>
                    </a:lnTo>
                    <a:lnTo>
                      <a:pt x="180" y="779"/>
                    </a:lnTo>
                    <a:lnTo>
                      <a:pt x="180" y="774"/>
                    </a:lnTo>
                    <a:lnTo>
                      <a:pt x="182" y="769"/>
                    </a:lnTo>
                    <a:lnTo>
                      <a:pt x="182" y="761"/>
                    </a:lnTo>
                    <a:lnTo>
                      <a:pt x="180" y="757"/>
                    </a:lnTo>
                    <a:lnTo>
                      <a:pt x="177" y="753"/>
                    </a:lnTo>
                    <a:lnTo>
                      <a:pt x="172" y="747"/>
                    </a:lnTo>
                    <a:lnTo>
                      <a:pt x="169" y="740"/>
                    </a:lnTo>
                    <a:lnTo>
                      <a:pt x="166" y="732"/>
                    </a:lnTo>
                    <a:lnTo>
                      <a:pt x="164" y="724"/>
                    </a:lnTo>
                    <a:lnTo>
                      <a:pt x="163" y="713"/>
                    </a:lnTo>
                    <a:lnTo>
                      <a:pt x="161" y="701"/>
                    </a:lnTo>
                    <a:lnTo>
                      <a:pt x="161" y="689"/>
                    </a:lnTo>
                    <a:lnTo>
                      <a:pt x="160" y="677"/>
                    </a:lnTo>
                    <a:lnTo>
                      <a:pt x="160" y="646"/>
                    </a:lnTo>
                    <a:lnTo>
                      <a:pt x="159" y="633"/>
                    </a:lnTo>
                    <a:lnTo>
                      <a:pt x="159" y="620"/>
                    </a:lnTo>
                    <a:lnTo>
                      <a:pt x="158" y="610"/>
                    </a:lnTo>
                    <a:lnTo>
                      <a:pt x="157" y="603"/>
                    </a:lnTo>
                    <a:lnTo>
                      <a:pt x="155" y="592"/>
                    </a:lnTo>
                    <a:lnTo>
                      <a:pt x="153" y="580"/>
                    </a:lnTo>
                    <a:lnTo>
                      <a:pt x="150" y="567"/>
                    </a:lnTo>
                    <a:lnTo>
                      <a:pt x="148" y="555"/>
                    </a:lnTo>
                    <a:lnTo>
                      <a:pt x="146" y="545"/>
                    </a:lnTo>
                    <a:lnTo>
                      <a:pt x="145" y="537"/>
                    </a:lnTo>
                    <a:lnTo>
                      <a:pt x="142" y="521"/>
                    </a:lnTo>
                    <a:lnTo>
                      <a:pt x="140" y="505"/>
                    </a:lnTo>
                    <a:lnTo>
                      <a:pt x="135" y="478"/>
                    </a:lnTo>
                    <a:lnTo>
                      <a:pt x="131" y="461"/>
                    </a:lnTo>
                    <a:lnTo>
                      <a:pt x="129" y="454"/>
                    </a:lnTo>
                    <a:lnTo>
                      <a:pt x="129" y="448"/>
                    </a:lnTo>
                    <a:lnTo>
                      <a:pt x="128" y="444"/>
                    </a:lnTo>
                    <a:lnTo>
                      <a:pt x="127" y="447"/>
                    </a:lnTo>
                    <a:lnTo>
                      <a:pt x="126" y="451"/>
                    </a:lnTo>
                    <a:lnTo>
                      <a:pt x="126" y="455"/>
                    </a:lnTo>
                    <a:lnTo>
                      <a:pt x="126" y="506"/>
                    </a:lnTo>
                    <a:lnTo>
                      <a:pt x="125" y="515"/>
                    </a:lnTo>
                    <a:lnTo>
                      <a:pt x="125" y="550"/>
                    </a:lnTo>
                    <a:lnTo>
                      <a:pt x="124" y="563"/>
                    </a:lnTo>
                    <a:lnTo>
                      <a:pt x="124" y="598"/>
                    </a:lnTo>
                    <a:lnTo>
                      <a:pt x="124" y="607"/>
                    </a:lnTo>
                    <a:lnTo>
                      <a:pt x="123" y="620"/>
                    </a:lnTo>
                    <a:lnTo>
                      <a:pt x="123" y="632"/>
                    </a:lnTo>
                    <a:lnTo>
                      <a:pt x="122" y="643"/>
                    </a:lnTo>
                    <a:lnTo>
                      <a:pt x="122" y="670"/>
                    </a:lnTo>
                    <a:lnTo>
                      <a:pt x="121" y="676"/>
                    </a:lnTo>
                    <a:lnTo>
                      <a:pt x="119" y="681"/>
                    </a:lnTo>
                    <a:lnTo>
                      <a:pt x="117" y="688"/>
                    </a:lnTo>
                    <a:lnTo>
                      <a:pt x="116" y="694"/>
                    </a:lnTo>
                    <a:lnTo>
                      <a:pt x="117" y="701"/>
                    </a:lnTo>
                    <a:lnTo>
                      <a:pt x="120" y="708"/>
                    </a:lnTo>
                    <a:lnTo>
                      <a:pt x="123" y="713"/>
                    </a:lnTo>
                    <a:lnTo>
                      <a:pt x="124" y="718"/>
                    </a:lnTo>
                    <a:lnTo>
                      <a:pt x="123" y="730"/>
                    </a:lnTo>
                    <a:lnTo>
                      <a:pt x="123" y="740"/>
                    </a:lnTo>
                    <a:lnTo>
                      <a:pt x="124" y="746"/>
                    </a:lnTo>
                    <a:lnTo>
                      <a:pt x="124" y="760"/>
                    </a:lnTo>
                    <a:lnTo>
                      <a:pt x="123" y="763"/>
                    </a:lnTo>
                    <a:lnTo>
                      <a:pt x="116" y="765"/>
                    </a:lnTo>
                    <a:lnTo>
                      <a:pt x="108" y="766"/>
                    </a:lnTo>
                    <a:lnTo>
                      <a:pt x="105" y="766"/>
                    </a:lnTo>
                    <a:lnTo>
                      <a:pt x="103" y="766"/>
                    </a:lnTo>
                    <a:lnTo>
                      <a:pt x="100" y="766"/>
                    </a:lnTo>
                    <a:lnTo>
                      <a:pt x="98" y="766"/>
                    </a:lnTo>
                    <a:lnTo>
                      <a:pt x="97" y="768"/>
                    </a:lnTo>
                    <a:lnTo>
                      <a:pt x="94" y="771"/>
                    </a:lnTo>
                    <a:lnTo>
                      <a:pt x="91" y="774"/>
                    </a:lnTo>
                    <a:lnTo>
                      <a:pt x="86" y="777"/>
                    </a:lnTo>
                    <a:lnTo>
                      <a:pt x="79" y="780"/>
                    </a:lnTo>
                    <a:lnTo>
                      <a:pt x="72" y="781"/>
                    </a:lnTo>
                    <a:lnTo>
                      <a:pt x="64" y="781"/>
                    </a:lnTo>
                    <a:lnTo>
                      <a:pt x="57" y="780"/>
                    </a:lnTo>
                    <a:lnTo>
                      <a:pt x="51" y="778"/>
                    </a:lnTo>
                    <a:lnTo>
                      <a:pt x="48" y="776"/>
                    </a:lnTo>
                    <a:lnTo>
                      <a:pt x="46" y="774"/>
                    </a:lnTo>
                    <a:lnTo>
                      <a:pt x="44" y="772"/>
                    </a:lnTo>
                    <a:lnTo>
                      <a:pt x="44" y="769"/>
                    </a:lnTo>
                    <a:lnTo>
                      <a:pt x="45" y="768"/>
                    </a:lnTo>
                    <a:lnTo>
                      <a:pt x="47" y="766"/>
                    </a:lnTo>
                    <a:lnTo>
                      <a:pt x="49" y="764"/>
                    </a:lnTo>
                    <a:lnTo>
                      <a:pt x="52" y="763"/>
                    </a:lnTo>
                    <a:lnTo>
                      <a:pt x="53" y="762"/>
                    </a:lnTo>
                    <a:lnTo>
                      <a:pt x="60" y="755"/>
                    </a:lnTo>
                    <a:lnTo>
                      <a:pt x="65" y="750"/>
                    </a:lnTo>
                    <a:lnTo>
                      <a:pt x="69" y="746"/>
                    </a:lnTo>
                    <a:lnTo>
                      <a:pt x="72" y="742"/>
                    </a:lnTo>
                    <a:lnTo>
                      <a:pt x="72" y="738"/>
                    </a:lnTo>
                    <a:lnTo>
                      <a:pt x="70" y="734"/>
                    </a:lnTo>
                    <a:lnTo>
                      <a:pt x="68" y="728"/>
                    </a:lnTo>
                    <a:lnTo>
                      <a:pt x="65" y="721"/>
                    </a:lnTo>
                    <a:lnTo>
                      <a:pt x="65" y="715"/>
                    </a:lnTo>
                    <a:lnTo>
                      <a:pt x="67" y="710"/>
                    </a:lnTo>
                    <a:lnTo>
                      <a:pt x="71" y="704"/>
                    </a:lnTo>
                    <a:lnTo>
                      <a:pt x="75" y="698"/>
                    </a:lnTo>
                    <a:lnTo>
                      <a:pt x="77" y="690"/>
                    </a:lnTo>
                    <a:lnTo>
                      <a:pt x="76" y="681"/>
                    </a:lnTo>
                    <a:lnTo>
                      <a:pt x="76" y="676"/>
                    </a:lnTo>
                    <a:lnTo>
                      <a:pt x="73" y="666"/>
                    </a:lnTo>
                    <a:lnTo>
                      <a:pt x="72" y="654"/>
                    </a:lnTo>
                    <a:lnTo>
                      <a:pt x="69" y="641"/>
                    </a:lnTo>
                    <a:lnTo>
                      <a:pt x="67" y="625"/>
                    </a:lnTo>
                    <a:lnTo>
                      <a:pt x="64" y="609"/>
                    </a:lnTo>
                    <a:lnTo>
                      <a:pt x="60" y="577"/>
                    </a:lnTo>
                    <a:lnTo>
                      <a:pt x="58" y="562"/>
                    </a:lnTo>
                    <a:lnTo>
                      <a:pt x="57" y="549"/>
                    </a:lnTo>
                    <a:lnTo>
                      <a:pt x="54" y="521"/>
                    </a:lnTo>
                    <a:lnTo>
                      <a:pt x="52" y="497"/>
                    </a:lnTo>
                    <a:lnTo>
                      <a:pt x="49" y="478"/>
                    </a:lnTo>
                    <a:lnTo>
                      <a:pt x="46" y="462"/>
                    </a:lnTo>
                    <a:lnTo>
                      <a:pt x="42" y="443"/>
                    </a:lnTo>
                    <a:lnTo>
                      <a:pt x="40" y="435"/>
                    </a:lnTo>
                    <a:lnTo>
                      <a:pt x="38" y="428"/>
                    </a:lnTo>
                    <a:lnTo>
                      <a:pt x="38" y="424"/>
                    </a:lnTo>
                    <a:lnTo>
                      <a:pt x="37" y="422"/>
                    </a:lnTo>
                    <a:lnTo>
                      <a:pt x="36" y="423"/>
                    </a:lnTo>
                    <a:lnTo>
                      <a:pt x="33" y="425"/>
                    </a:lnTo>
                    <a:lnTo>
                      <a:pt x="26" y="430"/>
                    </a:lnTo>
                    <a:lnTo>
                      <a:pt x="23" y="430"/>
                    </a:lnTo>
                    <a:lnTo>
                      <a:pt x="21" y="430"/>
                    </a:lnTo>
                    <a:lnTo>
                      <a:pt x="17" y="419"/>
                    </a:lnTo>
                    <a:lnTo>
                      <a:pt x="14" y="401"/>
                    </a:lnTo>
                    <a:lnTo>
                      <a:pt x="14" y="394"/>
                    </a:lnTo>
                    <a:lnTo>
                      <a:pt x="13" y="389"/>
                    </a:lnTo>
                    <a:lnTo>
                      <a:pt x="13" y="385"/>
                    </a:lnTo>
                    <a:lnTo>
                      <a:pt x="14" y="382"/>
                    </a:lnTo>
                    <a:lnTo>
                      <a:pt x="14" y="376"/>
                    </a:lnTo>
                    <a:lnTo>
                      <a:pt x="12" y="369"/>
                    </a:lnTo>
                    <a:lnTo>
                      <a:pt x="8" y="357"/>
                    </a:lnTo>
                    <a:lnTo>
                      <a:pt x="6" y="346"/>
                    </a:lnTo>
                    <a:lnTo>
                      <a:pt x="5" y="337"/>
                    </a:lnTo>
                    <a:lnTo>
                      <a:pt x="4" y="323"/>
                    </a:lnTo>
                    <a:lnTo>
                      <a:pt x="2" y="308"/>
                    </a:lnTo>
                    <a:lnTo>
                      <a:pt x="1" y="301"/>
                    </a:lnTo>
                    <a:lnTo>
                      <a:pt x="0" y="294"/>
                    </a:lnTo>
                    <a:lnTo>
                      <a:pt x="0" y="286"/>
                    </a:lnTo>
                    <a:lnTo>
                      <a:pt x="2" y="278"/>
                    </a:lnTo>
                    <a:lnTo>
                      <a:pt x="4" y="267"/>
                    </a:lnTo>
                    <a:lnTo>
                      <a:pt x="6" y="254"/>
                    </a:lnTo>
                    <a:lnTo>
                      <a:pt x="8" y="243"/>
                    </a:lnTo>
                    <a:lnTo>
                      <a:pt x="10" y="232"/>
                    </a:lnTo>
                    <a:lnTo>
                      <a:pt x="12" y="220"/>
                    </a:lnTo>
                    <a:lnTo>
                      <a:pt x="13" y="206"/>
                    </a:lnTo>
                    <a:lnTo>
                      <a:pt x="14" y="192"/>
                    </a:lnTo>
                    <a:lnTo>
                      <a:pt x="14" y="178"/>
                    </a:lnTo>
                    <a:lnTo>
                      <a:pt x="15" y="166"/>
                    </a:lnTo>
                    <a:lnTo>
                      <a:pt x="15" y="158"/>
                    </a:lnTo>
                    <a:lnTo>
                      <a:pt x="17" y="152"/>
                    </a:lnTo>
                    <a:lnTo>
                      <a:pt x="21" y="149"/>
                    </a:lnTo>
                    <a:lnTo>
                      <a:pt x="25" y="147"/>
                    </a:lnTo>
                    <a:lnTo>
                      <a:pt x="46" y="136"/>
                    </a:lnTo>
                    <a:lnTo>
                      <a:pt x="54" y="132"/>
                    </a:lnTo>
                    <a:lnTo>
                      <a:pt x="62" y="128"/>
                    </a:lnTo>
                    <a:lnTo>
                      <a:pt x="70" y="124"/>
                    </a:lnTo>
                    <a:lnTo>
                      <a:pt x="74" y="121"/>
                    </a:lnTo>
                    <a:lnTo>
                      <a:pt x="76" y="119"/>
                    </a:lnTo>
                    <a:lnTo>
                      <a:pt x="76" y="118"/>
                    </a:lnTo>
                    <a:lnTo>
                      <a:pt x="77" y="114"/>
                    </a:lnTo>
                    <a:lnTo>
                      <a:pt x="76" y="101"/>
                    </a:lnTo>
                    <a:lnTo>
                      <a:pt x="74" y="94"/>
                    </a:lnTo>
                    <a:lnTo>
                      <a:pt x="73" y="88"/>
                    </a:lnTo>
                    <a:lnTo>
                      <a:pt x="71" y="86"/>
                    </a:lnTo>
                    <a:lnTo>
                      <a:pt x="66" y="86"/>
                    </a:lnTo>
                    <a:lnTo>
                      <a:pt x="64" y="83"/>
                    </a:lnTo>
                    <a:lnTo>
                      <a:pt x="63" y="81"/>
                    </a:lnTo>
                    <a:lnTo>
                      <a:pt x="60" y="71"/>
                    </a:lnTo>
                    <a:lnTo>
                      <a:pt x="58" y="63"/>
                    </a:lnTo>
                    <a:lnTo>
                      <a:pt x="57" y="61"/>
                    </a:lnTo>
                    <a:lnTo>
                      <a:pt x="57" y="59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60" y="56"/>
                    </a:lnTo>
                    <a:lnTo>
                      <a:pt x="62" y="57"/>
                    </a:lnTo>
                    <a:lnTo>
                      <a:pt x="62" y="56"/>
                    </a:lnTo>
                    <a:lnTo>
                      <a:pt x="60" y="49"/>
                    </a:lnTo>
                    <a:lnTo>
                      <a:pt x="59" y="41"/>
                    </a:lnTo>
                    <a:lnTo>
                      <a:pt x="59" y="32"/>
                    </a:lnTo>
                    <a:lnTo>
                      <a:pt x="62" y="22"/>
                    </a:lnTo>
                    <a:lnTo>
                      <a:pt x="68" y="12"/>
                    </a:lnTo>
                    <a:lnTo>
                      <a:pt x="70" y="10"/>
                    </a:lnTo>
                    <a:lnTo>
                      <a:pt x="74" y="7"/>
                    </a:lnTo>
                    <a:lnTo>
                      <a:pt x="80" y="3"/>
                    </a:lnTo>
                    <a:lnTo>
                      <a:pt x="87" y="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5" name="Freeform 88"/>
              <p:cNvSpPr>
                <a:spLocks/>
              </p:cNvSpPr>
              <p:nvPr/>
            </p:nvSpPr>
            <p:spPr bwMode="auto">
              <a:xfrm>
                <a:off x="6684982" y="987406"/>
                <a:ext cx="98425" cy="357188"/>
              </a:xfrm>
              <a:custGeom>
                <a:avLst/>
                <a:gdLst>
                  <a:gd name="T0" fmla="*/ 98425 w 62"/>
                  <a:gd name="T1" fmla="*/ 4763 h 225"/>
                  <a:gd name="T2" fmla="*/ 98425 w 62"/>
                  <a:gd name="T3" fmla="*/ 14288 h 225"/>
                  <a:gd name="T4" fmla="*/ 93663 w 62"/>
                  <a:gd name="T5" fmla="*/ 33338 h 225"/>
                  <a:gd name="T6" fmla="*/ 92075 w 62"/>
                  <a:gd name="T7" fmla="*/ 52388 h 225"/>
                  <a:gd name="T8" fmla="*/ 87313 w 62"/>
                  <a:gd name="T9" fmla="*/ 76200 h 225"/>
                  <a:gd name="T10" fmla="*/ 79375 w 62"/>
                  <a:gd name="T11" fmla="*/ 111125 h 225"/>
                  <a:gd name="T12" fmla="*/ 73025 w 62"/>
                  <a:gd name="T13" fmla="*/ 142875 h 225"/>
                  <a:gd name="T14" fmla="*/ 65088 w 62"/>
                  <a:gd name="T15" fmla="*/ 182563 h 225"/>
                  <a:gd name="T16" fmla="*/ 57150 w 62"/>
                  <a:gd name="T17" fmla="*/ 238125 h 225"/>
                  <a:gd name="T18" fmla="*/ 50800 w 62"/>
                  <a:gd name="T19" fmla="*/ 293688 h 225"/>
                  <a:gd name="T20" fmla="*/ 53975 w 62"/>
                  <a:gd name="T21" fmla="*/ 327025 h 225"/>
                  <a:gd name="T22" fmla="*/ 58738 w 62"/>
                  <a:gd name="T23" fmla="*/ 342900 h 225"/>
                  <a:gd name="T24" fmla="*/ 58738 w 62"/>
                  <a:gd name="T25" fmla="*/ 346075 h 225"/>
                  <a:gd name="T26" fmla="*/ 53975 w 62"/>
                  <a:gd name="T27" fmla="*/ 347663 h 225"/>
                  <a:gd name="T28" fmla="*/ 36513 w 62"/>
                  <a:gd name="T29" fmla="*/ 347663 h 225"/>
                  <a:gd name="T30" fmla="*/ 22225 w 62"/>
                  <a:gd name="T31" fmla="*/ 355600 h 225"/>
                  <a:gd name="T32" fmla="*/ 7938 w 62"/>
                  <a:gd name="T33" fmla="*/ 357188 h 225"/>
                  <a:gd name="T34" fmla="*/ 4763 w 62"/>
                  <a:gd name="T35" fmla="*/ 354013 h 225"/>
                  <a:gd name="T36" fmla="*/ 6350 w 62"/>
                  <a:gd name="T37" fmla="*/ 334963 h 225"/>
                  <a:gd name="T38" fmla="*/ 7938 w 62"/>
                  <a:gd name="T39" fmla="*/ 309563 h 225"/>
                  <a:gd name="T40" fmla="*/ 9525 w 62"/>
                  <a:gd name="T41" fmla="*/ 288925 h 225"/>
                  <a:gd name="T42" fmla="*/ 6350 w 62"/>
                  <a:gd name="T43" fmla="*/ 254000 h 225"/>
                  <a:gd name="T44" fmla="*/ 3175 w 62"/>
                  <a:gd name="T45" fmla="*/ 182563 h 225"/>
                  <a:gd name="T46" fmla="*/ 0 w 62"/>
                  <a:gd name="T47" fmla="*/ 141288 h 225"/>
                  <a:gd name="T48" fmla="*/ 0 w 62"/>
                  <a:gd name="T49" fmla="*/ 111125 h 225"/>
                  <a:gd name="T50" fmla="*/ 0 w 62"/>
                  <a:gd name="T51" fmla="*/ 82550 h 225"/>
                  <a:gd name="T52" fmla="*/ 3175 w 62"/>
                  <a:gd name="T53" fmla="*/ 50800 h 225"/>
                  <a:gd name="T54" fmla="*/ 6350 w 62"/>
                  <a:gd name="T55" fmla="*/ 34925 h 225"/>
                  <a:gd name="T56" fmla="*/ 9525 w 62"/>
                  <a:gd name="T57" fmla="*/ 30163 h 225"/>
                  <a:gd name="T58" fmla="*/ 11113 w 62"/>
                  <a:gd name="T59" fmla="*/ 30163 h 225"/>
                  <a:gd name="T60" fmla="*/ 26988 w 62"/>
                  <a:gd name="T61" fmla="*/ 46038 h 225"/>
                  <a:gd name="T62" fmla="*/ 38100 w 62"/>
                  <a:gd name="T63" fmla="*/ 57150 h 225"/>
                  <a:gd name="T64" fmla="*/ 44450 w 62"/>
                  <a:gd name="T65" fmla="*/ 55563 h 225"/>
                  <a:gd name="T66" fmla="*/ 55563 w 62"/>
                  <a:gd name="T67" fmla="*/ 46038 h 225"/>
                  <a:gd name="T68" fmla="*/ 82550 w 62"/>
                  <a:gd name="T69" fmla="*/ 20638 h 225"/>
                  <a:gd name="T70" fmla="*/ 92075 w 62"/>
                  <a:gd name="T71" fmla="*/ 7938 h 225"/>
                  <a:gd name="T72" fmla="*/ 93663 w 62"/>
                  <a:gd name="T73" fmla="*/ 0 h 2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2"/>
                  <a:gd name="T112" fmla="*/ 0 h 225"/>
                  <a:gd name="T113" fmla="*/ 62 w 62"/>
                  <a:gd name="T114" fmla="*/ 225 h 22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2" h="225">
                    <a:moveTo>
                      <a:pt x="59" y="0"/>
                    </a:moveTo>
                    <a:lnTo>
                      <a:pt x="62" y="3"/>
                    </a:lnTo>
                    <a:lnTo>
                      <a:pt x="62" y="5"/>
                    </a:lnTo>
                    <a:lnTo>
                      <a:pt x="62" y="9"/>
                    </a:lnTo>
                    <a:lnTo>
                      <a:pt x="61" y="15"/>
                    </a:lnTo>
                    <a:lnTo>
                      <a:pt x="59" y="21"/>
                    </a:lnTo>
                    <a:lnTo>
                      <a:pt x="59" y="28"/>
                    </a:lnTo>
                    <a:lnTo>
                      <a:pt x="58" y="33"/>
                    </a:lnTo>
                    <a:lnTo>
                      <a:pt x="57" y="39"/>
                    </a:lnTo>
                    <a:lnTo>
                      <a:pt x="55" y="48"/>
                    </a:lnTo>
                    <a:lnTo>
                      <a:pt x="53" y="59"/>
                    </a:lnTo>
                    <a:lnTo>
                      <a:pt x="50" y="70"/>
                    </a:lnTo>
                    <a:lnTo>
                      <a:pt x="48" y="81"/>
                    </a:lnTo>
                    <a:lnTo>
                      <a:pt x="46" y="90"/>
                    </a:lnTo>
                    <a:lnTo>
                      <a:pt x="43" y="101"/>
                    </a:lnTo>
                    <a:lnTo>
                      <a:pt x="41" y="115"/>
                    </a:lnTo>
                    <a:lnTo>
                      <a:pt x="38" y="132"/>
                    </a:lnTo>
                    <a:lnTo>
                      <a:pt x="36" y="150"/>
                    </a:lnTo>
                    <a:lnTo>
                      <a:pt x="33" y="170"/>
                    </a:lnTo>
                    <a:lnTo>
                      <a:pt x="32" y="185"/>
                    </a:lnTo>
                    <a:lnTo>
                      <a:pt x="32" y="197"/>
                    </a:lnTo>
                    <a:lnTo>
                      <a:pt x="34" y="206"/>
                    </a:lnTo>
                    <a:lnTo>
                      <a:pt x="35" y="213"/>
                    </a:lnTo>
                    <a:lnTo>
                      <a:pt x="37" y="216"/>
                    </a:lnTo>
                    <a:lnTo>
                      <a:pt x="38" y="218"/>
                    </a:lnTo>
                    <a:lnTo>
                      <a:pt x="37" y="218"/>
                    </a:lnTo>
                    <a:lnTo>
                      <a:pt x="36" y="219"/>
                    </a:lnTo>
                    <a:lnTo>
                      <a:pt x="34" y="219"/>
                    </a:lnTo>
                    <a:lnTo>
                      <a:pt x="32" y="219"/>
                    </a:lnTo>
                    <a:lnTo>
                      <a:pt x="23" y="219"/>
                    </a:lnTo>
                    <a:lnTo>
                      <a:pt x="17" y="222"/>
                    </a:lnTo>
                    <a:lnTo>
                      <a:pt x="14" y="224"/>
                    </a:lnTo>
                    <a:lnTo>
                      <a:pt x="8" y="224"/>
                    </a:lnTo>
                    <a:lnTo>
                      <a:pt x="5" y="225"/>
                    </a:lnTo>
                    <a:lnTo>
                      <a:pt x="3" y="225"/>
                    </a:lnTo>
                    <a:lnTo>
                      <a:pt x="3" y="223"/>
                    </a:lnTo>
                    <a:lnTo>
                      <a:pt x="3" y="218"/>
                    </a:lnTo>
                    <a:lnTo>
                      <a:pt x="4" y="211"/>
                    </a:lnTo>
                    <a:lnTo>
                      <a:pt x="5" y="203"/>
                    </a:lnTo>
                    <a:lnTo>
                      <a:pt x="5" y="195"/>
                    </a:lnTo>
                    <a:lnTo>
                      <a:pt x="6" y="188"/>
                    </a:lnTo>
                    <a:lnTo>
                      <a:pt x="6" y="182"/>
                    </a:lnTo>
                    <a:lnTo>
                      <a:pt x="5" y="173"/>
                    </a:lnTo>
                    <a:lnTo>
                      <a:pt x="4" y="160"/>
                    </a:lnTo>
                    <a:lnTo>
                      <a:pt x="3" y="146"/>
                    </a:lnTo>
                    <a:lnTo>
                      <a:pt x="2" y="115"/>
                    </a:lnTo>
                    <a:lnTo>
                      <a:pt x="1" y="101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0" y="70"/>
                    </a:lnTo>
                    <a:lnTo>
                      <a:pt x="0" y="62"/>
                    </a:lnTo>
                    <a:lnTo>
                      <a:pt x="0" y="52"/>
                    </a:lnTo>
                    <a:lnTo>
                      <a:pt x="1" y="41"/>
                    </a:lnTo>
                    <a:lnTo>
                      <a:pt x="2" y="32"/>
                    </a:lnTo>
                    <a:lnTo>
                      <a:pt x="3" y="25"/>
                    </a:lnTo>
                    <a:lnTo>
                      <a:pt x="4" y="22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6" y="17"/>
                    </a:lnTo>
                    <a:lnTo>
                      <a:pt x="7" y="19"/>
                    </a:lnTo>
                    <a:lnTo>
                      <a:pt x="14" y="25"/>
                    </a:lnTo>
                    <a:lnTo>
                      <a:pt x="17" y="29"/>
                    </a:lnTo>
                    <a:lnTo>
                      <a:pt x="22" y="35"/>
                    </a:lnTo>
                    <a:lnTo>
                      <a:pt x="24" y="36"/>
                    </a:lnTo>
                    <a:lnTo>
                      <a:pt x="26" y="36"/>
                    </a:lnTo>
                    <a:lnTo>
                      <a:pt x="28" y="35"/>
                    </a:lnTo>
                    <a:lnTo>
                      <a:pt x="30" y="33"/>
                    </a:lnTo>
                    <a:lnTo>
                      <a:pt x="35" y="29"/>
                    </a:lnTo>
                    <a:lnTo>
                      <a:pt x="48" y="16"/>
                    </a:lnTo>
                    <a:lnTo>
                      <a:pt x="52" y="13"/>
                    </a:lnTo>
                    <a:lnTo>
                      <a:pt x="56" y="8"/>
                    </a:lnTo>
                    <a:lnTo>
                      <a:pt x="58" y="5"/>
                    </a:lnTo>
                    <a:lnTo>
                      <a:pt x="59" y="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6" name="Freeform 89"/>
              <p:cNvSpPr>
                <a:spLocks/>
              </p:cNvSpPr>
              <p:nvPr/>
            </p:nvSpPr>
            <p:spPr bwMode="auto">
              <a:xfrm>
                <a:off x="6697682" y="1038206"/>
                <a:ext cx="19050" cy="33338"/>
              </a:xfrm>
              <a:custGeom>
                <a:avLst/>
                <a:gdLst>
                  <a:gd name="T0" fmla="*/ 17463 w 12"/>
                  <a:gd name="T1" fmla="*/ 0 h 21"/>
                  <a:gd name="T2" fmla="*/ 17463 w 12"/>
                  <a:gd name="T3" fmla="*/ 0 h 21"/>
                  <a:gd name="T4" fmla="*/ 19050 w 12"/>
                  <a:gd name="T5" fmla="*/ 0 h 21"/>
                  <a:gd name="T6" fmla="*/ 17463 w 12"/>
                  <a:gd name="T7" fmla="*/ 1588 h 21"/>
                  <a:gd name="T8" fmla="*/ 15875 w 12"/>
                  <a:gd name="T9" fmla="*/ 1588 h 21"/>
                  <a:gd name="T10" fmla="*/ 14288 w 12"/>
                  <a:gd name="T11" fmla="*/ 3175 h 21"/>
                  <a:gd name="T12" fmla="*/ 12700 w 12"/>
                  <a:gd name="T13" fmla="*/ 4763 h 21"/>
                  <a:gd name="T14" fmla="*/ 11112 w 12"/>
                  <a:gd name="T15" fmla="*/ 7938 h 21"/>
                  <a:gd name="T16" fmla="*/ 9525 w 12"/>
                  <a:gd name="T17" fmla="*/ 12700 h 21"/>
                  <a:gd name="T18" fmla="*/ 7938 w 12"/>
                  <a:gd name="T19" fmla="*/ 17463 h 21"/>
                  <a:gd name="T20" fmla="*/ 6350 w 12"/>
                  <a:gd name="T21" fmla="*/ 20638 h 21"/>
                  <a:gd name="T22" fmla="*/ 4763 w 12"/>
                  <a:gd name="T23" fmla="*/ 25400 h 21"/>
                  <a:gd name="T24" fmla="*/ 3175 w 12"/>
                  <a:gd name="T25" fmla="*/ 28575 h 21"/>
                  <a:gd name="T26" fmla="*/ 3175 w 12"/>
                  <a:gd name="T27" fmla="*/ 30163 h 21"/>
                  <a:gd name="T28" fmla="*/ 1588 w 12"/>
                  <a:gd name="T29" fmla="*/ 31750 h 21"/>
                  <a:gd name="T30" fmla="*/ 1588 w 12"/>
                  <a:gd name="T31" fmla="*/ 33338 h 21"/>
                  <a:gd name="T32" fmla="*/ 0 w 12"/>
                  <a:gd name="T33" fmla="*/ 31750 h 21"/>
                  <a:gd name="T34" fmla="*/ 0 w 12"/>
                  <a:gd name="T35" fmla="*/ 30163 h 21"/>
                  <a:gd name="T36" fmla="*/ 1588 w 12"/>
                  <a:gd name="T37" fmla="*/ 30163 h 21"/>
                  <a:gd name="T38" fmla="*/ 1588 w 12"/>
                  <a:gd name="T39" fmla="*/ 26988 h 21"/>
                  <a:gd name="T40" fmla="*/ 3175 w 12"/>
                  <a:gd name="T41" fmla="*/ 23813 h 21"/>
                  <a:gd name="T42" fmla="*/ 4763 w 12"/>
                  <a:gd name="T43" fmla="*/ 20638 h 21"/>
                  <a:gd name="T44" fmla="*/ 6350 w 12"/>
                  <a:gd name="T45" fmla="*/ 17463 h 21"/>
                  <a:gd name="T46" fmla="*/ 11112 w 12"/>
                  <a:gd name="T47" fmla="*/ 7938 h 21"/>
                  <a:gd name="T48" fmla="*/ 12700 w 12"/>
                  <a:gd name="T49" fmla="*/ 4763 h 21"/>
                  <a:gd name="T50" fmla="*/ 14288 w 12"/>
                  <a:gd name="T51" fmla="*/ 0 h 21"/>
                  <a:gd name="T52" fmla="*/ 17463 w 12"/>
                  <a:gd name="T53" fmla="*/ 0 h 2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"/>
                  <a:gd name="T82" fmla="*/ 0 h 21"/>
                  <a:gd name="T83" fmla="*/ 12 w 12"/>
                  <a:gd name="T84" fmla="*/ 21 h 2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" h="21">
                    <a:moveTo>
                      <a:pt x="11" y="0"/>
                    </a:moveTo>
                    <a:lnTo>
                      <a:pt x="11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6" y="8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3" y="16"/>
                    </a:lnTo>
                    <a:lnTo>
                      <a:pt x="2" y="18"/>
                    </a:lnTo>
                    <a:lnTo>
                      <a:pt x="2" y="19"/>
                    </a:lnTo>
                    <a:lnTo>
                      <a:pt x="1" y="20"/>
                    </a:lnTo>
                    <a:lnTo>
                      <a:pt x="1" y="21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4" y="11"/>
                    </a:lnTo>
                    <a:lnTo>
                      <a:pt x="7" y="5"/>
                    </a:lnTo>
                    <a:lnTo>
                      <a:pt x="8" y="3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7" name="Freeform 90"/>
              <p:cNvSpPr>
                <a:spLocks/>
              </p:cNvSpPr>
              <p:nvPr/>
            </p:nvSpPr>
            <p:spPr bwMode="auto">
              <a:xfrm>
                <a:off x="6686569" y="1046143"/>
                <a:ext cx="12700" cy="23813"/>
              </a:xfrm>
              <a:custGeom>
                <a:avLst/>
                <a:gdLst>
                  <a:gd name="T0" fmla="*/ 3175 w 8"/>
                  <a:gd name="T1" fmla="*/ 0 h 15"/>
                  <a:gd name="T2" fmla="*/ 12700 w 8"/>
                  <a:gd name="T3" fmla="*/ 22225 h 15"/>
                  <a:gd name="T4" fmla="*/ 11112 w 8"/>
                  <a:gd name="T5" fmla="*/ 23813 h 15"/>
                  <a:gd name="T6" fmla="*/ 0 w 8"/>
                  <a:gd name="T7" fmla="*/ 0 h 15"/>
                  <a:gd name="T8" fmla="*/ 3175 w 8"/>
                  <a:gd name="T9" fmla="*/ 0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15"/>
                  <a:gd name="T17" fmla="*/ 8 w 8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15">
                    <a:moveTo>
                      <a:pt x="2" y="0"/>
                    </a:moveTo>
                    <a:lnTo>
                      <a:pt x="8" y="14"/>
                    </a:lnTo>
                    <a:lnTo>
                      <a:pt x="7" y="15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8" name="Freeform 91"/>
              <p:cNvSpPr>
                <a:spLocks/>
              </p:cNvSpPr>
              <p:nvPr/>
            </p:nvSpPr>
            <p:spPr bwMode="auto">
              <a:xfrm>
                <a:off x="6737369" y="1033443"/>
                <a:ext cx="41275" cy="30163"/>
              </a:xfrm>
              <a:custGeom>
                <a:avLst/>
                <a:gdLst>
                  <a:gd name="T0" fmla="*/ 39688 w 26"/>
                  <a:gd name="T1" fmla="*/ 0 h 19"/>
                  <a:gd name="T2" fmla="*/ 41275 w 26"/>
                  <a:gd name="T3" fmla="*/ 1588 h 19"/>
                  <a:gd name="T4" fmla="*/ 28575 w 26"/>
                  <a:gd name="T5" fmla="*/ 30163 h 19"/>
                  <a:gd name="T6" fmla="*/ 28575 w 26"/>
                  <a:gd name="T7" fmla="*/ 25400 h 19"/>
                  <a:gd name="T8" fmla="*/ 23812 w 26"/>
                  <a:gd name="T9" fmla="*/ 20638 h 19"/>
                  <a:gd name="T10" fmla="*/ 19050 w 26"/>
                  <a:gd name="T11" fmla="*/ 14288 h 19"/>
                  <a:gd name="T12" fmla="*/ 11112 w 26"/>
                  <a:gd name="T13" fmla="*/ 9525 h 19"/>
                  <a:gd name="T14" fmla="*/ 6350 w 26"/>
                  <a:gd name="T15" fmla="*/ 4763 h 19"/>
                  <a:gd name="T16" fmla="*/ 0 w 26"/>
                  <a:gd name="T17" fmla="*/ 4763 h 19"/>
                  <a:gd name="T18" fmla="*/ 0 w 26"/>
                  <a:gd name="T19" fmla="*/ 3175 h 19"/>
                  <a:gd name="T20" fmla="*/ 7938 w 26"/>
                  <a:gd name="T21" fmla="*/ 4763 h 19"/>
                  <a:gd name="T22" fmla="*/ 15875 w 26"/>
                  <a:gd name="T23" fmla="*/ 9525 h 19"/>
                  <a:gd name="T24" fmla="*/ 23812 w 26"/>
                  <a:gd name="T25" fmla="*/ 17463 h 19"/>
                  <a:gd name="T26" fmla="*/ 28575 w 26"/>
                  <a:gd name="T27" fmla="*/ 23813 h 19"/>
                  <a:gd name="T28" fmla="*/ 39688 w 26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"/>
                  <a:gd name="T46" fmla="*/ 0 h 19"/>
                  <a:gd name="T47" fmla="*/ 26 w 26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" h="19">
                    <a:moveTo>
                      <a:pt x="25" y="0"/>
                    </a:moveTo>
                    <a:lnTo>
                      <a:pt x="26" y="1"/>
                    </a:lnTo>
                    <a:lnTo>
                      <a:pt x="18" y="19"/>
                    </a:lnTo>
                    <a:lnTo>
                      <a:pt x="18" y="16"/>
                    </a:lnTo>
                    <a:lnTo>
                      <a:pt x="15" y="13"/>
                    </a:lnTo>
                    <a:lnTo>
                      <a:pt x="12" y="9"/>
                    </a:lnTo>
                    <a:lnTo>
                      <a:pt x="7" y="6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5" y="3"/>
                    </a:lnTo>
                    <a:lnTo>
                      <a:pt x="10" y="6"/>
                    </a:lnTo>
                    <a:lnTo>
                      <a:pt x="15" y="11"/>
                    </a:lnTo>
                    <a:lnTo>
                      <a:pt x="18" y="1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9" name="Freeform 92"/>
              <p:cNvSpPr>
                <a:spLocks/>
              </p:cNvSpPr>
              <p:nvPr/>
            </p:nvSpPr>
            <p:spPr bwMode="auto">
              <a:xfrm>
                <a:off x="6778644" y="1319193"/>
                <a:ext cx="34925" cy="52388"/>
              </a:xfrm>
              <a:custGeom>
                <a:avLst/>
                <a:gdLst>
                  <a:gd name="T0" fmla="*/ 1588 w 22"/>
                  <a:gd name="T1" fmla="*/ 0 h 33"/>
                  <a:gd name="T2" fmla="*/ 4762 w 22"/>
                  <a:gd name="T3" fmla="*/ 0 h 33"/>
                  <a:gd name="T4" fmla="*/ 7938 w 22"/>
                  <a:gd name="T5" fmla="*/ 1588 h 33"/>
                  <a:gd name="T6" fmla="*/ 15875 w 22"/>
                  <a:gd name="T7" fmla="*/ 11113 h 33"/>
                  <a:gd name="T8" fmla="*/ 22225 w 22"/>
                  <a:gd name="T9" fmla="*/ 22225 h 33"/>
                  <a:gd name="T10" fmla="*/ 28575 w 22"/>
                  <a:gd name="T11" fmla="*/ 33338 h 33"/>
                  <a:gd name="T12" fmla="*/ 33338 w 22"/>
                  <a:gd name="T13" fmla="*/ 49213 h 33"/>
                  <a:gd name="T14" fmla="*/ 34925 w 22"/>
                  <a:gd name="T15" fmla="*/ 52388 h 33"/>
                  <a:gd name="T16" fmla="*/ 19050 w 22"/>
                  <a:gd name="T17" fmla="*/ 49213 h 33"/>
                  <a:gd name="T18" fmla="*/ 17463 w 22"/>
                  <a:gd name="T19" fmla="*/ 39688 h 33"/>
                  <a:gd name="T20" fmla="*/ 14288 w 22"/>
                  <a:gd name="T21" fmla="*/ 28575 h 33"/>
                  <a:gd name="T22" fmla="*/ 9525 w 22"/>
                  <a:gd name="T23" fmla="*/ 19050 h 33"/>
                  <a:gd name="T24" fmla="*/ 4762 w 22"/>
                  <a:gd name="T25" fmla="*/ 9525 h 33"/>
                  <a:gd name="T26" fmla="*/ 0 w 22"/>
                  <a:gd name="T27" fmla="*/ 3175 h 33"/>
                  <a:gd name="T28" fmla="*/ 0 w 22"/>
                  <a:gd name="T29" fmla="*/ 1588 h 33"/>
                  <a:gd name="T30" fmla="*/ 1588 w 22"/>
                  <a:gd name="T31" fmla="*/ 0 h 3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33"/>
                  <a:gd name="T50" fmla="*/ 22 w 22"/>
                  <a:gd name="T51" fmla="*/ 33 h 3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33">
                    <a:moveTo>
                      <a:pt x="1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10" y="7"/>
                    </a:lnTo>
                    <a:lnTo>
                      <a:pt x="14" y="14"/>
                    </a:lnTo>
                    <a:lnTo>
                      <a:pt x="18" y="21"/>
                    </a:lnTo>
                    <a:lnTo>
                      <a:pt x="21" y="31"/>
                    </a:lnTo>
                    <a:lnTo>
                      <a:pt x="22" y="33"/>
                    </a:lnTo>
                    <a:lnTo>
                      <a:pt x="12" y="31"/>
                    </a:lnTo>
                    <a:lnTo>
                      <a:pt x="11" y="25"/>
                    </a:lnTo>
                    <a:lnTo>
                      <a:pt x="9" y="18"/>
                    </a:lnTo>
                    <a:lnTo>
                      <a:pt x="6" y="12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Teardrop 10"/>
          <p:cNvSpPr/>
          <p:nvPr/>
        </p:nvSpPr>
        <p:spPr>
          <a:xfrm rot="12947362">
            <a:off x="3684662" y="1145401"/>
            <a:ext cx="4199870" cy="4181866"/>
          </a:xfrm>
          <a:prstGeom prst="teardrop">
            <a:avLst>
              <a:gd name="adj" fmla="val 10360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4" name="TextBox 44"/>
          <p:cNvSpPr txBox="1">
            <a:spLocks noChangeArrowheads="1"/>
          </p:cNvSpPr>
          <p:nvPr/>
        </p:nvSpPr>
        <p:spPr bwMode="auto">
          <a:xfrm>
            <a:off x="4428152" y="1435841"/>
            <a:ext cx="285751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Praxis </a:t>
            </a:r>
            <a:r>
              <a:rPr lang="en-US" sz="1200" b="1" dirty="0" err="1">
                <a:solidFill>
                  <a:schemeClr val="bg1"/>
                </a:solidFill>
                <a:cs typeface="Arial" charset="0"/>
              </a:rPr>
              <a:t>Übung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cs typeface="Arial" charset="0"/>
              </a:rPr>
              <a:t>erstelle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cs typeface="Arial" charset="0"/>
              </a:rPr>
              <a:t>ein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 BPNM-</a:t>
            </a:r>
            <a:r>
              <a:rPr lang="en-US" sz="1200" b="1" dirty="0" err="1">
                <a:solidFill>
                  <a:schemeClr val="bg1"/>
                </a:solidFill>
                <a:cs typeface="Arial" charset="0"/>
              </a:rPr>
              <a:t>Diagramm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cs typeface="Arial" charset="0"/>
              </a:rPr>
              <a:t>über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cs typeface="Arial" charset="0"/>
              </a:rPr>
              <a:t>folgenden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cs typeface="Arial" charset="0"/>
              </a:rPr>
              <a:t>Prozess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Es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wird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eine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Pizza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Bestellt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der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Prozess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beginnt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damit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dass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wir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uns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eine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Pizza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aussuchen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danach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bestellen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wir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die Pizza.</a:t>
            </a:r>
            <a:br>
              <a:rPr lang="en-US" sz="1200" dirty="0">
                <a:solidFill>
                  <a:schemeClr val="bg1"/>
                </a:solidFill>
                <a:cs typeface="Arial" charset="0"/>
              </a:rPr>
            </a:br>
            <a:r>
              <a:rPr lang="en-US" sz="1200" dirty="0">
                <a:solidFill>
                  <a:schemeClr val="bg1"/>
                </a:solidFill>
                <a:cs typeface="Arial" charset="0"/>
              </a:rPr>
              <a:t>Die Pizza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wird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inzwischen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gebacken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und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anschließend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geliefert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.</a:t>
            </a:r>
            <a:br>
              <a:rPr lang="en-US" sz="1200" dirty="0">
                <a:solidFill>
                  <a:schemeClr val="bg1"/>
                </a:solidFill>
                <a:cs typeface="Arial" charset="0"/>
              </a:rPr>
            </a:b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Wenn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wir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die Pizza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sofort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bekommen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bezahlen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wir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sie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und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essen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sie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anschließend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auf,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aber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wenn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sie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nach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60 min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noch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nicht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angekommen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ist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dann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fragen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wir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beim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Pizza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Dienst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nochmals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nach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´.</a:t>
            </a: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und das BPNM </a:t>
            </a:r>
            <a:br>
              <a:rPr lang="en-US" sz="1200" dirty="0">
                <a:solidFill>
                  <a:schemeClr val="bg1"/>
                </a:solidFill>
                <a:cs typeface="Arial" charset="0"/>
              </a:rPr>
            </a:b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sollte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damit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enden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dass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unser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hunger</a:t>
            </a:r>
            <a:br>
              <a:rPr lang="en-US" sz="1200" dirty="0">
                <a:solidFill>
                  <a:schemeClr val="bg1"/>
                </a:solidFill>
                <a:cs typeface="Arial" charset="0"/>
              </a:rPr>
            </a:b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gestillt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Arial" charset="0"/>
              </a:rPr>
              <a:t>ist</a:t>
            </a:r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2" name="Группа 270"/>
          <p:cNvGrpSpPr>
            <a:grpSpLocks/>
          </p:cNvGrpSpPr>
          <p:nvPr/>
        </p:nvGrpSpPr>
        <p:grpSpPr bwMode="auto">
          <a:xfrm>
            <a:off x="1000125" y="1500188"/>
            <a:ext cx="1477963" cy="4214812"/>
            <a:chOff x="6469082" y="758806"/>
            <a:chExt cx="304800" cy="868363"/>
          </a:xfrm>
        </p:grpSpPr>
        <p:sp>
          <p:nvSpPr>
            <p:cNvPr id="6156" name="Freeform 63"/>
            <p:cNvSpPr>
              <a:spLocks noEditPoints="1"/>
            </p:cNvSpPr>
            <p:nvPr/>
          </p:nvSpPr>
          <p:spPr bwMode="auto">
            <a:xfrm>
              <a:off x="6469082" y="758806"/>
              <a:ext cx="304800" cy="868363"/>
            </a:xfrm>
            <a:custGeom>
              <a:avLst/>
              <a:gdLst>
                <a:gd name="T0" fmla="*/ 219075 w 192"/>
                <a:gd name="T1" fmla="*/ 436563 h 547"/>
                <a:gd name="T2" fmla="*/ 152400 w 192"/>
                <a:gd name="T3" fmla="*/ 3175 h 547"/>
                <a:gd name="T4" fmla="*/ 177800 w 192"/>
                <a:gd name="T5" fmla="*/ 28575 h 547"/>
                <a:gd name="T6" fmla="*/ 195262 w 192"/>
                <a:gd name="T7" fmla="*/ 63500 h 547"/>
                <a:gd name="T8" fmla="*/ 187325 w 192"/>
                <a:gd name="T9" fmla="*/ 114300 h 547"/>
                <a:gd name="T10" fmla="*/ 212725 w 192"/>
                <a:gd name="T11" fmla="*/ 150813 h 547"/>
                <a:gd name="T12" fmla="*/ 225425 w 192"/>
                <a:gd name="T13" fmla="*/ 171450 h 547"/>
                <a:gd name="T14" fmla="*/ 225425 w 192"/>
                <a:gd name="T15" fmla="*/ 182563 h 547"/>
                <a:gd name="T16" fmla="*/ 215900 w 192"/>
                <a:gd name="T17" fmla="*/ 177800 h 547"/>
                <a:gd name="T18" fmla="*/ 219075 w 192"/>
                <a:gd name="T19" fmla="*/ 184150 h 547"/>
                <a:gd name="T20" fmla="*/ 215900 w 192"/>
                <a:gd name="T21" fmla="*/ 188913 h 547"/>
                <a:gd name="T22" fmla="*/ 211138 w 192"/>
                <a:gd name="T23" fmla="*/ 273050 h 547"/>
                <a:gd name="T24" fmla="*/ 234950 w 192"/>
                <a:gd name="T25" fmla="*/ 417513 h 547"/>
                <a:gd name="T26" fmla="*/ 228600 w 192"/>
                <a:gd name="T27" fmla="*/ 465138 h 547"/>
                <a:gd name="T28" fmla="*/ 233363 w 192"/>
                <a:gd name="T29" fmla="*/ 485775 h 547"/>
                <a:gd name="T30" fmla="*/ 258763 w 192"/>
                <a:gd name="T31" fmla="*/ 560388 h 547"/>
                <a:gd name="T32" fmla="*/ 266700 w 192"/>
                <a:gd name="T33" fmla="*/ 677863 h 547"/>
                <a:gd name="T34" fmla="*/ 276225 w 192"/>
                <a:gd name="T35" fmla="*/ 835025 h 547"/>
                <a:gd name="T36" fmla="*/ 279400 w 192"/>
                <a:gd name="T37" fmla="*/ 868363 h 547"/>
                <a:gd name="T38" fmla="*/ 239713 w 192"/>
                <a:gd name="T39" fmla="*/ 838200 h 547"/>
                <a:gd name="T40" fmla="*/ 234950 w 192"/>
                <a:gd name="T41" fmla="*/ 849313 h 547"/>
                <a:gd name="T42" fmla="*/ 223838 w 192"/>
                <a:gd name="T43" fmla="*/ 838200 h 547"/>
                <a:gd name="T44" fmla="*/ 227013 w 192"/>
                <a:gd name="T45" fmla="*/ 793750 h 547"/>
                <a:gd name="T46" fmla="*/ 207963 w 192"/>
                <a:gd name="T47" fmla="*/ 660400 h 547"/>
                <a:gd name="T48" fmla="*/ 195262 w 192"/>
                <a:gd name="T49" fmla="*/ 576263 h 547"/>
                <a:gd name="T50" fmla="*/ 155575 w 192"/>
                <a:gd name="T51" fmla="*/ 550863 h 547"/>
                <a:gd name="T52" fmla="*/ 109538 w 192"/>
                <a:gd name="T53" fmla="*/ 503238 h 547"/>
                <a:gd name="T54" fmla="*/ 93662 w 192"/>
                <a:gd name="T55" fmla="*/ 622300 h 547"/>
                <a:gd name="T56" fmla="*/ 79375 w 192"/>
                <a:gd name="T57" fmla="*/ 755650 h 547"/>
                <a:gd name="T58" fmla="*/ 90487 w 192"/>
                <a:gd name="T59" fmla="*/ 825500 h 547"/>
                <a:gd name="T60" fmla="*/ 87312 w 192"/>
                <a:gd name="T61" fmla="*/ 863600 h 547"/>
                <a:gd name="T62" fmla="*/ 53975 w 192"/>
                <a:gd name="T63" fmla="*/ 819150 h 547"/>
                <a:gd name="T64" fmla="*/ 39687 w 192"/>
                <a:gd name="T65" fmla="*/ 669925 h 547"/>
                <a:gd name="T66" fmla="*/ 30163 w 192"/>
                <a:gd name="T67" fmla="*/ 579438 h 547"/>
                <a:gd name="T68" fmla="*/ 17463 w 192"/>
                <a:gd name="T69" fmla="*/ 495300 h 547"/>
                <a:gd name="T70" fmla="*/ 7938 w 192"/>
                <a:gd name="T71" fmla="*/ 407988 h 547"/>
                <a:gd name="T72" fmla="*/ 4763 w 192"/>
                <a:gd name="T73" fmla="*/ 207963 h 547"/>
                <a:gd name="T74" fmla="*/ 31750 w 192"/>
                <a:gd name="T75" fmla="*/ 161925 h 547"/>
                <a:gd name="T76" fmla="*/ 52388 w 192"/>
                <a:gd name="T77" fmla="*/ 217488 h 547"/>
                <a:gd name="T78" fmla="*/ 34925 w 192"/>
                <a:gd name="T79" fmla="*/ 363538 h 547"/>
                <a:gd name="T80" fmla="*/ 96837 w 192"/>
                <a:gd name="T81" fmla="*/ 334963 h 547"/>
                <a:gd name="T82" fmla="*/ 136525 w 192"/>
                <a:gd name="T83" fmla="*/ 349250 h 547"/>
                <a:gd name="T84" fmla="*/ 188912 w 192"/>
                <a:gd name="T85" fmla="*/ 338138 h 547"/>
                <a:gd name="T86" fmla="*/ 209550 w 192"/>
                <a:gd name="T87" fmla="*/ 401638 h 547"/>
                <a:gd name="T88" fmla="*/ 188912 w 192"/>
                <a:gd name="T89" fmla="*/ 328613 h 547"/>
                <a:gd name="T90" fmla="*/ 190500 w 192"/>
                <a:gd name="T91" fmla="*/ 242888 h 547"/>
                <a:gd name="T92" fmla="*/ 188912 w 192"/>
                <a:gd name="T93" fmla="*/ 173038 h 547"/>
                <a:gd name="T94" fmla="*/ 173037 w 192"/>
                <a:gd name="T95" fmla="*/ 160338 h 547"/>
                <a:gd name="T96" fmla="*/ 187325 w 192"/>
                <a:gd name="T97" fmla="*/ 173038 h 547"/>
                <a:gd name="T98" fmla="*/ 157162 w 192"/>
                <a:gd name="T99" fmla="*/ 152400 h 547"/>
                <a:gd name="T100" fmla="*/ 136525 w 192"/>
                <a:gd name="T101" fmla="*/ 127000 h 547"/>
                <a:gd name="T102" fmla="*/ 122238 w 192"/>
                <a:gd name="T103" fmla="*/ 165100 h 547"/>
                <a:gd name="T104" fmla="*/ 88900 w 192"/>
                <a:gd name="T105" fmla="*/ 147638 h 547"/>
                <a:gd name="T106" fmla="*/ 68263 w 192"/>
                <a:gd name="T107" fmla="*/ 119063 h 547"/>
                <a:gd name="T108" fmla="*/ 61913 w 192"/>
                <a:gd name="T109" fmla="*/ 96838 h 547"/>
                <a:gd name="T110" fmla="*/ 58738 w 192"/>
                <a:gd name="T111" fmla="*/ 85725 h 547"/>
                <a:gd name="T112" fmla="*/ 69850 w 192"/>
                <a:gd name="T113" fmla="*/ 58738 h 547"/>
                <a:gd name="T114" fmla="*/ 112713 w 192"/>
                <a:gd name="T115" fmla="*/ 6350 h 5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2"/>
                <a:gd name="T175" fmla="*/ 0 h 547"/>
                <a:gd name="T176" fmla="*/ 192 w 192"/>
                <a:gd name="T177" fmla="*/ 547 h 5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2" h="547">
                  <a:moveTo>
                    <a:pt x="132" y="269"/>
                  </a:moveTo>
                  <a:lnTo>
                    <a:pt x="135" y="276"/>
                  </a:lnTo>
                  <a:lnTo>
                    <a:pt x="139" y="291"/>
                  </a:lnTo>
                  <a:lnTo>
                    <a:pt x="139" y="285"/>
                  </a:lnTo>
                  <a:lnTo>
                    <a:pt x="138" y="275"/>
                  </a:lnTo>
                  <a:lnTo>
                    <a:pt x="136" y="272"/>
                  </a:lnTo>
                  <a:lnTo>
                    <a:pt x="132" y="269"/>
                  </a:lnTo>
                  <a:close/>
                  <a:moveTo>
                    <a:pt x="85" y="0"/>
                  </a:moveTo>
                  <a:lnTo>
                    <a:pt x="91" y="0"/>
                  </a:lnTo>
                  <a:lnTo>
                    <a:pt x="96" y="2"/>
                  </a:lnTo>
                  <a:lnTo>
                    <a:pt x="99" y="5"/>
                  </a:lnTo>
                  <a:lnTo>
                    <a:pt x="103" y="10"/>
                  </a:lnTo>
                  <a:lnTo>
                    <a:pt x="107" y="14"/>
                  </a:lnTo>
                  <a:lnTo>
                    <a:pt x="109" y="16"/>
                  </a:lnTo>
                  <a:lnTo>
                    <a:pt x="112" y="18"/>
                  </a:lnTo>
                  <a:lnTo>
                    <a:pt x="112" y="20"/>
                  </a:lnTo>
                  <a:lnTo>
                    <a:pt x="112" y="25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23" y="40"/>
                  </a:lnTo>
                  <a:lnTo>
                    <a:pt x="125" y="45"/>
                  </a:lnTo>
                  <a:lnTo>
                    <a:pt x="125" y="53"/>
                  </a:lnTo>
                  <a:lnTo>
                    <a:pt x="123" y="59"/>
                  </a:lnTo>
                  <a:lnTo>
                    <a:pt x="120" y="66"/>
                  </a:lnTo>
                  <a:lnTo>
                    <a:pt x="118" y="72"/>
                  </a:lnTo>
                  <a:lnTo>
                    <a:pt x="118" y="78"/>
                  </a:lnTo>
                  <a:lnTo>
                    <a:pt x="120" y="83"/>
                  </a:lnTo>
                  <a:lnTo>
                    <a:pt x="125" y="88"/>
                  </a:lnTo>
                  <a:lnTo>
                    <a:pt x="129" y="91"/>
                  </a:lnTo>
                  <a:lnTo>
                    <a:pt x="134" y="95"/>
                  </a:lnTo>
                  <a:lnTo>
                    <a:pt x="139" y="99"/>
                  </a:lnTo>
                  <a:lnTo>
                    <a:pt x="142" y="103"/>
                  </a:lnTo>
                  <a:lnTo>
                    <a:pt x="144" y="109"/>
                  </a:lnTo>
                  <a:lnTo>
                    <a:pt x="143" y="109"/>
                  </a:lnTo>
                  <a:lnTo>
                    <a:pt x="142" y="108"/>
                  </a:lnTo>
                  <a:lnTo>
                    <a:pt x="142" y="107"/>
                  </a:lnTo>
                  <a:lnTo>
                    <a:pt x="139" y="107"/>
                  </a:lnTo>
                  <a:lnTo>
                    <a:pt x="139" y="109"/>
                  </a:lnTo>
                  <a:lnTo>
                    <a:pt x="141" y="112"/>
                  </a:lnTo>
                  <a:lnTo>
                    <a:pt x="142" y="115"/>
                  </a:lnTo>
                  <a:lnTo>
                    <a:pt x="142" y="117"/>
                  </a:lnTo>
                  <a:lnTo>
                    <a:pt x="141" y="115"/>
                  </a:lnTo>
                  <a:lnTo>
                    <a:pt x="139" y="113"/>
                  </a:lnTo>
                  <a:lnTo>
                    <a:pt x="137" y="113"/>
                  </a:lnTo>
                  <a:lnTo>
                    <a:pt x="136" y="112"/>
                  </a:lnTo>
                  <a:lnTo>
                    <a:pt x="136" y="111"/>
                  </a:lnTo>
                  <a:lnTo>
                    <a:pt x="136" y="112"/>
                  </a:lnTo>
                  <a:lnTo>
                    <a:pt x="136" y="114"/>
                  </a:lnTo>
                  <a:lnTo>
                    <a:pt x="136" y="115"/>
                  </a:lnTo>
                  <a:lnTo>
                    <a:pt x="138" y="116"/>
                  </a:lnTo>
                  <a:lnTo>
                    <a:pt x="140" y="117"/>
                  </a:lnTo>
                  <a:lnTo>
                    <a:pt x="142" y="118"/>
                  </a:lnTo>
                  <a:lnTo>
                    <a:pt x="144" y="119"/>
                  </a:lnTo>
                  <a:lnTo>
                    <a:pt x="141" y="120"/>
                  </a:lnTo>
                  <a:lnTo>
                    <a:pt x="136" y="119"/>
                  </a:lnTo>
                  <a:lnTo>
                    <a:pt x="129" y="117"/>
                  </a:lnTo>
                  <a:lnTo>
                    <a:pt x="131" y="134"/>
                  </a:lnTo>
                  <a:lnTo>
                    <a:pt x="130" y="150"/>
                  </a:lnTo>
                  <a:lnTo>
                    <a:pt x="131" y="166"/>
                  </a:lnTo>
                  <a:lnTo>
                    <a:pt x="133" y="172"/>
                  </a:lnTo>
                  <a:lnTo>
                    <a:pt x="136" y="178"/>
                  </a:lnTo>
                  <a:lnTo>
                    <a:pt x="139" y="197"/>
                  </a:lnTo>
                  <a:lnTo>
                    <a:pt x="144" y="237"/>
                  </a:lnTo>
                  <a:lnTo>
                    <a:pt x="147" y="257"/>
                  </a:lnTo>
                  <a:lnTo>
                    <a:pt x="148" y="263"/>
                  </a:lnTo>
                  <a:lnTo>
                    <a:pt x="151" y="268"/>
                  </a:lnTo>
                  <a:lnTo>
                    <a:pt x="152" y="274"/>
                  </a:lnTo>
                  <a:lnTo>
                    <a:pt x="151" y="280"/>
                  </a:lnTo>
                  <a:lnTo>
                    <a:pt x="147" y="287"/>
                  </a:lnTo>
                  <a:lnTo>
                    <a:pt x="144" y="293"/>
                  </a:lnTo>
                  <a:lnTo>
                    <a:pt x="143" y="299"/>
                  </a:lnTo>
                  <a:lnTo>
                    <a:pt x="143" y="301"/>
                  </a:lnTo>
                  <a:lnTo>
                    <a:pt x="144" y="302"/>
                  </a:lnTo>
                  <a:lnTo>
                    <a:pt x="145" y="304"/>
                  </a:lnTo>
                  <a:lnTo>
                    <a:pt x="147" y="306"/>
                  </a:lnTo>
                  <a:lnTo>
                    <a:pt x="147" y="308"/>
                  </a:lnTo>
                  <a:lnTo>
                    <a:pt x="151" y="318"/>
                  </a:lnTo>
                  <a:lnTo>
                    <a:pt x="155" y="329"/>
                  </a:lnTo>
                  <a:lnTo>
                    <a:pt x="160" y="341"/>
                  </a:lnTo>
                  <a:lnTo>
                    <a:pt x="163" y="353"/>
                  </a:lnTo>
                  <a:lnTo>
                    <a:pt x="166" y="363"/>
                  </a:lnTo>
                  <a:lnTo>
                    <a:pt x="166" y="376"/>
                  </a:lnTo>
                  <a:lnTo>
                    <a:pt x="166" y="390"/>
                  </a:lnTo>
                  <a:lnTo>
                    <a:pt x="167" y="404"/>
                  </a:lnTo>
                  <a:lnTo>
                    <a:pt x="168" y="427"/>
                  </a:lnTo>
                  <a:lnTo>
                    <a:pt x="166" y="448"/>
                  </a:lnTo>
                  <a:lnTo>
                    <a:pt x="166" y="469"/>
                  </a:lnTo>
                  <a:lnTo>
                    <a:pt x="166" y="488"/>
                  </a:lnTo>
                  <a:lnTo>
                    <a:pt x="168" y="508"/>
                  </a:lnTo>
                  <a:lnTo>
                    <a:pt x="174" y="526"/>
                  </a:lnTo>
                  <a:lnTo>
                    <a:pt x="179" y="532"/>
                  </a:lnTo>
                  <a:lnTo>
                    <a:pt x="183" y="536"/>
                  </a:lnTo>
                  <a:lnTo>
                    <a:pt x="192" y="547"/>
                  </a:lnTo>
                  <a:lnTo>
                    <a:pt x="184" y="547"/>
                  </a:lnTo>
                  <a:lnTo>
                    <a:pt x="176" y="547"/>
                  </a:lnTo>
                  <a:lnTo>
                    <a:pt x="167" y="545"/>
                  </a:lnTo>
                  <a:lnTo>
                    <a:pt x="160" y="544"/>
                  </a:lnTo>
                  <a:lnTo>
                    <a:pt x="157" y="542"/>
                  </a:lnTo>
                  <a:lnTo>
                    <a:pt x="155" y="537"/>
                  </a:lnTo>
                  <a:lnTo>
                    <a:pt x="151" y="528"/>
                  </a:lnTo>
                  <a:lnTo>
                    <a:pt x="150" y="528"/>
                  </a:lnTo>
                  <a:lnTo>
                    <a:pt x="149" y="529"/>
                  </a:lnTo>
                  <a:lnTo>
                    <a:pt x="149" y="531"/>
                  </a:lnTo>
                  <a:lnTo>
                    <a:pt x="148" y="532"/>
                  </a:lnTo>
                  <a:lnTo>
                    <a:pt x="148" y="535"/>
                  </a:lnTo>
                  <a:lnTo>
                    <a:pt x="147" y="536"/>
                  </a:lnTo>
                  <a:lnTo>
                    <a:pt x="146" y="538"/>
                  </a:lnTo>
                  <a:lnTo>
                    <a:pt x="144" y="538"/>
                  </a:lnTo>
                  <a:lnTo>
                    <a:pt x="142" y="534"/>
                  </a:lnTo>
                  <a:lnTo>
                    <a:pt x="141" y="528"/>
                  </a:lnTo>
                  <a:lnTo>
                    <a:pt x="139" y="517"/>
                  </a:lnTo>
                  <a:lnTo>
                    <a:pt x="139" y="512"/>
                  </a:lnTo>
                  <a:lnTo>
                    <a:pt x="139" y="507"/>
                  </a:lnTo>
                  <a:lnTo>
                    <a:pt x="140" y="504"/>
                  </a:lnTo>
                  <a:lnTo>
                    <a:pt x="143" y="500"/>
                  </a:lnTo>
                  <a:lnTo>
                    <a:pt x="144" y="484"/>
                  </a:lnTo>
                  <a:lnTo>
                    <a:pt x="142" y="468"/>
                  </a:lnTo>
                  <a:lnTo>
                    <a:pt x="138" y="451"/>
                  </a:lnTo>
                  <a:lnTo>
                    <a:pt x="134" y="434"/>
                  </a:lnTo>
                  <a:lnTo>
                    <a:pt x="131" y="416"/>
                  </a:lnTo>
                  <a:lnTo>
                    <a:pt x="131" y="398"/>
                  </a:lnTo>
                  <a:lnTo>
                    <a:pt x="131" y="389"/>
                  </a:lnTo>
                  <a:lnTo>
                    <a:pt x="131" y="379"/>
                  </a:lnTo>
                  <a:lnTo>
                    <a:pt x="128" y="371"/>
                  </a:lnTo>
                  <a:lnTo>
                    <a:pt x="123" y="363"/>
                  </a:lnTo>
                  <a:lnTo>
                    <a:pt x="118" y="364"/>
                  </a:lnTo>
                  <a:lnTo>
                    <a:pt x="113" y="366"/>
                  </a:lnTo>
                  <a:lnTo>
                    <a:pt x="109" y="367"/>
                  </a:lnTo>
                  <a:lnTo>
                    <a:pt x="103" y="367"/>
                  </a:lnTo>
                  <a:lnTo>
                    <a:pt x="98" y="347"/>
                  </a:lnTo>
                  <a:lnTo>
                    <a:pt x="91" y="328"/>
                  </a:lnTo>
                  <a:lnTo>
                    <a:pt x="84" y="311"/>
                  </a:lnTo>
                  <a:lnTo>
                    <a:pt x="77" y="293"/>
                  </a:lnTo>
                  <a:lnTo>
                    <a:pt x="71" y="304"/>
                  </a:lnTo>
                  <a:lnTo>
                    <a:pt x="69" y="317"/>
                  </a:lnTo>
                  <a:lnTo>
                    <a:pt x="68" y="329"/>
                  </a:lnTo>
                  <a:lnTo>
                    <a:pt x="68" y="355"/>
                  </a:lnTo>
                  <a:lnTo>
                    <a:pt x="66" y="368"/>
                  </a:lnTo>
                  <a:lnTo>
                    <a:pt x="62" y="379"/>
                  </a:lnTo>
                  <a:lnTo>
                    <a:pt x="59" y="392"/>
                  </a:lnTo>
                  <a:lnTo>
                    <a:pt x="57" y="408"/>
                  </a:lnTo>
                  <a:lnTo>
                    <a:pt x="56" y="425"/>
                  </a:lnTo>
                  <a:lnTo>
                    <a:pt x="53" y="443"/>
                  </a:lnTo>
                  <a:lnTo>
                    <a:pt x="51" y="460"/>
                  </a:lnTo>
                  <a:lnTo>
                    <a:pt x="50" y="476"/>
                  </a:lnTo>
                  <a:lnTo>
                    <a:pt x="52" y="485"/>
                  </a:lnTo>
                  <a:lnTo>
                    <a:pt x="55" y="494"/>
                  </a:lnTo>
                  <a:lnTo>
                    <a:pt x="56" y="502"/>
                  </a:lnTo>
                  <a:lnTo>
                    <a:pt x="56" y="512"/>
                  </a:lnTo>
                  <a:lnTo>
                    <a:pt x="57" y="520"/>
                  </a:lnTo>
                  <a:lnTo>
                    <a:pt x="59" y="525"/>
                  </a:lnTo>
                  <a:lnTo>
                    <a:pt x="61" y="529"/>
                  </a:lnTo>
                  <a:lnTo>
                    <a:pt x="62" y="534"/>
                  </a:lnTo>
                  <a:lnTo>
                    <a:pt x="61" y="541"/>
                  </a:lnTo>
                  <a:lnTo>
                    <a:pt x="55" y="544"/>
                  </a:lnTo>
                  <a:lnTo>
                    <a:pt x="48" y="544"/>
                  </a:lnTo>
                  <a:lnTo>
                    <a:pt x="40" y="543"/>
                  </a:lnTo>
                  <a:lnTo>
                    <a:pt x="33" y="541"/>
                  </a:lnTo>
                  <a:lnTo>
                    <a:pt x="32" y="528"/>
                  </a:lnTo>
                  <a:lnTo>
                    <a:pt x="34" y="516"/>
                  </a:lnTo>
                  <a:lnTo>
                    <a:pt x="35" y="503"/>
                  </a:lnTo>
                  <a:lnTo>
                    <a:pt x="36" y="490"/>
                  </a:lnTo>
                  <a:lnTo>
                    <a:pt x="34" y="473"/>
                  </a:lnTo>
                  <a:lnTo>
                    <a:pt x="31" y="456"/>
                  </a:lnTo>
                  <a:lnTo>
                    <a:pt x="25" y="422"/>
                  </a:lnTo>
                  <a:lnTo>
                    <a:pt x="24" y="404"/>
                  </a:lnTo>
                  <a:lnTo>
                    <a:pt x="26" y="387"/>
                  </a:lnTo>
                  <a:lnTo>
                    <a:pt x="31" y="371"/>
                  </a:lnTo>
                  <a:lnTo>
                    <a:pt x="25" y="367"/>
                  </a:lnTo>
                  <a:lnTo>
                    <a:pt x="19" y="365"/>
                  </a:lnTo>
                  <a:lnTo>
                    <a:pt x="11" y="363"/>
                  </a:lnTo>
                  <a:lnTo>
                    <a:pt x="5" y="360"/>
                  </a:lnTo>
                  <a:lnTo>
                    <a:pt x="8" y="346"/>
                  </a:lnTo>
                  <a:lnTo>
                    <a:pt x="10" y="329"/>
                  </a:lnTo>
                  <a:lnTo>
                    <a:pt x="11" y="312"/>
                  </a:lnTo>
                  <a:lnTo>
                    <a:pt x="13" y="296"/>
                  </a:lnTo>
                  <a:lnTo>
                    <a:pt x="16" y="283"/>
                  </a:lnTo>
                  <a:lnTo>
                    <a:pt x="13" y="275"/>
                  </a:lnTo>
                  <a:lnTo>
                    <a:pt x="8" y="266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8"/>
                  </a:lnTo>
                  <a:lnTo>
                    <a:pt x="1" y="182"/>
                  </a:lnTo>
                  <a:lnTo>
                    <a:pt x="3" y="156"/>
                  </a:lnTo>
                  <a:lnTo>
                    <a:pt x="3" y="131"/>
                  </a:lnTo>
                  <a:lnTo>
                    <a:pt x="4" y="122"/>
                  </a:lnTo>
                  <a:lnTo>
                    <a:pt x="5" y="113"/>
                  </a:lnTo>
                  <a:lnTo>
                    <a:pt x="8" y="104"/>
                  </a:lnTo>
                  <a:lnTo>
                    <a:pt x="14" y="98"/>
                  </a:lnTo>
                  <a:lnTo>
                    <a:pt x="20" y="102"/>
                  </a:lnTo>
                  <a:lnTo>
                    <a:pt x="24" y="108"/>
                  </a:lnTo>
                  <a:lnTo>
                    <a:pt x="27" y="115"/>
                  </a:lnTo>
                  <a:lnTo>
                    <a:pt x="28" y="123"/>
                  </a:lnTo>
                  <a:lnTo>
                    <a:pt x="30" y="131"/>
                  </a:lnTo>
                  <a:lnTo>
                    <a:pt x="33" y="137"/>
                  </a:lnTo>
                  <a:lnTo>
                    <a:pt x="27" y="155"/>
                  </a:lnTo>
                  <a:lnTo>
                    <a:pt x="24" y="175"/>
                  </a:lnTo>
                  <a:lnTo>
                    <a:pt x="19" y="219"/>
                  </a:lnTo>
                  <a:lnTo>
                    <a:pt x="18" y="240"/>
                  </a:lnTo>
                  <a:lnTo>
                    <a:pt x="22" y="229"/>
                  </a:lnTo>
                  <a:lnTo>
                    <a:pt x="26" y="219"/>
                  </a:lnTo>
                  <a:lnTo>
                    <a:pt x="31" y="209"/>
                  </a:lnTo>
                  <a:lnTo>
                    <a:pt x="36" y="199"/>
                  </a:lnTo>
                  <a:lnTo>
                    <a:pt x="48" y="205"/>
                  </a:lnTo>
                  <a:lnTo>
                    <a:pt x="61" y="211"/>
                  </a:lnTo>
                  <a:lnTo>
                    <a:pt x="75" y="216"/>
                  </a:lnTo>
                  <a:lnTo>
                    <a:pt x="90" y="219"/>
                  </a:lnTo>
                  <a:lnTo>
                    <a:pt x="89" y="219"/>
                  </a:lnTo>
                  <a:lnTo>
                    <a:pt x="88" y="219"/>
                  </a:lnTo>
                  <a:lnTo>
                    <a:pt x="86" y="220"/>
                  </a:lnTo>
                  <a:lnTo>
                    <a:pt x="96" y="220"/>
                  </a:lnTo>
                  <a:lnTo>
                    <a:pt x="104" y="219"/>
                  </a:lnTo>
                  <a:lnTo>
                    <a:pt x="110" y="219"/>
                  </a:lnTo>
                  <a:lnTo>
                    <a:pt x="116" y="216"/>
                  </a:lnTo>
                  <a:lnTo>
                    <a:pt x="119" y="213"/>
                  </a:lnTo>
                  <a:lnTo>
                    <a:pt x="120" y="224"/>
                  </a:lnTo>
                  <a:lnTo>
                    <a:pt x="121" y="237"/>
                  </a:lnTo>
                  <a:lnTo>
                    <a:pt x="124" y="248"/>
                  </a:lnTo>
                  <a:lnTo>
                    <a:pt x="128" y="259"/>
                  </a:lnTo>
                  <a:lnTo>
                    <a:pt x="132" y="253"/>
                  </a:lnTo>
                  <a:lnTo>
                    <a:pt x="132" y="245"/>
                  </a:lnTo>
                  <a:lnTo>
                    <a:pt x="131" y="238"/>
                  </a:lnTo>
                  <a:lnTo>
                    <a:pt x="128" y="230"/>
                  </a:lnTo>
                  <a:lnTo>
                    <a:pt x="121" y="214"/>
                  </a:lnTo>
                  <a:lnTo>
                    <a:pt x="119" y="207"/>
                  </a:lnTo>
                  <a:lnTo>
                    <a:pt x="118" y="202"/>
                  </a:lnTo>
                  <a:lnTo>
                    <a:pt x="118" y="197"/>
                  </a:lnTo>
                  <a:lnTo>
                    <a:pt x="116" y="194"/>
                  </a:lnTo>
                  <a:lnTo>
                    <a:pt x="119" y="181"/>
                  </a:lnTo>
                  <a:lnTo>
                    <a:pt x="120" y="153"/>
                  </a:lnTo>
                  <a:lnTo>
                    <a:pt x="120" y="139"/>
                  </a:lnTo>
                  <a:lnTo>
                    <a:pt x="121" y="128"/>
                  </a:lnTo>
                  <a:lnTo>
                    <a:pt x="123" y="117"/>
                  </a:lnTo>
                  <a:lnTo>
                    <a:pt x="122" y="112"/>
                  </a:lnTo>
                  <a:lnTo>
                    <a:pt x="119" y="109"/>
                  </a:lnTo>
                  <a:lnTo>
                    <a:pt x="120" y="109"/>
                  </a:lnTo>
                  <a:lnTo>
                    <a:pt x="118" y="109"/>
                  </a:lnTo>
                  <a:lnTo>
                    <a:pt x="115" y="107"/>
                  </a:lnTo>
                  <a:lnTo>
                    <a:pt x="112" y="104"/>
                  </a:lnTo>
                  <a:lnTo>
                    <a:pt x="109" y="101"/>
                  </a:lnTo>
                  <a:lnTo>
                    <a:pt x="109" y="103"/>
                  </a:lnTo>
                  <a:lnTo>
                    <a:pt x="110" y="104"/>
                  </a:lnTo>
                  <a:lnTo>
                    <a:pt x="112" y="106"/>
                  </a:lnTo>
                  <a:lnTo>
                    <a:pt x="113" y="107"/>
                  </a:lnTo>
                  <a:lnTo>
                    <a:pt x="118" y="109"/>
                  </a:lnTo>
                  <a:lnTo>
                    <a:pt x="119" y="109"/>
                  </a:lnTo>
                  <a:lnTo>
                    <a:pt x="112" y="109"/>
                  </a:lnTo>
                  <a:lnTo>
                    <a:pt x="107" y="107"/>
                  </a:lnTo>
                  <a:lnTo>
                    <a:pt x="102" y="101"/>
                  </a:lnTo>
                  <a:lnTo>
                    <a:pt x="99" y="96"/>
                  </a:lnTo>
                  <a:lnTo>
                    <a:pt x="98" y="90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9" y="83"/>
                  </a:lnTo>
                  <a:lnTo>
                    <a:pt x="86" y="80"/>
                  </a:lnTo>
                  <a:lnTo>
                    <a:pt x="85" y="77"/>
                  </a:lnTo>
                  <a:lnTo>
                    <a:pt x="83" y="83"/>
                  </a:lnTo>
                  <a:lnTo>
                    <a:pt x="80" y="89"/>
                  </a:lnTo>
                  <a:lnTo>
                    <a:pt x="78" y="96"/>
                  </a:lnTo>
                  <a:lnTo>
                    <a:pt x="77" y="104"/>
                  </a:lnTo>
                  <a:lnTo>
                    <a:pt x="78" y="114"/>
                  </a:lnTo>
                  <a:lnTo>
                    <a:pt x="74" y="108"/>
                  </a:lnTo>
                  <a:lnTo>
                    <a:pt x="68" y="103"/>
                  </a:lnTo>
                  <a:lnTo>
                    <a:pt x="62" y="99"/>
                  </a:lnTo>
                  <a:lnTo>
                    <a:pt x="56" y="93"/>
                  </a:lnTo>
                  <a:lnTo>
                    <a:pt x="51" y="88"/>
                  </a:lnTo>
                  <a:lnTo>
                    <a:pt x="48" y="82"/>
                  </a:lnTo>
                  <a:lnTo>
                    <a:pt x="48" y="74"/>
                  </a:lnTo>
                  <a:lnTo>
                    <a:pt x="46" y="74"/>
                  </a:lnTo>
                  <a:lnTo>
                    <a:pt x="43" y="75"/>
                  </a:lnTo>
                  <a:lnTo>
                    <a:pt x="40" y="78"/>
                  </a:lnTo>
                  <a:lnTo>
                    <a:pt x="39" y="80"/>
                  </a:lnTo>
                  <a:lnTo>
                    <a:pt x="38" y="82"/>
                  </a:lnTo>
                  <a:lnTo>
                    <a:pt x="38" y="72"/>
                  </a:lnTo>
                  <a:lnTo>
                    <a:pt x="39" y="61"/>
                  </a:lnTo>
                  <a:lnTo>
                    <a:pt x="40" y="51"/>
                  </a:lnTo>
                  <a:lnTo>
                    <a:pt x="39" y="51"/>
                  </a:lnTo>
                  <a:lnTo>
                    <a:pt x="38" y="52"/>
                  </a:lnTo>
                  <a:lnTo>
                    <a:pt x="38" y="58"/>
                  </a:lnTo>
                  <a:lnTo>
                    <a:pt x="37" y="54"/>
                  </a:lnTo>
                  <a:lnTo>
                    <a:pt x="38" y="48"/>
                  </a:lnTo>
                  <a:lnTo>
                    <a:pt x="39" y="43"/>
                  </a:lnTo>
                  <a:lnTo>
                    <a:pt x="41" y="40"/>
                  </a:lnTo>
                  <a:lnTo>
                    <a:pt x="43" y="40"/>
                  </a:lnTo>
                  <a:lnTo>
                    <a:pt x="44" y="37"/>
                  </a:lnTo>
                  <a:lnTo>
                    <a:pt x="46" y="32"/>
                  </a:lnTo>
                  <a:lnTo>
                    <a:pt x="49" y="26"/>
                  </a:lnTo>
                  <a:lnTo>
                    <a:pt x="59" y="13"/>
                  </a:lnTo>
                  <a:lnTo>
                    <a:pt x="64" y="8"/>
                  </a:lnTo>
                  <a:lnTo>
                    <a:pt x="71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7" name="Freeform 64"/>
            <p:cNvSpPr>
              <a:spLocks/>
            </p:cNvSpPr>
            <p:nvPr/>
          </p:nvSpPr>
          <p:spPr bwMode="auto">
            <a:xfrm>
              <a:off x="6491307" y="876281"/>
              <a:ext cx="173037" cy="231775"/>
            </a:xfrm>
            <a:custGeom>
              <a:avLst/>
              <a:gdLst>
                <a:gd name="T0" fmla="*/ 53975 w 109"/>
                <a:gd name="T1" fmla="*/ 0 h 146"/>
                <a:gd name="T2" fmla="*/ 53975 w 109"/>
                <a:gd name="T3" fmla="*/ 14288 h 146"/>
                <a:gd name="T4" fmla="*/ 69850 w 109"/>
                <a:gd name="T5" fmla="*/ 33337 h 146"/>
                <a:gd name="T6" fmla="*/ 88900 w 109"/>
                <a:gd name="T7" fmla="*/ 47625 h 146"/>
                <a:gd name="T8" fmla="*/ 93662 w 109"/>
                <a:gd name="T9" fmla="*/ 53975 h 146"/>
                <a:gd name="T10" fmla="*/ 101600 w 109"/>
                <a:gd name="T11" fmla="*/ 63500 h 146"/>
                <a:gd name="T12" fmla="*/ 100012 w 109"/>
                <a:gd name="T13" fmla="*/ 55563 h 146"/>
                <a:gd name="T14" fmla="*/ 101600 w 109"/>
                <a:gd name="T15" fmla="*/ 39687 h 146"/>
                <a:gd name="T16" fmla="*/ 104775 w 109"/>
                <a:gd name="T17" fmla="*/ 25400 h 146"/>
                <a:gd name="T18" fmla="*/ 107950 w 109"/>
                <a:gd name="T19" fmla="*/ 17462 h 146"/>
                <a:gd name="T20" fmla="*/ 109537 w 109"/>
                <a:gd name="T21" fmla="*/ 12700 h 146"/>
                <a:gd name="T22" fmla="*/ 111125 w 109"/>
                <a:gd name="T23" fmla="*/ 6350 h 146"/>
                <a:gd name="T24" fmla="*/ 112712 w 109"/>
                <a:gd name="T25" fmla="*/ 4762 h 146"/>
                <a:gd name="T26" fmla="*/ 115887 w 109"/>
                <a:gd name="T27" fmla="*/ 11112 h 146"/>
                <a:gd name="T28" fmla="*/ 130175 w 109"/>
                <a:gd name="T29" fmla="*/ 22225 h 146"/>
                <a:gd name="T30" fmla="*/ 133350 w 109"/>
                <a:gd name="T31" fmla="*/ 25400 h 146"/>
                <a:gd name="T32" fmla="*/ 139700 w 109"/>
                <a:gd name="T33" fmla="*/ 42862 h 146"/>
                <a:gd name="T34" fmla="*/ 150812 w 109"/>
                <a:gd name="T35" fmla="*/ 53975 h 146"/>
                <a:gd name="T36" fmla="*/ 165100 w 109"/>
                <a:gd name="T37" fmla="*/ 55563 h 146"/>
                <a:gd name="T38" fmla="*/ 158750 w 109"/>
                <a:gd name="T39" fmla="*/ 52388 h 146"/>
                <a:gd name="T40" fmla="*/ 150812 w 109"/>
                <a:gd name="T41" fmla="*/ 46037 h 146"/>
                <a:gd name="T42" fmla="*/ 152400 w 109"/>
                <a:gd name="T43" fmla="*/ 46037 h 146"/>
                <a:gd name="T44" fmla="*/ 160337 w 109"/>
                <a:gd name="T45" fmla="*/ 50800 h 146"/>
                <a:gd name="T46" fmla="*/ 163512 w 109"/>
                <a:gd name="T47" fmla="*/ 52388 h 146"/>
                <a:gd name="T48" fmla="*/ 171450 w 109"/>
                <a:gd name="T49" fmla="*/ 60325 h 146"/>
                <a:gd name="T50" fmla="*/ 173037 w 109"/>
                <a:gd name="T51" fmla="*/ 68262 h 146"/>
                <a:gd name="T52" fmla="*/ 169862 w 109"/>
                <a:gd name="T53" fmla="*/ 90487 h 146"/>
                <a:gd name="T54" fmla="*/ 168275 w 109"/>
                <a:gd name="T55" fmla="*/ 157162 h 146"/>
                <a:gd name="T56" fmla="*/ 165100 w 109"/>
                <a:gd name="T57" fmla="*/ 180975 h 146"/>
                <a:gd name="T58" fmla="*/ 161925 w 109"/>
                <a:gd name="T59" fmla="*/ 190500 h 146"/>
                <a:gd name="T60" fmla="*/ 163512 w 109"/>
                <a:gd name="T61" fmla="*/ 192087 h 146"/>
                <a:gd name="T62" fmla="*/ 165100 w 109"/>
                <a:gd name="T63" fmla="*/ 215900 h 146"/>
                <a:gd name="T64" fmla="*/ 166687 w 109"/>
                <a:gd name="T65" fmla="*/ 220663 h 146"/>
                <a:gd name="T66" fmla="*/ 144462 w 109"/>
                <a:gd name="T67" fmla="*/ 231775 h 146"/>
                <a:gd name="T68" fmla="*/ 114300 w 109"/>
                <a:gd name="T69" fmla="*/ 230188 h 146"/>
                <a:gd name="T70" fmla="*/ 80962 w 109"/>
                <a:gd name="T71" fmla="*/ 220663 h 146"/>
                <a:gd name="T72" fmla="*/ 53975 w 109"/>
                <a:gd name="T73" fmla="*/ 207963 h 146"/>
                <a:gd name="T74" fmla="*/ 34925 w 109"/>
                <a:gd name="T75" fmla="*/ 198437 h 146"/>
                <a:gd name="T76" fmla="*/ 33337 w 109"/>
                <a:gd name="T77" fmla="*/ 184150 h 146"/>
                <a:gd name="T78" fmla="*/ 33337 w 109"/>
                <a:gd name="T79" fmla="*/ 153987 h 146"/>
                <a:gd name="T80" fmla="*/ 30162 w 109"/>
                <a:gd name="T81" fmla="*/ 122237 h 146"/>
                <a:gd name="T82" fmla="*/ 28575 w 109"/>
                <a:gd name="T83" fmla="*/ 98425 h 146"/>
                <a:gd name="T84" fmla="*/ 25400 w 109"/>
                <a:gd name="T85" fmla="*/ 85725 h 146"/>
                <a:gd name="T86" fmla="*/ 20637 w 109"/>
                <a:gd name="T87" fmla="*/ 65087 h 146"/>
                <a:gd name="T88" fmla="*/ 9525 w 109"/>
                <a:gd name="T89" fmla="*/ 44450 h 146"/>
                <a:gd name="T90" fmla="*/ 1587 w 109"/>
                <a:gd name="T91" fmla="*/ 38100 h 146"/>
                <a:gd name="T92" fmla="*/ 3175 w 109"/>
                <a:gd name="T93" fmla="*/ 34925 h 146"/>
                <a:gd name="T94" fmla="*/ 15875 w 109"/>
                <a:gd name="T95" fmla="*/ 26988 h 146"/>
                <a:gd name="T96" fmla="*/ 31750 w 109"/>
                <a:gd name="T97" fmla="*/ 17462 h 146"/>
                <a:gd name="T98" fmla="*/ 38100 w 109"/>
                <a:gd name="T99" fmla="*/ 12700 h 146"/>
                <a:gd name="T100" fmla="*/ 41275 w 109"/>
                <a:gd name="T101" fmla="*/ 6350 h 146"/>
                <a:gd name="T102" fmla="*/ 46037 w 109"/>
                <a:gd name="T103" fmla="*/ 1588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9"/>
                <a:gd name="T157" fmla="*/ 0 h 146"/>
                <a:gd name="T158" fmla="*/ 109 w 109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9" h="146">
                  <a:moveTo>
                    <a:pt x="32" y="0"/>
                  </a:moveTo>
                  <a:lnTo>
                    <a:pt x="34" y="0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8" y="15"/>
                  </a:lnTo>
                  <a:lnTo>
                    <a:pt x="44" y="21"/>
                  </a:lnTo>
                  <a:lnTo>
                    <a:pt x="50" y="26"/>
                  </a:lnTo>
                  <a:lnTo>
                    <a:pt x="56" y="30"/>
                  </a:lnTo>
                  <a:lnTo>
                    <a:pt x="58" y="32"/>
                  </a:lnTo>
                  <a:lnTo>
                    <a:pt x="59" y="34"/>
                  </a:lnTo>
                  <a:lnTo>
                    <a:pt x="62" y="37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63" y="35"/>
                  </a:lnTo>
                  <a:lnTo>
                    <a:pt x="63" y="28"/>
                  </a:lnTo>
                  <a:lnTo>
                    <a:pt x="64" y="25"/>
                  </a:lnTo>
                  <a:lnTo>
                    <a:pt x="64" y="21"/>
                  </a:lnTo>
                  <a:lnTo>
                    <a:pt x="66" y="16"/>
                  </a:lnTo>
                  <a:lnTo>
                    <a:pt x="67" y="13"/>
                  </a:lnTo>
                  <a:lnTo>
                    <a:pt x="68" y="11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70" y="6"/>
                  </a:lnTo>
                  <a:lnTo>
                    <a:pt x="70" y="4"/>
                  </a:lnTo>
                  <a:lnTo>
                    <a:pt x="71" y="3"/>
                  </a:lnTo>
                  <a:lnTo>
                    <a:pt x="72" y="5"/>
                  </a:lnTo>
                  <a:lnTo>
                    <a:pt x="73" y="7"/>
                  </a:lnTo>
                  <a:lnTo>
                    <a:pt x="75" y="9"/>
                  </a:lnTo>
                  <a:lnTo>
                    <a:pt x="82" y="14"/>
                  </a:lnTo>
                  <a:lnTo>
                    <a:pt x="83" y="14"/>
                  </a:lnTo>
                  <a:lnTo>
                    <a:pt x="84" y="16"/>
                  </a:lnTo>
                  <a:lnTo>
                    <a:pt x="85" y="22"/>
                  </a:lnTo>
                  <a:lnTo>
                    <a:pt x="88" y="27"/>
                  </a:lnTo>
                  <a:lnTo>
                    <a:pt x="91" y="31"/>
                  </a:lnTo>
                  <a:lnTo>
                    <a:pt x="95" y="34"/>
                  </a:lnTo>
                  <a:lnTo>
                    <a:pt x="97" y="35"/>
                  </a:lnTo>
                  <a:lnTo>
                    <a:pt x="104" y="35"/>
                  </a:lnTo>
                  <a:lnTo>
                    <a:pt x="100" y="33"/>
                  </a:lnTo>
                  <a:lnTo>
                    <a:pt x="98" y="32"/>
                  </a:lnTo>
                  <a:lnTo>
                    <a:pt x="95" y="29"/>
                  </a:lnTo>
                  <a:lnTo>
                    <a:pt x="95" y="28"/>
                  </a:lnTo>
                  <a:lnTo>
                    <a:pt x="96" y="29"/>
                  </a:lnTo>
                  <a:lnTo>
                    <a:pt x="98" y="31"/>
                  </a:lnTo>
                  <a:lnTo>
                    <a:pt x="101" y="32"/>
                  </a:lnTo>
                  <a:lnTo>
                    <a:pt x="101" y="33"/>
                  </a:lnTo>
                  <a:lnTo>
                    <a:pt x="103" y="33"/>
                  </a:lnTo>
                  <a:lnTo>
                    <a:pt x="107" y="36"/>
                  </a:lnTo>
                  <a:lnTo>
                    <a:pt x="108" y="38"/>
                  </a:lnTo>
                  <a:lnTo>
                    <a:pt x="109" y="41"/>
                  </a:lnTo>
                  <a:lnTo>
                    <a:pt x="109" y="43"/>
                  </a:lnTo>
                  <a:lnTo>
                    <a:pt x="108" y="49"/>
                  </a:lnTo>
                  <a:lnTo>
                    <a:pt x="107" y="57"/>
                  </a:lnTo>
                  <a:lnTo>
                    <a:pt x="106" y="75"/>
                  </a:lnTo>
                  <a:lnTo>
                    <a:pt x="106" y="99"/>
                  </a:lnTo>
                  <a:lnTo>
                    <a:pt x="105" y="108"/>
                  </a:lnTo>
                  <a:lnTo>
                    <a:pt x="104" y="114"/>
                  </a:lnTo>
                  <a:lnTo>
                    <a:pt x="103" y="118"/>
                  </a:lnTo>
                  <a:lnTo>
                    <a:pt x="102" y="120"/>
                  </a:lnTo>
                  <a:lnTo>
                    <a:pt x="102" y="121"/>
                  </a:lnTo>
                  <a:lnTo>
                    <a:pt x="103" y="121"/>
                  </a:lnTo>
                  <a:lnTo>
                    <a:pt x="104" y="126"/>
                  </a:lnTo>
                  <a:lnTo>
                    <a:pt x="104" y="136"/>
                  </a:lnTo>
                  <a:lnTo>
                    <a:pt x="105" y="137"/>
                  </a:lnTo>
                  <a:lnTo>
                    <a:pt x="105" y="139"/>
                  </a:lnTo>
                  <a:lnTo>
                    <a:pt x="98" y="144"/>
                  </a:lnTo>
                  <a:lnTo>
                    <a:pt x="91" y="146"/>
                  </a:lnTo>
                  <a:lnTo>
                    <a:pt x="82" y="146"/>
                  </a:lnTo>
                  <a:lnTo>
                    <a:pt x="72" y="145"/>
                  </a:lnTo>
                  <a:lnTo>
                    <a:pt x="61" y="142"/>
                  </a:lnTo>
                  <a:lnTo>
                    <a:pt x="51" y="139"/>
                  </a:lnTo>
                  <a:lnTo>
                    <a:pt x="42" y="135"/>
                  </a:lnTo>
                  <a:lnTo>
                    <a:pt x="34" y="131"/>
                  </a:lnTo>
                  <a:lnTo>
                    <a:pt x="28" y="128"/>
                  </a:lnTo>
                  <a:lnTo>
                    <a:pt x="22" y="125"/>
                  </a:lnTo>
                  <a:lnTo>
                    <a:pt x="22" y="123"/>
                  </a:lnTo>
                  <a:lnTo>
                    <a:pt x="21" y="116"/>
                  </a:lnTo>
                  <a:lnTo>
                    <a:pt x="21" y="107"/>
                  </a:lnTo>
                  <a:lnTo>
                    <a:pt x="21" y="97"/>
                  </a:lnTo>
                  <a:lnTo>
                    <a:pt x="20" y="86"/>
                  </a:lnTo>
                  <a:lnTo>
                    <a:pt x="19" y="77"/>
                  </a:lnTo>
                  <a:lnTo>
                    <a:pt x="19" y="63"/>
                  </a:lnTo>
                  <a:lnTo>
                    <a:pt x="18" y="62"/>
                  </a:lnTo>
                  <a:lnTo>
                    <a:pt x="17" y="58"/>
                  </a:lnTo>
                  <a:lnTo>
                    <a:pt x="16" y="54"/>
                  </a:lnTo>
                  <a:lnTo>
                    <a:pt x="15" y="51"/>
                  </a:lnTo>
                  <a:lnTo>
                    <a:pt x="13" y="41"/>
                  </a:lnTo>
                  <a:lnTo>
                    <a:pt x="10" y="33"/>
                  </a:lnTo>
                  <a:lnTo>
                    <a:pt x="6" y="28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10" y="17"/>
                  </a:lnTo>
                  <a:lnTo>
                    <a:pt x="16" y="14"/>
                  </a:lnTo>
                  <a:lnTo>
                    <a:pt x="20" y="11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8" y="3"/>
                  </a:lnTo>
                  <a:lnTo>
                    <a:pt x="2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8" name="Freeform 65"/>
            <p:cNvSpPr>
              <a:spLocks/>
            </p:cNvSpPr>
            <p:nvPr/>
          </p:nvSpPr>
          <p:spPr bwMode="auto">
            <a:xfrm>
              <a:off x="6551632" y="969943"/>
              <a:ext cx="34925" cy="17463"/>
            </a:xfrm>
            <a:custGeom>
              <a:avLst/>
              <a:gdLst>
                <a:gd name="T0" fmla="*/ 0 w 22"/>
                <a:gd name="T1" fmla="*/ 0 h 11"/>
                <a:gd name="T2" fmla="*/ 31750 w 22"/>
                <a:gd name="T3" fmla="*/ 0 h 11"/>
                <a:gd name="T4" fmla="*/ 34925 w 22"/>
                <a:gd name="T5" fmla="*/ 1588 h 11"/>
                <a:gd name="T6" fmla="*/ 34925 w 22"/>
                <a:gd name="T7" fmla="*/ 17463 h 11"/>
                <a:gd name="T8" fmla="*/ 0 w 22"/>
                <a:gd name="T9" fmla="*/ 17463 h 11"/>
                <a:gd name="T10" fmla="*/ 0 w 22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11"/>
                <a:gd name="T20" fmla="*/ 22 w 22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11">
                  <a:moveTo>
                    <a:pt x="0" y="0"/>
                  </a:moveTo>
                  <a:lnTo>
                    <a:pt x="20" y="0"/>
                  </a:lnTo>
                  <a:lnTo>
                    <a:pt x="22" y="1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ound Diagonal Corner Rectangle 51"/>
          <p:cNvSpPr/>
          <p:nvPr/>
        </p:nvSpPr>
        <p:spPr>
          <a:xfrm>
            <a:off x="3707904" y="1340768"/>
            <a:ext cx="2736304" cy="5214019"/>
          </a:xfrm>
          <a:prstGeom prst="round2Diag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44"/>
          <p:cNvSpPr txBox="1">
            <a:spLocks noChangeArrowheads="1"/>
          </p:cNvSpPr>
          <p:nvPr/>
        </p:nvSpPr>
        <p:spPr bwMode="auto">
          <a:xfrm>
            <a:off x="4139952" y="1556792"/>
            <a:ext cx="21556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Arial" charset="0"/>
              </a:rPr>
              <a:t>Agenda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5786" y="1928802"/>
            <a:ext cx="1373006" cy="4124707"/>
            <a:chOff x="5056843" y="2629288"/>
            <a:chExt cx="915319" cy="274975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056843" y="2629288"/>
              <a:ext cx="915319" cy="2749750"/>
            </a:xfrm>
            <a:custGeom>
              <a:avLst/>
              <a:gdLst/>
              <a:ahLst/>
              <a:cxnLst>
                <a:cxn ang="0">
                  <a:pos x="907" y="1606"/>
                </a:cxn>
                <a:cxn ang="0">
                  <a:pos x="396" y="401"/>
                </a:cxn>
                <a:cxn ang="0">
                  <a:pos x="453" y="554"/>
                </a:cxn>
                <a:cxn ang="0">
                  <a:pos x="507" y="538"/>
                </a:cxn>
                <a:cxn ang="0">
                  <a:pos x="577" y="506"/>
                </a:cxn>
                <a:cxn ang="0">
                  <a:pos x="606" y="427"/>
                </a:cxn>
                <a:cxn ang="0">
                  <a:pos x="781" y="509"/>
                </a:cxn>
                <a:cxn ang="0">
                  <a:pos x="838" y="668"/>
                </a:cxn>
                <a:cxn ang="0">
                  <a:pos x="862" y="917"/>
                </a:cxn>
                <a:cxn ang="0">
                  <a:pos x="887" y="1104"/>
                </a:cxn>
                <a:cxn ang="0">
                  <a:pos x="909" y="1271"/>
                </a:cxn>
                <a:cxn ang="0">
                  <a:pos x="930" y="1442"/>
                </a:cxn>
                <a:cxn ang="0">
                  <a:pos x="964" y="1577"/>
                </a:cxn>
                <a:cxn ang="0">
                  <a:pos x="900" y="1671"/>
                </a:cxn>
                <a:cxn ang="0">
                  <a:pos x="855" y="1658"/>
                </a:cxn>
                <a:cxn ang="0">
                  <a:pos x="846" y="1560"/>
                </a:cxn>
                <a:cxn ang="0">
                  <a:pos x="817" y="1458"/>
                </a:cxn>
                <a:cxn ang="0">
                  <a:pos x="754" y="1273"/>
                </a:cxn>
                <a:cxn ang="0">
                  <a:pos x="763" y="1484"/>
                </a:cxn>
                <a:cxn ang="0">
                  <a:pos x="777" y="1739"/>
                </a:cxn>
                <a:cxn ang="0">
                  <a:pos x="791" y="1930"/>
                </a:cxn>
                <a:cxn ang="0">
                  <a:pos x="797" y="2159"/>
                </a:cxn>
                <a:cxn ang="0">
                  <a:pos x="771" y="2531"/>
                </a:cxn>
                <a:cxn ang="0">
                  <a:pos x="743" y="2719"/>
                </a:cxn>
                <a:cxn ang="0">
                  <a:pos x="941" y="2825"/>
                </a:cxn>
                <a:cxn ang="0">
                  <a:pos x="771" y="2871"/>
                </a:cxn>
                <a:cxn ang="0">
                  <a:pos x="535" y="2820"/>
                </a:cxn>
                <a:cxn ang="0">
                  <a:pos x="504" y="2742"/>
                </a:cxn>
                <a:cxn ang="0">
                  <a:pos x="535" y="2606"/>
                </a:cxn>
                <a:cxn ang="0">
                  <a:pos x="559" y="2424"/>
                </a:cxn>
                <a:cxn ang="0">
                  <a:pos x="553" y="2134"/>
                </a:cxn>
                <a:cxn ang="0">
                  <a:pos x="496" y="1908"/>
                </a:cxn>
                <a:cxn ang="0">
                  <a:pos x="440" y="1799"/>
                </a:cxn>
                <a:cxn ang="0">
                  <a:pos x="383" y="2024"/>
                </a:cxn>
                <a:cxn ang="0">
                  <a:pos x="371" y="2240"/>
                </a:cxn>
                <a:cxn ang="0">
                  <a:pos x="387" y="2505"/>
                </a:cxn>
                <a:cxn ang="0">
                  <a:pos x="388" y="2699"/>
                </a:cxn>
                <a:cxn ang="0">
                  <a:pos x="433" y="2830"/>
                </a:cxn>
                <a:cxn ang="0">
                  <a:pos x="314" y="2880"/>
                </a:cxn>
                <a:cxn ang="0">
                  <a:pos x="251" y="2729"/>
                </a:cxn>
                <a:cxn ang="0">
                  <a:pos x="199" y="2557"/>
                </a:cxn>
                <a:cxn ang="0">
                  <a:pos x="186" y="2278"/>
                </a:cxn>
                <a:cxn ang="0">
                  <a:pos x="196" y="1956"/>
                </a:cxn>
                <a:cxn ang="0">
                  <a:pos x="190" y="1666"/>
                </a:cxn>
                <a:cxn ang="0">
                  <a:pos x="166" y="1588"/>
                </a:cxn>
                <a:cxn ang="0">
                  <a:pos x="49" y="1578"/>
                </a:cxn>
                <a:cxn ang="0">
                  <a:pos x="92" y="1398"/>
                </a:cxn>
                <a:cxn ang="0">
                  <a:pos x="28" y="1214"/>
                </a:cxn>
                <a:cxn ang="0">
                  <a:pos x="2" y="1014"/>
                </a:cxn>
                <a:cxn ang="0">
                  <a:pos x="40" y="795"/>
                </a:cxn>
                <a:cxn ang="0">
                  <a:pos x="59" y="663"/>
                </a:cxn>
                <a:cxn ang="0">
                  <a:pos x="123" y="492"/>
                </a:cxn>
                <a:cxn ang="0">
                  <a:pos x="305" y="441"/>
                </a:cxn>
                <a:cxn ang="0">
                  <a:pos x="562" y="11"/>
                </a:cxn>
                <a:cxn ang="0">
                  <a:pos x="658" y="87"/>
                </a:cxn>
                <a:cxn ang="0">
                  <a:pos x="655" y="192"/>
                </a:cxn>
                <a:cxn ang="0">
                  <a:pos x="620" y="304"/>
                </a:cxn>
                <a:cxn ang="0">
                  <a:pos x="579" y="444"/>
                </a:cxn>
                <a:cxn ang="0">
                  <a:pos x="459" y="429"/>
                </a:cxn>
                <a:cxn ang="0">
                  <a:pos x="389" y="302"/>
                </a:cxn>
                <a:cxn ang="0">
                  <a:pos x="366" y="187"/>
                </a:cxn>
                <a:cxn ang="0">
                  <a:pos x="383" y="57"/>
                </a:cxn>
              </a:cxnLst>
              <a:rect l="0" t="0" r="r" b="b"/>
              <a:pathLst>
                <a:path w="965" h="2899">
                  <a:moveTo>
                    <a:pt x="887" y="1559"/>
                  </a:moveTo>
                  <a:lnTo>
                    <a:pt x="885" y="1560"/>
                  </a:lnTo>
                  <a:lnTo>
                    <a:pt x="885" y="1560"/>
                  </a:lnTo>
                  <a:lnTo>
                    <a:pt x="884" y="1562"/>
                  </a:lnTo>
                  <a:lnTo>
                    <a:pt x="883" y="1565"/>
                  </a:lnTo>
                  <a:lnTo>
                    <a:pt x="884" y="1570"/>
                  </a:lnTo>
                  <a:lnTo>
                    <a:pt x="885" y="1575"/>
                  </a:lnTo>
                  <a:lnTo>
                    <a:pt x="887" y="1580"/>
                  </a:lnTo>
                  <a:lnTo>
                    <a:pt x="888" y="1587"/>
                  </a:lnTo>
                  <a:lnTo>
                    <a:pt x="889" y="1594"/>
                  </a:lnTo>
                  <a:lnTo>
                    <a:pt x="889" y="1600"/>
                  </a:lnTo>
                  <a:lnTo>
                    <a:pt x="889" y="1617"/>
                  </a:lnTo>
                  <a:lnTo>
                    <a:pt x="889" y="1624"/>
                  </a:lnTo>
                  <a:lnTo>
                    <a:pt x="888" y="1629"/>
                  </a:lnTo>
                  <a:lnTo>
                    <a:pt x="888" y="1635"/>
                  </a:lnTo>
                  <a:lnTo>
                    <a:pt x="889" y="1635"/>
                  </a:lnTo>
                  <a:lnTo>
                    <a:pt x="892" y="1632"/>
                  </a:lnTo>
                  <a:lnTo>
                    <a:pt x="896" y="1629"/>
                  </a:lnTo>
                  <a:lnTo>
                    <a:pt x="899" y="1625"/>
                  </a:lnTo>
                  <a:lnTo>
                    <a:pt x="902" y="1620"/>
                  </a:lnTo>
                  <a:lnTo>
                    <a:pt x="905" y="1613"/>
                  </a:lnTo>
                  <a:lnTo>
                    <a:pt x="907" y="1606"/>
                  </a:lnTo>
                  <a:lnTo>
                    <a:pt x="907" y="1602"/>
                  </a:lnTo>
                  <a:lnTo>
                    <a:pt x="907" y="1598"/>
                  </a:lnTo>
                  <a:lnTo>
                    <a:pt x="903" y="1590"/>
                  </a:lnTo>
                  <a:lnTo>
                    <a:pt x="902" y="1586"/>
                  </a:lnTo>
                  <a:lnTo>
                    <a:pt x="901" y="1582"/>
                  </a:lnTo>
                  <a:lnTo>
                    <a:pt x="899" y="1574"/>
                  </a:lnTo>
                  <a:lnTo>
                    <a:pt x="899" y="1569"/>
                  </a:lnTo>
                  <a:lnTo>
                    <a:pt x="898" y="1566"/>
                  </a:lnTo>
                  <a:lnTo>
                    <a:pt x="897" y="1564"/>
                  </a:lnTo>
                  <a:lnTo>
                    <a:pt x="895" y="1562"/>
                  </a:lnTo>
                  <a:lnTo>
                    <a:pt x="892" y="1561"/>
                  </a:lnTo>
                  <a:lnTo>
                    <a:pt x="890" y="1560"/>
                  </a:lnTo>
                  <a:lnTo>
                    <a:pt x="889" y="1560"/>
                  </a:lnTo>
                  <a:lnTo>
                    <a:pt x="888" y="1560"/>
                  </a:lnTo>
                  <a:lnTo>
                    <a:pt x="887" y="1559"/>
                  </a:lnTo>
                  <a:close/>
                  <a:moveTo>
                    <a:pt x="402" y="387"/>
                  </a:moveTo>
                  <a:lnTo>
                    <a:pt x="402" y="389"/>
                  </a:lnTo>
                  <a:lnTo>
                    <a:pt x="401" y="390"/>
                  </a:lnTo>
                  <a:lnTo>
                    <a:pt x="401" y="392"/>
                  </a:lnTo>
                  <a:lnTo>
                    <a:pt x="399" y="394"/>
                  </a:lnTo>
                  <a:lnTo>
                    <a:pt x="398" y="397"/>
                  </a:lnTo>
                  <a:lnTo>
                    <a:pt x="396" y="401"/>
                  </a:lnTo>
                  <a:lnTo>
                    <a:pt x="394" y="405"/>
                  </a:lnTo>
                  <a:lnTo>
                    <a:pt x="392" y="410"/>
                  </a:lnTo>
                  <a:lnTo>
                    <a:pt x="392" y="416"/>
                  </a:lnTo>
                  <a:lnTo>
                    <a:pt x="393" y="424"/>
                  </a:lnTo>
                  <a:lnTo>
                    <a:pt x="394" y="432"/>
                  </a:lnTo>
                  <a:lnTo>
                    <a:pt x="396" y="441"/>
                  </a:lnTo>
                  <a:lnTo>
                    <a:pt x="396" y="450"/>
                  </a:lnTo>
                  <a:lnTo>
                    <a:pt x="396" y="465"/>
                  </a:lnTo>
                  <a:lnTo>
                    <a:pt x="397" y="466"/>
                  </a:lnTo>
                  <a:lnTo>
                    <a:pt x="399" y="470"/>
                  </a:lnTo>
                  <a:lnTo>
                    <a:pt x="402" y="475"/>
                  </a:lnTo>
                  <a:lnTo>
                    <a:pt x="406" y="480"/>
                  </a:lnTo>
                  <a:lnTo>
                    <a:pt x="411" y="485"/>
                  </a:lnTo>
                  <a:lnTo>
                    <a:pt x="414" y="489"/>
                  </a:lnTo>
                  <a:lnTo>
                    <a:pt x="419" y="497"/>
                  </a:lnTo>
                  <a:lnTo>
                    <a:pt x="424" y="506"/>
                  </a:lnTo>
                  <a:lnTo>
                    <a:pt x="430" y="515"/>
                  </a:lnTo>
                  <a:lnTo>
                    <a:pt x="435" y="525"/>
                  </a:lnTo>
                  <a:lnTo>
                    <a:pt x="442" y="535"/>
                  </a:lnTo>
                  <a:lnTo>
                    <a:pt x="446" y="543"/>
                  </a:lnTo>
                  <a:lnTo>
                    <a:pt x="450" y="549"/>
                  </a:lnTo>
                  <a:lnTo>
                    <a:pt x="453" y="554"/>
                  </a:lnTo>
                  <a:lnTo>
                    <a:pt x="457" y="562"/>
                  </a:lnTo>
                  <a:lnTo>
                    <a:pt x="462" y="571"/>
                  </a:lnTo>
                  <a:lnTo>
                    <a:pt x="468" y="580"/>
                  </a:lnTo>
                  <a:lnTo>
                    <a:pt x="474" y="591"/>
                  </a:lnTo>
                  <a:lnTo>
                    <a:pt x="480" y="602"/>
                  </a:lnTo>
                  <a:lnTo>
                    <a:pt x="486" y="612"/>
                  </a:lnTo>
                  <a:lnTo>
                    <a:pt x="492" y="622"/>
                  </a:lnTo>
                  <a:lnTo>
                    <a:pt x="497" y="630"/>
                  </a:lnTo>
                  <a:lnTo>
                    <a:pt x="497" y="628"/>
                  </a:lnTo>
                  <a:lnTo>
                    <a:pt x="497" y="623"/>
                  </a:lnTo>
                  <a:lnTo>
                    <a:pt x="498" y="615"/>
                  </a:lnTo>
                  <a:lnTo>
                    <a:pt x="499" y="606"/>
                  </a:lnTo>
                  <a:lnTo>
                    <a:pt x="500" y="595"/>
                  </a:lnTo>
                  <a:lnTo>
                    <a:pt x="502" y="584"/>
                  </a:lnTo>
                  <a:lnTo>
                    <a:pt x="505" y="573"/>
                  </a:lnTo>
                  <a:lnTo>
                    <a:pt x="507" y="563"/>
                  </a:lnTo>
                  <a:lnTo>
                    <a:pt x="508" y="562"/>
                  </a:lnTo>
                  <a:lnTo>
                    <a:pt x="508" y="559"/>
                  </a:lnTo>
                  <a:lnTo>
                    <a:pt x="509" y="555"/>
                  </a:lnTo>
                  <a:lnTo>
                    <a:pt x="508" y="551"/>
                  </a:lnTo>
                  <a:lnTo>
                    <a:pt x="508" y="545"/>
                  </a:lnTo>
                  <a:lnTo>
                    <a:pt x="507" y="538"/>
                  </a:lnTo>
                  <a:lnTo>
                    <a:pt x="504" y="530"/>
                  </a:lnTo>
                  <a:lnTo>
                    <a:pt x="502" y="525"/>
                  </a:lnTo>
                  <a:lnTo>
                    <a:pt x="499" y="519"/>
                  </a:lnTo>
                  <a:lnTo>
                    <a:pt x="497" y="514"/>
                  </a:lnTo>
                  <a:lnTo>
                    <a:pt x="496" y="509"/>
                  </a:lnTo>
                  <a:lnTo>
                    <a:pt x="495" y="505"/>
                  </a:lnTo>
                  <a:lnTo>
                    <a:pt x="494" y="504"/>
                  </a:lnTo>
                  <a:lnTo>
                    <a:pt x="500" y="498"/>
                  </a:lnTo>
                  <a:lnTo>
                    <a:pt x="507" y="493"/>
                  </a:lnTo>
                  <a:lnTo>
                    <a:pt x="515" y="489"/>
                  </a:lnTo>
                  <a:lnTo>
                    <a:pt x="524" y="486"/>
                  </a:lnTo>
                  <a:lnTo>
                    <a:pt x="532" y="485"/>
                  </a:lnTo>
                  <a:lnTo>
                    <a:pt x="541" y="484"/>
                  </a:lnTo>
                  <a:lnTo>
                    <a:pt x="550" y="484"/>
                  </a:lnTo>
                  <a:lnTo>
                    <a:pt x="558" y="485"/>
                  </a:lnTo>
                  <a:lnTo>
                    <a:pt x="564" y="486"/>
                  </a:lnTo>
                  <a:lnTo>
                    <a:pt x="570" y="489"/>
                  </a:lnTo>
                  <a:lnTo>
                    <a:pt x="574" y="491"/>
                  </a:lnTo>
                  <a:lnTo>
                    <a:pt x="576" y="494"/>
                  </a:lnTo>
                  <a:lnTo>
                    <a:pt x="577" y="498"/>
                  </a:lnTo>
                  <a:lnTo>
                    <a:pt x="578" y="502"/>
                  </a:lnTo>
                  <a:lnTo>
                    <a:pt x="577" y="506"/>
                  </a:lnTo>
                  <a:lnTo>
                    <a:pt x="574" y="512"/>
                  </a:lnTo>
                  <a:lnTo>
                    <a:pt x="571" y="520"/>
                  </a:lnTo>
                  <a:lnTo>
                    <a:pt x="567" y="530"/>
                  </a:lnTo>
                  <a:lnTo>
                    <a:pt x="564" y="538"/>
                  </a:lnTo>
                  <a:lnTo>
                    <a:pt x="562" y="544"/>
                  </a:lnTo>
                  <a:lnTo>
                    <a:pt x="561" y="555"/>
                  </a:lnTo>
                  <a:lnTo>
                    <a:pt x="559" y="559"/>
                  </a:lnTo>
                  <a:lnTo>
                    <a:pt x="556" y="562"/>
                  </a:lnTo>
                  <a:lnTo>
                    <a:pt x="591" y="647"/>
                  </a:lnTo>
                  <a:lnTo>
                    <a:pt x="592" y="649"/>
                  </a:lnTo>
                  <a:lnTo>
                    <a:pt x="602" y="614"/>
                  </a:lnTo>
                  <a:lnTo>
                    <a:pt x="611" y="579"/>
                  </a:lnTo>
                  <a:lnTo>
                    <a:pt x="617" y="543"/>
                  </a:lnTo>
                  <a:lnTo>
                    <a:pt x="619" y="524"/>
                  </a:lnTo>
                  <a:lnTo>
                    <a:pt x="620" y="506"/>
                  </a:lnTo>
                  <a:lnTo>
                    <a:pt x="619" y="488"/>
                  </a:lnTo>
                  <a:lnTo>
                    <a:pt x="617" y="475"/>
                  </a:lnTo>
                  <a:lnTo>
                    <a:pt x="613" y="462"/>
                  </a:lnTo>
                  <a:lnTo>
                    <a:pt x="610" y="450"/>
                  </a:lnTo>
                  <a:lnTo>
                    <a:pt x="605" y="437"/>
                  </a:lnTo>
                  <a:lnTo>
                    <a:pt x="605" y="432"/>
                  </a:lnTo>
                  <a:lnTo>
                    <a:pt x="606" y="427"/>
                  </a:lnTo>
                  <a:lnTo>
                    <a:pt x="608" y="423"/>
                  </a:lnTo>
                  <a:lnTo>
                    <a:pt x="609" y="421"/>
                  </a:lnTo>
                  <a:lnTo>
                    <a:pt x="613" y="424"/>
                  </a:lnTo>
                  <a:lnTo>
                    <a:pt x="617" y="428"/>
                  </a:lnTo>
                  <a:lnTo>
                    <a:pt x="623" y="432"/>
                  </a:lnTo>
                  <a:lnTo>
                    <a:pt x="631" y="437"/>
                  </a:lnTo>
                  <a:lnTo>
                    <a:pt x="641" y="442"/>
                  </a:lnTo>
                  <a:lnTo>
                    <a:pt x="653" y="449"/>
                  </a:lnTo>
                  <a:lnTo>
                    <a:pt x="666" y="455"/>
                  </a:lnTo>
                  <a:lnTo>
                    <a:pt x="679" y="462"/>
                  </a:lnTo>
                  <a:lnTo>
                    <a:pt x="693" y="468"/>
                  </a:lnTo>
                  <a:lnTo>
                    <a:pt x="705" y="475"/>
                  </a:lnTo>
                  <a:lnTo>
                    <a:pt x="716" y="480"/>
                  </a:lnTo>
                  <a:lnTo>
                    <a:pt x="726" y="484"/>
                  </a:lnTo>
                  <a:lnTo>
                    <a:pt x="734" y="488"/>
                  </a:lnTo>
                  <a:lnTo>
                    <a:pt x="739" y="490"/>
                  </a:lnTo>
                  <a:lnTo>
                    <a:pt x="746" y="493"/>
                  </a:lnTo>
                  <a:lnTo>
                    <a:pt x="754" y="496"/>
                  </a:lnTo>
                  <a:lnTo>
                    <a:pt x="763" y="499"/>
                  </a:lnTo>
                  <a:lnTo>
                    <a:pt x="771" y="502"/>
                  </a:lnTo>
                  <a:lnTo>
                    <a:pt x="777" y="506"/>
                  </a:lnTo>
                  <a:lnTo>
                    <a:pt x="781" y="509"/>
                  </a:lnTo>
                  <a:lnTo>
                    <a:pt x="782" y="509"/>
                  </a:lnTo>
                  <a:lnTo>
                    <a:pt x="786" y="510"/>
                  </a:lnTo>
                  <a:lnTo>
                    <a:pt x="791" y="511"/>
                  </a:lnTo>
                  <a:lnTo>
                    <a:pt x="797" y="514"/>
                  </a:lnTo>
                  <a:lnTo>
                    <a:pt x="802" y="519"/>
                  </a:lnTo>
                  <a:lnTo>
                    <a:pt x="807" y="527"/>
                  </a:lnTo>
                  <a:lnTo>
                    <a:pt x="813" y="538"/>
                  </a:lnTo>
                  <a:lnTo>
                    <a:pt x="819" y="551"/>
                  </a:lnTo>
                  <a:lnTo>
                    <a:pt x="824" y="567"/>
                  </a:lnTo>
                  <a:lnTo>
                    <a:pt x="827" y="575"/>
                  </a:lnTo>
                  <a:lnTo>
                    <a:pt x="828" y="581"/>
                  </a:lnTo>
                  <a:lnTo>
                    <a:pt x="828" y="597"/>
                  </a:lnTo>
                  <a:lnTo>
                    <a:pt x="829" y="600"/>
                  </a:lnTo>
                  <a:lnTo>
                    <a:pt x="830" y="605"/>
                  </a:lnTo>
                  <a:lnTo>
                    <a:pt x="831" y="613"/>
                  </a:lnTo>
                  <a:lnTo>
                    <a:pt x="833" y="623"/>
                  </a:lnTo>
                  <a:lnTo>
                    <a:pt x="834" y="634"/>
                  </a:lnTo>
                  <a:lnTo>
                    <a:pt x="835" y="644"/>
                  </a:lnTo>
                  <a:lnTo>
                    <a:pt x="836" y="652"/>
                  </a:lnTo>
                  <a:lnTo>
                    <a:pt x="836" y="657"/>
                  </a:lnTo>
                  <a:lnTo>
                    <a:pt x="837" y="662"/>
                  </a:lnTo>
                  <a:lnTo>
                    <a:pt x="838" y="668"/>
                  </a:lnTo>
                  <a:lnTo>
                    <a:pt x="839" y="677"/>
                  </a:lnTo>
                  <a:lnTo>
                    <a:pt x="841" y="686"/>
                  </a:lnTo>
                  <a:lnTo>
                    <a:pt x="843" y="695"/>
                  </a:lnTo>
                  <a:lnTo>
                    <a:pt x="845" y="704"/>
                  </a:lnTo>
                  <a:lnTo>
                    <a:pt x="846" y="710"/>
                  </a:lnTo>
                  <a:lnTo>
                    <a:pt x="848" y="715"/>
                  </a:lnTo>
                  <a:lnTo>
                    <a:pt x="848" y="721"/>
                  </a:lnTo>
                  <a:lnTo>
                    <a:pt x="849" y="730"/>
                  </a:lnTo>
                  <a:lnTo>
                    <a:pt x="850" y="741"/>
                  </a:lnTo>
                  <a:lnTo>
                    <a:pt x="850" y="754"/>
                  </a:lnTo>
                  <a:lnTo>
                    <a:pt x="850" y="767"/>
                  </a:lnTo>
                  <a:lnTo>
                    <a:pt x="850" y="803"/>
                  </a:lnTo>
                  <a:lnTo>
                    <a:pt x="850" y="811"/>
                  </a:lnTo>
                  <a:lnTo>
                    <a:pt x="850" y="820"/>
                  </a:lnTo>
                  <a:lnTo>
                    <a:pt x="851" y="828"/>
                  </a:lnTo>
                  <a:lnTo>
                    <a:pt x="852" y="835"/>
                  </a:lnTo>
                  <a:lnTo>
                    <a:pt x="854" y="842"/>
                  </a:lnTo>
                  <a:lnTo>
                    <a:pt x="856" y="859"/>
                  </a:lnTo>
                  <a:lnTo>
                    <a:pt x="858" y="870"/>
                  </a:lnTo>
                  <a:lnTo>
                    <a:pt x="860" y="895"/>
                  </a:lnTo>
                  <a:lnTo>
                    <a:pt x="861" y="907"/>
                  </a:lnTo>
                  <a:lnTo>
                    <a:pt x="862" y="917"/>
                  </a:lnTo>
                  <a:lnTo>
                    <a:pt x="863" y="924"/>
                  </a:lnTo>
                  <a:lnTo>
                    <a:pt x="863" y="932"/>
                  </a:lnTo>
                  <a:lnTo>
                    <a:pt x="863" y="943"/>
                  </a:lnTo>
                  <a:lnTo>
                    <a:pt x="864" y="955"/>
                  </a:lnTo>
                  <a:lnTo>
                    <a:pt x="864" y="967"/>
                  </a:lnTo>
                  <a:lnTo>
                    <a:pt x="865" y="977"/>
                  </a:lnTo>
                  <a:lnTo>
                    <a:pt x="866" y="984"/>
                  </a:lnTo>
                  <a:lnTo>
                    <a:pt x="868" y="992"/>
                  </a:lnTo>
                  <a:lnTo>
                    <a:pt x="870" y="1001"/>
                  </a:lnTo>
                  <a:lnTo>
                    <a:pt x="872" y="1012"/>
                  </a:lnTo>
                  <a:lnTo>
                    <a:pt x="874" y="1021"/>
                  </a:lnTo>
                  <a:lnTo>
                    <a:pt x="874" y="1028"/>
                  </a:lnTo>
                  <a:lnTo>
                    <a:pt x="873" y="1035"/>
                  </a:lnTo>
                  <a:lnTo>
                    <a:pt x="872" y="1044"/>
                  </a:lnTo>
                  <a:lnTo>
                    <a:pt x="872" y="1052"/>
                  </a:lnTo>
                  <a:lnTo>
                    <a:pt x="872" y="1059"/>
                  </a:lnTo>
                  <a:lnTo>
                    <a:pt x="873" y="1068"/>
                  </a:lnTo>
                  <a:lnTo>
                    <a:pt x="876" y="1076"/>
                  </a:lnTo>
                  <a:lnTo>
                    <a:pt x="879" y="1085"/>
                  </a:lnTo>
                  <a:lnTo>
                    <a:pt x="881" y="1090"/>
                  </a:lnTo>
                  <a:lnTo>
                    <a:pt x="884" y="1097"/>
                  </a:lnTo>
                  <a:lnTo>
                    <a:pt x="887" y="1104"/>
                  </a:lnTo>
                  <a:lnTo>
                    <a:pt x="889" y="1112"/>
                  </a:lnTo>
                  <a:lnTo>
                    <a:pt x="891" y="1120"/>
                  </a:lnTo>
                  <a:lnTo>
                    <a:pt x="892" y="1127"/>
                  </a:lnTo>
                  <a:lnTo>
                    <a:pt x="892" y="1133"/>
                  </a:lnTo>
                  <a:lnTo>
                    <a:pt x="892" y="1138"/>
                  </a:lnTo>
                  <a:lnTo>
                    <a:pt x="890" y="1146"/>
                  </a:lnTo>
                  <a:lnTo>
                    <a:pt x="890" y="1156"/>
                  </a:lnTo>
                  <a:lnTo>
                    <a:pt x="889" y="1165"/>
                  </a:lnTo>
                  <a:lnTo>
                    <a:pt x="889" y="1179"/>
                  </a:lnTo>
                  <a:lnTo>
                    <a:pt x="889" y="1183"/>
                  </a:lnTo>
                  <a:lnTo>
                    <a:pt x="892" y="1188"/>
                  </a:lnTo>
                  <a:lnTo>
                    <a:pt x="894" y="1196"/>
                  </a:lnTo>
                  <a:lnTo>
                    <a:pt x="895" y="1204"/>
                  </a:lnTo>
                  <a:lnTo>
                    <a:pt x="896" y="1212"/>
                  </a:lnTo>
                  <a:lnTo>
                    <a:pt x="897" y="1220"/>
                  </a:lnTo>
                  <a:lnTo>
                    <a:pt x="899" y="1227"/>
                  </a:lnTo>
                  <a:lnTo>
                    <a:pt x="901" y="1232"/>
                  </a:lnTo>
                  <a:lnTo>
                    <a:pt x="903" y="1237"/>
                  </a:lnTo>
                  <a:lnTo>
                    <a:pt x="903" y="1243"/>
                  </a:lnTo>
                  <a:lnTo>
                    <a:pt x="905" y="1250"/>
                  </a:lnTo>
                  <a:lnTo>
                    <a:pt x="907" y="1262"/>
                  </a:lnTo>
                  <a:lnTo>
                    <a:pt x="909" y="1271"/>
                  </a:lnTo>
                  <a:lnTo>
                    <a:pt x="910" y="1281"/>
                  </a:lnTo>
                  <a:lnTo>
                    <a:pt x="912" y="1289"/>
                  </a:lnTo>
                  <a:lnTo>
                    <a:pt x="913" y="1296"/>
                  </a:lnTo>
                  <a:lnTo>
                    <a:pt x="913" y="1300"/>
                  </a:lnTo>
                  <a:lnTo>
                    <a:pt x="915" y="1308"/>
                  </a:lnTo>
                  <a:lnTo>
                    <a:pt x="915" y="1317"/>
                  </a:lnTo>
                  <a:lnTo>
                    <a:pt x="916" y="1327"/>
                  </a:lnTo>
                  <a:lnTo>
                    <a:pt x="918" y="1338"/>
                  </a:lnTo>
                  <a:lnTo>
                    <a:pt x="919" y="1348"/>
                  </a:lnTo>
                  <a:lnTo>
                    <a:pt x="920" y="1357"/>
                  </a:lnTo>
                  <a:lnTo>
                    <a:pt x="920" y="1364"/>
                  </a:lnTo>
                  <a:lnTo>
                    <a:pt x="921" y="1369"/>
                  </a:lnTo>
                  <a:lnTo>
                    <a:pt x="921" y="1374"/>
                  </a:lnTo>
                  <a:lnTo>
                    <a:pt x="923" y="1382"/>
                  </a:lnTo>
                  <a:lnTo>
                    <a:pt x="925" y="1400"/>
                  </a:lnTo>
                  <a:lnTo>
                    <a:pt x="926" y="1408"/>
                  </a:lnTo>
                  <a:lnTo>
                    <a:pt x="927" y="1419"/>
                  </a:lnTo>
                  <a:lnTo>
                    <a:pt x="930" y="1432"/>
                  </a:lnTo>
                  <a:lnTo>
                    <a:pt x="931" y="1437"/>
                  </a:lnTo>
                  <a:lnTo>
                    <a:pt x="931" y="1440"/>
                  </a:lnTo>
                  <a:lnTo>
                    <a:pt x="931" y="1441"/>
                  </a:lnTo>
                  <a:lnTo>
                    <a:pt x="930" y="1442"/>
                  </a:lnTo>
                  <a:lnTo>
                    <a:pt x="926" y="1442"/>
                  </a:lnTo>
                  <a:lnTo>
                    <a:pt x="928" y="1456"/>
                  </a:lnTo>
                  <a:lnTo>
                    <a:pt x="927" y="1457"/>
                  </a:lnTo>
                  <a:lnTo>
                    <a:pt x="926" y="1459"/>
                  </a:lnTo>
                  <a:lnTo>
                    <a:pt x="924" y="1461"/>
                  </a:lnTo>
                  <a:lnTo>
                    <a:pt x="920" y="1463"/>
                  </a:lnTo>
                  <a:lnTo>
                    <a:pt x="915" y="1463"/>
                  </a:lnTo>
                  <a:lnTo>
                    <a:pt x="915" y="1465"/>
                  </a:lnTo>
                  <a:lnTo>
                    <a:pt x="917" y="1469"/>
                  </a:lnTo>
                  <a:lnTo>
                    <a:pt x="920" y="1476"/>
                  </a:lnTo>
                  <a:lnTo>
                    <a:pt x="924" y="1484"/>
                  </a:lnTo>
                  <a:lnTo>
                    <a:pt x="928" y="1493"/>
                  </a:lnTo>
                  <a:lnTo>
                    <a:pt x="933" y="1503"/>
                  </a:lnTo>
                  <a:lnTo>
                    <a:pt x="938" y="1513"/>
                  </a:lnTo>
                  <a:lnTo>
                    <a:pt x="942" y="1523"/>
                  </a:lnTo>
                  <a:lnTo>
                    <a:pt x="946" y="1531"/>
                  </a:lnTo>
                  <a:lnTo>
                    <a:pt x="950" y="1538"/>
                  </a:lnTo>
                  <a:lnTo>
                    <a:pt x="953" y="1542"/>
                  </a:lnTo>
                  <a:lnTo>
                    <a:pt x="959" y="1551"/>
                  </a:lnTo>
                  <a:lnTo>
                    <a:pt x="964" y="1560"/>
                  </a:lnTo>
                  <a:lnTo>
                    <a:pt x="965" y="1569"/>
                  </a:lnTo>
                  <a:lnTo>
                    <a:pt x="964" y="1577"/>
                  </a:lnTo>
                  <a:lnTo>
                    <a:pt x="962" y="1584"/>
                  </a:lnTo>
                  <a:lnTo>
                    <a:pt x="959" y="1590"/>
                  </a:lnTo>
                  <a:lnTo>
                    <a:pt x="957" y="1594"/>
                  </a:lnTo>
                  <a:lnTo>
                    <a:pt x="957" y="1599"/>
                  </a:lnTo>
                  <a:lnTo>
                    <a:pt x="956" y="1606"/>
                  </a:lnTo>
                  <a:lnTo>
                    <a:pt x="956" y="1615"/>
                  </a:lnTo>
                  <a:lnTo>
                    <a:pt x="955" y="1624"/>
                  </a:lnTo>
                  <a:lnTo>
                    <a:pt x="954" y="1633"/>
                  </a:lnTo>
                  <a:lnTo>
                    <a:pt x="953" y="1639"/>
                  </a:lnTo>
                  <a:lnTo>
                    <a:pt x="952" y="1643"/>
                  </a:lnTo>
                  <a:lnTo>
                    <a:pt x="951" y="1647"/>
                  </a:lnTo>
                  <a:lnTo>
                    <a:pt x="949" y="1651"/>
                  </a:lnTo>
                  <a:lnTo>
                    <a:pt x="947" y="1654"/>
                  </a:lnTo>
                  <a:lnTo>
                    <a:pt x="943" y="1655"/>
                  </a:lnTo>
                  <a:lnTo>
                    <a:pt x="937" y="1656"/>
                  </a:lnTo>
                  <a:lnTo>
                    <a:pt x="932" y="1659"/>
                  </a:lnTo>
                  <a:lnTo>
                    <a:pt x="928" y="1661"/>
                  </a:lnTo>
                  <a:lnTo>
                    <a:pt x="924" y="1662"/>
                  </a:lnTo>
                  <a:lnTo>
                    <a:pt x="919" y="1664"/>
                  </a:lnTo>
                  <a:lnTo>
                    <a:pt x="913" y="1667"/>
                  </a:lnTo>
                  <a:lnTo>
                    <a:pt x="906" y="1669"/>
                  </a:lnTo>
                  <a:lnTo>
                    <a:pt x="900" y="1671"/>
                  </a:lnTo>
                  <a:lnTo>
                    <a:pt x="896" y="1671"/>
                  </a:lnTo>
                  <a:lnTo>
                    <a:pt x="890" y="1671"/>
                  </a:lnTo>
                  <a:lnTo>
                    <a:pt x="883" y="1671"/>
                  </a:lnTo>
                  <a:lnTo>
                    <a:pt x="877" y="1670"/>
                  </a:lnTo>
                  <a:lnTo>
                    <a:pt x="874" y="1669"/>
                  </a:lnTo>
                  <a:lnTo>
                    <a:pt x="872" y="1669"/>
                  </a:lnTo>
                  <a:lnTo>
                    <a:pt x="872" y="1668"/>
                  </a:lnTo>
                  <a:lnTo>
                    <a:pt x="871" y="1669"/>
                  </a:lnTo>
                  <a:lnTo>
                    <a:pt x="869" y="1671"/>
                  </a:lnTo>
                  <a:lnTo>
                    <a:pt x="866" y="1673"/>
                  </a:lnTo>
                  <a:lnTo>
                    <a:pt x="861" y="1675"/>
                  </a:lnTo>
                  <a:lnTo>
                    <a:pt x="859" y="1676"/>
                  </a:lnTo>
                  <a:lnTo>
                    <a:pt x="857" y="1675"/>
                  </a:lnTo>
                  <a:lnTo>
                    <a:pt x="856" y="1674"/>
                  </a:lnTo>
                  <a:lnTo>
                    <a:pt x="854" y="1673"/>
                  </a:lnTo>
                  <a:lnTo>
                    <a:pt x="853" y="1671"/>
                  </a:lnTo>
                  <a:lnTo>
                    <a:pt x="853" y="1668"/>
                  </a:lnTo>
                  <a:lnTo>
                    <a:pt x="854" y="1665"/>
                  </a:lnTo>
                  <a:lnTo>
                    <a:pt x="854" y="1663"/>
                  </a:lnTo>
                  <a:lnTo>
                    <a:pt x="854" y="1661"/>
                  </a:lnTo>
                  <a:lnTo>
                    <a:pt x="855" y="1660"/>
                  </a:lnTo>
                  <a:lnTo>
                    <a:pt x="855" y="1658"/>
                  </a:lnTo>
                  <a:lnTo>
                    <a:pt x="851" y="1656"/>
                  </a:lnTo>
                  <a:lnTo>
                    <a:pt x="848" y="1654"/>
                  </a:lnTo>
                  <a:lnTo>
                    <a:pt x="847" y="1651"/>
                  </a:lnTo>
                  <a:lnTo>
                    <a:pt x="848" y="1648"/>
                  </a:lnTo>
                  <a:lnTo>
                    <a:pt x="850" y="1646"/>
                  </a:lnTo>
                  <a:lnTo>
                    <a:pt x="853" y="1643"/>
                  </a:lnTo>
                  <a:lnTo>
                    <a:pt x="854" y="1642"/>
                  </a:lnTo>
                  <a:lnTo>
                    <a:pt x="854" y="1642"/>
                  </a:lnTo>
                  <a:lnTo>
                    <a:pt x="856" y="1640"/>
                  </a:lnTo>
                  <a:lnTo>
                    <a:pt x="856" y="1638"/>
                  </a:lnTo>
                  <a:lnTo>
                    <a:pt x="856" y="1634"/>
                  </a:lnTo>
                  <a:lnTo>
                    <a:pt x="854" y="1628"/>
                  </a:lnTo>
                  <a:lnTo>
                    <a:pt x="852" y="1623"/>
                  </a:lnTo>
                  <a:lnTo>
                    <a:pt x="850" y="1616"/>
                  </a:lnTo>
                  <a:lnTo>
                    <a:pt x="850" y="1607"/>
                  </a:lnTo>
                  <a:lnTo>
                    <a:pt x="849" y="1599"/>
                  </a:lnTo>
                  <a:lnTo>
                    <a:pt x="849" y="1593"/>
                  </a:lnTo>
                  <a:lnTo>
                    <a:pt x="850" y="1586"/>
                  </a:lnTo>
                  <a:lnTo>
                    <a:pt x="850" y="1580"/>
                  </a:lnTo>
                  <a:lnTo>
                    <a:pt x="850" y="1572"/>
                  </a:lnTo>
                  <a:lnTo>
                    <a:pt x="848" y="1565"/>
                  </a:lnTo>
                  <a:lnTo>
                    <a:pt x="846" y="1560"/>
                  </a:lnTo>
                  <a:lnTo>
                    <a:pt x="844" y="1556"/>
                  </a:lnTo>
                  <a:lnTo>
                    <a:pt x="841" y="1549"/>
                  </a:lnTo>
                  <a:lnTo>
                    <a:pt x="837" y="1540"/>
                  </a:lnTo>
                  <a:lnTo>
                    <a:pt x="834" y="1531"/>
                  </a:lnTo>
                  <a:lnTo>
                    <a:pt x="832" y="1520"/>
                  </a:lnTo>
                  <a:lnTo>
                    <a:pt x="831" y="1510"/>
                  </a:lnTo>
                  <a:lnTo>
                    <a:pt x="832" y="1502"/>
                  </a:lnTo>
                  <a:lnTo>
                    <a:pt x="834" y="1492"/>
                  </a:lnTo>
                  <a:lnTo>
                    <a:pt x="835" y="1484"/>
                  </a:lnTo>
                  <a:lnTo>
                    <a:pt x="837" y="1479"/>
                  </a:lnTo>
                  <a:lnTo>
                    <a:pt x="837" y="1476"/>
                  </a:lnTo>
                  <a:lnTo>
                    <a:pt x="837" y="1476"/>
                  </a:lnTo>
                  <a:lnTo>
                    <a:pt x="836" y="1476"/>
                  </a:lnTo>
                  <a:lnTo>
                    <a:pt x="835" y="1475"/>
                  </a:lnTo>
                  <a:lnTo>
                    <a:pt x="834" y="1475"/>
                  </a:lnTo>
                  <a:lnTo>
                    <a:pt x="832" y="1473"/>
                  </a:lnTo>
                  <a:lnTo>
                    <a:pt x="831" y="1471"/>
                  </a:lnTo>
                  <a:lnTo>
                    <a:pt x="830" y="1468"/>
                  </a:lnTo>
                  <a:lnTo>
                    <a:pt x="827" y="1468"/>
                  </a:lnTo>
                  <a:lnTo>
                    <a:pt x="821" y="1466"/>
                  </a:lnTo>
                  <a:lnTo>
                    <a:pt x="819" y="1463"/>
                  </a:lnTo>
                  <a:lnTo>
                    <a:pt x="817" y="1458"/>
                  </a:lnTo>
                  <a:lnTo>
                    <a:pt x="817" y="1453"/>
                  </a:lnTo>
                  <a:lnTo>
                    <a:pt x="815" y="1445"/>
                  </a:lnTo>
                  <a:lnTo>
                    <a:pt x="812" y="1437"/>
                  </a:lnTo>
                  <a:lnTo>
                    <a:pt x="810" y="1429"/>
                  </a:lnTo>
                  <a:lnTo>
                    <a:pt x="807" y="1421"/>
                  </a:lnTo>
                  <a:lnTo>
                    <a:pt x="805" y="1414"/>
                  </a:lnTo>
                  <a:lnTo>
                    <a:pt x="803" y="1409"/>
                  </a:lnTo>
                  <a:lnTo>
                    <a:pt x="799" y="1400"/>
                  </a:lnTo>
                  <a:lnTo>
                    <a:pt x="796" y="1393"/>
                  </a:lnTo>
                  <a:lnTo>
                    <a:pt x="789" y="1374"/>
                  </a:lnTo>
                  <a:lnTo>
                    <a:pt x="781" y="1354"/>
                  </a:lnTo>
                  <a:lnTo>
                    <a:pt x="778" y="1346"/>
                  </a:lnTo>
                  <a:lnTo>
                    <a:pt x="776" y="1338"/>
                  </a:lnTo>
                  <a:lnTo>
                    <a:pt x="773" y="1332"/>
                  </a:lnTo>
                  <a:lnTo>
                    <a:pt x="773" y="1329"/>
                  </a:lnTo>
                  <a:lnTo>
                    <a:pt x="771" y="1325"/>
                  </a:lnTo>
                  <a:lnTo>
                    <a:pt x="769" y="1319"/>
                  </a:lnTo>
                  <a:lnTo>
                    <a:pt x="760" y="1295"/>
                  </a:lnTo>
                  <a:lnTo>
                    <a:pt x="757" y="1287"/>
                  </a:lnTo>
                  <a:lnTo>
                    <a:pt x="755" y="1281"/>
                  </a:lnTo>
                  <a:lnTo>
                    <a:pt x="754" y="1278"/>
                  </a:lnTo>
                  <a:lnTo>
                    <a:pt x="754" y="1273"/>
                  </a:lnTo>
                  <a:lnTo>
                    <a:pt x="749" y="1271"/>
                  </a:lnTo>
                  <a:lnTo>
                    <a:pt x="748" y="1272"/>
                  </a:lnTo>
                  <a:lnTo>
                    <a:pt x="747" y="1275"/>
                  </a:lnTo>
                  <a:lnTo>
                    <a:pt x="745" y="1279"/>
                  </a:lnTo>
                  <a:lnTo>
                    <a:pt x="743" y="1283"/>
                  </a:lnTo>
                  <a:lnTo>
                    <a:pt x="743" y="1287"/>
                  </a:lnTo>
                  <a:lnTo>
                    <a:pt x="744" y="1292"/>
                  </a:lnTo>
                  <a:lnTo>
                    <a:pt x="745" y="1300"/>
                  </a:lnTo>
                  <a:lnTo>
                    <a:pt x="747" y="1308"/>
                  </a:lnTo>
                  <a:lnTo>
                    <a:pt x="748" y="1317"/>
                  </a:lnTo>
                  <a:lnTo>
                    <a:pt x="748" y="1322"/>
                  </a:lnTo>
                  <a:lnTo>
                    <a:pt x="750" y="1331"/>
                  </a:lnTo>
                  <a:lnTo>
                    <a:pt x="751" y="1343"/>
                  </a:lnTo>
                  <a:lnTo>
                    <a:pt x="752" y="1357"/>
                  </a:lnTo>
                  <a:lnTo>
                    <a:pt x="754" y="1374"/>
                  </a:lnTo>
                  <a:lnTo>
                    <a:pt x="755" y="1390"/>
                  </a:lnTo>
                  <a:lnTo>
                    <a:pt x="757" y="1407"/>
                  </a:lnTo>
                  <a:lnTo>
                    <a:pt x="758" y="1424"/>
                  </a:lnTo>
                  <a:lnTo>
                    <a:pt x="760" y="1440"/>
                  </a:lnTo>
                  <a:lnTo>
                    <a:pt x="761" y="1454"/>
                  </a:lnTo>
                  <a:lnTo>
                    <a:pt x="761" y="1466"/>
                  </a:lnTo>
                  <a:lnTo>
                    <a:pt x="763" y="1484"/>
                  </a:lnTo>
                  <a:lnTo>
                    <a:pt x="763" y="1496"/>
                  </a:lnTo>
                  <a:lnTo>
                    <a:pt x="764" y="1510"/>
                  </a:lnTo>
                  <a:lnTo>
                    <a:pt x="764" y="1525"/>
                  </a:lnTo>
                  <a:lnTo>
                    <a:pt x="765" y="1557"/>
                  </a:lnTo>
                  <a:lnTo>
                    <a:pt x="765" y="1598"/>
                  </a:lnTo>
                  <a:lnTo>
                    <a:pt x="765" y="1608"/>
                  </a:lnTo>
                  <a:lnTo>
                    <a:pt x="764" y="1615"/>
                  </a:lnTo>
                  <a:lnTo>
                    <a:pt x="763" y="1618"/>
                  </a:lnTo>
                  <a:lnTo>
                    <a:pt x="763" y="1619"/>
                  </a:lnTo>
                  <a:lnTo>
                    <a:pt x="765" y="1624"/>
                  </a:lnTo>
                  <a:lnTo>
                    <a:pt x="767" y="1629"/>
                  </a:lnTo>
                  <a:lnTo>
                    <a:pt x="770" y="1635"/>
                  </a:lnTo>
                  <a:lnTo>
                    <a:pt x="771" y="1642"/>
                  </a:lnTo>
                  <a:lnTo>
                    <a:pt x="773" y="1648"/>
                  </a:lnTo>
                  <a:lnTo>
                    <a:pt x="773" y="1653"/>
                  </a:lnTo>
                  <a:lnTo>
                    <a:pt x="773" y="1687"/>
                  </a:lnTo>
                  <a:lnTo>
                    <a:pt x="774" y="1694"/>
                  </a:lnTo>
                  <a:lnTo>
                    <a:pt x="774" y="1700"/>
                  </a:lnTo>
                  <a:lnTo>
                    <a:pt x="776" y="1709"/>
                  </a:lnTo>
                  <a:lnTo>
                    <a:pt x="778" y="1720"/>
                  </a:lnTo>
                  <a:lnTo>
                    <a:pt x="778" y="1732"/>
                  </a:lnTo>
                  <a:lnTo>
                    <a:pt x="777" y="1739"/>
                  </a:lnTo>
                  <a:lnTo>
                    <a:pt x="777" y="1748"/>
                  </a:lnTo>
                  <a:lnTo>
                    <a:pt x="778" y="1768"/>
                  </a:lnTo>
                  <a:lnTo>
                    <a:pt x="779" y="1776"/>
                  </a:lnTo>
                  <a:lnTo>
                    <a:pt x="780" y="1782"/>
                  </a:lnTo>
                  <a:lnTo>
                    <a:pt x="781" y="1789"/>
                  </a:lnTo>
                  <a:lnTo>
                    <a:pt x="782" y="1798"/>
                  </a:lnTo>
                  <a:lnTo>
                    <a:pt x="782" y="1809"/>
                  </a:lnTo>
                  <a:lnTo>
                    <a:pt x="781" y="1820"/>
                  </a:lnTo>
                  <a:lnTo>
                    <a:pt x="781" y="1828"/>
                  </a:lnTo>
                  <a:lnTo>
                    <a:pt x="780" y="1835"/>
                  </a:lnTo>
                  <a:lnTo>
                    <a:pt x="779" y="1843"/>
                  </a:lnTo>
                  <a:lnTo>
                    <a:pt x="779" y="1852"/>
                  </a:lnTo>
                  <a:lnTo>
                    <a:pt x="779" y="1861"/>
                  </a:lnTo>
                  <a:lnTo>
                    <a:pt x="779" y="1870"/>
                  </a:lnTo>
                  <a:lnTo>
                    <a:pt x="780" y="1876"/>
                  </a:lnTo>
                  <a:lnTo>
                    <a:pt x="781" y="1882"/>
                  </a:lnTo>
                  <a:lnTo>
                    <a:pt x="783" y="1889"/>
                  </a:lnTo>
                  <a:lnTo>
                    <a:pt x="787" y="1907"/>
                  </a:lnTo>
                  <a:lnTo>
                    <a:pt x="789" y="1915"/>
                  </a:lnTo>
                  <a:lnTo>
                    <a:pt x="790" y="1921"/>
                  </a:lnTo>
                  <a:lnTo>
                    <a:pt x="791" y="1925"/>
                  </a:lnTo>
                  <a:lnTo>
                    <a:pt x="791" y="1930"/>
                  </a:lnTo>
                  <a:lnTo>
                    <a:pt x="792" y="1938"/>
                  </a:lnTo>
                  <a:lnTo>
                    <a:pt x="794" y="1946"/>
                  </a:lnTo>
                  <a:lnTo>
                    <a:pt x="795" y="1955"/>
                  </a:lnTo>
                  <a:lnTo>
                    <a:pt x="797" y="1964"/>
                  </a:lnTo>
                  <a:lnTo>
                    <a:pt x="799" y="1970"/>
                  </a:lnTo>
                  <a:lnTo>
                    <a:pt x="801" y="1977"/>
                  </a:lnTo>
                  <a:lnTo>
                    <a:pt x="804" y="1987"/>
                  </a:lnTo>
                  <a:lnTo>
                    <a:pt x="807" y="1998"/>
                  </a:lnTo>
                  <a:lnTo>
                    <a:pt x="810" y="2010"/>
                  </a:lnTo>
                  <a:lnTo>
                    <a:pt x="811" y="2022"/>
                  </a:lnTo>
                  <a:lnTo>
                    <a:pt x="811" y="2033"/>
                  </a:lnTo>
                  <a:lnTo>
                    <a:pt x="810" y="2040"/>
                  </a:lnTo>
                  <a:lnTo>
                    <a:pt x="809" y="2050"/>
                  </a:lnTo>
                  <a:lnTo>
                    <a:pt x="807" y="2062"/>
                  </a:lnTo>
                  <a:lnTo>
                    <a:pt x="806" y="2076"/>
                  </a:lnTo>
                  <a:lnTo>
                    <a:pt x="804" y="2090"/>
                  </a:lnTo>
                  <a:lnTo>
                    <a:pt x="803" y="2105"/>
                  </a:lnTo>
                  <a:lnTo>
                    <a:pt x="801" y="2120"/>
                  </a:lnTo>
                  <a:lnTo>
                    <a:pt x="800" y="2133"/>
                  </a:lnTo>
                  <a:lnTo>
                    <a:pt x="799" y="2144"/>
                  </a:lnTo>
                  <a:lnTo>
                    <a:pt x="798" y="2153"/>
                  </a:lnTo>
                  <a:lnTo>
                    <a:pt x="797" y="2159"/>
                  </a:lnTo>
                  <a:lnTo>
                    <a:pt x="797" y="2163"/>
                  </a:lnTo>
                  <a:lnTo>
                    <a:pt x="797" y="2172"/>
                  </a:lnTo>
                  <a:lnTo>
                    <a:pt x="796" y="2184"/>
                  </a:lnTo>
                  <a:lnTo>
                    <a:pt x="795" y="2199"/>
                  </a:lnTo>
                  <a:lnTo>
                    <a:pt x="794" y="2217"/>
                  </a:lnTo>
                  <a:lnTo>
                    <a:pt x="792" y="2237"/>
                  </a:lnTo>
                  <a:lnTo>
                    <a:pt x="791" y="2258"/>
                  </a:lnTo>
                  <a:lnTo>
                    <a:pt x="789" y="2281"/>
                  </a:lnTo>
                  <a:lnTo>
                    <a:pt x="787" y="2305"/>
                  </a:lnTo>
                  <a:lnTo>
                    <a:pt x="786" y="2329"/>
                  </a:lnTo>
                  <a:lnTo>
                    <a:pt x="782" y="2378"/>
                  </a:lnTo>
                  <a:lnTo>
                    <a:pt x="780" y="2401"/>
                  </a:lnTo>
                  <a:lnTo>
                    <a:pt x="779" y="2422"/>
                  </a:lnTo>
                  <a:lnTo>
                    <a:pt x="777" y="2442"/>
                  </a:lnTo>
                  <a:lnTo>
                    <a:pt x="776" y="2460"/>
                  </a:lnTo>
                  <a:lnTo>
                    <a:pt x="775" y="2475"/>
                  </a:lnTo>
                  <a:lnTo>
                    <a:pt x="774" y="2487"/>
                  </a:lnTo>
                  <a:lnTo>
                    <a:pt x="773" y="2496"/>
                  </a:lnTo>
                  <a:lnTo>
                    <a:pt x="773" y="2500"/>
                  </a:lnTo>
                  <a:lnTo>
                    <a:pt x="773" y="2508"/>
                  </a:lnTo>
                  <a:lnTo>
                    <a:pt x="772" y="2518"/>
                  </a:lnTo>
                  <a:lnTo>
                    <a:pt x="771" y="2531"/>
                  </a:lnTo>
                  <a:lnTo>
                    <a:pt x="769" y="2561"/>
                  </a:lnTo>
                  <a:lnTo>
                    <a:pt x="768" y="2575"/>
                  </a:lnTo>
                  <a:lnTo>
                    <a:pt x="766" y="2588"/>
                  </a:lnTo>
                  <a:lnTo>
                    <a:pt x="766" y="2598"/>
                  </a:lnTo>
                  <a:lnTo>
                    <a:pt x="765" y="2605"/>
                  </a:lnTo>
                  <a:lnTo>
                    <a:pt x="763" y="2615"/>
                  </a:lnTo>
                  <a:lnTo>
                    <a:pt x="763" y="2639"/>
                  </a:lnTo>
                  <a:lnTo>
                    <a:pt x="763" y="2645"/>
                  </a:lnTo>
                  <a:lnTo>
                    <a:pt x="762" y="2653"/>
                  </a:lnTo>
                  <a:lnTo>
                    <a:pt x="761" y="2663"/>
                  </a:lnTo>
                  <a:lnTo>
                    <a:pt x="759" y="2674"/>
                  </a:lnTo>
                  <a:lnTo>
                    <a:pt x="758" y="2685"/>
                  </a:lnTo>
                  <a:lnTo>
                    <a:pt x="757" y="2695"/>
                  </a:lnTo>
                  <a:lnTo>
                    <a:pt x="755" y="2702"/>
                  </a:lnTo>
                  <a:lnTo>
                    <a:pt x="755" y="2706"/>
                  </a:lnTo>
                  <a:lnTo>
                    <a:pt x="754" y="2710"/>
                  </a:lnTo>
                  <a:lnTo>
                    <a:pt x="754" y="2713"/>
                  </a:lnTo>
                  <a:lnTo>
                    <a:pt x="753" y="2716"/>
                  </a:lnTo>
                  <a:lnTo>
                    <a:pt x="751" y="2718"/>
                  </a:lnTo>
                  <a:lnTo>
                    <a:pt x="747" y="2719"/>
                  </a:lnTo>
                  <a:lnTo>
                    <a:pt x="745" y="2719"/>
                  </a:lnTo>
                  <a:lnTo>
                    <a:pt x="743" y="2719"/>
                  </a:lnTo>
                  <a:lnTo>
                    <a:pt x="742" y="2721"/>
                  </a:lnTo>
                  <a:lnTo>
                    <a:pt x="742" y="2721"/>
                  </a:lnTo>
                  <a:lnTo>
                    <a:pt x="763" y="2742"/>
                  </a:lnTo>
                  <a:lnTo>
                    <a:pt x="769" y="2747"/>
                  </a:lnTo>
                  <a:lnTo>
                    <a:pt x="774" y="2752"/>
                  </a:lnTo>
                  <a:lnTo>
                    <a:pt x="780" y="2757"/>
                  </a:lnTo>
                  <a:lnTo>
                    <a:pt x="787" y="2763"/>
                  </a:lnTo>
                  <a:lnTo>
                    <a:pt x="796" y="2770"/>
                  </a:lnTo>
                  <a:lnTo>
                    <a:pt x="805" y="2779"/>
                  </a:lnTo>
                  <a:lnTo>
                    <a:pt x="817" y="2786"/>
                  </a:lnTo>
                  <a:lnTo>
                    <a:pt x="827" y="2793"/>
                  </a:lnTo>
                  <a:lnTo>
                    <a:pt x="838" y="2797"/>
                  </a:lnTo>
                  <a:lnTo>
                    <a:pt x="849" y="2799"/>
                  </a:lnTo>
                  <a:lnTo>
                    <a:pt x="861" y="2802"/>
                  </a:lnTo>
                  <a:lnTo>
                    <a:pt x="874" y="2804"/>
                  </a:lnTo>
                  <a:lnTo>
                    <a:pt x="887" y="2807"/>
                  </a:lnTo>
                  <a:lnTo>
                    <a:pt x="900" y="2809"/>
                  </a:lnTo>
                  <a:lnTo>
                    <a:pt x="910" y="2810"/>
                  </a:lnTo>
                  <a:lnTo>
                    <a:pt x="917" y="2812"/>
                  </a:lnTo>
                  <a:lnTo>
                    <a:pt x="925" y="2815"/>
                  </a:lnTo>
                  <a:lnTo>
                    <a:pt x="933" y="2820"/>
                  </a:lnTo>
                  <a:lnTo>
                    <a:pt x="941" y="2825"/>
                  </a:lnTo>
                  <a:lnTo>
                    <a:pt x="946" y="2832"/>
                  </a:lnTo>
                  <a:lnTo>
                    <a:pt x="948" y="2838"/>
                  </a:lnTo>
                  <a:lnTo>
                    <a:pt x="949" y="2839"/>
                  </a:lnTo>
                  <a:lnTo>
                    <a:pt x="951" y="2841"/>
                  </a:lnTo>
                  <a:lnTo>
                    <a:pt x="953" y="2844"/>
                  </a:lnTo>
                  <a:lnTo>
                    <a:pt x="955" y="2848"/>
                  </a:lnTo>
                  <a:lnTo>
                    <a:pt x="956" y="2853"/>
                  </a:lnTo>
                  <a:lnTo>
                    <a:pt x="956" y="2855"/>
                  </a:lnTo>
                  <a:lnTo>
                    <a:pt x="954" y="2858"/>
                  </a:lnTo>
                  <a:lnTo>
                    <a:pt x="949" y="2860"/>
                  </a:lnTo>
                  <a:lnTo>
                    <a:pt x="943" y="2862"/>
                  </a:lnTo>
                  <a:lnTo>
                    <a:pt x="934" y="2865"/>
                  </a:lnTo>
                  <a:lnTo>
                    <a:pt x="923" y="2869"/>
                  </a:lnTo>
                  <a:lnTo>
                    <a:pt x="909" y="2872"/>
                  </a:lnTo>
                  <a:lnTo>
                    <a:pt x="895" y="2874"/>
                  </a:lnTo>
                  <a:lnTo>
                    <a:pt x="880" y="2877"/>
                  </a:lnTo>
                  <a:lnTo>
                    <a:pt x="865" y="2877"/>
                  </a:lnTo>
                  <a:lnTo>
                    <a:pt x="850" y="2877"/>
                  </a:lnTo>
                  <a:lnTo>
                    <a:pt x="831" y="2877"/>
                  </a:lnTo>
                  <a:lnTo>
                    <a:pt x="812" y="2876"/>
                  </a:lnTo>
                  <a:lnTo>
                    <a:pt x="791" y="2874"/>
                  </a:lnTo>
                  <a:lnTo>
                    <a:pt x="771" y="2871"/>
                  </a:lnTo>
                  <a:lnTo>
                    <a:pt x="752" y="2867"/>
                  </a:lnTo>
                  <a:lnTo>
                    <a:pt x="735" y="2862"/>
                  </a:lnTo>
                  <a:lnTo>
                    <a:pt x="723" y="2858"/>
                  </a:lnTo>
                  <a:lnTo>
                    <a:pt x="697" y="2848"/>
                  </a:lnTo>
                  <a:lnTo>
                    <a:pt x="684" y="2842"/>
                  </a:lnTo>
                  <a:lnTo>
                    <a:pt x="672" y="2838"/>
                  </a:lnTo>
                  <a:lnTo>
                    <a:pt x="661" y="2833"/>
                  </a:lnTo>
                  <a:lnTo>
                    <a:pt x="644" y="2828"/>
                  </a:lnTo>
                  <a:lnTo>
                    <a:pt x="639" y="2827"/>
                  </a:lnTo>
                  <a:lnTo>
                    <a:pt x="632" y="2826"/>
                  </a:lnTo>
                  <a:lnTo>
                    <a:pt x="626" y="2827"/>
                  </a:lnTo>
                  <a:lnTo>
                    <a:pt x="621" y="2828"/>
                  </a:lnTo>
                  <a:lnTo>
                    <a:pt x="619" y="2830"/>
                  </a:lnTo>
                  <a:lnTo>
                    <a:pt x="617" y="2830"/>
                  </a:lnTo>
                  <a:lnTo>
                    <a:pt x="611" y="2830"/>
                  </a:lnTo>
                  <a:lnTo>
                    <a:pt x="604" y="2828"/>
                  </a:lnTo>
                  <a:lnTo>
                    <a:pt x="594" y="2828"/>
                  </a:lnTo>
                  <a:lnTo>
                    <a:pt x="584" y="2827"/>
                  </a:lnTo>
                  <a:lnTo>
                    <a:pt x="572" y="2825"/>
                  </a:lnTo>
                  <a:lnTo>
                    <a:pt x="561" y="2823"/>
                  </a:lnTo>
                  <a:lnTo>
                    <a:pt x="551" y="2822"/>
                  </a:lnTo>
                  <a:lnTo>
                    <a:pt x="535" y="2820"/>
                  </a:lnTo>
                  <a:lnTo>
                    <a:pt x="522" y="2817"/>
                  </a:lnTo>
                  <a:lnTo>
                    <a:pt x="511" y="2812"/>
                  </a:lnTo>
                  <a:lnTo>
                    <a:pt x="502" y="2807"/>
                  </a:lnTo>
                  <a:lnTo>
                    <a:pt x="502" y="2805"/>
                  </a:lnTo>
                  <a:lnTo>
                    <a:pt x="503" y="2801"/>
                  </a:lnTo>
                  <a:lnTo>
                    <a:pt x="504" y="2794"/>
                  </a:lnTo>
                  <a:lnTo>
                    <a:pt x="505" y="2788"/>
                  </a:lnTo>
                  <a:lnTo>
                    <a:pt x="505" y="2782"/>
                  </a:lnTo>
                  <a:lnTo>
                    <a:pt x="506" y="2778"/>
                  </a:lnTo>
                  <a:lnTo>
                    <a:pt x="506" y="2775"/>
                  </a:lnTo>
                  <a:lnTo>
                    <a:pt x="505" y="2771"/>
                  </a:lnTo>
                  <a:lnTo>
                    <a:pt x="505" y="2766"/>
                  </a:lnTo>
                  <a:lnTo>
                    <a:pt x="505" y="2765"/>
                  </a:lnTo>
                  <a:lnTo>
                    <a:pt x="507" y="2765"/>
                  </a:lnTo>
                  <a:lnTo>
                    <a:pt x="507" y="2764"/>
                  </a:lnTo>
                  <a:lnTo>
                    <a:pt x="508" y="2763"/>
                  </a:lnTo>
                  <a:lnTo>
                    <a:pt x="509" y="2763"/>
                  </a:lnTo>
                  <a:lnTo>
                    <a:pt x="509" y="2758"/>
                  </a:lnTo>
                  <a:lnTo>
                    <a:pt x="507" y="2755"/>
                  </a:lnTo>
                  <a:lnTo>
                    <a:pt x="505" y="2752"/>
                  </a:lnTo>
                  <a:lnTo>
                    <a:pt x="504" y="2748"/>
                  </a:lnTo>
                  <a:lnTo>
                    <a:pt x="504" y="2742"/>
                  </a:lnTo>
                  <a:lnTo>
                    <a:pt x="504" y="2736"/>
                  </a:lnTo>
                  <a:lnTo>
                    <a:pt x="505" y="2728"/>
                  </a:lnTo>
                  <a:lnTo>
                    <a:pt x="506" y="2721"/>
                  </a:lnTo>
                  <a:lnTo>
                    <a:pt x="507" y="2705"/>
                  </a:lnTo>
                  <a:lnTo>
                    <a:pt x="508" y="2698"/>
                  </a:lnTo>
                  <a:lnTo>
                    <a:pt x="509" y="2693"/>
                  </a:lnTo>
                  <a:lnTo>
                    <a:pt x="511" y="2688"/>
                  </a:lnTo>
                  <a:lnTo>
                    <a:pt x="513" y="2684"/>
                  </a:lnTo>
                  <a:lnTo>
                    <a:pt x="517" y="2674"/>
                  </a:lnTo>
                  <a:lnTo>
                    <a:pt x="519" y="2669"/>
                  </a:lnTo>
                  <a:lnTo>
                    <a:pt x="520" y="2665"/>
                  </a:lnTo>
                  <a:lnTo>
                    <a:pt x="519" y="2661"/>
                  </a:lnTo>
                  <a:lnTo>
                    <a:pt x="517" y="2656"/>
                  </a:lnTo>
                  <a:lnTo>
                    <a:pt x="515" y="2652"/>
                  </a:lnTo>
                  <a:lnTo>
                    <a:pt x="516" y="2647"/>
                  </a:lnTo>
                  <a:lnTo>
                    <a:pt x="520" y="2643"/>
                  </a:lnTo>
                  <a:lnTo>
                    <a:pt x="525" y="2638"/>
                  </a:lnTo>
                  <a:lnTo>
                    <a:pt x="530" y="2635"/>
                  </a:lnTo>
                  <a:lnTo>
                    <a:pt x="533" y="2631"/>
                  </a:lnTo>
                  <a:lnTo>
                    <a:pt x="533" y="2623"/>
                  </a:lnTo>
                  <a:lnTo>
                    <a:pt x="534" y="2615"/>
                  </a:lnTo>
                  <a:lnTo>
                    <a:pt x="535" y="2606"/>
                  </a:lnTo>
                  <a:lnTo>
                    <a:pt x="537" y="2597"/>
                  </a:lnTo>
                  <a:lnTo>
                    <a:pt x="540" y="2585"/>
                  </a:lnTo>
                  <a:lnTo>
                    <a:pt x="544" y="2573"/>
                  </a:lnTo>
                  <a:lnTo>
                    <a:pt x="547" y="2562"/>
                  </a:lnTo>
                  <a:lnTo>
                    <a:pt x="549" y="2554"/>
                  </a:lnTo>
                  <a:lnTo>
                    <a:pt x="551" y="2546"/>
                  </a:lnTo>
                  <a:lnTo>
                    <a:pt x="552" y="2539"/>
                  </a:lnTo>
                  <a:lnTo>
                    <a:pt x="551" y="2533"/>
                  </a:lnTo>
                  <a:lnTo>
                    <a:pt x="549" y="2527"/>
                  </a:lnTo>
                  <a:lnTo>
                    <a:pt x="546" y="2521"/>
                  </a:lnTo>
                  <a:lnTo>
                    <a:pt x="542" y="2515"/>
                  </a:lnTo>
                  <a:lnTo>
                    <a:pt x="539" y="2507"/>
                  </a:lnTo>
                  <a:lnTo>
                    <a:pt x="536" y="2500"/>
                  </a:lnTo>
                  <a:lnTo>
                    <a:pt x="536" y="2493"/>
                  </a:lnTo>
                  <a:lnTo>
                    <a:pt x="536" y="2484"/>
                  </a:lnTo>
                  <a:lnTo>
                    <a:pt x="538" y="2474"/>
                  </a:lnTo>
                  <a:lnTo>
                    <a:pt x="540" y="2463"/>
                  </a:lnTo>
                  <a:lnTo>
                    <a:pt x="544" y="2453"/>
                  </a:lnTo>
                  <a:lnTo>
                    <a:pt x="548" y="2446"/>
                  </a:lnTo>
                  <a:lnTo>
                    <a:pt x="553" y="2438"/>
                  </a:lnTo>
                  <a:lnTo>
                    <a:pt x="557" y="2431"/>
                  </a:lnTo>
                  <a:lnTo>
                    <a:pt x="559" y="2424"/>
                  </a:lnTo>
                  <a:lnTo>
                    <a:pt x="561" y="2419"/>
                  </a:lnTo>
                  <a:lnTo>
                    <a:pt x="560" y="2414"/>
                  </a:lnTo>
                  <a:lnTo>
                    <a:pt x="559" y="2406"/>
                  </a:lnTo>
                  <a:lnTo>
                    <a:pt x="558" y="2396"/>
                  </a:lnTo>
                  <a:lnTo>
                    <a:pt x="556" y="2372"/>
                  </a:lnTo>
                  <a:lnTo>
                    <a:pt x="555" y="2360"/>
                  </a:lnTo>
                  <a:lnTo>
                    <a:pt x="554" y="2350"/>
                  </a:lnTo>
                  <a:lnTo>
                    <a:pt x="554" y="2326"/>
                  </a:lnTo>
                  <a:lnTo>
                    <a:pt x="554" y="2315"/>
                  </a:lnTo>
                  <a:lnTo>
                    <a:pt x="553" y="2301"/>
                  </a:lnTo>
                  <a:lnTo>
                    <a:pt x="552" y="2271"/>
                  </a:lnTo>
                  <a:lnTo>
                    <a:pt x="551" y="2257"/>
                  </a:lnTo>
                  <a:lnTo>
                    <a:pt x="550" y="2243"/>
                  </a:lnTo>
                  <a:lnTo>
                    <a:pt x="549" y="2232"/>
                  </a:lnTo>
                  <a:lnTo>
                    <a:pt x="549" y="2223"/>
                  </a:lnTo>
                  <a:lnTo>
                    <a:pt x="549" y="2199"/>
                  </a:lnTo>
                  <a:lnTo>
                    <a:pt x="549" y="2186"/>
                  </a:lnTo>
                  <a:lnTo>
                    <a:pt x="550" y="2173"/>
                  </a:lnTo>
                  <a:lnTo>
                    <a:pt x="551" y="2161"/>
                  </a:lnTo>
                  <a:lnTo>
                    <a:pt x="551" y="2150"/>
                  </a:lnTo>
                  <a:lnTo>
                    <a:pt x="552" y="2143"/>
                  </a:lnTo>
                  <a:lnTo>
                    <a:pt x="553" y="2134"/>
                  </a:lnTo>
                  <a:lnTo>
                    <a:pt x="553" y="2097"/>
                  </a:lnTo>
                  <a:lnTo>
                    <a:pt x="553" y="2095"/>
                  </a:lnTo>
                  <a:lnTo>
                    <a:pt x="550" y="2092"/>
                  </a:lnTo>
                  <a:lnTo>
                    <a:pt x="547" y="2087"/>
                  </a:lnTo>
                  <a:lnTo>
                    <a:pt x="543" y="2082"/>
                  </a:lnTo>
                  <a:lnTo>
                    <a:pt x="539" y="2075"/>
                  </a:lnTo>
                  <a:lnTo>
                    <a:pt x="534" y="2068"/>
                  </a:lnTo>
                  <a:lnTo>
                    <a:pt x="525" y="2053"/>
                  </a:lnTo>
                  <a:lnTo>
                    <a:pt x="522" y="2046"/>
                  </a:lnTo>
                  <a:lnTo>
                    <a:pt x="517" y="2035"/>
                  </a:lnTo>
                  <a:lnTo>
                    <a:pt x="513" y="2024"/>
                  </a:lnTo>
                  <a:lnTo>
                    <a:pt x="510" y="2012"/>
                  </a:lnTo>
                  <a:lnTo>
                    <a:pt x="508" y="2001"/>
                  </a:lnTo>
                  <a:lnTo>
                    <a:pt x="508" y="1992"/>
                  </a:lnTo>
                  <a:lnTo>
                    <a:pt x="508" y="1985"/>
                  </a:lnTo>
                  <a:lnTo>
                    <a:pt x="507" y="1976"/>
                  </a:lnTo>
                  <a:lnTo>
                    <a:pt x="506" y="1964"/>
                  </a:lnTo>
                  <a:lnTo>
                    <a:pt x="504" y="1952"/>
                  </a:lnTo>
                  <a:lnTo>
                    <a:pt x="503" y="1939"/>
                  </a:lnTo>
                  <a:lnTo>
                    <a:pt x="501" y="1928"/>
                  </a:lnTo>
                  <a:lnTo>
                    <a:pt x="498" y="1913"/>
                  </a:lnTo>
                  <a:lnTo>
                    <a:pt x="496" y="1908"/>
                  </a:lnTo>
                  <a:lnTo>
                    <a:pt x="494" y="1900"/>
                  </a:lnTo>
                  <a:lnTo>
                    <a:pt x="491" y="1891"/>
                  </a:lnTo>
                  <a:lnTo>
                    <a:pt x="487" y="1881"/>
                  </a:lnTo>
                  <a:lnTo>
                    <a:pt x="484" y="1869"/>
                  </a:lnTo>
                  <a:lnTo>
                    <a:pt x="481" y="1859"/>
                  </a:lnTo>
                  <a:lnTo>
                    <a:pt x="478" y="1849"/>
                  </a:lnTo>
                  <a:lnTo>
                    <a:pt x="476" y="1840"/>
                  </a:lnTo>
                  <a:lnTo>
                    <a:pt x="474" y="1834"/>
                  </a:lnTo>
                  <a:lnTo>
                    <a:pt x="473" y="1830"/>
                  </a:lnTo>
                  <a:lnTo>
                    <a:pt x="471" y="1825"/>
                  </a:lnTo>
                  <a:lnTo>
                    <a:pt x="469" y="1819"/>
                  </a:lnTo>
                  <a:lnTo>
                    <a:pt x="466" y="1811"/>
                  </a:lnTo>
                  <a:lnTo>
                    <a:pt x="464" y="1802"/>
                  </a:lnTo>
                  <a:lnTo>
                    <a:pt x="461" y="1793"/>
                  </a:lnTo>
                  <a:lnTo>
                    <a:pt x="458" y="1785"/>
                  </a:lnTo>
                  <a:lnTo>
                    <a:pt x="456" y="1778"/>
                  </a:lnTo>
                  <a:lnTo>
                    <a:pt x="455" y="1773"/>
                  </a:lnTo>
                  <a:lnTo>
                    <a:pt x="454" y="1772"/>
                  </a:lnTo>
                  <a:lnTo>
                    <a:pt x="453" y="1773"/>
                  </a:lnTo>
                  <a:lnTo>
                    <a:pt x="451" y="1777"/>
                  </a:lnTo>
                  <a:lnTo>
                    <a:pt x="445" y="1791"/>
                  </a:lnTo>
                  <a:lnTo>
                    <a:pt x="440" y="1799"/>
                  </a:lnTo>
                  <a:lnTo>
                    <a:pt x="433" y="1815"/>
                  </a:lnTo>
                  <a:lnTo>
                    <a:pt x="430" y="1821"/>
                  </a:lnTo>
                  <a:lnTo>
                    <a:pt x="428" y="1825"/>
                  </a:lnTo>
                  <a:lnTo>
                    <a:pt x="425" y="1832"/>
                  </a:lnTo>
                  <a:lnTo>
                    <a:pt x="417" y="1850"/>
                  </a:lnTo>
                  <a:lnTo>
                    <a:pt x="412" y="1856"/>
                  </a:lnTo>
                  <a:lnTo>
                    <a:pt x="409" y="1861"/>
                  </a:lnTo>
                  <a:lnTo>
                    <a:pt x="409" y="1863"/>
                  </a:lnTo>
                  <a:lnTo>
                    <a:pt x="408" y="1868"/>
                  </a:lnTo>
                  <a:lnTo>
                    <a:pt x="407" y="1875"/>
                  </a:lnTo>
                  <a:lnTo>
                    <a:pt x="406" y="1884"/>
                  </a:lnTo>
                  <a:lnTo>
                    <a:pt x="403" y="1903"/>
                  </a:lnTo>
                  <a:lnTo>
                    <a:pt x="397" y="1939"/>
                  </a:lnTo>
                  <a:lnTo>
                    <a:pt x="396" y="1950"/>
                  </a:lnTo>
                  <a:lnTo>
                    <a:pt x="395" y="1959"/>
                  </a:lnTo>
                  <a:lnTo>
                    <a:pt x="394" y="1966"/>
                  </a:lnTo>
                  <a:lnTo>
                    <a:pt x="393" y="1976"/>
                  </a:lnTo>
                  <a:lnTo>
                    <a:pt x="391" y="1987"/>
                  </a:lnTo>
                  <a:lnTo>
                    <a:pt x="389" y="1999"/>
                  </a:lnTo>
                  <a:lnTo>
                    <a:pt x="386" y="2009"/>
                  </a:lnTo>
                  <a:lnTo>
                    <a:pt x="384" y="2019"/>
                  </a:lnTo>
                  <a:lnTo>
                    <a:pt x="383" y="2024"/>
                  </a:lnTo>
                  <a:lnTo>
                    <a:pt x="382" y="2029"/>
                  </a:lnTo>
                  <a:lnTo>
                    <a:pt x="380" y="2036"/>
                  </a:lnTo>
                  <a:lnTo>
                    <a:pt x="378" y="2044"/>
                  </a:lnTo>
                  <a:lnTo>
                    <a:pt x="375" y="2053"/>
                  </a:lnTo>
                  <a:lnTo>
                    <a:pt x="372" y="2061"/>
                  </a:lnTo>
                  <a:lnTo>
                    <a:pt x="370" y="2068"/>
                  </a:lnTo>
                  <a:lnTo>
                    <a:pt x="368" y="2074"/>
                  </a:lnTo>
                  <a:lnTo>
                    <a:pt x="366" y="2077"/>
                  </a:lnTo>
                  <a:lnTo>
                    <a:pt x="365" y="2081"/>
                  </a:lnTo>
                  <a:lnTo>
                    <a:pt x="365" y="2085"/>
                  </a:lnTo>
                  <a:lnTo>
                    <a:pt x="366" y="2089"/>
                  </a:lnTo>
                  <a:lnTo>
                    <a:pt x="367" y="2094"/>
                  </a:lnTo>
                  <a:lnTo>
                    <a:pt x="368" y="2100"/>
                  </a:lnTo>
                  <a:lnTo>
                    <a:pt x="368" y="2108"/>
                  </a:lnTo>
                  <a:lnTo>
                    <a:pt x="369" y="2118"/>
                  </a:lnTo>
                  <a:lnTo>
                    <a:pt x="369" y="2128"/>
                  </a:lnTo>
                  <a:lnTo>
                    <a:pt x="370" y="2137"/>
                  </a:lnTo>
                  <a:lnTo>
                    <a:pt x="370" y="2146"/>
                  </a:lnTo>
                  <a:lnTo>
                    <a:pt x="370" y="2156"/>
                  </a:lnTo>
                  <a:lnTo>
                    <a:pt x="371" y="2168"/>
                  </a:lnTo>
                  <a:lnTo>
                    <a:pt x="371" y="2227"/>
                  </a:lnTo>
                  <a:lnTo>
                    <a:pt x="371" y="2240"/>
                  </a:lnTo>
                  <a:lnTo>
                    <a:pt x="371" y="2254"/>
                  </a:lnTo>
                  <a:lnTo>
                    <a:pt x="372" y="2268"/>
                  </a:lnTo>
                  <a:lnTo>
                    <a:pt x="373" y="2281"/>
                  </a:lnTo>
                  <a:lnTo>
                    <a:pt x="373" y="2293"/>
                  </a:lnTo>
                  <a:lnTo>
                    <a:pt x="373" y="2302"/>
                  </a:lnTo>
                  <a:lnTo>
                    <a:pt x="373" y="2316"/>
                  </a:lnTo>
                  <a:lnTo>
                    <a:pt x="374" y="2326"/>
                  </a:lnTo>
                  <a:lnTo>
                    <a:pt x="374" y="2409"/>
                  </a:lnTo>
                  <a:lnTo>
                    <a:pt x="373" y="2416"/>
                  </a:lnTo>
                  <a:lnTo>
                    <a:pt x="372" y="2433"/>
                  </a:lnTo>
                  <a:lnTo>
                    <a:pt x="371" y="2441"/>
                  </a:lnTo>
                  <a:lnTo>
                    <a:pt x="371" y="2448"/>
                  </a:lnTo>
                  <a:lnTo>
                    <a:pt x="370" y="2453"/>
                  </a:lnTo>
                  <a:lnTo>
                    <a:pt x="370" y="2455"/>
                  </a:lnTo>
                  <a:lnTo>
                    <a:pt x="371" y="2456"/>
                  </a:lnTo>
                  <a:lnTo>
                    <a:pt x="372" y="2460"/>
                  </a:lnTo>
                  <a:lnTo>
                    <a:pt x="374" y="2465"/>
                  </a:lnTo>
                  <a:lnTo>
                    <a:pt x="376" y="2472"/>
                  </a:lnTo>
                  <a:lnTo>
                    <a:pt x="381" y="2484"/>
                  </a:lnTo>
                  <a:lnTo>
                    <a:pt x="384" y="2493"/>
                  </a:lnTo>
                  <a:lnTo>
                    <a:pt x="386" y="2498"/>
                  </a:lnTo>
                  <a:lnTo>
                    <a:pt x="387" y="2505"/>
                  </a:lnTo>
                  <a:lnTo>
                    <a:pt x="389" y="2515"/>
                  </a:lnTo>
                  <a:lnTo>
                    <a:pt x="391" y="2524"/>
                  </a:lnTo>
                  <a:lnTo>
                    <a:pt x="393" y="2535"/>
                  </a:lnTo>
                  <a:lnTo>
                    <a:pt x="394" y="2544"/>
                  </a:lnTo>
                  <a:lnTo>
                    <a:pt x="396" y="2553"/>
                  </a:lnTo>
                  <a:lnTo>
                    <a:pt x="397" y="2559"/>
                  </a:lnTo>
                  <a:lnTo>
                    <a:pt x="397" y="2567"/>
                  </a:lnTo>
                  <a:lnTo>
                    <a:pt x="398" y="2576"/>
                  </a:lnTo>
                  <a:lnTo>
                    <a:pt x="399" y="2586"/>
                  </a:lnTo>
                  <a:lnTo>
                    <a:pt x="401" y="2595"/>
                  </a:lnTo>
                  <a:lnTo>
                    <a:pt x="402" y="2602"/>
                  </a:lnTo>
                  <a:lnTo>
                    <a:pt x="403" y="2607"/>
                  </a:lnTo>
                  <a:lnTo>
                    <a:pt x="405" y="2616"/>
                  </a:lnTo>
                  <a:lnTo>
                    <a:pt x="406" y="2628"/>
                  </a:lnTo>
                  <a:lnTo>
                    <a:pt x="405" y="2643"/>
                  </a:lnTo>
                  <a:lnTo>
                    <a:pt x="404" y="2651"/>
                  </a:lnTo>
                  <a:lnTo>
                    <a:pt x="402" y="2661"/>
                  </a:lnTo>
                  <a:lnTo>
                    <a:pt x="399" y="2680"/>
                  </a:lnTo>
                  <a:lnTo>
                    <a:pt x="396" y="2689"/>
                  </a:lnTo>
                  <a:lnTo>
                    <a:pt x="394" y="2695"/>
                  </a:lnTo>
                  <a:lnTo>
                    <a:pt x="391" y="2698"/>
                  </a:lnTo>
                  <a:lnTo>
                    <a:pt x="388" y="2699"/>
                  </a:lnTo>
                  <a:lnTo>
                    <a:pt x="386" y="2700"/>
                  </a:lnTo>
                  <a:lnTo>
                    <a:pt x="384" y="2700"/>
                  </a:lnTo>
                  <a:lnTo>
                    <a:pt x="383" y="2700"/>
                  </a:lnTo>
                  <a:lnTo>
                    <a:pt x="383" y="2700"/>
                  </a:lnTo>
                  <a:lnTo>
                    <a:pt x="383" y="2702"/>
                  </a:lnTo>
                  <a:lnTo>
                    <a:pt x="384" y="2706"/>
                  </a:lnTo>
                  <a:lnTo>
                    <a:pt x="386" y="2713"/>
                  </a:lnTo>
                  <a:lnTo>
                    <a:pt x="391" y="2727"/>
                  </a:lnTo>
                  <a:lnTo>
                    <a:pt x="394" y="2734"/>
                  </a:lnTo>
                  <a:lnTo>
                    <a:pt x="398" y="2747"/>
                  </a:lnTo>
                  <a:lnTo>
                    <a:pt x="401" y="2755"/>
                  </a:lnTo>
                  <a:lnTo>
                    <a:pt x="404" y="2764"/>
                  </a:lnTo>
                  <a:lnTo>
                    <a:pt x="407" y="2771"/>
                  </a:lnTo>
                  <a:lnTo>
                    <a:pt x="409" y="2776"/>
                  </a:lnTo>
                  <a:lnTo>
                    <a:pt x="411" y="2780"/>
                  </a:lnTo>
                  <a:lnTo>
                    <a:pt x="415" y="2784"/>
                  </a:lnTo>
                  <a:lnTo>
                    <a:pt x="419" y="2791"/>
                  </a:lnTo>
                  <a:lnTo>
                    <a:pt x="423" y="2796"/>
                  </a:lnTo>
                  <a:lnTo>
                    <a:pt x="426" y="2802"/>
                  </a:lnTo>
                  <a:lnTo>
                    <a:pt x="428" y="2808"/>
                  </a:lnTo>
                  <a:lnTo>
                    <a:pt x="432" y="2823"/>
                  </a:lnTo>
                  <a:lnTo>
                    <a:pt x="433" y="2830"/>
                  </a:lnTo>
                  <a:lnTo>
                    <a:pt x="433" y="2835"/>
                  </a:lnTo>
                  <a:lnTo>
                    <a:pt x="433" y="2836"/>
                  </a:lnTo>
                  <a:lnTo>
                    <a:pt x="435" y="2840"/>
                  </a:lnTo>
                  <a:lnTo>
                    <a:pt x="437" y="2845"/>
                  </a:lnTo>
                  <a:lnTo>
                    <a:pt x="438" y="2851"/>
                  </a:lnTo>
                  <a:lnTo>
                    <a:pt x="440" y="2857"/>
                  </a:lnTo>
                  <a:lnTo>
                    <a:pt x="440" y="2863"/>
                  </a:lnTo>
                  <a:lnTo>
                    <a:pt x="439" y="2871"/>
                  </a:lnTo>
                  <a:lnTo>
                    <a:pt x="437" y="2879"/>
                  </a:lnTo>
                  <a:lnTo>
                    <a:pt x="433" y="2887"/>
                  </a:lnTo>
                  <a:lnTo>
                    <a:pt x="429" y="2893"/>
                  </a:lnTo>
                  <a:lnTo>
                    <a:pt x="424" y="2897"/>
                  </a:lnTo>
                  <a:lnTo>
                    <a:pt x="417" y="2898"/>
                  </a:lnTo>
                  <a:lnTo>
                    <a:pt x="409" y="2899"/>
                  </a:lnTo>
                  <a:lnTo>
                    <a:pt x="398" y="2899"/>
                  </a:lnTo>
                  <a:lnTo>
                    <a:pt x="386" y="2898"/>
                  </a:lnTo>
                  <a:lnTo>
                    <a:pt x="373" y="2897"/>
                  </a:lnTo>
                  <a:lnTo>
                    <a:pt x="358" y="2894"/>
                  </a:lnTo>
                  <a:lnTo>
                    <a:pt x="349" y="2892"/>
                  </a:lnTo>
                  <a:lnTo>
                    <a:pt x="338" y="2888"/>
                  </a:lnTo>
                  <a:lnTo>
                    <a:pt x="326" y="2885"/>
                  </a:lnTo>
                  <a:lnTo>
                    <a:pt x="314" y="2880"/>
                  </a:lnTo>
                  <a:lnTo>
                    <a:pt x="290" y="2870"/>
                  </a:lnTo>
                  <a:lnTo>
                    <a:pt x="280" y="2865"/>
                  </a:lnTo>
                  <a:lnTo>
                    <a:pt x="272" y="2860"/>
                  </a:lnTo>
                  <a:lnTo>
                    <a:pt x="265" y="2856"/>
                  </a:lnTo>
                  <a:lnTo>
                    <a:pt x="262" y="2853"/>
                  </a:lnTo>
                  <a:lnTo>
                    <a:pt x="259" y="2847"/>
                  </a:lnTo>
                  <a:lnTo>
                    <a:pt x="259" y="2840"/>
                  </a:lnTo>
                  <a:lnTo>
                    <a:pt x="259" y="2832"/>
                  </a:lnTo>
                  <a:lnTo>
                    <a:pt x="260" y="2825"/>
                  </a:lnTo>
                  <a:lnTo>
                    <a:pt x="262" y="2819"/>
                  </a:lnTo>
                  <a:lnTo>
                    <a:pt x="264" y="2814"/>
                  </a:lnTo>
                  <a:lnTo>
                    <a:pt x="263" y="2810"/>
                  </a:lnTo>
                  <a:lnTo>
                    <a:pt x="260" y="2807"/>
                  </a:lnTo>
                  <a:lnTo>
                    <a:pt x="257" y="2804"/>
                  </a:lnTo>
                  <a:lnTo>
                    <a:pt x="255" y="2798"/>
                  </a:lnTo>
                  <a:lnTo>
                    <a:pt x="252" y="2789"/>
                  </a:lnTo>
                  <a:lnTo>
                    <a:pt x="251" y="2780"/>
                  </a:lnTo>
                  <a:lnTo>
                    <a:pt x="251" y="2771"/>
                  </a:lnTo>
                  <a:lnTo>
                    <a:pt x="251" y="2753"/>
                  </a:lnTo>
                  <a:lnTo>
                    <a:pt x="250" y="2744"/>
                  </a:lnTo>
                  <a:lnTo>
                    <a:pt x="250" y="2736"/>
                  </a:lnTo>
                  <a:lnTo>
                    <a:pt x="251" y="2729"/>
                  </a:lnTo>
                  <a:lnTo>
                    <a:pt x="253" y="2719"/>
                  </a:lnTo>
                  <a:lnTo>
                    <a:pt x="254" y="2716"/>
                  </a:lnTo>
                  <a:lnTo>
                    <a:pt x="253" y="2714"/>
                  </a:lnTo>
                  <a:lnTo>
                    <a:pt x="250" y="2713"/>
                  </a:lnTo>
                  <a:lnTo>
                    <a:pt x="246" y="2713"/>
                  </a:lnTo>
                  <a:lnTo>
                    <a:pt x="237" y="2712"/>
                  </a:lnTo>
                  <a:lnTo>
                    <a:pt x="234" y="2710"/>
                  </a:lnTo>
                  <a:lnTo>
                    <a:pt x="231" y="2707"/>
                  </a:lnTo>
                  <a:lnTo>
                    <a:pt x="229" y="2701"/>
                  </a:lnTo>
                  <a:lnTo>
                    <a:pt x="229" y="2695"/>
                  </a:lnTo>
                  <a:lnTo>
                    <a:pt x="230" y="2680"/>
                  </a:lnTo>
                  <a:lnTo>
                    <a:pt x="229" y="2666"/>
                  </a:lnTo>
                  <a:lnTo>
                    <a:pt x="226" y="2654"/>
                  </a:lnTo>
                  <a:lnTo>
                    <a:pt x="221" y="2644"/>
                  </a:lnTo>
                  <a:lnTo>
                    <a:pt x="220" y="2638"/>
                  </a:lnTo>
                  <a:lnTo>
                    <a:pt x="216" y="2630"/>
                  </a:lnTo>
                  <a:lnTo>
                    <a:pt x="213" y="2620"/>
                  </a:lnTo>
                  <a:lnTo>
                    <a:pt x="210" y="2609"/>
                  </a:lnTo>
                  <a:lnTo>
                    <a:pt x="206" y="2596"/>
                  </a:lnTo>
                  <a:lnTo>
                    <a:pt x="203" y="2583"/>
                  </a:lnTo>
                  <a:lnTo>
                    <a:pt x="201" y="2570"/>
                  </a:lnTo>
                  <a:lnTo>
                    <a:pt x="199" y="2557"/>
                  </a:lnTo>
                  <a:lnTo>
                    <a:pt x="198" y="2547"/>
                  </a:lnTo>
                  <a:lnTo>
                    <a:pt x="197" y="2530"/>
                  </a:lnTo>
                  <a:lnTo>
                    <a:pt x="195" y="2515"/>
                  </a:lnTo>
                  <a:lnTo>
                    <a:pt x="193" y="2501"/>
                  </a:lnTo>
                  <a:lnTo>
                    <a:pt x="192" y="2489"/>
                  </a:lnTo>
                  <a:lnTo>
                    <a:pt x="192" y="2479"/>
                  </a:lnTo>
                  <a:lnTo>
                    <a:pt x="193" y="2471"/>
                  </a:lnTo>
                  <a:lnTo>
                    <a:pt x="193" y="2461"/>
                  </a:lnTo>
                  <a:lnTo>
                    <a:pt x="193" y="2450"/>
                  </a:lnTo>
                  <a:lnTo>
                    <a:pt x="193" y="2419"/>
                  </a:lnTo>
                  <a:lnTo>
                    <a:pt x="193" y="2413"/>
                  </a:lnTo>
                  <a:lnTo>
                    <a:pt x="192" y="2408"/>
                  </a:lnTo>
                  <a:lnTo>
                    <a:pt x="192" y="2399"/>
                  </a:lnTo>
                  <a:lnTo>
                    <a:pt x="191" y="2389"/>
                  </a:lnTo>
                  <a:lnTo>
                    <a:pt x="190" y="2376"/>
                  </a:lnTo>
                  <a:lnTo>
                    <a:pt x="189" y="2362"/>
                  </a:lnTo>
                  <a:lnTo>
                    <a:pt x="188" y="2333"/>
                  </a:lnTo>
                  <a:lnTo>
                    <a:pt x="187" y="2320"/>
                  </a:lnTo>
                  <a:lnTo>
                    <a:pt x="186" y="2308"/>
                  </a:lnTo>
                  <a:lnTo>
                    <a:pt x="185" y="2300"/>
                  </a:lnTo>
                  <a:lnTo>
                    <a:pt x="185" y="2288"/>
                  </a:lnTo>
                  <a:lnTo>
                    <a:pt x="186" y="2278"/>
                  </a:lnTo>
                  <a:lnTo>
                    <a:pt x="186" y="2266"/>
                  </a:lnTo>
                  <a:lnTo>
                    <a:pt x="187" y="2252"/>
                  </a:lnTo>
                  <a:lnTo>
                    <a:pt x="187" y="2237"/>
                  </a:lnTo>
                  <a:lnTo>
                    <a:pt x="188" y="2223"/>
                  </a:lnTo>
                  <a:lnTo>
                    <a:pt x="189" y="2209"/>
                  </a:lnTo>
                  <a:lnTo>
                    <a:pt x="189" y="2176"/>
                  </a:lnTo>
                  <a:lnTo>
                    <a:pt x="188" y="2167"/>
                  </a:lnTo>
                  <a:lnTo>
                    <a:pt x="188" y="2155"/>
                  </a:lnTo>
                  <a:lnTo>
                    <a:pt x="187" y="2142"/>
                  </a:lnTo>
                  <a:lnTo>
                    <a:pt x="187" y="2089"/>
                  </a:lnTo>
                  <a:lnTo>
                    <a:pt x="188" y="2079"/>
                  </a:lnTo>
                  <a:lnTo>
                    <a:pt x="189" y="2072"/>
                  </a:lnTo>
                  <a:lnTo>
                    <a:pt x="189" y="2065"/>
                  </a:lnTo>
                  <a:lnTo>
                    <a:pt x="190" y="2055"/>
                  </a:lnTo>
                  <a:lnTo>
                    <a:pt x="190" y="2043"/>
                  </a:lnTo>
                  <a:lnTo>
                    <a:pt x="192" y="2019"/>
                  </a:lnTo>
                  <a:lnTo>
                    <a:pt x="192" y="2007"/>
                  </a:lnTo>
                  <a:lnTo>
                    <a:pt x="193" y="1998"/>
                  </a:lnTo>
                  <a:lnTo>
                    <a:pt x="193" y="1991"/>
                  </a:lnTo>
                  <a:lnTo>
                    <a:pt x="195" y="1983"/>
                  </a:lnTo>
                  <a:lnTo>
                    <a:pt x="196" y="1965"/>
                  </a:lnTo>
                  <a:lnTo>
                    <a:pt x="196" y="1956"/>
                  </a:lnTo>
                  <a:lnTo>
                    <a:pt x="195" y="1949"/>
                  </a:lnTo>
                  <a:lnTo>
                    <a:pt x="194" y="1944"/>
                  </a:lnTo>
                  <a:lnTo>
                    <a:pt x="192" y="1938"/>
                  </a:lnTo>
                  <a:lnTo>
                    <a:pt x="191" y="1929"/>
                  </a:lnTo>
                  <a:lnTo>
                    <a:pt x="189" y="1917"/>
                  </a:lnTo>
                  <a:lnTo>
                    <a:pt x="187" y="1905"/>
                  </a:lnTo>
                  <a:lnTo>
                    <a:pt x="186" y="1892"/>
                  </a:lnTo>
                  <a:lnTo>
                    <a:pt x="185" y="1881"/>
                  </a:lnTo>
                  <a:lnTo>
                    <a:pt x="184" y="1872"/>
                  </a:lnTo>
                  <a:lnTo>
                    <a:pt x="184" y="1865"/>
                  </a:lnTo>
                  <a:lnTo>
                    <a:pt x="184" y="1855"/>
                  </a:lnTo>
                  <a:lnTo>
                    <a:pt x="184" y="1777"/>
                  </a:lnTo>
                  <a:lnTo>
                    <a:pt x="184" y="1762"/>
                  </a:lnTo>
                  <a:lnTo>
                    <a:pt x="185" y="1748"/>
                  </a:lnTo>
                  <a:lnTo>
                    <a:pt x="185" y="1738"/>
                  </a:lnTo>
                  <a:lnTo>
                    <a:pt x="186" y="1731"/>
                  </a:lnTo>
                  <a:lnTo>
                    <a:pt x="187" y="1721"/>
                  </a:lnTo>
                  <a:lnTo>
                    <a:pt x="188" y="1710"/>
                  </a:lnTo>
                  <a:lnTo>
                    <a:pt x="189" y="1698"/>
                  </a:lnTo>
                  <a:lnTo>
                    <a:pt x="190" y="1686"/>
                  </a:lnTo>
                  <a:lnTo>
                    <a:pt x="190" y="1674"/>
                  </a:lnTo>
                  <a:lnTo>
                    <a:pt x="190" y="1666"/>
                  </a:lnTo>
                  <a:lnTo>
                    <a:pt x="191" y="1661"/>
                  </a:lnTo>
                  <a:lnTo>
                    <a:pt x="192" y="1656"/>
                  </a:lnTo>
                  <a:lnTo>
                    <a:pt x="192" y="1653"/>
                  </a:lnTo>
                  <a:lnTo>
                    <a:pt x="192" y="1650"/>
                  </a:lnTo>
                  <a:lnTo>
                    <a:pt x="191" y="1647"/>
                  </a:lnTo>
                  <a:lnTo>
                    <a:pt x="190" y="1642"/>
                  </a:lnTo>
                  <a:lnTo>
                    <a:pt x="189" y="1634"/>
                  </a:lnTo>
                  <a:lnTo>
                    <a:pt x="189" y="1625"/>
                  </a:lnTo>
                  <a:lnTo>
                    <a:pt x="189" y="1617"/>
                  </a:lnTo>
                  <a:lnTo>
                    <a:pt x="189" y="1611"/>
                  </a:lnTo>
                  <a:lnTo>
                    <a:pt x="190" y="1604"/>
                  </a:lnTo>
                  <a:lnTo>
                    <a:pt x="190" y="1597"/>
                  </a:lnTo>
                  <a:lnTo>
                    <a:pt x="190" y="1590"/>
                  </a:lnTo>
                  <a:lnTo>
                    <a:pt x="189" y="1585"/>
                  </a:lnTo>
                  <a:lnTo>
                    <a:pt x="187" y="1580"/>
                  </a:lnTo>
                  <a:lnTo>
                    <a:pt x="184" y="1578"/>
                  </a:lnTo>
                  <a:lnTo>
                    <a:pt x="179" y="1577"/>
                  </a:lnTo>
                  <a:lnTo>
                    <a:pt x="173" y="1578"/>
                  </a:lnTo>
                  <a:lnTo>
                    <a:pt x="167" y="1578"/>
                  </a:lnTo>
                  <a:lnTo>
                    <a:pt x="167" y="1579"/>
                  </a:lnTo>
                  <a:lnTo>
                    <a:pt x="167" y="1583"/>
                  </a:lnTo>
                  <a:lnTo>
                    <a:pt x="166" y="1588"/>
                  </a:lnTo>
                  <a:lnTo>
                    <a:pt x="164" y="1595"/>
                  </a:lnTo>
                  <a:lnTo>
                    <a:pt x="162" y="1603"/>
                  </a:lnTo>
                  <a:lnTo>
                    <a:pt x="159" y="1609"/>
                  </a:lnTo>
                  <a:lnTo>
                    <a:pt x="157" y="1614"/>
                  </a:lnTo>
                  <a:lnTo>
                    <a:pt x="153" y="1618"/>
                  </a:lnTo>
                  <a:lnTo>
                    <a:pt x="148" y="1621"/>
                  </a:lnTo>
                  <a:lnTo>
                    <a:pt x="141" y="1623"/>
                  </a:lnTo>
                  <a:lnTo>
                    <a:pt x="134" y="1622"/>
                  </a:lnTo>
                  <a:lnTo>
                    <a:pt x="120" y="1620"/>
                  </a:lnTo>
                  <a:lnTo>
                    <a:pt x="107" y="1617"/>
                  </a:lnTo>
                  <a:lnTo>
                    <a:pt x="95" y="1615"/>
                  </a:lnTo>
                  <a:lnTo>
                    <a:pt x="85" y="1612"/>
                  </a:lnTo>
                  <a:lnTo>
                    <a:pt x="78" y="1609"/>
                  </a:lnTo>
                  <a:lnTo>
                    <a:pt x="73" y="1606"/>
                  </a:lnTo>
                  <a:lnTo>
                    <a:pt x="67" y="1603"/>
                  </a:lnTo>
                  <a:lnTo>
                    <a:pt x="61" y="1598"/>
                  </a:lnTo>
                  <a:lnTo>
                    <a:pt x="56" y="1595"/>
                  </a:lnTo>
                  <a:lnTo>
                    <a:pt x="51" y="1591"/>
                  </a:lnTo>
                  <a:lnTo>
                    <a:pt x="48" y="1588"/>
                  </a:lnTo>
                  <a:lnTo>
                    <a:pt x="47" y="1586"/>
                  </a:lnTo>
                  <a:lnTo>
                    <a:pt x="48" y="1583"/>
                  </a:lnTo>
                  <a:lnTo>
                    <a:pt x="49" y="1578"/>
                  </a:lnTo>
                  <a:lnTo>
                    <a:pt x="51" y="1572"/>
                  </a:lnTo>
                  <a:lnTo>
                    <a:pt x="53" y="1567"/>
                  </a:lnTo>
                  <a:lnTo>
                    <a:pt x="55" y="1562"/>
                  </a:lnTo>
                  <a:lnTo>
                    <a:pt x="56" y="1557"/>
                  </a:lnTo>
                  <a:lnTo>
                    <a:pt x="58" y="1551"/>
                  </a:lnTo>
                  <a:lnTo>
                    <a:pt x="60" y="1541"/>
                  </a:lnTo>
                  <a:lnTo>
                    <a:pt x="63" y="1529"/>
                  </a:lnTo>
                  <a:lnTo>
                    <a:pt x="69" y="1504"/>
                  </a:lnTo>
                  <a:lnTo>
                    <a:pt x="71" y="1492"/>
                  </a:lnTo>
                  <a:lnTo>
                    <a:pt x="74" y="1481"/>
                  </a:lnTo>
                  <a:lnTo>
                    <a:pt x="78" y="1466"/>
                  </a:lnTo>
                  <a:lnTo>
                    <a:pt x="79" y="1459"/>
                  </a:lnTo>
                  <a:lnTo>
                    <a:pt x="81" y="1450"/>
                  </a:lnTo>
                  <a:lnTo>
                    <a:pt x="84" y="1440"/>
                  </a:lnTo>
                  <a:lnTo>
                    <a:pt x="86" y="1431"/>
                  </a:lnTo>
                  <a:lnTo>
                    <a:pt x="88" y="1421"/>
                  </a:lnTo>
                  <a:lnTo>
                    <a:pt x="90" y="1413"/>
                  </a:lnTo>
                  <a:lnTo>
                    <a:pt x="92" y="1407"/>
                  </a:lnTo>
                  <a:lnTo>
                    <a:pt x="92" y="1403"/>
                  </a:lnTo>
                  <a:lnTo>
                    <a:pt x="93" y="1401"/>
                  </a:lnTo>
                  <a:lnTo>
                    <a:pt x="93" y="1399"/>
                  </a:lnTo>
                  <a:lnTo>
                    <a:pt x="92" y="1398"/>
                  </a:lnTo>
                  <a:lnTo>
                    <a:pt x="92" y="1396"/>
                  </a:lnTo>
                  <a:lnTo>
                    <a:pt x="92" y="1396"/>
                  </a:lnTo>
                  <a:lnTo>
                    <a:pt x="91" y="1395"/>
                  </a:lnTo>
                  <a:lnTo>
                    <a:pt x="90" y="1390"/>
                  </a:lnTo>
                  <a:lnTo>
                    <a:pt x="88" y="1384"/>
                  </a:lnTo>
                  <a:lnTo>
                    <a:pt x="86" y="1377"/>
                  </a:lnTo>
                  <a:lnTo>
                    <a:pt x="82" y="1368"/>
                  </a:lnTo>
                  <a:lnTo>
                    <a:pt x="79" y="1359"/>
                  </a:lnTo>
                  <a:lnTo>
                    <a:pt x="73" y="1341"/>
                  </a:lnTo>
                  <a:lnTo>
                    <a:pt x="70" y="1334"/>
                  </a:lnTo>
                  <a:lnTo>
                    <a:pt x="68" y="1328"/>
                  </a:lnTo>
                  <a:lnTo>
                    <a:pt x="65" y="1322"/>
                  </a:lnTo>
                  <a:lnTo>
                    <a:pt x="62" y="1313"/>
                  </a:lnTo>
                  <a:lnTo>
                    <a:pt x="58" y="1303"/>
                  </a:lnTo>
                  <a:lnTo>
                    <a:pt x="54" y="1291"/>
                  </a:lnTo>
                  <a:lnTo>
                    <a:pt x="41" y="1254"/>
                  </a:lnTo>
                  <a:lnTo>
                    <a:pt x="37" y="1242"/>
                  </a:lnTo>
                  <a:lnTo>
                    <a:pt x="34" y="1232"/>
                  </a:lnTo>
                  <a:lnTo>
                    <a:pt x="32" y="1224"/>
                  </a:lnTo>
                  <a:lnTo>
                    <a:pt x="30" y="1219"/>
                  </a:lnTo>
                  <a:lnTo>
                    <a:pt x="29" y="1218"/>
                  </a:lnTo>
                  <a:lnTo>
                    <a:pt x="28" y="1214"/>
                  </a:lnTo>
                  <a:lnTo>
                    <a:pt x="26" y="1208"/>
                  </a:lnTo>
                  <a:lnTo>
                    <a:pt x="24" y="1200"/>
                  </a:lnTo>
                  <a:lnTo>
                    <a:pt x="19" y="1184"/>
                  </a:lnTo>
                  <a:lnTo>
                    <a:pt x="16" y="1173"/>
                  </a:lnTo>
                  <a:lnTo>
                    <a:pt x="13" y="1163"/>
                  </a:lnTo>
                  <a:lnTo>
                    <a:pt x="11" y="1154"/>
                  </a:lnTo>
                  <a:lnTo>
                    <a:pt x="9" y="1147"/>
                  </a:lnTo>
                  <a:lnTo>
                    <a:pt x="9" y="1131"/>
                  </a:lnTo>
                  <a:lnTo>
                    <a:pt x="10" y="1121"/>
                  </a:lnTo>
                  <a:lnTo>
                    <a:pt x="11" y="1110"/>
                  </a:lnTo>
                  <a:lnTo>
                    <a:pt x="11" y="1099"/>
                  </a:lnTo>
                  <a:lnTo>
                    <a:pt x="12" y="1089"/>
                  </a:lnTo>
                  <a:lnTo>
                    <a:pt x="12" y="1079"/>
                  </a:lnTo>
                  <a:lnTo>
                    <a:pt x="12" y="1070"/>
                  </a:lnTo>
                  <a:lnTo>
                    <a:pt x="10" y="1062"/>
                  </a:lnTo>
                  <a:lnTo>
                    <a:pt x="8" y="1057"/>
                  </a:lnTo>
                  <a:lnTo>
                    <a:pt x="6" y="1051"/>
                  </a:lnTo>
                  <a:lnTo>
                    <a:pt x="3" y="1044"/>
                  </a:lnTo>
                  <a:lnTo>
                    <a:pt x="1" y="1035"/>
                  </a:lnTo>
                  <a:lnTo>
                    <a:pt x="0" y="1027"/>
                  </a:lnTo>
                  <a:lnTo>
                    <a:pt x="0" y="1021"/>
                  </a:lnTo>
                  <a:lnTo>
                    <a:pt x="2" y="1014"/>
                  </a:lnTo>
                  <a:lnTo>
                    <a:pt x="6" y="1010"/>
                  </a:lnTo>
                  <a:lnTo>
                    <a:pt x="11" y="1003"/>
                  </a:lnTo>
                  <a:lnTo>
                    <a:pt x="12" y="997"/>
                  </a:lnTo>
                  <a:lnTo>
                    <a:pt x="11" y="990"/>
                  </a:lnTo>
                  <a:lnTo>
                    <a:pt x="12" y="974"/>
                  </a:lnTo>
                  <a:lnTo>
                    <a:pt x="15" y="954"/>
                  </a:lnTo>
                  <a:lnTo>
                    <a:pt x="17" y="946"/>
                  </a:lnTo>
                  <a:lnTo>
                    <a:pt x="18" y="941"/>
                  </a:lnTo>
                  <a:lnTo>
                    <a:pt x="19" y="933"/>
                  </a:lnTo>
                  <a:lnTo>
                    <a:pt x="21" y="922"/>
                  </a:lnTo>
                  <a:lnTo>
                    <a:pt x="25" y="897"/>
                  </a:lnTo>
                  <a:lnTo>
                    <a:pt x="26" y="886"/>
                  </a:lnTo>
                  <a:lnTo>
                    <a:pt x="27" y="876"/>
                  </a:lnTo>
                  <a:lnTo>
                    <a:pt x="29" y="870"/>
                  </a:lnTo>
                  <a:lnTo>
                    <a:pt x="30" y="862"/>
                  </a:lnTo>
                  <a:lnTo>
                    <a:pt x="31" y="853"/>
                  </a:lnTo>
                  <a:lnTo>
                    <a:pt x="33" y="842"/>
                  </a:lnTo>
                  <a:lnTo>
                    <a:pt x="35" y="831"/>
                  </a:lnTo>
                  <a:lnTo>
                    <a:pt x="37" y="821"/>
                  </a:lnTo>
                  <a:lnTo>
                    <a:pt x="38" y="813"/>
                  </a:lnTo>
                  <a:lnTo>
                    <a:pt x="39" y="802"/>
                  </a:lnTo>
                  <a:lnTo>
                    <a:pt x="40" y="795"/>
                  </a:lnTo>
                  <a:lnTo>
                    <a:pt x="42" y="767"/>
                  </a:lnTo>
                  <a:lnTo>
                    <a:pt x="42" y="759"/>
                  </a:lnTo>
                  <a:lnTo>
                    <a:pt x="42" y="754"/>
                  </a:lnTo>
                  <a:lnTo>
                    <a:pt x="43" y="748"/>
                  </a:lnTo>
                  <a:lnTo>
                    <a:pt x="44" y="740"/>
                  </a:lnTo>
                  <a:lnTo>
                    <a:pt x="46" y="732"/>
                  </a:lnTo>
                  <a:lnTo>
                    <a:pt x="50" y="726"/>
                  </a:lnTo>
                  <a:lnTo>
                    <a:pt x="52" y="723"/>
                  </a:lnTo>
                  <a:lnTo>
                    <a:pt x="53" y="720"/>
                  </a:lnTo>
                  <a:lnTo>
                    <a:pt x="55" y="718"/>
                  </a:lnTo>
                  <a:lnTo>
                    <a:pt x="56" y="715"/>
                  </a:lnTo>
                  <a:lnTo>
                    <a:pt x="59" y="713"/>
                  </a:lnTo>
                  <a:lnTo>
                    <a:pt x="61" y="710"/>
                  </a:lnTo>
                  <a:lnTo>
                    <a:pt x="61" y="708"/>
                  </a:lnTo>
                  <a:lnTo>
                    <a:pt x="60" y="705"/>
                  </a:lnTo>
                  <a:lnTo>
                    <a:pt x="58" y="701"/>
                  </a:lnTo>
                  <a:lnTo>
                    <a:pt x="55" y="696"/>
                  </a:lnTo>
                  <a:lnTo>
                    <a:pt x="54" y="689"/>
                  </a:lnTo>
                  <a:lnTo>
                    <a:pt x="53" y="683"/>
                  </a:lnTo>
                  <a:lnTo>
                    <a:pt x="53" y="677"/>
                  </a:lnTo>
                  <a:lnTo>
                    <a:pt x="56" y="671"/>
                  </a:lnTo>
                  <a:lnTo>
                    <a:pt x="59" y="663"/>
                  </a:lnTo>
                  <a:lnTo>
                    <a:pt x="62" y="657"/>
                  </a:lnTo>
                  <a:lnTo>
                    <a:pt x="63" y="650"/>
                  </a:lnTo>
                  <a:lnTo>
                    <a:pt x="63" y="644"/>
                  </a:lnTo>
                  <a:lnTo>
                    <a:pt x="64" y="637"/>
                  </a:lnTo>
                  <a:lnTo>
                    <a:pt x="66" y="629"/>
                  </a:lnTo>
                  <a:lnTo>
                    <a:pt x="69" y="622"/>
                  </a:lnTo>
                  <a:lnTo>
                    <a:pt x="73" y="616"/>
                  </a:lnTo>
                  <a:lnTo>
                    <a:pt x="77" y="610"/>
                  </a:lnTo>
                  <a:lnTo>
                    <a:pt x="79" y="604"/>
                  </a:lnTo>
                  <a:lnTo>
                    <a:pt x="81" y="599"/>
                  </a:lnTo>
                  <a:lnTo>
                    <a:pt x="81" y="585"/>
                  </a:lnTo>
                  <a:lnTo>
                    <a:pt x="82" y="577"/>
                  </a:lnTo>
                  <a:lnTo>
                    <a:pt x="84" y="569"/>
                  </a:lnTo>
                  <a:lnTo>
                    <a:pt x="87" y="551"/>
                  </a:lnTo>
                  <a:lnTo>
                    <a:pt x="92" y="527"/>
                  </a:lnTo>
                  <a:lnTo>
                    <a:pt x="95" y="515"/>
                  </a:lnTo>
                  <a:lnTo>
                    <a:pt x="99" y="504"/>
                  </a:lnTo>
                  <a:lnTo>
                    <a:pt x="104" y="497"/>
                  </a:lnTo>
                  <a:lnTo>
                    <a:pt x="109" y="494"/>
                  </a:lnTo>
                  <a:lnTo>
                    <a:pt x="113" y="491"/>
                  </a:lnTo>
                  <a:lnTo>
                    <a:pt x="118" y="491"/>
                  </a:lnTo>
                  <a:lnTo>
                    <a:pt x="123" y="492"/>
                  </a:lnTo>
                  <a:lnTo>
                    <a:pt x="125" y="491"/>
                  </a:lnTo>
                  <a:lnTo>
                    <a:pt x="129" y="490"/>
                  </a:lnTo>
                  <a:lnTo>
                    <a:pt x="136" y="488"/>
                  </a:lnTo>
                  <a:lnTo>
                    <a:pt x="144" y="486"/>
                  </a:lnTo>
                  <a:lnTo>
                    <a:pt x="154" y="485"/>
                  </a:lnTo>
                  <a:lnTo>
                    <a:pt x="164" y="484"/>
                  </a:lnTo>
                  <a:lnTo>
                    <a:pt x="175" y="484"/>
                  </a:lnTo>
                  <a:lnTo>
                    <a:pt x="186" y="485"/>
                  </a:lnTo>
                  <a:lnTo>
                    <a:pt x="195" y="483"/>
                  </a:lnTo>
                  <a:lnTo>
                    <a:pt x="203" y="481"/>
                  </a:lnTo>
                  <a:lnTo>
                    <a:pt x="209" y="478"/>
                  </a:lnTo>
                  <a:lnTo>
                    <a:pt x="215" y="474"/>
                  </a:lnTo>
                  <a:lnTo>
                    <a:pt x="220" y="471"/>
                  </a:lnTo>
                  <a:lnTo>
                    <a:pt x="224" y="468"/>
                  </a:lnTo>
                  <a:lnTo>
                    <a:pt x="231" y="465"/>
                  </a:lnTo>
                  <a:lnTo>
                    <a:pt x="240" y="462"/>
                  </a:lnTo>
                  <a:lnTo>
                    <a:pt x="251" y="459"/>
                  </a:lnTo>
                  <a:lnTo>
                    <a:pt x="261" y="456"/>
                  </a:lnTo>
                  <a:lnTo>
                    <a:pt x="272" y="452"/>
                  </a:lnTo>
                  <a:lnTo>
                    <a:pt x="282" y="449"/>
                  </a:lnTo>
                  <a:lnTo>
                    <a:pt x="293" y="444"/>
                  </a:lnTo>
                  <a:lnTo>
                    <a:pt x="305" y="441"/>
                  </a:lnTo>
                  <a:lnTo>
                    <a:pt x="317" y="437"/>
                  </a:lnTo>
                  <a:lnTo>
                    <a:pt x="327" y="435"/>
                  </a:lnTo>
                  <a:lnTo>
                    <a:pt x="335" y="432"/>
                  </a:lnTo>
                  <a:lnTo>
                    <a:pt x="341" y="429"/>
                  </a:lnTo>
                  <a:lnTo>
                    <a:pt x="348" y="426"/>
                  </a:lnTo>
                  <a:lnTo>
                    <a:pt x="355" y="421"/>
                  </a:lnTo>
                  <a:lnTo>
                    <a:pt x="363" y="416"/>
                  </a:lnTo>
                  <a:lnTo>
                    <a:pt x="371" y="412"/>
                  </a:lnTo>
                  <a:lnTo>
                    <a:pt x="378" y="407"/>
                  </a:lnTo>
                  <a:lnTo>
                    <a:pt x="383" y="403"/>
                  </a:lnTo>
                  <a:lnTo>
                    <a:pt x="386" y="400"/>
                  </a:lnTo>
                  <a:lnTo>
                    <a:pt x="389" y="396"/>
                  </a:lnTo>
                  <a:lnTo>
                    <a:pt x="393" y="392"/>
                  </a:lnTo>
                  <a:lnTo>
                    <a:pt x="397" y="390"/>
                  </a:lnTo>
                  <a:lnTo>
                    <a:pt x="401" y="388"/>
                  </a:lnTo>
                  <a:lnTo>
                    <a:pt x="402" y="387"/>
                  </a:lnTo>
                  <a:close/>
                  <a:moveTo>
                    <a:pt x="497" y="0"/>
                  </a:moveTo>
                  <a:lnTo>
                    <a:pt x="508" y="0"/>
                  </a:lnTo>
                  <a:lnTo>
                    <a:pt x="518" y="0"/>
                  </a:lnTo>
                  <a:lnTo>
                    <a:pt x="533" y="3"/>
                  </a:lnTo>
                  <a:lnTo>
                    <a:pt x="548" y="7"/>
                  </a:lnTo>
                  <a:lnTo>
                    <a:pt x="562" y="11"/>
                  </a:lnTo>
                  <a:lnTo>
                    <a:pt x="575" y="16"/>
                  </a:lnTo>
                  <a:lnTo>
                    <a:pt x="587" y="19"/>
                  </a:lnTo>
                  <a:lnTo>
                    <a:pt x="593" y="21"/>
                  </a:lnTo>
                  <a:lnTo>
                    <a:pt x="606" y="28"/>
                  </a:lnTo>
                  <a:lnTo>
                    <a:pt x="612" y="31"/>
                  </a:lnTo>
                  <a:lnTo>
                    <a:pt x="615" y="34"/>
                  </a:lnTo>
                  <a:lnTo>
                    <a:pt x="617" y="37"/>
                  </a:lnTo>
                  <a:lnTo>
                    <a:pt x="619" y="40"/>
                  </a:lnTo>
                  <a:lnTo>
                    <a:pt x="623" y="43"/>
                  </a:lnTo>
                  <a:lnTo>
                    <a:pt x="626" y="46"/>
                  </a:lnTo>
                  <a:lnTo>
                    <a:pt x="628" y="49"/>
                  </a:lnTo>
                  <a:lnTo>
                    <a:pt x="628" y="52"/>
                  </a:lnTo>
                  <a:lnTo>
                    <a:pt x="629" y="55"/>
                  </a:lnTo>
                  <a:lnTo>
                    <a:pt x="632" y="59"/>
                  </a:lnTo>
                  <a:lnTo>
                    <a:pt x="636" y="62"/>
                  </a:lnTo>
                  <a:lnTo>
                    <a:pt x="638" y="64"/>
                  </a:lnTo>
                  <a:lnTo>
                    <a:pt x="639" y="67"/>
                  </a:lnTo>
                  <a:lnTo>
                    <a:pt x="642" y="69"/>
                  </a:lnTo>
                  <a:lnTo>
                    <a:pt x="646" y="72"/>
                  </a:lnTo>
                  <a:lnTo>
                    <a:pt x="650" y="75"/>
                  </a:lnTo>
                  <a:lnTo>
                    <a:pt x="653" y="77"/>
                  </a:lnTo>
                  <a:lnTo>
                    <a:pt x="658" y="87"/>
                  </a:lnTo>
                  <a:lnTo>
                    <a:pt x="659" y="91"/>
                  </a:lnTo>
                  <a:lnTo>
                    <a:pt x="660" y="93"/>
                  </a:lnTo>
                  <a:lnTo>
                    <a:pt x="660" y="97"/>
                  </a:lnTo>
                  <a:lnTo>
                    <a:pt x="660" y="99"/>
                  </a:lnTo>
                  <a:lnTo>
                    <a:pt x="662" y="104"/>
                  </a:lnTo>
                  <a:lnTo>
                    <a:pt x="665" y="113"/>
                  </a:lnTo>
                  <a:lnTo>
                    <a:pt x="666" y="121"/>
                  </a:lnTo>
                  <a:lnTo>
                    <a:pt x="666" y="128"/>
                  </a:lnTo>
                  <a:lnTo>
                    <a:pt x="667" y="132"/>
                  </a:lnTo>
                  <a:lnTo>
                    <a:pt x="667" y="135"/>
                  </a:lnTo>
                  <a:lnTo>
                    <a:pt x="668" y="138"/>
                  </a:lnTo>
                  <a:lnTo>
                    <a:pt x="669" y="142"/>
                  </a:lnTo>
                  <a:lnTo>
                    <a:pt x="668" y="146"/>
                  </a:lnTo>
                  <a:lnTo>
                    <a:pt x="668" y="148"/>
                  </a:lnTo>
                  <a:lnTo>
                    <a:pt x="667" y="151"/>
                  </a:lnTo>
                  <a:lnTo>
                    <a:pt x="665" y="155"/>
                  </a:lnTo>
                  <a:lnTo>
                    <a:pt x="663" y="162"/>
                  </a:lnTo>
                  <a:lnTo>
                    <a:pt x="661" y="168"/>
                  </a:lnTo>
                  <a:lnTo>
                    <a:pt x="660" y="174"/>
                  </a:lnTo>
                  <a:lnTo>
                    <a:pt x="659" y="181"/>
                  </a:lnTo>
                  <a:lnTo>
                    <a:pt x="658" y="186"/>
                  </a:lnTo>
                  <a:lnTo>
                    <a:pt x="655" y="192"/>
                  </a:lnTo>
                  <a:lnTo>
                    <a:pt x="653" y="198"/>
                  </a:lnTo>
                  <a:lnTo>
                    <a:pt x="652" y="203"/>
                  </a:lnTo>
                  <a:lnTo>
                    <a:pt x="653" y="206"/>
                  </a:lnTo>
                  <a:lnTo>
                    <a:pt x="655" y="206"/>
                  </a:lnTo>
                  <a:lnTo>
                    <a:pt x="657" y="207"/>
                  </a:lnTo>
                  <a:lnTo>
                    <a:pt x="659" y="207"/>
                  </a:lnTo>
                  <a:lnTo>
                    <a:pt x="660" y="209"/>
                  </a:lnTo>
                  <a:lnTo>
                    <a:pt x="662" y="213"/>
                  </a:lnTo>
                  <a:lnTo>
                    <a:pt x="663" y="218"/>
                  </a:lnTo>
                  <a:lnTo>
                    <a:pt x="665" y="224"/>
                  </a:lnTo>
                  <a:lnTo>
                    <a:pt x="665" y="236"/>
                  </a:lnTo>
                  <a:lnTo>
                    <a:pt x="664" y="241"/>
                  </a:lnTo>
                  <a:lnTo>
                    <a:pt x="659" y="261"/>
                  </a:lnTo>
                  <a:lnTo>
                    <a:pt x="656" y="267"/>
                  </a:lnTo>
                  <a:lnTo>
                    <a:pt x="650" y="276"/>
                  </a:lnTo>
                  <a:lnTo>
                    <a:pt x="645" y="284"/>
                  </a:lnTo>
                  <a:lnTo>
                    <a:pt x="642" y="288"/>
                  </a:lnTo>
                  <a:lnTo>
                    <a:pt x="640" y="293"/>
                  </a:lnTo>
                  <a:lnTo>
                    <a:pt x="636" y="298"/>
                  </a:lnTo>
                  <a:lnTo>
                    <a:pt x="631" y="301"/>
                  </a:lnTo>
                  <a:lnTo>
                    <a:pt x="626" y="303"/>
                  </a:lnTo>
                  <a:lnTo>
                    <a:pt x="620" y="304"/>
                  </a:lnTo>
                  <a:lnTo>
                    <a:pt x="616" y="305"/>
                  </a:lnTo>
                  <a:lnTo>
                    <a:pt x="614" y="306"/>
                  </a:lnTo>
                  <a:lnTo>
                    <a:pt x="611" y="315"/>
                  </a:lnTo>
                  <a:lnTo>
                    <a:pt x="610" y="322"/>
                  </a:lnTo>
                  <a:lnTo>
                    <a:pt x="608" y="327"/>
                  </a:lnTo>
                  <a:lnTo>
                    <a:pt x="608" y="333"/>
                  </a:lnTo>
                  <a:lnTo>
                    <a:pt x="606" y="339"/>
                  </a:lnTo>
                  <a:lnTo>
                    <a:pt x="606" y="346"/>
                  </a:lnTo>
                  <a:lnTo>
                    <a:pt x="605" y="353"/>
                  </a:lnTo>
                  <a:lnTo>
                    <a:pt x="603" y="361"/>
                  </a:lnTo>
                  <a:lnTo>
                    <a:pt x="601" y="370"/>
                  </a:lnTo>
                  <a:lnTo>
                    <a:pt x="600" y="379"/>
                  </a:lnTo>
                  <a:lnTo>
                    <a:pt x="600" y="387"/>
                  </a:lnTo>
                  <a:lnTo>
                    <a:pt x="600" y="393"/>
                  </a:lnTo>
                  <a:lnTo>
                    <a:pt x="600" y="400"/>
                  </a:lnTo>
                  <a:lnTo>
                    <a:pt x="600" y="407"/>
                  </a:lnTo>
                  <a:lnTo>
                    <a:pt x="601" y="412"/>
                  </a:lnTo>
                  <a:lnTo>
                    <a:pt x="601" y="414"/>
                  </a:lnTo>
                  <a:lnTo>
                    <a:pt x="599" y="418"/>
                  </a:lnTo>
                  <a:lnTo>
                    <a:pt x="595" y="424"/>
                  </a:lnTo>
                  <a:lnTo>
                    <a:pt x="590" y="431"/>
                  </a:lnTo>
                  <a:lnTo>
                    <a:pt x="579" y="444"/>
                  </a:lnTo>
                  <a:lnTo>
                    <a:pt x="574" y="450"/>
                  </a:lnTo>
                  <a:lnTo>
                    <a:pt x="570" y="456"/>
                  </a:lnTo>
                  <a:lnTo>
                    <a:pt x="562" y="466"/>
                  </a:lnTo>
                  <a:lnTo>
                    <a:pt x="556" y="471"/>
                  </a:lnTo>
                  <a:lnTo>
                    <a:pt x="551" y="475"/>
                  </a:lnTo>
                  <a:lnTo>
                    <a:pt x="547" y="478"/>
                  </a:lnTo>
                  <a:lnTo>
                    <a:pt x="544" y="480"/>
                  </a:lnTo>
                  <a:lnTo>
                    <a:pt x="543" y="481"/>
                  </a:lnTo>
                  <a:lnTo>
                    <a:pt x="536" y="483"/>
                  </a:lnTo>
                  <a:lnTo>
                    <a:pt x="535" y="483"/>
                  </a:lnTo>
                  <a:lnTo>
                    <a:pt x="532" y="481"/>
                  </a:lnTo>
                  <a:lnTo>
                    <a:pt x="526" y="480"/>
                  </a:lnTo>
                  <a:lnTo>
                    <a:pt x="522" y="477"/>
                  </a:lnTo>
                  <a:lnTo>
                    <a:pt x="516" y="473"/>
                  </a:lnTo>
                  <a:lnTo>
                    <a:pt x="509" y="468"/>
                  </a:lnTo>
                  <a:lnTo>
                    <a:pt x="501" y="463"/>
                  </a:lnTo>
                  <a:lnTo>
                    <a:pt x="493" y="458"/>
                  </a:lnTo>
                  <a:lnTo>
                    <a:pt x="486" y="453"/>
                  </a:lnTo>
                  <a:lnTo>
                    <a:pt x="479" y="449"/>
                  </a:lnTo>
                  <a:lnTo>
                    <a:pt x="474" y="444"/>
                  </a:lnTo>
                  <a:lnTo>
                    <a:pt x="463" y="433"/>
                  </a:lnTo>
                  <a:lnTo>
                    <a:pt x="459" y="429"/>
                  </a:lnTo>
                  <a:lnTo>
                    <a:pt x="457" y="426"/>
                  </a:lnTo>
                  <a:lnTo>
                    <a:pt x="456" y="425"/>
                  </a:lnTo>
                  <a:lnTo>
                    <a:pt x="455" y="425"/>
                  </a:lnTo>
                  <a:lnTo>
                    <a:pt x="453" y="424"/>
                  </a:lnTo>
                  <a:lnTo>
                    <a:pt x="451" y="424"/>
                  </a:lnTo>
                  <a:lnTo>
                    <a:pt x="448" y="424"/>
                  </a:lnTo>
                  <a:lnTo>
                    <a:pt x="443" y="422"/>
                  </a:lnTo>
                  <a:lnTo>
                    <a:pt x="433" y="411"/>
                  </a:lnTo>
                  <a:lnTo>
                    <a:pt x="428" y="405"/>
                  </a:lnTo>
                  <a:lnTo>
                    <a:pt x="422" y="396"/>
                  </a:lnTo>
                  <a:lnTo>
                    <a:pt x="419" y="391"/>
                  </a:lnTo>
                  <a:lnTo>
                    <a:pt x="411" y="377"/>
                  </a:lnTo>
                  <a:lnTo>
                    <a:pt x="407" y="370"/>
                  </a:lnTo>
                  <a:lnTo>
                    <a:pt x="406" y="367"/>
                  </a:lnTo>
                  <a:lnTo>
                    <a:pt x="403" y="363"/>
                  </a:lnTo>
                  <a:lnTo>
                    <a:pt x="400" y="357"/>
                  </a:lnTo>
                  <a:lnTo>
                    <a:pt x="397" y="351"/>
                  </a:lnTo>
                  <a:lnTo>
                    <a:pt x="396" y="345"/>
                  </a:lnTo>
                  <a:lnTo>
                    <a:pt x="393" y="334"/>
                  </a:lnTo>
                  <a:lnTo>
                    <a:pt x="391" y="322"/>
                  </a:lnTo>
                  <a:lnTo>
                    <a:pt x="390" y="309"/>
                  </a:lnTo>
                  <a:lnTo>
                    <a:pt x="389" y="302"/>
                  </a:lnTo>
                  <a:lnTo>
                    <a:pt x="388" y="296"/>
                  </a:lnTo>
                  <a:lnTo>
                    <a:pt x="386" y="292"/>
                  </a:lnTo>
                  <a:lnTo>
                    <a:pt x="384" y="288"/>
                  </a:lnTo>
                  <a:lnTo>
                    <a:pt x="383" y="284"/>
                  </a:lnTo>
                  <a:lnTo>
                    <a:pt x="381" y="284"/>
                  </a:lnTo>
                  <a:lnTo>
                    <a:pt x="379" y="282"/>
                  </a:lnTo>
                  <a:lnTo>
                    <a:pt x="378" y="281"/>
                  </a:lnTo>
                  <a:lnTo>
                    <a:pt x="378" y="279"/>
                  </a:lnTo>
                  <a:lnTo>
                    <a:pt x="377" y="276"/>
                  </a:lnTo>
                  <a:lnTo>
                    <a:pt x="376" y="268"/>
                  </a:lnTo>
                  <a:lnTo>
                    <a:pt x="374" y="259"/>
                  </a:lnTo>
                  <a:lnTo>
                    <a:pt x="373" y="250"/>
                  </a:lnTo>
                  <a:lnTo>
                    <a:pt x="372" y="242"/>
                  </a:lnTo>
                  <a:lnTo>
                    <a:pt x="372" y="234"/>
                  </a:lnTo>
                  <a:lnTo>
                    <a:pt x="373" y="228"/>
                  </a:lnTo>
                  <a:lnTo>
                    <a:pt x="373" y="226"/>
                  </a:lnTo>
                  <a:lnTo>
                    <a:pt x="371" y="223"/>
                  </a:lnTo>
                  <a:lnTo>
                    <a:pt x="370" y="217"/>
                  </a:lnTo>
                  <a:lnTo>
                    <a:pt x="368" y="211"/>
                  </a:lnTo>
                  <a:lnTo>
                    <a:pt x="367" y="205"/>
                  </a:lnTo>
                  <a:lnTo>
                    <a:pt x="366" y="200"/>
                  </a:lnTo>
                  <a:lnTo>
                    <a:pt x="366" y="187"/>
                  </a:lnTo>
                  <a:lnTo>
                    <a:pt x="366" y="182"/>
                  </a:lnTo>
                  <a:lnTo>
                    <a:pt x="364" y="176"/>
                  </a:lnTo>
                  <a:lnTo>
                    <a:pt x="360" y="169"/>
                  </a:lnTo>
                  <a:lnTo>
                    <a:pt x="357" y="162"/>
                  </a:lnTo>
                  <a:lnTo>
                    <a:pt x="356" y="154"/>
                  </a:lnTo>
                  <a:lnTo>
                    <a:pt x="357" y="150"/>
                  </a:lnTo>
                  <a:lnTo>
                    <a:pt x="358" y="145"/>
                  </a:lnTo>
                  <a:lnTo>
                    <a:pt x="359" y="141"/>
                  </a:lnTo>
                  <a:lnTo>
                    <a:pt x="360" y="136"/>
                  </a:lnTo>
                  <a:lnTo>
                    <a:pt x="360" y="130"/>
                  </a:lnTo>
                  <a:lnTo>
                    <a:pt x="358" y="125"/>
                  </a:lnTo>
                  <a:lnTo>
                    <a:pt x="356" y="120"/>
                  </a:lnTo>
                  <a:lnTo>
                    <a:pt x="355" y="115"/>
                  </a:lnTo>
                  <a:lnTo>
                    <a:pt x="355" y="109"/>
                  </a:lnTo>
                  <a:lnTo>
                    <a:pt x="357" y="102"/>
                  </a:lnTo>
                  <a:lnTo>
                    <a:pt x="360" y="98"/>
                  </a:lnTo>
                  <a:lnTo>
                    <a:pt x="362" y="95"/>
                  </a:lnTo>
                  <a:lnTo>
                    <a:pt x="365" y="91"/>
                  </a:lnTo>
                  <a:lnTo>
                    <a:pt x="370" y="86"/>
                  </a:lnTo>
                  <a:lnTo>
                    <a:pt x="376" y="75"/>
                  </a:lnTo>
                  <a:lnTo>
                    <a:pt x="378" y="71"/>
                  </a:lnTo>
                  <a:lnTo>
                    <a:pt x="383" y="57"/>
                  </a:lnTo>
                  <a:lnTo>
                    <a:pt x="391" y="44"/>
                  </a:lnTo>
                  <a:lnTo>
                    <a:pt x="401" y="33"/>
                  </a:lnTo>
                  <a:lnTo>
                    <a:pt x="411" y="24"/>
                  </a:lnTo>
                  <a:lnTo>
                    <a:pt x="423" y="17"/>
                  </a:lnTo>
                  <a:lnTo>
                    <a:pt x="435" y="11"/>
                  </a:lnTo>
                  <a:lnTo>
                    <a:pt x="448" y="7"/>
                  </a:lnTo>
                  <a:lnTo>
                    <a:pt x="461" y="3"/>
                  </a:lnTo>
                  <a:lnTo>
                    <a:pt x="473" y="2"/>
                  </a:lnTo>
                  <a:lnTo>
                    <a:pt x="486" y="0"/>
                  </a:lnTo>
                  <a:lnTo>
                    <a:pt x="49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65000"/>
                  </a:schemeClr>
                </a:gs>
                <a:gs pos="34000">
                  <a:schemeClr val="tx1">
                    <a:lumMod val="65000"/>
                    <a:lumOff val="3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837472" y="3989461"/>
              <a:ext cx="99594" cy="36992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82" y="0"/>
                </a:cxn>
                <a:cxn ang="0">
                  <a:pos x="90" y="0"/>
                </a:cxn>
                <a:cxn ang="0">
                  <a:pos x="96" y="1"/>
                </a:cxn>
                <a:cxn ang="0">
                  <a:pos x="98" y="2"/>
                </a:cxn>
                <a:cxn ang="0">
                  <a:pos x="100" y="3"/>
                </a:cxn>
                <a:cxn ang="0">
                  <a:pos x="102" y="5"/>
                </a:cxn>
                <a:cxn ang="0">
                  <a:pos x="103" y="6"/>
                </a:cxn>
                <a:cxn ang="0">
                  <a:pos x="103" y="8"/>
                </a:cxn>
                <a:cxn ang="0">
                  <a:pos x="105" y="22"/>
                </a:cxn>
                <a:cxn ang="0">
                  <a:pos x="103" y="22"/>
                </a:cxn>
                <a:cxn ang="0">
                  <a:pos x="102" y="21"/>
                </a:cxn>
                <a:cxn ang="0">
                  <a:pos x="100" y="20"/>
                </a:cxn>
                <a:cxn ang="0">
                  <a:pos x="96" y="19"/>
                </a:cxn>
                <a:cxn ang="0">
                  <a:pos x="90" y="18"/>
                </a:cxn>
                <a:cxn ang="0">
                  <a:pos x="80" y="18"/>
                </a:cxn>
                <a:cxn ang="0">
                  <a:pos x="69" y="19"/>
                </a:cxn>
                <a:cxn ang="0">
                  <a:pos x="56" y="20"/>
                </a:cxn>
                <a:cxn ang="0">
                  <a:pos x="43" y="22"/>
                </a:cxn>
                <a:cxn ang="0">
                  <a:pos x="33" y="25"/>
                </a:cxn>
                <a:cxn ang="0">
                  <a:pos x="24" y="29"/>
                </a:cxn>
                <a:cxn ang="0">
                  <a:pos x="17" y="32"/>
                </a:cxn>
                <a:cxn ang="0">
                  <a:pos x="12" y="35"/>
                </a:cxn>
                <a:cxn ang="0">
                  <a:pos x="10" y="38"/>
                </a:cxn>
                <a:cxn ang="0">
                  <a:pos x="9" y="39"/>
                </a:cxn>
                <a:cxn ang="0">
                  <a:pos x="8" y="37"/>
                </a:cxn>
                <a:cxn ang="0">
                  <a:pos x="6" y="34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4" y="19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31" y="8"/>
                </a:cxn>
                <a:cxn ang="0">
                  <a:pos x="41" y="5"/>
                </a:cxn>
                <a:cxn ang="0">
                  <a:pos x="50" y="3"/>
                </a:cxn>
                <a:cxn ang="0">
                  <a:pos x="58" y="1"/>
                </a:cxn>
                <a:cxn ang="0">
                  <a:pos x="65" y="0"/>
                </a:cxn>
                <a:cxn ang="0">
                  <a:pos x="73" y="0"/>
                </a:cxn>
              </a:cxnLst>
              <a:rect l="0" t="0" r="r" b="b"/>
              <a:pathLst>
                <a:path w="105" h="39">
                  <a:moveTo>
                    <a:pt x="73" y="0"/>
                  </a:moveTo>
                  <a:lnTo>
                    <a:pt x="82" y="0"/>
                  </a:lnTo>
                  <a:lnTo>
                    <a:pt x="90" y="0"/>
                  </a:lnTo>
                  <a:lnTo>
                    <a:pt x="96" y="1"/>
                  </a:lnTo>
                  <a:lnTo>
                    <a:pt x="98" y="2"/>
                  </a:lnTo>
                  <a:lnTo>
                    <a:pt x="100" y="3"/>
                  </a:lnTo>
                  <a:lnTo>
                    <a:pt x="102" y="5"/>
                  </a:lnTo>
                  <a:lnTo>
                    <a:pt x="103" y="6"/>
                  </a:lnTo>
                  <a:lnTo>
                    <a:pt x="103" y="8"/>
                  </a:lnTo>
                  <a:lnTo>
                    <a:pt x="105" y="22"/>
                  </a:lnTo>
                  <a:lnTo>
                    <a:pt x="103" y="22"/>
                  </a:lnTo>
                  <a:lnTo>
                    <a:pt x="102" y="21"/>
                  </a:lnTo>
                  <a:lnTo>
                    <a:pt x="100" y="20"/>
                  </a:lnTo>
                  <a:lnTo>
                    <a:pt x="96" y="19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69" y="19"/>
                  </a:lnTo>
                  <a:lnTo>
                    <a:pt x="56" y="20"/>
                  </a:lnTo>
                  <a:lnTo>
                    <a:pt x="43" y="22"/>
                  </a:lnTo>
                  <a:lnTo>
                    <a:pt x="33" y="25"/>
                  </a:lnTo>
                  <a:lnTo>
                    <a:pt x="24" y="29"/>
                  </a:lnTo>
                  <a:lnTo>
                    <a:pt x="17" y="32"/>
                  </a:lnTo>
                  <a:lnTo>
                    <a:pt x="12" y="35"/>
                  </a:lnTo>
                  <a:lnTo>
                    <a:pt x="10" y="38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6" y="34"/>
                  </a:lnTo>
                  <a:lnTo>
                    <a:pt x="3" y="29"/>
                  </a:lnTo>
                  <a:lnTo>
                    <a:pt x="0" y="22"/>
                  </a:lnTo>
                  <a:lnTo>
                    <a:pt x="4" y="19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31" y="8"/>
                  </a:lnTo>
                  <a:lnTo>
                    <a:pt x="41" y="5"/>
                  </a:lnTo>
                  <a:lnTo>
                    <a:pt x="50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266D808B-6635-4CD4-B0B3-43CA48BAC8C7}"/>
              </a:ext>
            </a:extLst>
          </p:cNvPr>
          <p:cNvSpPr txBox="1"/>
          <p:nvPr/>
        </p:nvSpPr>
        <p:spPr>
          <a:xfrm>
            <a:off x="3779912" y="2348880"/>
            <a:ext cx="2664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Was ist BPMN?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Zweck und Vorteile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Diagrammelement</a:t>
            </a:r>
            <a:br>
              <a:rPr lang="de-DE" dirty="0"/>
            </a:br>
            <a:r>
              <a:rPr lang="de-DE" dirty="0"/>
              <a:t> und Symbole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Wie werden sie erstellt</a:t>
            </a:r>
          </a:p>
          <a:p>
            <a:endParaRPr lang="de-A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dirty="0"/>
              <a:t>Submodelle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AT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59339" y="2007580"/>
            <a:ext cx="234082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Was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ist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BPMN</a:t>
            </a: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bg1"/>
                </a:solidFill>
                <a:cs typeface="Arial" charset="0"/>
              </a:rPr>
              <a:t>Business Processing Model Notation:</a:t>
            </a:r>
          </a:p>
          <a:p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Methode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und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Symbolik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für 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grafische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Darstellung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einzelner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Schritte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eines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Geschäftsprozesses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59339" y="2007580"/>
            <a:ext cx="234082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Zweck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und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Vorteile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Mit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leichten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vereínfachten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Visualisierung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den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Prozess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für Mitarbeiter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verständlich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machen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19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34486" y="1783000"/>
            <a:ext cx="2340826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Symbole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Ereignisse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Aktivitäten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cs typeface="Arial" charset="0"/>
              </a:rPr>
            </a:br>
            <a:r>
              <a:rPr lang="en-US" sz="1600" dirty="0">
                <a:solidFill>
                  <a:schemeClr val="bg1"/>
                </a:solidFill>
                <a:cs typeface="Arial" charset="0"/>
              </a:rPr>
              <a:t>Gateways:</a:t>
            </a:r>
            <a:br>
              <a:rPr lang="en-US" sz="1600" dirty="0">
                <a:solidFill>
                  <a:schemeClr val="bg1"/>
                </a:solidFill>
                <a:cs typeface="Arial" charset="0"/>
              </a:rPr>
            </a:b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Sequenzfluss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cs typeface="Arial" charset="0"/>
              </a:rPr>
            </a:b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Nachrichtenfluss</a:t>
            </a:r>
            <a:br>
              <a:rPr lang="en-US" sz="1600" dirty="0">
                <a:solidFill>
                  <a:schemeClr val="bg1"/>
                </a:solidFill>
                <a:cs typeface="Arial" charset="0"/>
              </a:rPr>
            </a:b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Assoziation</a:t>
            </a:r>
            <a:br>
              <a:rPr lang="en-US" sz="1600" dirty="0">
                <a:solidFill>
                  <a:schemeClr val="bg1"/>
                </a:solidFill>
                <a:cs typeface="Arial" charset="0"/>
              </a:rPr>
            </a:b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Becken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und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Schwimmbahn</a:t>
            </a:r>
            <a:br>
              <a:rPr lang="en-US" sz="1600" dirty="0">
                <a:solidFill>
                  <a:schemeClr val="bg1"/>
                </a:solidFill>
                <a:cs typeface="Arial" charset="0"/>
              </a:rPr>
            </a:br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9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pSp>
        <p:nvGrpSpPr>
          <p:cNvPr id="2" name="Группа 270"/>
          <p:cNvGrpSpPr>
            <a:grpSpLocks/>
          </p:cNvGrpSpPr>
          <p:nvPr/>
        </p:nvGrpSpPr>
        <p:grpSpPr bwMode="auto">
          <a:xfrm>
            <a:off x="242888" y="1484784"/>
            <a:ext cx="1477963" cy="4214812"/>
            <a:chOff x="6469082" y="758806"/>
            <a:chExt cx="304800" cy="868363"/>
          </a:xfrm>
        </p:grpSpPr>
        <p:sp>
          <p:nvSpPr>
            <p:cNvPr id="6156" name="Freeform 63"/>
            <p:cNvSpPr>
              <a:spLocks noEditPoints="1"/>
            </p:cNvSpPr>
            <p:nvPr/>
          </p:nvSpPr>
          <p:spPr bwMode="auto">
            <a:xfrm>
              <a:off x="6469082" y="758806"/>
              <a:ext cx="304800" cy="868363"/>
            </a:xfrm>
            <a:custGeom>
              <a:avLst/>
              <a:gdLst>
                <a:gd name="T0" fmla="*/ 219075 w 192"/>
                <a:gd name="T1" fmla="*/ 436563 h 547"/>
                <a:gd name="T2" fmla="*/ 152400 w 192"/>
                <a:gd name="T3" fmla="*/ 3175 h 547"/>
                <a:gd name="T4" fmla="*/ 177800 w 192"/>
                <a:gd name="T5" fmla="*/ 28575 h 547"/>
                <a:gd name="T6" fmla="*/ 195262 w 192"/>
                <a:gd name="T7" fmla="*/ 63500 h 547"/>
                <a:gd name="T8" fmla="*/ 187325 w 192"/>
                <a:gd name="T9" fmla="*/ 114300 h 547"/>
                <a:gd name="T10" fmla="*/ 212725 w 192"/>
                <a:gd name="T11" fmla="*/ 150813 h 547"/>
                <a:gd name="T12" fmla="*/ 225425 w 192"/>
                <a:gd name="T13" fmla="*/ 171450 h 547"/>
                <a:gd name="T14" fmla="*/ 225425 w 192"/>
                <a:gd name="T15" fmla="*/ 182563 h 547"/>
                <a:gd name="T16" fmla="*/ 215900 w 192"/>
                <a:gd name="T17" fmla="*/ 177800 h 547"/>
                <a:gd name="T18" fmla="*/ 219075 w 192"/>
                <a:gd name="T19" fmla="*/ 184150 h 547"/>
                <a:gd name="T20" fmla="*/ 215900 w 192"/>
                <a:gd name="T21" fmla="*/ 188913 h 547"/>
                <a:gd name="T22" fmla="*/ 211138 w 192"/>
                <a:gd name="T23" fmla="*/ 273050 h 547"/>
                <a:gd name="T24" fmla="*/ 234950 w 192"/>
                <a:gd name="T25" fmla="*/ 417513 h 547"/>
                <a:gd name="T26" fmla="*/ 228600 w 192"/>
                <a:gd name="T27" fmla="*/ 465138 h 547"/>
                <a:gd name="T28" fmla="*/ 233363 w 192"/>
                <a:gd name="T29" fmla="*/ 485775 h 547"/>
                <a:gd name="T30" fmla="*/ 258763 w 192"/>
                <a:gd name="T31" fmla="*/ 560388 h 547"/>
                <a:gd name="T32" fmla="*/ 266700 w 192"/>
                <a:gd name="T33" fmla="*/ 677863 h 547"/>
                <a:gd name="T34" fmla="*/ 276225 w 192"/>
                <a:gd name="T35" fmla="*/ 835025 h 547"/>
                <a:gd name="T36" fmla="*/ 279400 w 192"/>
                <a:gd name="T37" fmla="*/ 868363 h 547"/>
                <a:gd name="T38" fmla="*/ 239713 w 192"/>
                <a:gd name="T39" fmla="*/ 838200 h 547"/>
                <a:gd name="T40" fmla="*/ 234950 w 192"/>
                <a:gd name="T41" fmla="*/ 849313 h 547"/>
                <a:gd name="T42" fmla="*/ 223838 w 192"/>
                <a:gd name="T43" fmla="*/ 838200 h 547"/>
                <a:gd name="T44" fmla="*/ 227013 w 192"/>
                <a:gd name="T45" fmla="*/ 793750 h 547"/>
                <a:gd name="T46" fmla="*/ 207963 w 192"/>
                <a:gd name="T47" fmla="*/ 660400 h 547"/>
                <a:gd name="T48" fmla="*/ 195262 w 192"/>
                <a:gd name="T49" fmla="*/ 576263 h 547"/>
                <a:gd name="T50" fmla="*/ 155575 w 192"/>
                <a:gd name="T51" fmla="*/ 550863 h 547"/>
                <a:gd name="T52" fmla="*/ 109538 w 192"/>
                <a:gd name="T53" fmla="*/ 503238 h 547"/>
                <a:gd name="T54" fmla="*/ 93662 w 192"/>
                <a:gd name="T55" fmla="*/ 622300 h 547"/>
                <a:gd name="T56" fmla="*/ 79375 w 192"/>
                <a:gd name="T57" fmla="*/ 755650 h 547"/>
                <a:gd name="T58" fmla="*/ 90487 w 192"/>
                <a:gd name="T59" fmla="*/ 825500 h 547"/>
                <a:gd name="T60" fmla="*/ 87312 w 192"/>
                <a:gd name="T61" fmla="*/ 863600 h 547"/>
                <a:gd name="T62" fmla="*/ 53975 w 192"/>
                <a:gd name="T63" fmla="*/ 819150 h 547"/>
                <a:gd name="T64" fmla="*/ 39687 w 192"/>
                <a:gd name="T65" fmla="*/ 669925 h 547"/>
                <a:gd name="T66" fmla="*/ 30163 w 192"/>
                <a:gd name="T67" fmla="*/ 579438 h 547"/>
                <a:gd name="T68" fmla="*/ 17463 w 192"/>
                <a:gd name="T69" fmla="*/ 495300 h 547"/>
                <a:gd name="T70" fmla="*/ 7938 w 192"/>
                <a:gd name="T71" fmla="*/ 407988 h 547"/>
                <a:gd name="T72" fmla="*/ 4763 w 192"/>
                <a:gd name="T73" fmla="*/ 207963 h 547"/>
                <a:gd name="T74" fmla="*/ 31750 w 192"/>
                <a:gd name="T75" fmla="*/ 161925 h 547"/>
                <a:gd name="T76" fmla="*/ 52388 w 192"/>
                <a:gd name="T77" fmla="*/ 217488 h 547"/>
                <a:gd name="T78" fmla="*/ 34925 w 192"/>
                <a:gd name="T79" fmla="*/ 363538 h 547"/>
                <a:gd name="T80" fmla="*/ 96837 w 192"/>
                <a:gd name="T81" fmla="*/ 334963 h 547"/>
                <a:gd name="T82" fmla="*/ 136525 w 192"/>
                <a:gd name="T83" fmla="*/ 349250 h 547"/>
                <a:gd name="T84" fmla="*/ 188912 w 192"/>
                <a:gd name="T85" fmla="*/ 338138 h 547"/>
                <a:gd name="T86" fmla="*/ 209550 w 192"/>
                <a:gd name="T87" fmla="*/ 401638 h 547"/>
                <a:gd name="T88" fmla="*/ 188912 w 192"/>
                <a:gd name="T89" fmla="*/ 328613 h 547"/>
                <a:gd name="T90" fmla="*/ 190500 w 192"/>
                <a:gd name="T91" fmla="*/ 242888 h 547"/>
                <a:gd name="T92" fmla="*/ 188912 w 192"/>
                <a:gd name="T93" fmla="*/ 173038 h 547"/>
                <a:gd name="T94" fmla="*/ 173037 w 192"/>
                <a:gd name="T95" fmla="*/ 160338 h 547"/>
                <a:gd name="T96" fmla="*/ 187325 w 192"/>
                <a:gd name="T97" fmla="*/ 173038 h 547"/>
                <a:gd name="T98" fmla="*/ 157162 w 192"/>
                <a:gd name="T99" fmla="*/ 152400 h 547"/>
                <a:gd name="T100" fmla="*/ 136525 w 192"/>
                <a:gd name="T101" fmla="*/ 127000 h 547"/>
                <a:gd name="T102" fmla="*/ 122238 w 192"/>
                <a:gd name="T103" fmla="*/ 165100 h 547"/>
                <a:gd name="T104" fmla="*/ 88900 w 192"/>
                <a:gd name="T105" fmla="*/ 147638 h 547"/>
                <a:gd name="T106" fmla="*/ 68263 w 192"/>
                <a:gd name="T107" fmla="*/ 119063 h 547"/>
                <a:gd name="T108" fmla="*/ 61913 w 192"/>
                <a:gd name="T109" fmla="*/ 96838 h 547"/>
                <a:gd name="T110" fmla="*/ 58738 w 192"/>
                <a:gd name="T111" fmla="*/ 85725 h 547"/>
                <a:gd name="T112" fmla="*/ 69850 w 192"/>
                <a:gd name="T113" fmla="*/ 58738 h 547"/>
                <a:gd name="T114" fmla="*/ 112713 w 192"/>
                <a:gd name="T115" fmla="*/ 6350 h 5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2"/>
                <a:gd name="T175" fmla="*/ 0 h 547"/>
                <a:gd name="T176" fmla="*/ 192 w 192"/>
                <a:gd name="T177" fmla="*/ 547 h 5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2" h="547">
                  <a:moveTo>
                    <a:pt x="132" y="269"/>
                  </a:moveTo>
                  <a:lnTo>
                    <a:pt x="135" y="276"/>
                  </a:lnTo>
                  <a:lnTo>
                    <a:pt x="139" y="291"/>
                  </a:lnTo>
                  <a:lnTo>
                    <a:pt x="139" y="285"/>
                  </a:lnTo>
                  <a:lnTo>
                    <a:pt x="138" y="275"/>
                  </a:lnTo>
                  <a:lnTo>
                    <a:pt x="136" y="272"/>
                  </a:lnTo>
                  <a:lnTo>
                    <a:pt x="132" y="269"/>
                  </a:lnTo>
                  <a:close/>
                  <a:moveTo>
                    <a:pt x="85" y="0"/>
                  </a:moveTo>
                  <a:lnTo>
                    <a:pt x="91" y="0"/>
                  </a:lnTo>
                  <a:lnTo>
                    <a:pt x="96" y="2"/>
                  </a:lnTo>
                  <a:lnTo>
                    <a:pt x="99" y="5"/>
                  </a:lnTo>
                  <a:lnTo>
                    <a:pt x="103" y="10"/>
                  </a:lnTo>
                  <a:lnTo>
                    <a:pt x="107" y="14"/>
                  </a:lnTo>
                  <a:lnTo>
                    <a:pt x="109" y="16"/>
                  </a:lnTo>
                  <a:lnTo>
                    <a:pt x="112" y="18"/>
                  </a:lnTo>
                  <a:lnTo>
                    <a:pt x="112" y="20"/>
                  </a:lnTo>
                  <a:lnTo>
                    <a:pt x="112" y="25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23" y="40"/>
                  </a:lnTo>
                  <a:lnTo>
                    <a:pt x="125" y="45"/>
                  </a:lnTo>
                  <a:lnTo>
                    <a:pt x="125" y="53"/>
                  </a:lnTo>
                  <a:lnTo>
                    <a:pt x="123" y="59"/>
                  </a:lnTo>
                  <a:lnTo>
                    <a:pt x="120" y="66"/>
                  </a:lnTo>
                  <a:lnTo>
                    <a:pt x="118" y="72"/>
                  </a:lnTo>
                  <a:lnTo>
                    <a:pt x="118" y="78"/>
                  </a:lnTo>
                  <a:lnTo>
                    <a:pt x="120" y="83"/>
                  </a:lnTo>
                  <a:lnTo>
                    <a:pt x="125" y="88"/>
                  </a:lnTo>
                  <a:lnTo>
                    <a:pt x="129" y="91"/>
                  </a:lnTo>
                  <a:lnTo>
                    <a:pt x="134" y="95"/>
                  </a:lnTo>
                  <a:lnTo>
                    <a:pt x="139" y="99"/>
                  </a:lnTo>
                  <a:lnTo>
                    <a:pt x="142" y="103"/>
                  </a:lnTo>
                  <a:lnTo>
                    <a:pt x="144" y="109"/>
                  </a:lnTo>
                  <a:lnTo>
                    <a:pt x="143" y="109"/>
                  </a:lnTo>
                  <a:lnTo>
                    <a:pt x="142" y="108"/>
                  </a:lnTo>
                  <a:lnTo>
                    <a:pt x="142" y="107"/>
                  </a:lnTo>
                  <a:lnTo>
                    <a:pt x="139" y="107"/>
                  </a:lnTo>
                  <a:lnTo>
                    <a:pt x="139" y="109"/>
                  </a:lnTo>
                  <a:lnTo>
                    <a:pt x="141" y="112"/>
                  </a:lnTo>
                  <a:lnTo>
                    <a:pt x="142" y="115"/>
                  </a:lnTo>
                  <a:lnTo>
                    <a:pt x="142" y="117"/>
                  </a:lnTo>
                  <a:lnTo>
                    <a:pt x="141" y="115"/>
                  </a:lnTo>
                  <a:lnTo>
                    <a:pt x="139" y="113"/>
                  </a:lnTo>
                  <a:lnTo>
                    <a:pt x="137" y="113"/>
                  </a:lnTo>
                  <a:lnTo>
                    <a:pt x="136" y="112"/>
                  </a:lnTo>
                  <a:lnTo>
                    <a:pt x="136" y="111"/>
                  </a:lnTo>
                  <a:lnTo>
                    <a:pt x="136" y="112"/>
                  </a:lnTo>
                  <a:lnTo>
                    <a:pt x="136" y="114"/>
                  </a:lnTo>
                  <a:lnTo>
                    <a:pt x="136" y="115"/>
                  </a:lnTo>
                  <a:lnTo>
                    <a:pt x="138" y="116"/>
                  </a:lnTo>
                  <a:lnTo>
                    <a:pt x="140" y="117"/>
                  </a:lnTo>
                  <a:lnTo>
                    <a:pt x="142" y="118"/>
                  </a:lnTo>
                  <a:lnTo>
                    <a:pt x="144" y="119"/>
                  </a:lnTo>
                  <a:lnTo>
                    <a:pt x="141" y="120"/>
                  </a:lnTo>
                  <a:lnTo>
                    <a:pt x="136" y="119"/>
                  </a:lnTo>
                  <a:lnTo>
                    <a:pt x="129" y="117"/>
                  </a:lnTo>
                  <a:lnTo>
                    <a:pt x="131" y="134"/>
                  </a:lnTo>
                  <a:lnTo>
                    <a:pt x="130" y="150"/>
                  </a:lnTo>
                  <a:lnTo>
                    <a:pt x="131" y="166"/>
                  </a:lnTo>
                  <a:lnTo>
                    <a:pt x="133" y="172"/>
                  </a:lnTo>
                  <a:lnTo>
                    <a:pt x="136" y="178"/>
                  </a:lnTo>
                  <a:lnTo>
                    <a:pt x="139" y="197"/>
                  </a:lnTo>
                  <a:lnTo>
                    <a:pt x="144" y="237"/>
                  </a:lnTo>
                  <a:lnTo>
                    <a:pt x="147" y="257"/>
                  </a:lnTo>
                  <a:lnTo>
                    <a:pt x="148" y="263"/>
                  </a:lnTo>
                  <a:lnTo>
                    <a:pt x="151" y="268"/>
                  </a:lnTo>
                  <a:lnTo>
                    <a:pt x="152" y="274"/>
                  </a:lnTo>
                  <a:lnTo>
                    <a:pt x="151" y="280"/>
                  </a:lnTo>
                  <a:lnTo>
                    <a:pt x="147" y="287"/>
                  </a:lnTo>
                  <a:lnTo>
                    <a:pt x="144" y="293"/>
                  </a:lnTo>
                  <a:lnTo>
                    <a:pt x="143" y="299"/>
                  </a:lnTo>
                  <a:lnTo>
                    <a:pt x="143" y="301"/>
                  </a:lnTo>
                  <a:lnTo>
                    <a:pt x="144" y="302"/>
                  </a:lnTo>
                  <a:lnTo>
                    <a:pt x="145" y="304"/>
                  </a:lnTo>
                  <a:lnTo>
                    <a:pt x="147" y="306"/>
                  </a:lnTo>
                  <a:lnTo>
                    <a:pt x="147" y="308"/>
                  </a:lnTo>
                  <a:lnTo>
                    <a:pt x="151" y="318"/>
                  </a:lnTo>
                  <a:lnTo>
                    <a:pt x="155" y="329"/>
                  </a:lnTo>
                  <a:lnTo>
                    <a:pt x="160" y="341"/>
                  </a:lnTo>
                  <a:lnTo>
                    <a:pt x="163" y="353"/>
                  </a:lnTo>
                  <a:lnTo>
                    <a:pt x="166" y="363"/>
                  </a:lnTo>
                  <a:lnTo>
                    <a:pt x="166" y="376"/>
                  </a:lnTo>
                  <a:lnTo>
                    <a:pt x="166" y="390"/>
                  </a:lnTo>
                  <a:lnTo>
                    <a:pt x="167" y="404"/>
                  </a:lnTo>
                  <a:lnTo>
                    <a:pt x="168" y="427"/>
                  </a:lnTo>
                  <a:lnTo>
                    <a:pt x="166" y="448"/>
                  </a:lnTo>
                  <a:lnTo>
                    <a:pt x="166" y="469"/>
                  </a:lnTo>
                  <a:lnTo>
                    <a:pt x="166" y="488"/>
                  </a:lnTo>
                  <a:lnTo>
                    <a:pt x="168" y="508"/>
                  </a:lnTo>
                  <a:lnTo>
                    <a:pt x="174" y="526"/>
                  </a:lnTo>
                  <a:lnTo>
                    <a:pt x="179" y="532"/>
                  </a:lnTo>
                  <a:lnTo>
                    <a:pt x="183" y="536"/>
                  </a:lnTo>
                  <a:lnTo>
                    <a:pt x="192" y="547"/>
                  </a:lnTo>
                  <a:lnTo>
                    <a:pt x="184" y="547"/>
                  </a:lnTo>
                  <a:lnTo>
                    <a:pt x="176" y="547"/>
                  </a:lnTo>
                  <a:lnTo>
                    <a:pt x="167" y="545"/>
                  </a:lnTo>
                  <a:lnTo>
                    <a:pt x="160" y="544"/>
                  </a:lnTo>
                  <a:lnTo>
                    <a:pt x="157" y="542"/>
                  </a:lnTo>
                  <a:lnTo>
                    <a:pt x="155" y="537"/>
                  </a:lnTo>
                  <a:lnTo>
                    <a:pt x="151" y="528"/>
                  </a:lnTo>
                  <a:lnTo>
                    <a:pt x="150" y="528"/>
                  </a:lnTo>
                  <a:lnTo>
                    <a:pt x="149" y="529"/>
                  </a:lnTo>
                  <a:lnTo>
                    <a:pt x="149" y="531"/>
                  </a:lnTo>
                  <a:lnTo>
                    <a:pt x="148" y="532"/>
                  </a:lnTo>
                  <a:lnTo>
                    <a:pt x="148" y="535"/>
                  </a:lnTo>
                  <a:lnTo>
                    <a:pt x="147" y="536"/>
                  </a:lnTo>
                  <a:lnTo>
                    <a:pt x="146" y="538"/>
                  </a:lnTo>
                  <a:lnTo>
                    <a:pt x="144" y="538"/>
                  </a:lnTo>
                  <a:lnTo>
                    <a:pt x="142" y="534"/>
                  </a:lnTo>
                  <a:lnTo>
                    <a:pt x="141" y="528"/>
                  </a:lnTo>
                  <a:lnTo>
                    <a:pt x="139" y="517"/>
                  </a:lnTo>
                  <a:lnTo>
                    <a:pt x="139" y="512"/>
                  </a:lnTo>
                  <a:lnTo>
                    <a:pt x="139" y="507"/>
                  </a:lnTo>
                  <a:lnTo>
                    <a:pt x="140" y="504"/>
                  </a:lnTo>
                  <a:lnTo>
                    <a:pt x="143" y="500"/>
                  </a:lnTo>
                  <a:lnTo>
                    <a:pt x="144" y="484"/>
                  </a:lnTo>
                  <a:lnTo>
                    <a:pt x="142" y="468"/>
                  </a:lnTo>
                  <a:lnTo>
                    <a:pt x="138" y="451"/>
                  </a:lnTo>
                  <a:lnTo>
                    <a:pt x="134" y="434"/>
                  </a:lnTo>
                  <a:lnTo>
                    <a:pt x="131" y="416"/>
                  </a:lnTo>
                  <a:lnTo>
                    <a:pt x="131" y="398"/>
                  </a:lnTo>
                  <a:lnTo>
                    <a:pt x="131" y="389"/>
                  </a:lnTo>
                  <a:lnTo>
                    <a:pt x="131" y="379"/>
                  </a:lnTo>
                  <a:lnTo>
                    <a:pt x="128" y="371"/>
                  </a:lnTo>
                  <a:lnTo>
                    <a:pt x="123" y="363"/>
                  </a:lnTo>
                  <a:lnTo>
                    <a:pt x="118" y="364"/>
                  </a:lnTo>
                  <a:lnTo>
                    <a:pt x="113" y="366"/>
                  </a:lnTo>
                  <a:lnTo>
                    <a:pt x="109" y="367"/>
                  </a:lnTo>
                  <a:lnTo>
                    <a:pt x="103" y="367"/>
                  </a:lnTo>
                  <a:lnTo>
                    <a:pt x="98" y="347"/>
                  </a:lnTo>
                  <a:lnTo>
                    <a:pt x="91" y="328"/>
                  </a:lnTo>
                  <a:lnTo>
                    <a:pt x="84" y="311"/>
                  </a:lnTo>
                  <a:lnTo>
                    <a:pt x="77" y="293"/>
                  </a:lnTo>
                  <a:lnTo>
                    <a:pt x="71" y="304"/>
                  </a:lnTo>
                  <a:lnTo>
                    <a:pt x="69" y="317"/>
                  </a:lnTo>
                  <a:lnTo>
                    <a:pt x="68" y="329"/>
                  </a:lnTo>
                  <a:lnTo>
                    <a:pt x="68" y="355"/>
                  </a:lnTo>
                  <a:lnTo>
                    <a:pt x="66" y="368"/>
                  </a:lnTo>
                  <a:lnTo>
                    <a:pt x="62" y="379"/>
                  </a:lnTo>
                  <a:lnTo>
                    <a:pt x="59" y="392"/>
                  </a:lnTo>
                  <a:lnTo>
                    <a:pt x="57" y="408"/>
                  </a:lnTo>
                  <a:lnTo>
                    <a:pt x="56" y="425"/>
                  </a:lnTo>
                  <a:lnTo>
                    <a:pt x="53" y="443"/>
                  </a:lnTo>
                  <a:lnTo>
                    <a:pt x="51" y="460"/>
                  </a:lnTo>
                  <a:lnTo>
                    <a:pt x="50" y="476"/>
                  </a:lnTo>
                  <a:lnTo>
                    <a:pt x="52" y="485"/>
                  </a:lnTo>
                  <a:lnTo>
                    <a:pt x="55" y="494"/>
                  </a:lnTo>
                  <a:lnTo>
                    <a:pt x="56" y="502"/>
                  </a:lnTo>
                  <a:lnTo>
                    <a:pt x="56" y="512"/>
                  </a:lnTo>
                  <a:lnTo>
                    <a:pt x="57" y="520"/>
                  </a:lnTo>
                  <a:lnTo>
                    <a:pt x="59" y="525"/>
                  </a:lnTo>
                  <a:lnTo>
                    <a:pt x="61" y="529"/>
                  </a:lnTo>
                  <a:lnTo>
                    <a:pt x="62" y="534"/>
                  </a:lnTo>
                  <a:lnTo>
                    <a:pt x="61" y="541"/>
                  </a:lnTo>
                  <a:lnTo>
                    <a:pt x="55" y="544"/>
                  </a:lnTo>
                  <a:lnTo>
                    <a:pt x="48" y="544"/>
                  </a:lnTo>
                  <a:lnTo>
                    <a:pt x="40" y="543"/>
                  </a:lnTo>
                  <a:lnTo>
                    <a:pt x="33" y="541"/>
                  </a:lnTo>
                  <a:lnTo>
                    <a:pt x="32" y="528"/>
                  </a:lnTo>
                  <a:lnTo>
                    <a:pt x="34" y="516"/>
                  </a:lnTo>
                  <a:lnTo>
                    <a:pt x="35" y="503"/>
                  </a:lnTo>
                  <a:lnTo>
                    <a:pt x="36" y="490"/>
                  </a:lnTo>
                  <a:lnTo>
                    <a:pt x="34" y="473"/>
                  </a:lnTo>
                  <a:lnTo>
                    <a:pt x="31" y="456"/>
                  </a:lnTo>
                  <a:lnTo>
                    <a:pt x="25" y="422"/>
                  </a:lnTo>
                  <a:lnTo>
                    <a:pt x="24" y="404"/>
                  </a:lnTo>
                  <a:lnTo>
                    <a:pt x="26" y="387"/>
                  </a:lnTo>
                  <a:lnTo>
                    <a:pt x="31" y="371"/>
                  </a:lnTo>
                  <a:lnTo>
                    <a:pt x="25" y="367"/>
                  </a:lnTo>
                  <a:lnTo>
                    <a:pt x="19" y="365"/>
                  </a:lnTo>
                  <a:lnTo>
                    <a:pt x="11" y="363"/>
                  </a:lnTo>
                  <a:lnTo>
                    <a:pt x="5" y="360"/>
                  </a:lnTo>
                  <a:lnTo>
                    <a:pt x="8" y="346"/>
                  </a:lnTo>
                  <a:lnTo>
                    <a:pt x="10" y="329"/>
                  </a:lnTo>
                  <a:lnTo>
                    <a:pt x="11" y="312"/>
                  </a:lnTo>
                  <a:lnTo>
                    <a:pt x="13" y="296"/>
                  </a:lnTo>
                  <a:lnTo>
                    <a:pt x="16" y="283"/>
                  </a:lnTo>
                  <a:lnTo>
                    <a:pt x="13" y="275"/>
                  </a:lnTo>
                  <a:lnTo>
                    <a:pt x="8" y="266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8"/>
                  </a:lnTo>
                  <a:lnTo>
                    <a:pt x="1" y="182"/>
                  </a:lnTo>
                  <a:lnTo>
                    <a:pt x="3" y="156"/>
                  </a:lnTo>
                  <a:lnTo>
                    <a:pt x="3" y="131"/>
                  </a:lnTo>
                  <a:lnTo>
                    <a:pt x="4" y="122"/>
                  </a:lnTo>
                  <a:lnTo>
                    <a:pt x="5" y="113"/>
                  </a:lnTo>
                  <a:lnTo>
                    <a:pt x="8" y="104"/>
                  </a:lnTo>
                  <a:lnTo>
                    <a:pt x="14" y="98"/>
                  </a:lnTo>
                  <a:lnTo>
                    <a:pt x="20" y="102"/>
                  </a:lnTo>
                  <a:lnTo>
                    <a:pt x="24" y="108"/>
                  </a:lnTo>
                  <a:lnTo>
                    <a:pt x="27" y="115"/>
                  </a:lnTo>
                  <a:lnTo>
                    <a:pt x="28" y="123"/>
                  </a:lnTo>
                  <a:lnTo>
                    <a:pt x="30" y="131"/>
                  </a:lnTo>
                  <a:lnTo>
                    <a:pt x="33" y="137"/>
                  </a:lnTo>
                  <a:lnTo>
                    <a:pt x="27" y="155"/>
                  </a:lnTo>
                  <a:lnTo>
                    <a:pt x="24" y="175"/>
                  </a:lnTo>
                  <a:lnTo>
                    <a:pt x="19" y="219"/>
                  </a:lnTo>
                  <a:lnTo>
                    <a:pt x="18" y="240"/>
                  </a:lnTo>
                  <a:lnTo>
                    <a:pt x="22" y="229"/>
                  </a:lnTo>
                  <a:lnTo>
                    <a:pt x="26" y="219"/>
                  </a:lnTo>
                  <a:lnTo>
                    <a:pt x="31" y="209"/>
                  </a:lnTo>
                  <a:lnTo>
                    <a:pt x="36" y="199"/>
                  </a:lnTo>
                  <a:lnTo>
                    <a:pt x="48" y="205"/>
                  </a:lnTo>
                  <a:lnTo>
                    <a:pt x="61" y="211"/>
                  </a:lnTo>
                  <a:lnTo>
                    <a:pt x="75" y="216"/>
                  </a:lnTo>
                  <a:lnTo>
                    <a:pt x="90" y="219"/>
                  </a:lnTo>
                  <a:lnTo>
                    <a:pt x="89" y="219"/>
                  </a:lnTo>
                  <a:lnTo>
                    <a:pt x="88" y="219"/>
                  </a:lnTo>
                  <a:lnTo>
                    <a:pt x="86" y="220"/>
                  </a:lnTo>
                  <a:lnTo>
                    <a:pt x="96" y="220"/>
                  </a:lnTo>
                  <a:lnTo>
                    <a:pt x="104" y="219"/>
                  </a:lnTo>
                  <a:lnTo>
                    <a:pt x="110" y="219"/>
                  </a:lnTo>
                  <a:lnTo>
                    <a:pt x="116" y="216"/>
                  </a:lnTo>
                  <a:lnTo>
                    <a:pt x="119" y="213"/>
                  </a:lnTo>
                  <a:lnTo>
                    <a:pt x="120" y="224"/>
                  </a:lnTo>
                  <a:lnTo>
                    <a:pt x="121" y="237"/>
                  </a:lnTo>
                  <a:lnTo>
                    <a:pt x="124" y="248"/>
                  </a:lnTo>
                  <a:lnTo>
                    <a:pt x="128" y="259"/>
                  </a:lnTo>
                  <a:lnTo>
                    <a:pt x="132" y="253"/>
                  </a:lnTo>
                  <a:lnTo>
                    <a:pt x="132" y="245"/>
                  </a:lnTo>
                  <a:lnTo>
                    <a:pt x="131" y="238"/>
                  </a:lnTo>
                  <a:lnTo>
                    <a:pt x="128" y="230"/>
                  </a:lnTo>
                  <a:lnTo>
                    <a:pt x="121" y="214"/>
                  </a:lnTo>
                  <a:lnTo>
                    <a:pt x="119" y="207"/>
                  </a:lnTo>
                  <a:lnTo>
                    <a:pt x="118" y="202"/>
                  </a:lnTo>
                  <a:lnTo>
                    <a:pt x="118" y="197"/>
                  </a:lnTo>
                  <a:lnTo>
                    <a:pt x="116" y="194"/>
                  </a:lnTo>
                  <a:lnTo>
                    <a:pt x="119" y="181"/>
                  </a:lnTo>
                  <a:lnTo>
                    <a:pt x="120" y="153"/>
                  </a:lnTo>
                  <a:lnTo>
                    <a:pt x="120" y="139"/>
                  </a:lnTo>
                  <a:lnTo>
                    <a:pt x="121" y="128"/>
                  </a:lnTo>
                  <a:lnTo>
                    <a:pt x="123" y="117"/>
                  </a:lnTo>
                  <a:lnTo>
                    <a:pt x="122" y="112"/>
                  </a:lnTo>
                  <a:lnTo>
                    <a:pt x="119" y="109"/>
                  </a:lnTo>
                  <a:lnTo>
                    <a:pt x="120" y="109"/>
                  </a:lnTo>
                  <a:lnTo>
                    <a:pt x="118" y="109"/>
                  </a:lnTo>
                  <a:lnTo>
                    <a:pt x="115" y="107"/>
                  </a:lnTo>
                  <a:lnTo>
                    <a:pt x="112" y="104"/>
                  </a:lnTo>
                  <a:lnTo>
                    <a:pt x="109" y="101"/>
                  </a:lnTo>
                  <a:lnTo>
                    <a:pt x="109" y="103"/>
                  </a:lnTo>
                  <a:lnTo>
                    <a:pt x="110" y="104"/>
                  </a:lnTo>
                  <a:lnTo>
                    <a:pt x="112" y="106"/>
                  </a:lnTo>
                  <a:lnTo>
                    <a:pt x="113" y="107"/>
                  </a:lnTo>
                  <a:lnTo>
                    <a:pt x="118" y="109"/>
                  </a:lnTo>
                  <a:lnTo>
                    <a:pt x="119" y="109"/>
                  </a:lnTo>
                  <a:lnTo>
                    <a:pt x="112" y="109"/>
                  </a:lnTo>
                  <a:lnTo>
                    <a:pt x="107" y="107"/>
                  </a:lnTo>
                  <a:lnTo>
                    <a:pt x="102" y="101"/>
                  </a:lnTo>
                  <a:lnTo>
                    <a:pt x="99" y="96"/>
                  </a:lnTo>
                  <a:lnTo>
                    <a:pt x="98" y="90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9" y="83"/>
                  </a:lnTo>
                  <a:lnTo>
                    <a:pt x="86" y="80"/>
                  </a:lnTo>
                  <a:lnTo>
                    <a:pt x="85" y="77"/>
                  </a:lnTo>
                  <a:lnTo>
                    <a:pt x="83" y="83"/>
                  </a:lnTo>
                  <a:lnTo>
                    <a:pt x="80" y="89"/>
                  </a:lnTo>
                  <a:lnTo>
                    <a:pt x="78" y="96"/>
                  </a:lnTo>
                  <a:lnTo>
                    <a:pt x="77" y="104"/>
                  </a:lnTo>
                  <a:lnTo>
                    <a:pt x="78" y="114"/>
                  </a:lnTo>
                  <a:lnTo>
                    <a:pt x="74" y="108"/>
                  </a:lnTo>
                  <a:lnTo>
                    <a:pt x="68" y="103"/>
                  </a:lnTo>
                  <a:lnTo>
                    <a:pt x="62" y="99"/>
                  </a:lnTo>
                  <a:lnTo>
                    <a:pt x="56" y="93"/>
                  </a:lnTo>
                  <a:lnTo>
                    <a:pt x="51" y="88"/>
                  </a:lnTo>
                  <a:lnTo>
                    <a:pt x="48" y="82"/>
                  </a:lnTo>
                  <a:lnTo>
                    <a:pt x="48" y="74"/>
                  </a:lnTo>
                  <a:lnTo>
                    <a:pt x="46" y="74"/>
                  </a:lnTo>
                  <a:lnTo>
                    <a:pt x="43" y="75"/>
                  </a:lnTo>
                  <a:lnTo>
                    <a:pt x="40" y="78"/>
                  </a:lnTo>
                  <a:lnTo>
                    <a:pt x="39" y="80"/>
                  </a:lnTo>
                  <a:lnTo>
                    <a:pt x="38" y="82"/>
                  </a:lnTo>
                  <a:lnTo>
                    <a:pt x="38" y="72"/>
                  </a:lnTo>
                  <a:lnTo>
                    <a:pt x="39" y="61"/>
                  </a:lnTo>
                  <a:lnTo>
                    <a:pt x="40" y="51"/>
                  </a:lnTo>
                  <a:lnTo>
                    <a:pt x="39" y="51"/>
                  </a:lnTo>
                  <a:lnTo>
                    <a:pt x="38" y="52"/>
                  </a:lnTo>
                  <a:lnTo>
                    <a:pt x="38" y="58"/>
                  </a:lnTo>
                  <a:lnTo>
                    <a:pt x="37" y="54"/>
                  </a:lnTo>
                  <a:lnTo>
                    <a:pt x="38" y="48"/>
                  </a:lnTo>
                  <a:lnTo>
                    <a:pt x="39" y="43"/>
                  </a:lnTo>
                  <a:lnTo>
                    <a:pt x="41" y="40"/>
                  </a:lnTo>
                  <a:lnTo>
                    <a:pt x="43" y="40"/>
                  </a:lnTo>
                  <a:lnTo>
                    <a:pt x="44" y="37"/>
                  </a:lnTo>
                  <a:lnTo>
                    <a:pt x="46" y="32"/>
                  </a:lnTo>
                  <a:lnTo>
                    <a:pt x="49" y="26"/>
                  </a:lnTo>
                  <a:lnTo>
                    <a:pt x="59" y="13"/>
                  </a:lnTo>
                  <a:lnTo>
                    <a:pt x="64" y="8"/>
                  </a:lnTo>
                  <a:lnTo>
                    <a:pt x="71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7" name="Freeform 64"/>
            <p:cNvSpPr>
              <a:spLocks/>
            </p:cNvSpPr>
            <p:nvPr/>
          </p:nvSpPr>
          <p:spPr bwMode="auto">
            <a:xfrm>
              <a:off x="6491307" y="876281"/>
              <a:ext cx="173037" cy="231775"/>
            </a:xfrm>
            <a:custGeom>
              <a:avLst/>
              <a:gdLst>
                <a:gd name="T0" fmla="*/ 53975 w 109"/>
                <a:gd name="T1" fmla="*/ 0 h 146"/>
                <a:gd name="T2" fmla="*/ 53975 w 109"/>
                <a:gd name="T3" fmla="*/ 14288 h 146"/>
                <a:gd name="T4" fmla="*/ 69850 w 109"/>
                <a:gd name="T5" fmla="*/ 33337 h 146"/>
                <a:gd name="T6" fmla="*/ 88900 w 109"/>
                <a:gd name="T7" fmla="*/ 47625 h 146"/>
                <a:gd name="T8" fmla="*/ 93662 w 109"/>
                <a:gd name="T9" fmla="*/ 53975 h 146"/>
                <a:gd name="T10" fmla="*/ 101600 w 109"/>
                <a:gd name="T11" fmla="*/ 63500 h 146"/>
                <a:gd name="T12" fmla="*/ 100012 w 109"/>
                <a:gd name="T13" fmla="*/ 55563 h 146"/>
                <a:gd name="T14" fmla="*/ 101600 w 109"/>
                <a:gd name="T15" fmla="*/ 39687 h 146"/>
                <a:gd name="T16" fmla="*/ 104775 w 109"/>
                <a:gd name="T17" fmla="*/ 25400 h 146"/>
                <a:gd name="T18" fmla="*/ 107950 w 109"/>
                <a:gd name="T19" fmla="*/ 17462 h 146"/>
                <a:gd name="T20" fmla="*/ 109537 w 109"/>
                <a:gd name="T21" fmla="*/ 12700 h 146"/>
                <a:gd name="T22" fmla="*/ 111125 w 109"/>
                <a:gd name="T23" fmla="*/ 6350 h 146"/>
                <a:gd name="T24" fmla="*/ 112712 w 109"/>
                <a:gd name="T25" fmla="*/ 4762 h 146"/>
                <a:gd name="T26" fmla="*/ 115887 w 109"/>
                <a:gd name="T27" fmla="*/ 11112 h 146"/>
                <a:gd name="T28" fmla="*/ 130175 w 109"/>
                <a:gd name="T29" fmla="*/ 22225 h 146"/>
                <a:gd name="T30" fmla="*/ 133350 w 109"/>
                <a:gd name="T31" fmla="*/ 25400 h 146"/>
                <a:gd name="T32" fmla="*/ 139700 w 109"/>
                <a:gd name="T33" fmla="*/ 42862 h 146"/>
                <a:gd name="T34" fmla="*/ 150812 w 109"/>
                <a:gd name="T35" fmla="*/ 53975 h 146"/>
                <a:gd name="T36" fmla="*/ 165100 w 109"/>
                <a:gd name="T37" fmla="*/ 55563 h 146"/>
                <a:gd name="T38" fmla="*/ 158750 w 109"/>
                <a:gd name="T39" fmla="*/ 52388 h 146"/>
                <a:gd name="T40" fmla="*/ 150812 w 109"/>
                <a:gd name="T41" fmla="*/ 46037 h 146"/>
                <a:gd name="T42" fmla="*/ 152400 w 109"/>
                <a:gd name="T43" fmla="*/ 46037 h 146"/>
                <a:gd name="T44" fmla="*/ 160337 w 109"/>
                <a:gd name="T45" fmla="*/ 50800 h 146"/>
                <a:gd name="T46" fmla="*/ 163512 w 109"/>
                <a:gd name="T47" fmla="*/ 52388 h 146"/>
                <a:gd name="T48" fmla="*/ 171450 w 109"/>
                <a:gd name="T49" fmla="*/ 60325 h 146"/>
                <a:gd name="T50" fmla="*/ 173037 w 109"/>
                <a:gd name="T51" fmla="*/ 68262 h 146"/>
                <a:gd name="T52" fmla="*/ 169862 w 109"/>
                <a:gd name="T53" fmla="*/ 90487 h 146"/>
                <a:gd name="T54" fmla="*/ 168275 w 109"/>
                <a:gd name="T55" fmla="*/ 157162 h 146"/>
                <a:gd name="T56" fmla="*/ 165100 w 109"/>
                <a:gd name="T57" fmla="*/ 180975 h 146"/>
                <a:gd name="T58" fmla="*/ 161925 w 109"/>
                <a:gd name="T59" fmla="*/ 190500 h 146"/>
                <a:gd name="T60" fmla="*/ 163512 w 109"/>
                <a:gd name="T61" fmla="*/ 192087 h 146"/>
                <a:gd name="T62" fmla="*/ 165100 w 109"/>
                <a:gd name="T63" fmla="*/ 215900 h 146"/>
                <a:gd name="T64" fmla="*/ 166687 w 109"/>
                <a:gd name="T65" fmla="*/ 220663 h 146"/>
                <a:gd name="T66" fmla="*/ 144462 w 109"/>
                <a:gd name="T67" fmla="*/ 231775 h 146"/>
                <a:gd name="T68" fmla="*/ 114300 w 109"/>
                <a:gd name="T69" fmla="*/ 230188 h 146"/>
                <a:gd name="T70" fmla="*/ 80962 w 109"/>
                <a:gd name="T71" fmla="*/ 220663 h 146"/>
                <a:gd name="T72" fmla="*/ 53975 w 109"/>
                <a:gd name="T73" fmla="*/ 207963 h 146"/>
                <a:gd name="T74" fmla="*/ 34925 w 109"/>
                <a:gd name="T75" fmla="*/ 198437 h 146"/>
                <a:gd name="T76" fmla="*/ 33337 w 109"/>
                <a:gd name="T77" fmla="*/ 184150 h 146"/>
                <a:gd name="T78" fmla="*/ 33337 w 109"/>
                <a:gd name="T79" fmla="*/ 153987 h 146"/>
                <a:gd name="T80" fmla="*/ 30162 w 109"/>
                <a:gd name="T81" fmla="*/ 122237 h 146"/>
                <a:gd name="T82" fmla="*/ 28575 w 109"/>
                <a:gd name="T83" fmla="*/ 98425 h 146"/>
                <a:gd name="T84" fmla="*/ 25400 w 109"/>
                <a:gd name="T85" fmla="*/ 85725 h 146"/>
                <a:gd name="T86" fmla="*/ 20637 w 109"/>
                <a:gd name="T87" fmla="*/ 65087 h 146"/>
                <a:gd name="T88" fmla="*/ 9525 w 109"/>
                <a:gd name="T89" fmla="*/ 44450 h 146"/>
                <a:gd name="T90" fmla="*/ 1587 w 109"/>
                <a:gd name="T91" fmla="*/ 38100 h 146"/>
                <a:gd name="T92" fmla="*/ 3175 w 109"/>
                <a:gd name="T93" fmla="*/ 34925 h 146"/>
                <a:gd name="T94" fmla="*/ 15875 w 109"/>
                <a:gd name="T95" fmla="*/ 26988 h 146"/>
                <a:gd name="T96" fmla="*/ 31750 w 109"/>
                <a:gd name="T97" fmla="*/ 17462 h 146"/>
                <a:gd name="T98" fmla="*/ 38100 w 109"/>
                <a:gd name="T99" fmla="*/ 12700 h 146"/>
                <a:gd name="T100" fmla="*/ 41275 w 109"/>
                <a:gd name="T101" fmla="*/ 6350 h 146"/>
                <a:gd name="T102" fmla="*/ 46037 w 109"/>
                <a:gd name="T103" fmla="*/ 1588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9"/>
                <a:gd name="T157" fmla="*/ 0 h 146"/>
                <a:gd name="T158" fmla="*/ 109 w 109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9" h="146">
                  <a:moveTo>
                    <a:pt x="32" y="0"/>
                  </a:moveTo>
                  <a:lnTo>
                    <a:pt x="34" y="0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8" y="15"/>
                  </a:lnTo>
                  <a:lnTo>
                    <a:pt x="44" y="21"/>
                  </a:lnTo>
                  <a:lnTo>
                    <a:pt x="50" y="26"/>
                  </a:lnTo>
                  <a:lnTo>
                    <a:pt x="56" y="30"/>
                  </a:lnTo>
                  <a:lnTo>
                    <a:pt x="58" y="32"/>
                  </a:lnTo>
                  <a:lnTo>
                    <a:pt x="59" y="34"/>
                  </a:lnTo>
                  <a:lnTo>
                    <a:pt x="62" y="37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63" y="35"/>
                  </a:lnTo>
                  <a:lnTo>
                    <a:pt x="63" y="28"/>
                  </a:lnTo>
                  <a:lnTo>
                    <a:pt x="64" y="25"/>
                  </a:lnTo>
                  <a:lnTo>
                    <a:pt x="64" y="21"/>
                  </a:lnTo>
                  <a:lnTo>
                    <a:pt x="66" y="16"/>
                  </a:lnTo>
                  <a:lnTo>
                    <a:pt x="67" y="13"/>
                  </a:lnTo>
                  <a:lnTo>
                    <a:pt x="68" y="11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70" y="6"/>
                  </a:lnTo>
                  <a:lnTo>
                    <a:pt x="70" y="4"/>
                  </a:lnTo>
                  <a:lnTo>
                    <a:pt x="71" y="3"/>
                  </a:lnTo>
                  <a:lnTo>
                    <a:pt x="72" y="5"/>
                  </a:lnTo>
                  <a:lnTo>
                    <a:pt x="73" y="7"/>
                  </a:lnTo>
                  <a:lnTo>
                    <a:pt x="75" y="9"/>
                  </a:lnTo>
                  <a:lnTo>
                    <a:pt x="82" y="14"/>
                  </a:lnTo>
                  <a:lnTo>
                    <a:pt x="83" y="14"/>
                  </a:lnTo>
                  <a:lnTo>
                    <a:pt x="84" y="16"/>
                  </a:lnTo>
                  <a:lnTo>
                    <a:pt x="85" y="22"/>
                  </a:lnTo>
                  <a:lnTo>
                    <a:pt x="88" y="27"/>
                  </a:lnTo>
                  <a:lnTo>
                    <a:pt x="91" y="31"/>
                  </a:lnTo>
                  <a:lnTo>
                    <a:pt x="95" y="34"/>
                  </a:lnTo>
                  <a:lnTo>
                    <a:pt x="97" y="35"/>
                  </a:lnTo>
                  <a:lnTo>
                    <a:pt x="104" y="35"/>
                  </a:lnTo>
                  <a:lnTo>
                    <a:pt x="100" y="33"/>
                  </a:lnTo>
                  <a:lnTo>
                    <a:pt x="98" y="32"/>
                  </a:lnTo>
                  <a:lnTo>
                    <a:pt x="95" y="29"/>
                  </a:lnTo>
                  <a:lnTo>
                    <a:pt x="95" y="28"/>
                  </a:lnTo>
                  <a:lnTo>
                    <a:pt x="96" y="29"/>
                  </a:lnTo>
                  <a:lnTo>
                    <a:pt x="98" y="31"/>
                  </a:lnTo>
                  <a:lnTo>
                    <a:pt x="101" y="32"/>
                  </a:lnTo>
                  <a:lnTo>
                    <a:pt x="101" y="33"/>
                  </a:lnTo>
                  <a:lnTo>
                    <a:pt x="103" y="33"/>
                  </a:lnTo>
                  <a:lnTo>
                    <a:pt x="107" y="36"/>
                  </a:lnTo>
                  <a:lnTo>
                    <a:pt x="108" y="38"/>
                  </a:lnTo>
                  <a:lnTo>
                    <a:pt x="109" y="41"/>
                  </a:lnTo>
                  <a:lnTo>
                    <a:pt x="109" y="43"/>
                  </a:lnTo>
                  <a:lnTo>
                    <a:pt x="108" y="49"/>
                  </a:lnTo>
                  <a:lnTo>
                    <a:pt x="107" y="57"/>
                  </a:lnTo>
                  <a:lnTo>
                    <a:pt x="106" y="75"/>
                  </a:lnTo>
                  <a:lnTo>
                    <a:pt x="106" y="99"/>
                  </a:lnTo>
                  <a:lnTo>
                    <a:pt x="105" y="108"/>
                  </a:lnTo>
                  <a:lnTo>
                    <a:pt x="104" y="114"/>
                  </a:lnTo>
                  <a:lnTo>
                    <a:pt x="103" y="118"/>
                  </a:lnTo>
                  <a:lnTo>
                    <a:pt x="102" y="120"/>
                  </a:lnTo>
                  <a:lnTo>
                    <a:pt x="102" y="121"/>
                  </a:lnTo>
                  <a:lnTo>
                    <a:pt x="103" y="121"/>
                  </a:lnTo>
                  <a:lnTo>
                    <a:pt x="104" y="126"/>
                  </a:lnTo>
                  <a:lnTo>
                    <a:pt x="104" y="136"/>
                  </a:lnTo>
                  <a:lnTo>
                    <a:pt x="105" y="137"/>
                  </a:lnTo>
                  <a:lnTo>
                    <a:pt x="105" y="139"/>
                  </a:lnTo>
                  <a:lnTo>
                    <a:pt x="98" y="144"/>
                  </a:lnTo>
                  <a:lnTo>
                    <a:pt x="91" y="146"/>
                  </a:lnTo>
                  <a:lnTo>
                    <a:pt x="82" y="146"/>
                  </a:lnTo>
                  <a:lnTo>
                    <a:pt x="72" y="145"/>
                  </a:lnTo>
                  <a:lnTo>
                    <a:pt x="61" y="142"/>
                  </a:lnTo>
                  <a:lnTo>
                    <a:pt x="51" y="139"/>
                  </a:lnTo>
                  <a:lnTo>
                    <a:pt x="42" y="135"/>
                  </a:lnTo>
                  <a:lnTo>
                    <a:pt x="34" y="131"/>
                  </a:lnTo>
                  <a:lnTo>
                    <a:pt x="28" y="128"/>
                  </a:lnTo>
                  <a:lnTo>
                    <a:pt x="22" y="125"/>
                  </a:lnTo>
                  <a:lnTo>
                    <a:pt x="22" y="123"/>
                  </a:lnTo>
                  <a:lnTo>
                    <a:pt x="21" y="116"/>
                  </a:lnTo>
                  <a:lnTo>
                    <a:pt x="21" y="107"/>
                  </a:lnTo>
                  <a:lnTo>
                    <a:pt x="21" y="97"/>
                  </a:lnTo>
                  <a:lnTo>
                    <a:pt x="20" y="86"/>
                  </a:lnTo>
                  <a:lnTo>
                    <a:pt x="19" y="77"/>
                  </a:lnTo>
                  <a:lnTo>
                    <a:pt x="19" y="63"/>
                  </a:lnTo>
                  <a:lnTo>
                    <a:pt x="18" y="62"/>
                  </a:lnTo>
                  <a:lnTo>
                    <a:pt x="17" y="58"/>
                  </a:lnTo>
                  <a:lnTo>
                    <a:pt x="16" y="54"/>
                  </a:lnTo>
                  <a:lnTo>
                    <a:pt x="15" y="51"/>
                  </a:lnTo>
                  <a:lnTo>
                    <a:pt x="13" y="41"/>
                  </a:lnTo>
                  <a:lnTo>
                    <a:pt x="10" y="33"/>
                  </a:lnTo>
                  <a:lnTo>
                    <a:pt x="6" y="28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10" y="17"/>
                  </a:lnTo>
                  <a:lnTo>
                    <a:pt x="16" y="14"/>
                  </a:lnTo>
                  <a:lnTo>
                    <a:pt x="20" y="11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8" y="3"/>
                  </a:lnTo>
                  <a:lnTo>
                    <a:pt x="2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8" name="Freeform 65"/>
            <p:cNvSpPr>
              <a:spLocks/>
            </p:cNvSpPr>
            <p:nvPr/>
          </p:nvSpPr>
          <p:spPr bwMode="auto">
            <a:xfrm>
              <a:off x="6551632" y="969943"/>
              <a:ext cx="34925" cy="17463"/>
            </a:xfrm>
            <a:custGeom>
              <a:avLst/>
              <a:gdLst>
                <a:gd name="T0" fmla="*/ 0 w 22"/>
                <a:gd name="T1" fmla="*/ 0 h 11"/>
                <a:gd name="T2" fmla="*/ 31750 w 22"/>
                <a:gd name="T3" fmla="*/ 0 h 11"/>
                <a:gd name="T4" fmla="*/ 34925 w 22"/>
                <a:gd name="T5" fmla="*/ 1588 h 11"/>
                <a:gd name="T6" fmla="*/ 34925 w 22"/>
                <a:gd name="T7" fmla="*/ 17463 h 11"/>
                <a:gd name="T8" fmla="*/ 0 w 22"/>
                <a:gd name="T9" fmla="*/ 17463 h 11"/>
                <a:gd name="T10" fmla="*/ 0 w 22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11"/>
                <a:gd name="T20" fmla="*/ 22 w 22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11">
                  <a:moveTo>
                    <a:pt x="0" y="0"/>
                  </a:moveTo>
                  <a:lnTo>
                    <a:pt x="20" y="0"/>
                  </a:lnTo>
                  <a:lnTo>
                    <a:pt x="22" y="1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454602DA-7F26-47C4-9578-AD5425294728}"/>
              </a:ext>
            </a:extLst>
          </p:cNvPr>
          <p:cNvSpPr txBox="1"/>
          <p:nvPr/>
        </p:nvSpPr>
        <p:spPr>
          <a:xfrm>
            <a:off x="2121694" y="1158404"/>
            <a:ext cx="63791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Ereignisse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Aktivität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Gateways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Sequenzfluss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Nachrichtenfluss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Assoziation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Becken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629F317-3850-40D4-A02D-10B8D40C4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18" b="19422"/>
          <a:stretch/>
        </p:blipFill>
        <p:spPr>
          <a:xfrm>
            <a:off x="4020624" y="893207"/>
            <a:ext cx="2376264" cy="7529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F79917-F9BE-4E3C-AD94-2AA3F4C2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4" b="28393"/>
          <a:stretch/>
        </p:blipFill>
        <p:spPr>
          <a:xfrm>
            <a:off x="4020624" y="1847830"/>
            <a:ext cx="4207086" cy="4883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47AA939-2CBD-4D76-93D2-BB8EC56AD6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6" b="20554"/>
          <a:stretch/>
        </p:blipFill>
        <p:spPr>
          <a:xfrm>
            <a:off x="3999956" y="2537810"/>
            <a:ext cx="5008530" cy="75952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72F2252-B1CE-4F5E-BC2E-3D9550577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3545809"/>
            <a:ext cx="2752725" cy="5905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B9416FE-4C13-4B0A-A6CD-B4347DF90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624" y="4320846"/>
            <a:ext cx="2581275" cy="5524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8D007B2-D2FA-4EAE-B074-4315B01EEC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4026"/>
          <a:stretch/>
        </p:blipFill>
        <p:spPr>
          <a:xfrm>
            <a:off x="3999593" y="5089996"/>
            <a:ext cx="2943225" cy="341216"/>
          </a:xfrm>
          <a:prstGeom prst="rect">
            <a:avLst/>
          </a:prstGeom>
        </p:spPr>
      </p:pic>
      <p:pic>
        <p:nvPicPr>
          <p:cNvPr id="19" name="Grafik 1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C02C9C9-1265-4A5F-9D3E-2D37A96B73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30" t="4005" r="9384" b="9986"/>
          <a:stretch/>
        </p:blipFill>
        <p:spPr>
          <a:xfrm>
            <a:off x="4020624" y="5640717"/>
            <a:ext cx="1775512" cy="12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7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59339" y="2007580"/>
            <a:ext cx="2340826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Wie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werden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sie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erstellt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Erklärung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anhand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Bsp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494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-28836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pSp>
        <p:nvGrpSpPr>
          <p:cNvPr id="26" name="Group 32"/>
          <p:cNvGrpSpPr/>
          <p:nvPr/>
        </p:nvGrpSpPr>
        <p:grpSpPr>
          <a:xfrm>
            <a:off x="7570725" y="1556792"/>
            <a:ext cx="1459114" cy="4632433"/>
            <a:chOff x="1069976" y="1154113"/>
            <a:chExt cx="1589087" cy="5045075"/>
          </a:xfrm>
        </p:grpSpPr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1069976" y="1154113"/>
              <a:ext cx="1589087" cy="5045075"/>
            </a:xfrm>
            <a:custGeom>
              <a:avLst/>
              <a:gdLst/>
              <a:ahLst/>
              <a:cxnLst>
                <a:cxn ang="0">
                  <a:pos x="883" y="54"/>
                </a:cxn>
                <a:cxn ang="0">
                  <a:pos x="925" y="233"/>
                </a:cxn>
                <a:cxn ang="0">
                  <a:pos x="911" y="328"/>
                </a:cxn>
                <a:cxn ang="0">
                  <a:pos x="854" y="405"/>
                </a:cxn>
                <a:cxn ang="0">
                  <a:pos x="865" y="566"/>
                </a:cxn>
                <a:cxn ang="0">
                  <a:pos x="986" y="696"/>
                </a:cxn>
                <a:cxn ang="0">
                  <a:pos x="965" y="929"/>
                </a:cxn>
                <a:cxn ang="0">
                  <a:pos x="935" y="1092"/>
                </a:cxn>
                <a:cxn ang="0">
                  <a:pos x="967" y="1167"/>
                </a:cxn>
                <a:cxn ang="0">
                  <a:pos x="998" y="1295"/>
                </a:cxn>
                <a:cxn ang="0">
                  <a:pos x="907" y="1387"/>
                </a:cxn>
                <a:cxn ang="0">
                  <a:pos x="917" y="1525"/>
                </a:cxn>
                <a:cxn ang="0">
                  <a:pos x="922" y="1837"/>
                </a:cxn>
                <a:cxn ang="0">
                  <a:pos x="861" y="1844"/>
                </a:cxn>
                <a:cxn ang="0">
                  <a:pos x="837" y="1941"/>
                </a:cxn>
                <a:cxn ang="0">
                  <a:pos x="757" y="2211"/>
                </a:cxn>
                <a:cxn ang="0">
                  <a:pos x="712" y="2345"/>
                </a:cxn>
                <a:cxn ang="0">
                  <a:pos x="683" y="2513"/>
                </a:cxn>
                <a:cxn ang="0">
                  <a:pos x="656" y="2832"/>
                </a:cxn>
                <a:cxn ang="0">
                  <a:pos x="654" y="2894"/>
                </a:cxn>
                <a:cxn ang="0">
                  <a:pos x="701" y="2986"/>
                </a:cxn>
                <a:cxn ang="0">
                  <a:pos x="841" y="3073"/>
                </a:cxn>
                <a:cxn ang="0">
                  <a:pos x="633" y="3077"/>
                </a:cxn>
                <a:cxn ang="0">
                  <a:pos x="435" y="3030"/>
                </a:cxn>
                <a:cxn ang="0">
                  <a:pos x="421" y="2905"/>
                </a:cxn>
                <a:cxn ang="0">
                  <a:pos x="430" y="2706"/>
                </a:cxn>
                <a:cxn ang="0">
                  <a:pos x="492" y="2365"/>
                </a:cxn>
                <a:cxn ang="0">
                  <a:pos x="520" y="2216"/>
                </a:cxn>
                <a:cxn ang="0">
                  <a:pos x="546" y="1998"/>
                </a:cxn>
                <a:cxn ang="0">
                  <a:pos x="546" y="1909"/>
                </a:cxn>
                <a:cxn ang="0">
                  <a:pos x="480" y="2148"/>
                </a:cxn>
                <a:cxn ang="0">
                  <a:pos x="403" y="2355"/>
                </a:cxn>
                <a:cxn ang="0">
                  <a:pos x="357" y="2641"/>
                </a:cxn>
                <a:cxn ang="0">
                  <a:pos x="321" y="2934"/>
                </a:cxn>
                <a:cxn ang="0">
                  <a:pos x="248" y="3045"/>
                </a:cxn>
                <a:cxn ang="0">
                  <a:pos x="192" y="3097"/>
                </a:cxn>
                <a:cxn ang="0">
                  <a:pos x="72" y="3176"/>
                </a:cxn>
                <a:cxn ang="0">
                  <a:pos x="12" y="3095"/>
                </a:cxn>
                <a:cxn ang="0">
                  <a:pos x="43" y="2988"/>
                </a:cxn>
                <a:cxn ang="0">
                  <a:pos x="60" y="2780"/>
                </a:cxn>
                <a:cxn ang="0">
                  <a:pos x="139" y="2440"/>
                </a:cxn>
                <a:cxn ang="0">
                  <a:pos x="219" y="2184"/>
                </a:cxn>
                <a:cxn ang="0">
                  <a:pos x="242" y="2086"/>
                </a:cxn>
                <a:cxn ang="0">
                  <a:pos x="268" y="1911"/>
                </a:cxn>
                <a:cxn ang="0">
                  <a:pos x="299" y="1726"/>
                </a:cxn>
                <a:cxn ang="0">
                  <a:pos x="271" y="1726"/>
                </a:cxn>
                <a:cxn ang="0">
                  <a:pos x="123" y="1689"/>
                </a:cxn>
                <a:cxn ang="0">
                  <a:pos x="101" y="1569"/>
                </a:cxn>
                <a:cxn ang="0">
                  <a:pos x="126" y="1463"/>
                </a:cxn>
                <a:cxn ang="0">
                  <a:pos x="101" y="1425"/>
                </a:cxn>
                <a:cxn ang="0">
                  <a:pos x="43" y="1181"/>
                </a:cxn>
                <a:cxn ang="0">
                  <a:pos x="45" y="900"/>
                </a:cxn>
                <a:cxn ang="0">
                  <a:pos x="175" y="638"/>
                </a:cxn>
                <a:cxn ang="0">
                  <a:pos x="303" y="432"/>
                </a:cxn>
                <a:cxn ang="0">
                  <a:pos x="526" y="425"/>
                </a:cxn>
                <a:cxn ang="0">
                  <a:pos x="646" y="357"/>
                </a:cxn>
                <a:cxn ang="0">
                  <a:pos x="636" y="283"/>
                </a:cxn>
                <a:cxn ang="0">
                  <a:pos x="643" y="115"/>
                </a:cxn>
                <a:cxn ang="0">
                  <a:pos x="756" y="7"/>
                </a:cxn>
              </a:cxnLst>
              <a:rect l="0" t="0" r="r" b="b"/>
              <a:pathLst>
                <a:path w="1001" h="3178">
                  <a:moveTo>
                    <a:pt x="776" y="0"/>
                  </a:moveTo>
                  <a:lnTo>
                    <a:pt x="783" y="0"/>
                  </a:lnTo>
                  <a:lnTo>
                    <a:pt x="791" y="2"/>
                  </a:lnTo>
                  <a:lnTo>
                    <a:pt x="799" y="5"/>
                  </a:lnTo>
                  <a:lnTo>
                    <a:pt x="805" y="8"/>
                  </a:lnTo>
                  <a:lnTo>
                    <a:pt x="814" y="13"/>
                  </a:lnTo>
                  <a:lnTo>
                    <a:pt x="826" y="20"/>
                  </a:lnTo>
                  <a:lnTo>
                    <a:pt x="844" y="29"/>
                  </a:lnTo>
                  <a:lnTo>
                    <a:pt x="863" y="40"/>
                  </a:lnTo>
                  <a:lnTo>
                    <a:pt x="883" y="54"/>
                  </a:lnTo>
                  <a:lnTo>
                    <a:pt x="900" y="71"/>
                  </a:lnTo>
                  <a:lnTo>
                    <a:pt x="915" y="90"/>
                  </a:lnTo>
                  <a:lnTo>
                    <a:pt x="922" y="105"/>
                  </a:lnTo>
                  <a:lnTo>
                    <a:pt x="927" y="124"/>
                  </a:lnTo>
                  <a:lnTo>
                    <a:pt x="930" y="146"/>
                  </a:lnTo>
                  <a:lnTo>
                    <a:pt x="932" y="167"/>
                  </a:lnTo>
                  <a:lnTo>
                    <a:pt x="932" y="187"/>
                  </a:lnTo>
                  <a:lnTo>
                    <a:pt x="931" y="204"/>
                  </a:lnTo>
                  <a:lnTo>
                    <a:pt x="929" y="218"/>
                  </a:lnTo>
                  <a:lnTo>
                    <a:pt x="925" y="233"/>
                  </a:lnTo>
                  <a:lnTo>
                    <a:pt x="921" y="243"/>
                  </a:lnTo>
                  <a:lnTo>
                    <a:pt x="921" y="249"/>
                  </a:lnTo>
                  <a:lnTo>
                    <a:pt x="924" y="254"/>
                  </a:lnTo>
                  <a:lnTo>
                    <a:pt x="926" y="258"/>
                  </a:lnTo>
                  <a:lnTo>
                    <a:pt x="926" y="265"/>
                  </a:lnTo>
                  <a:lnTo>
                    <a:pt x="924" y="276"/>
                  </a:lnTo>
                  <a:lnTo>
                    <a:pt x="920" y="287"/>
                  </a:lnTo>
                  <a:lnTo>
                    <a:pt x="917" y="301"/>
                  </a:lnTo>
                  <a:lnTo>
                    <a:pt x="914" y="315"/>
                  </a:lnTo>
                  <a:lnTo>
                    <a:pt x="911" y="328"/>
                  </a:lnTo>
                  <a:lnTo>
                    <a:pt x="906" y="337"/>
                  </a:lnTo>
                  <a:lnTo>
                    <a:pt x="900" y="342"/>
                  </a:lnTo>
                  <a:lnTo>
                    <a:pt x="895" y="344"/>
                  </a:lnTo>
                  <a:lnTo>
                    <a:pt x="891" y="345"/>
                  </a:lnTo>
                  <a:lnTo>
                    <a:pt x="887" y="346"/>
                  </a:lnTo>
                  <a:lnTo>
                    <a:pt x="883" y="350"/>
                  </a:lnTo>
                  <a:lnTo>
                    <a:pt x="878" y="357"/>
                  </a:lnTo>
                  <a:lnTo>
                    <a:pt x="872" y="368"/>
                  </a:lnTo>
                  <a:lnTo>
                    <a:pt x="859" y="393"/>
                  </a:lnTo>
                  <a:lnTo>
                    <a:pt x="854" y="405"/>
                  </a:lnTo>
                  <a:lnTo>
                    <a:pt x="844" y="426"/>
                  </a:lnTo>
                  <a:lnTo>
                    <a:pt x="833" y="448"/>
                  </a:lnTo>
                  <a:lnTo>
                    <a:pt x="823" y="471"/>
                  </a:lnTo>
                  <a:lnTo>
                    <a:pt x="814" y="492"/>
                  </a:lnTo>
                  <a:lnTo>
                    <a:pt x="812" y="505"/>
                  </a:lnTo>
                  <a:lnTo>
                    <a:pt x="814" y="515"/>
                  </a:lnTo>
                  <a:lnTo>
                    <a:pt x="821" y="526"/>
                  </a:lnTo>
                  <a:lnTo>
                    <a:pt x="832" y="538"/>
                  </a:lnTo>
                  <a:lnTo>
                    <a:pt x="847" y="550"/>
                  </a:lnTo>
                  <a:lnTo>
                    <a:pt x="865" y="566"/>
                  </a:lnTo>
                  <a:lnTo>
                    <a:pt x="879" y="577"/>
                  </a:lnTo>
                  <a:lnTo>
                    <a:pt x="894" y="590"/>
                  </a:lnTo>
                  <a:lnTo>
                    <a:pt x="910" y="603"/>
                  </a:lnTo>
                  <a:lnTo>
                    <a:pt x="939" y="630"/>
                  </a:lnTo>
                  <a:lnTo>
                    <a:pt x="953" y="643"/>
                  </a:lnTo>
                  <a:lnTo>
                    <a:pt x="964" y="653"/>
                  </a:lnTo>
                  <a:lnTo>
                    <a:pt x="973" y="663"/>
                  </a:lnTo>
                  <a:lnTo>
                    <a:pt x="979" y="671"/>
                  </a:lnTo>
                  <a:lnTo>
                    <a:pt x="985" y="682"/>
                  </a:lnTo>
                  <a:lnTo>
                    <a:pt x="986" y="696"/>
                  </a:lnTo>
                  <a:lnTo>
                    <a:pt x="986" y="712"/>
                  </a:lnTo>
                  <a:lnTo>
                    <a:pt x="984" y="732"/>
                  </a:lnTo>
                  <a:lnTo>
                    <a:pt x="981" y="754"/>
                  </a:lnTo>
                  <a:lnTo>
                    <a:pt x="980" y="769"/>
                  </a:lnTo>
                  <a:lnTo>
                    <a:pt x="978" y="790"/>
                  </a:lnTo>
                  <a:lnTo>
                    <a:pt x="975" y="816"/>
                  </a:lnTo>
                  <a:lnTo>
                    <a:pt x="973" y="844"/>
                  </a:lnTo>
                  <a:lnTo>
                    <a:pt x="970" y="872"/>
                  </a:lnTo>
                  <a:lnTo>
                    <a:pt x="967" y="901"/>
                  </a:lnTo>
                  <a:lnTo>
                    <a:pt x="965" y="929"/>
                  </a:lnTo>
                  <a:lnTo>
                    <a:pt x="963" y="954"/>
                  </a:lnTo>
                  <a:lnTo>
                    <a:pt x="961" y="975"/>
                  </a:lnTo>
                  <a:lnTo>
                    <a:pt x="960" y="1001"/>
                  </a:lnTo>
                  <a:lnTo>
                    <a:pt x="959" y="1022"/>
                  </a:lnTo>
                  <a:lnTo>
                    <a:pt x="959" y="1039"/>
                  </a:lnTo>
                  <a:lnTo>
                    <a:pt x="956" y="1053"/>
                  </a:lnTo>
                  <a:lnTo>
                    <a:pt x="951" y="1066"/>
                  </a:lnTo>
                  <a:lnTo>
                    <a:pt x="944" y="1077"/>
                  </a:lnTo>
                  <a:lnTo>
                    <a:pt x="938" y="1086"/>
                  </a:lnTo>
                  <a:lnTo>
                    <a:pt x="935" y="1092"/>
                  </a:lnTo>
                  <a:lnTo>
                    <a:pt x="935" y="1097"/>
                  </a:lnTo>
                  <a:lnTo>
                    <a:pt x="937" y="1100"/>
                  </a:lnTo>
                  <a:lnTo>
                    <a:pt x="945" y="1106"/>
                  </a:lnTo>
                  <a:lnTo>
                    <a:pt x="950" y="1110"/>
                  </a:lnTo>
                  <a:lnTo>
                    <a:pt x="955" y="1117"/>
                  </a:lnTo>
                  <a:lnTo>
                    <a:pt x="959" y="1126"/>
                  </a:lnTo>
                  <a:lnTo>
                    <a:pt x="962" y="1137"/>
                  </a:lnTo>
                  <a:lnTo>
                    <a:pt x="965" y="1149"/>
                  </a:lnTo>
                  <a:lnTo>
                    <a:pt x="966" y="1159"/>
                  </a:lnTo>
                  <a:lnTo>
                    <a:pt x="967" y="1167"/>
                  </a:lnTo>
                  <a:lnTo>
                    <a:pt x="969" y="1173"/>
                  </a:lnTo>
                  <a:lnTo>
                    <a:pt x="974" y="1179"/>
                  </a:lnTo>
                  <a:lnTo>
                    <a:pt x="980" y="1186"/>
                  </a:lnTo>
                  <a:lnTo>
                    <a:pt x="987" y="1195"/>
                  </a:lnTo>
                  <a:lnTo>
                    <a:pt x="993" y="1207"/>
                  </a:lnTo>
                  <a:lnTo>
                    <a:pt x="998" y="1220"/>
                  </a:lnTo>
                  <a:lnTo>
                    <a:pt x="1000" y="1236"/>
                  </a:lnTo>
                  <a:lnTo>
                    <a:pt x="1001" y="1254"/>
                  </a:lnTo>
                  <a:lnTo>
                    <a:pt x="1000" y="1274"/>
                  </a:lnTo>
                  <a:lnTo>
                    <a:pt x="998" y="1295"/>
                  </a:lnTo>
                  <a:lnTo>
                    <a:pt x="995" y="1317"/>
                  </a:lnTo>
                  <a:lnTo>
                    <a:pt x="992" y="1337"/>
                  </a:lnTo>
                  <a:lnTo>
                    <a:pt x="988" y="1355"/>
                  </a:lnTo>
                  <a:lnTo>
                    <a:pt x="983" y="1367"/>
                  </a:lnTo>
                  <a:lnTo>
                    <a:pt x="974" y="1375"/>
                  </a:lnTo>
                  <a:lnTo>
                    <a:pt x="964" y="1380"/>
                  </a:lnTo>
                  <a:lnTo>
                    <a:pt x="953" y="1384"/>
                  </a:lnTo>
                  <a:lnTo>
                    <a:pt x="941" y="1386"/>
                  </a:lnTo>
                  <a:lnTo>
                    <a:pt x="929" y="1387"/>
                  </a:lnTo>
                  <a:lnTo>
                    <a:pt x="907" y="1387"/>
                  </a:lnTo>
                  <a:lnTo>
                    <a:pt x="903" y="1389"/>
                  </a:lnTo>
                  <a:lnTo>
                    <a:pt x="902" y="1394"/>
                  </a:lnTo>
                  <a:lnTo>
                    <a:pt x="903" y="1403"/>
                  </a:lnTo>
                  <a:lnTo>
                    <a:pt x="905" y="1413"/>
                  </a:lnTo>
                  <a:lnTo>
                    <a:pt x="908" y="1427"/>
                  </a:lnTo>
                  <a:lnTo>
                    <a:pt x="909" y="1436"/>
                  </a:lnTo>
                  <a:lnTo>
                    <a:pt x="911" y="1452"/>
                  </a:lnTo>
                  <a:lnTo>
                    <a:pt x="913" y="1472"/>
                  </a:lnTo>
                  <a:lnTo>
                    <a:pt x="915" y="1497"/>
                  </a:lnTo>
                  <a:lnTo>
                    <a:pt x="917" y="1525"/>
                  </a:lnTo>
                  <a:lnTo>
                    <a:pt x="919" y="1556"/>
                  </a:lnTo>
                  <a:lnTo>
                    <a:pt x="921" y="1590"/>
                  </a:lnTo>
                  <a:lnTo>
                    <a:pt x="922" y="1625"/>
                  </a:lnTo>
                  <a:lnTo>
                    <a:pt x="924" y="1660"/>
                  </a:lnTo>
                  <a:lnTo>
                    <a:pt x="925" y="1696"/>
                  </a:lnTo>
                  <a:lnTo>
                    <a:pt x="926" y="1729"/>
                  </a:lnTo>
                  <a:lnTo>
                    <a:pt x="926" y="1798"/>
                  </a:lnTo>
                  <a:lnTo>
                    <a:pt x="925" y="1814"/>
                  </a:lnTo>
                  <a:lnTo>
                    <a:pt x="923" y="1826"/>
                  </a:lnTo>
                  <a:lnTo>
                    <a:pt x="922" y="1837"/>
                  </a:lnTo>
                  <a:lnTo>
                    <a:pt x="919" y="1847"/>
                  </a:lnTo>
                  <a:lnTo>
                    <a:pt x="917" y="1855"/>
                  </a:lnTo>
                  <a:lnTo>
                    <a:pt x="914" y="1864"/>
                  </a:lnTo>
                  <a:lnTo>
                    <a:pt x="910" y="1871"/>
                  </a:lnTo>
                  <a:lnTo>
                    <a:pt x="904" y="1873"/>
                  </a:lnTo>
                  <a:lnTo>
                    <a:pt x="898" y="1872"/>
                  </a:lnTo>
                  <a:lnTo>
                    <a:pt x="891" y="1869"/>
                  </a:lnTo>
                  <a:lnTo>
                    <a:pt x="883" y="1864"/>
                  </a:lnTo>
                  <a:lnTo>
                    <a:pt x="867" y="1851"/>
                  </a:lnTo>
                  <a:lnTo>
                    <a:pt x="861" y="1844"/>
                  </a:lnTo>
                  <a:lnTo>
                    <a:pt x="857" y="1838"/>
                  </a:lnTo>
                  <a:lnTo>
                    <a:pt x="852" y="1833"/>
                  </a:lnTo>
                  <a:lnTo>
                    <a:pt x="852" y="1834"/>
                  </a:lnTo>
                  <a:lnTo>
                    <a:pt x="850" y="1837"/>
                  </a:lnTo>
                  <a:lnTo>
                    <a:pt x="849" y="1843"/>
                  </a:lnTo>
                  <a:lnTo>
                    <a:pt x="847" y="1852"/>
                  </a:lnTo>
                  <a:lnTo>
                    <a:pt x="846" y="1864"/>
                  </a:lnTo>
                  <a:lnTo>
                    <a:pt x="844" y="1897"/>
                  </a:lnTo>
                  <a:lnTo>
                    <a:pt x="841" y="1917"/>
                  </a:lnTo>
                  <a:lnTo>
                    <a:pt x="837" y="1941"/>
                  </a:lnTo>
                  <a:lnTo>
                    <a:pt x="831" y="1969"/>
                  </a:lnTo>
                  <a:lnTo>
                    <a:pt x="825" y="1998"/>
                  </a:lnTo>
                  <a:lnTo>
                    <a:pt x="818" y="2028"/>
                  </a:lnTo>
                  <a:lnTo>
                    <a:pt x="810" y="2059"/>
                  </a:lnTo>
                  <a:lnTo>
                    <a:pt x="802" y="2089"/>
                  </a:lnTo>
                  <a:lnTo>
                    <a:pt x="794" y="2113"/>
                  </a:lnTo>
                  <a:lnTo>
                    <a:pt x="786" y="2138"/>
                  </a:lnTo>
                  <a:lnTo>
                    <a:pt x="776" y="2162"/>
                  </a:lnTo>
                  <a:lnTo>
                    <a:pt x="766" y="2188"/>
                  </a:lnTo>
                  <a:lnTo>
                    <a:pt x="757" y="2211"/>
                  </a:lnTo>
                  <a:lnTo>
                    <a:pt x="749" y="2233"/>
                  </a:lnTo>
                  <a:lnTo>
                    <a:pt x="741" y="2252"/>
                  </a:lnTo>
                  <a:lnTo>
                    <a:pt x="736" y="2269"/>
                  </a:lnTo>
                  <a:lnTo>
                    <a:pt x="732" y="2282"/>
                  </a:lnTo>
                  <a:lnTo>
                    <a:pt x="731" y="2292"/>
                  </a:lnTo>
                  <a:lnTo>
                    <a:pt x="730" y="2303"/>
                  </a:lnTo>
                  <a:lnTo>
                    <a:pt x="725" y="2313"/>
                  </a:lnTo>
                  <a:lnTo>
                    <a:pt x="721" y="2324"/>
                  </a:lnTo>
                  <a:lnTo>
                    <a:pt x="715" y="2334"/>
                  </a:lnTo>
                  <a:lnTo>
                    <a:pt x="712" y="2345"/>
                  </a:lnTo>
                  <a:lnTo>
                    <a:pt x="712" y="2356"/>
                  </a:lnTo>
                  <a:lnTo>
                    <a:pt x="713" y="2364"/>
                  </a:lnTo>
                  <a:lnTo>
                    <a:pt x="713" y="2374"/>
                  </a:lnTo>
                  <a:lnTo>
                    <a:pt x="712" y="2384"/>
                  </a:lnTo>
                  <a:lnTo>
                    <a:pt x="710" y="2397"/>
                  </a:lnTo>
                  <a:lnTo>
                    <a:pt x="706" y="2412"/>
                  </a:lnTo>
                  <a:lnTo>
                    <a:pt x="702" y="2432"/>
                  </a:lnTo>
                  <a:lnTo>
                    <a:pt x="696" y="2454"/>
                  </a:lnTo>
                  <a:lnTo>
                    <a:pt x="690" y="2481"/>
                  </a:lnTo>
                  <a:lnTo>
                    <a:pt x="683" y="2513"/>
                  </a:lnTo>
                  <a:lnTo>
                    <a:pt x="677" y="2543"/>
                  </a:lnTo>
                  <a:lnTo>
                    <a:pt x="671" y="2575"/>
                  </a:lnTo>
                  <a:lnTo>
                    <a:pt x="663" y="2642"/>
                  </a:lnTo>
                  <a:lnTo>
                    <a:pt x="661" y="2676"/>
                  </a:lnTo>
                  <a:lnTo>
                    <a:pt x="659" y="2709"/>
                  </a:lnTo>
                  <a:lnTo>
                    <a:pt x="658" y="2739"/>
                  </a:lnTo>
                  <a:lnTo>
                    <a:pt x="657" y="2766"/>
                  </a:lnTo>
                  <a:lnTo>
                    <a:pt x="657" y="2789"/>
                  </a:lnTo>
                  <a:lnTo>
                    <a:pt x="657" y="2820"/>
                  </a:lnTo>
                  <a:lnTo>
                    <a:pt x="656" y="2832"/>
                  </a:lnTo>
                  <a:lnTo>
                    <a:pt x="653" y="2841"/>
                  </a:lnTo>
                  <a:lnTo>
                    <a:pt x="650" y="2847"/>
                  </a:lnTo>
                  <a:lnTo>
                    <a:pt x="646" y="2852"/>
                  </a:lnTo>
                  <a:lnTo>
                    <a:pt x="643" y="2856"/>
                  </a:lnTo>
                  <a:lnTo>
                    <a:pt x="641" y="2860"/>
                  </a:lnTo>
                  <a:lnTo>
                    <a:pt x="642" y="2867"/>
                  </a:lnTo>
                  <a:lnTo>
                    <a:pt x="645" y="2876"/>
                  </a:lnTo>
                  <a:lnTo>
                    <a:pt x="648" y="2882"/>
                  </a:lnTo>
                  <a:lnTo>
                    <a:pt x="651" y="2887"/>
                  </a:lnTo>
                  <a:lnTo>
                    <a:pt x="654" y="2894"/>
                  </a:lnTo>
                  <a:lnTo>
                    <a:pt x="657" y="2906"/>
                  </a:lnTo>
                  <a:lnTo>
                    <a:pt x="658" y="2916"/>
                  </a:lnTo>
                  <a:lnTo>
                    <a:pt x="659" y="2922"/>
                  </a:lnTo>
                  <a:lnTo>
                    <a:pt x="660" y="2928"/>
                  </a:lnTo>
                  <a:lnTo>
                    <a:pt x="662" y="2935"/>
                  </a:lnTo>
                  <a:lnTo>
                    <a:pt x="665" y="2942"/>
                  </a:lnTo>
                  <a:lnTo>
                    <a:pt x="669" y="2950"/>
                  </a:lnTo>
                  <a:lnTo>
                    <a:pt x="676" y="2962"/>
                  </a:lnTo>
                  <a:lnTo>
                    <a:pt x="686" y="2974"/>
                  </a:lnTo>
                  <a:lnTo>
                    <a:pt x="701" y="2986"/>
                  </a:lnTo>
                  <a:lnTo>
                    <a:pt x="721" y="2998"/>
                  </a:lnTo>
                  <a:lnTo>
                    <a:pt x="743" y="3009"/>
                  </a:lnTo>
                  <a:lnTo>
                    <a:pt x="766" y="3020"/>
                  </a:lnTo>
                  <a:lnTo>
                    <a:pt x="789" y="3029"/>
                  </a:lnTo>
                  <a:lnTo>
                    <a:pt x="809" y="3038"/>
                  </a:lnTo>
                  <a:lnTo>
                    <a:pt x="825" y="3046"/>
                  </a:lnTo>
                  <a:lnTo>
                    <a:pt x="837" y="3053"/>
                  </a:lnTo>
                  <a:lnTo>
                    <a:pt x="843" y="3060"/>
                  </a:lnTo>
                  <a:lnTo>
                    <a:pt x="844" y="3066"/>
                  </a:lnTo>
                  <a:lnTo>
                    <a:pt x="841" y="3073"/>
                  </a:lnTo>
                  <a:lnTo>
                    <a:pt x="833" y="3078"/>
                  </a:lnTo>
                  <a:lnTo>
                    <a:pt x="823" y="3083"/>
                  </a:lnTo>
                  <a:lnTo>
                    <a:pt x="808" y="3086"/>
                  </a:lnTo>
                  <a:lnTo>
                    <a:pt x="791" y="3089"/>
                  </a:lnTo>
                  <a:lnTo>
                    <a:pt x="771" y="3090"/>
                  </a:lnTo>
                  <a:lnTo>
                    <a:pt x="747" y="3090"/>
                  </a:lnTo>
                  <a:lnTo>
                    <a:pt x="719" y="3088"/>
                  </a:lnTo>
                  <a:lnTo>
                    <a:pt x="690" y="3085"/>
                  </a:lnTo>
                  <a:lnTo>
                    <a:pt x="660" y="3082"/>
                  </a:lnTo>
                  <a:lnTo>
                    <a:pt x="633" y="3077"/>
                  </a:lnTo>
                  <a:lnTo>
                    <a:pt x="609" y="3070"/>
                  </a:lnTo>
                  <a:lnTo>
                    <a:pt x="589" y="3063"/>
                  </a:lnTo>
                  <a:lnTo>
                    <a:pt x="567" y="3055"/>
                  </a:lnTo>
                  <a:lnTo>
                    <a:pt x="548" y="3049"/>
                  </a:lnTo>
                  <a:lnTo>
                    <a:pt x="529" y="3045"/>
                  </a:lnTo>
                  <a:lnTo>
                    <a:pt x="511" y="3042"/>
                  </a:lnTo>
                  <a:lnTo>
                    <a:pt x="490" y="3039"/>
                  </a:lnTo>
                  <a:lnTo>
                    <a:pt x="469" y="3037"/>
                  </a:lnTo>
                  <a:lnTo>
                    <a:pt x="450" y="3034"/>
                  </a:lnTo>
                  <a:lnTo>
                    <a:pt x="435" y="3030"/>
                  </a:lnTo>
                  <a:lnTo>
                    <a:pt x="425" y="3026"/>
                  </a:lnTo>
                  <a:lnTo>
                    <a:pt x="420" y="3020"/>
                  </a:lnTo>
                  <a:lnTo>
                    <a:pt x="417" y="3013"/>
                  </a:lnTo>
                  <a:lnTo>
                    <a:pt x="416" y="3005"/>
                  </a:lnTo>
                  <a:lnTo>
                    <a:pt x="416" y="2980"/>
                  </a:lnTo>
                  <a:lnTo>
                    <a:pt x="418" y="2949"/>
                  </a:lnTo>
                  <a:lnTo>
                    <a:pt x="420" y="2936"/>
                  </a:lnTo>
                  <a:lnTo>
                    <a:pt x="422" y="2926"/>
                  </a:lnTo>
                  <a:lnTo>
                    <a:pt x="424" y="2916"/>
                  </a:lnTo>
                  <a:lnTo>
                    <a:pt x="421" y="2905"/>
                  </a:lnTo>
                  <a:lnTo>
                    <a:pt x="418" y="2891"/>
                  </a:lnTo>
                  <a:lnTo>
                    <a:pt x="413" y="2875"/>
                  </a:lnTo>
                  <a:lnTo>
                    <a:pt x="409" y="2857"/>
                  </a:lnTo>
                  <a:lnTo>
                    <a:pt x="408" y="2845"/>
                  </a:lnTo>
                  <a:lnTo>
                    <a:pt x="409" y="2829"/>
                  </a:lnTo>
                  <a:lnTo>
                    <a:pt x="412" y="2809"/>
                  </a:lnTo>
                  <a:lnTo>
                    <a:pt x="415" y="2786"/>
                  </a:lnTo>
                  <a:lnTo>
                    <a:pt x="420" y="2761"/>
                  </a:lnTo>
                  <a:lnTo>
                    <a:pt x="424" y="2734"/>
                  </a:lnTo>
                  <a:lnTo>
                    <a:pt x="430" y="2706"/>
                  </a:lnTo>
                  <a:lnTo>
                    <a:pt x="448" y="2616"/>
                  </a:lnTo>
                  <a:lnTo>
                    <a:pt x="453" y="2590"/>
                  </a:lnTo>
                  <a:lnTo>
                    <a:pt x="458" y="2562"/>
                  </a:lnTo>
                  <a:lnTo>
                    <a:pt x="463" y="2532"/>
                  </a:lnTo>
                  <a:lnTo>
                    <a:pt x="469" y="2501"/>
                  </a:lnTo>
                  <a:lnTo>
                    <a:pt x="474" y="2471"/>
                  </a:lnTo>
                  <a:lnTo>
                    <a:pt x="480" y="2441"/>
                  </a:lnTo>
                  <a:lnTo>
                    <a:pt x="485" y="2413"/>
                  </a:lnTo>
                  <a:lnTo>
                    <a:pt x="488" y="2387"/>
                  </a:lnTo>
                  <a:lnTo>
                    <a:pt x="492" y="2365"/>
                  </a:lnTo>
                  <a:lnTo>
                    <a:pt x="496" y="2346"/>
                  </a:lnTo>
                  <a:lnTo>
                    <a:pt x="498" y="2331"/>
                  </a:lnTo>
                  <a:lnTo>
                    <a:pt x="500" y="2323"/>
                  </a:lnTo>
                  <a:lnTo>
                    <a:pt x="502" y="2304"/>
                  </a:lnTo>
                  <a:lnTo>
                    <a:pt x="503" y="2286"/>
                  </a:lnTo>
                  <a:lnTo>
                    <a:pt x="505" y="2270"/>
                  </a:lnTo>
                  <a:lnTo>
                    <a:pt x="509" y="2255"/>
                  </a:lnTo>
                  <a:lnTo>
                    <a:pt x="513" y="2244"/>
                  </a:lnTo>
                  <a:lnTo>
                    <a:pt x="517" y="2231"/>
                  </a:lnTo>
                  <a:lnTo>
                    <a:pt x="520" y="2216"/>
                  </a:lnTo>
                  <a:lnTo>
                    <a:pt x="522" y="2197"/>
                  </a:lnTo>
                  <a:lnTo>
                    <a:pt x="522" y="2157"/>
                  </a:lnTo>
                  <a:lnTo>
                    <a:pt x="522" y="2134"/>
                  </a:lnTo>
                  <a:lnTo>
                    <a:pt x="525" y="2109"/>
                  </a:lnTo>
                  <a:lnTo>
                    <a:pt x="528" y="2083"/>
                  </a:lnTo>
                  <a:lnTo>
                    <a:pt x="532" y="2059"/>
                  </a:lnTo>
                  <a:lnTo>
                    <a:pt x="537" y="2039"/>
                  </a:lnTo>
                  <a:lnTo>
                    <a:pt x="541" y="2023"/>
                  </a:lnTo>
                  <a:lnTo>
                    <a:pt x="544" y="2013"/>
                  </a:lnTo>
                  <a:lnTo>
                    <a:pt x="546" y="1998"/>
                  </a:lnTo>
                  <a:lnTo>
                    <a:pt x="548" y="1982"/>
                  </a:lnTo>
                  <a:lnTo>
                    <a:pt x="549" y="1965"/>
                  </a:lnTo>
                  <a:lnTo>
                    <a:pt x="550" y="1946"/>
                  </a:lnTo>
                  <a:lnTo>
                    <a:pt x="551" y="1929"/>
                  </a:lnTo>
                  <a:lnTo>
                    <a:pt x="552" y="1913"/>
                  </a:lnTo>
                  <a:lnTo>
                    <a:pt x="553" y="1901"/>
                  </a:lnTo>
                  <a:lnTo>
                    <a:pt x="553" y="1889"/>
                  </a:lnTo>
                  <a:lnTo>
                    <a:pt x="552" y="1892"/>
                  </a:lnTo>
                  <a:lnTo>
                    <a:pt x="549" y="1898"/>
                  </a:lnTo>
                  <a:lnTo>
                    <a:pt x="546" y="1909"/>
                  </a:lnTo>
                  <a:lnTo>
                    <a:pt x="541" y="1922"/>
                  </a:lnTo>
                  <a:lnTo>
                    <a:pt x="535" y="1937"/>
                  </a:lnTo>
                  <a:lnTo>
                    <a:pt x="518" y="1986"/>
                  </a:lnTo>
                  <a:lnTo>
                    <a:pt x="513" y="2001"/>
                  </a:lnTo>
                  <a:lnTo>
                    <a:pt x="509" y="2015"/>
                  </a:lnTo>
                  <a:lnTo>
                    <a:pt x="500" y="2046"/>
                  </a:lnTo>
                  <a:lnTo>
                    <a:pt x="492" y="2076"/>
                  </a:lnTo>
                  <a:lnTo>
                    <a:pt x="486" y="2106"/>
                  </a:lnTo>
                  <a:lnTo>
                    <a:pt x="482" y="2135"/>
                  </a:lnTo>
                  <a:lnTo>
                    <a:pt x="480" y="2148"/>
                  </a:lnTo>
                  <a:lnTo>
                    <a:pt x="476" y="2162"/>
                  </a:lnTo>
                  <a:lnTo>
                    <a:pt x="470" y="2181"/>
                  </a:lnTo>
                  <a:lnTo>
                    <a:pt x="462" y="2200"/>
                  </a:lnTo>
                  <a:lnTo>
                    <a:pt x="445" y="2243"/>
                  </a:lnTo>
                  <a:lnTo>
                    <a:pt x="436" y="2265"/>
                  </a:lnTo>
                  <a:lnTo>
                    <a:pt x="427" y="2285"/>
                  </a:lnTo>
                  <a:lnTo>
                    <a:pt x="420" y="2304"/>
                  </a:lnTo>
                  <a:lnTo>
                    <a:pt x="413" y="2322"/>
                  </a:lnTo>
                  <a:lnTo>
                    <a:pt x="408" y="2336"/>
                  </a:lnTo>
                  <a:lnTo>
                    <a:pt x="403" y="2355"/>
                  </a:lnTo>
                  <a:lnTo>
                    <a:pt x="396" y="2378"/>
                  </a:lnTo>
                  <a:lnTo>
                    <a:pt x="390" y="2405"/>
                  </a:lnTo>
                  <a:lnTo>
                    <a:pt x="383" y="2435"/>
                  </a:lnTo>
                  <a:lnTo>
                    <a:pt x="377" y="2467"/>
                  </a:lnTo>
                  <a:lnTo>
                    <a:pt x="370" y="2499"/>
                  </a:lnTo>
                  <a:lnTo>
                    <a:pt x="365" y="2531"/>
                  </a:lnTo>
                  <a:lnTo>
                    <a:pt x="362" y="2561"/>
                  </a:lnTo>
                  <a:lnTo>
                    <a:pt x="360" y="2589"/>
                  </a:lnTo>
                  <a:lnTo>
                    <a:pt x="359" y="2613"/>
                  </a:lnTo>
                  <a:lnTo>
                    <a:pt x="357" y="2641"/>
                  </a:lnTo>
                  <a:lnTo>
                    <a:pt x="355" y="2671"/>
                  </a:lnTo>
                  <a:lnTo>
                    <a:pt x="354" y="2703"/>
                  </a:lnTo>
                  <a:lnTo>
                    <a:pt x="348" y="2769"/>
                  </a:lnTo>
                  <a:lnTo>
                    <a:pt x="345" y="2799"/>
                  </a:lnTo>
                  <a:lnTo>
                    <a:pt x="342" y="2828"/>
                  </a:lnTo>
                  <a:lnTo>
                    <a:pt x="340" y="2852"/>
                  </a:lnTo>
                  <a:lnTo>
                    <a:pt x="338" y="2872"/>
                  </a:lnTo>
                  <a:lnTo>
                    <a:pt x="337" y="2887"/>
                  </a:lnTo>
                  <a:lnTo>
                    <a:pt x="332" y="2911"/>
                  </a:lnTo>
                  <a:lnTo>
                    <a:pt x="321" y="2934"/>
                  </a:lnTo>
                  <a:lnTo>
                    <a:pt x="310" y="2957"/>
                  </a:lnTo>
                  <a:lnTo>
                    <a:pt x="296" y="2978"/>
                  </a:lnTo>
                  <a:lnTo>
                    <a:pt x="285" y="2999"/>
                  </a:lnTo>
                  <a:lnTo>
                    <a:pt x="276" y="3013"/>
                  </a:lnTo>
                  <a:lnTo>
                    <a:pt x="267" y="3024"/>
                  </a:lnTo>
                  <a:lnTo>
                    <a:pt x="259" y="3033"/>
                  </a:lnTo>
                  <a:lnTo>
                    <a:pt x="253" y="3039"/>
                  </a:lnTo>
                  <a:lnTo>
                    <a:pt x="249" y="3043"/>
                  </a:lnTo>
                  <a:lnTo>
                    <a:pt x="247" y="3044"/>
                  </a:lnTo>
                  <a:lnTo>
                    <a:pt x="248" y="3045"/>
                  </a:lnTo>
                  <a:lnTo>
                    <a:pt x="249" y="3048"/>
                  </a:lnTo>
                  <a:lnTo>
                    <a:pt x="250" y="3053"/>
                  </a:lnTo>
                  <a:lnTo>
                    <a:pt x="248" y="3061"/>
                  </a:lnTo>
                  <a:lnTo>
                    <a:pt x="243" y="3069"/>
                  </a:lnTo>
                  <a:lnTo>
                    <a:pt x="235" y="3077"/>
                  </a:lnTo>
                  <a:lnTo>
                    <a:pt x="225" y="3084"/>
                  </a:lnTo>
                  <a:lnTo>
                    <a:pt x="215" y="3089"/>
                  </a:lnTo>
                  <a:lnTo>
                    <a:pt x="205" y="3091"/>
                  </a:lnTo>
                  <a:lnTo>
                    <a:pt x="197" y="3093"/>
                  </a:lnTo>
                  <a:lnTo>
                    <a:pt x="192" y="3097"/>
                  </a:lnTo>
                  <a:lnTo>
                    <a:pt x="189" y="3103"/>
                  </a:lnTo>
                  <a:lnTo>
                    <a:pt x="188" y="3110"/>
                  </a:lnTo>
                  <a:lnTo>
                    <a:pt x="186" y="3118"/>
                  </a:lnTo>
                  <a:lnTo>
                    <a:pt x="183" y="3127"/>
                  </a:lnTo>
                  <a:lnTo>
                    <a:pt x="174" y="3136"/>
                  </a:lnTo>
                  <a:lnTo>
                    <a:pt x="159" y="3145"/>
                  </a:lnTo>
                  <a:lnTo>
                    <a:pt x="141" y="3155"/>
                  </a:lnTo>
                  <a:lnTo>
                    <a:pt x="118" y="3164"/>
                  </a:lnTo>
                  <a:lnTo>
                    <a:pt x="93" y="3171"/>
                  </a:lnTo>
                  <a:lnTo>
                    <a:pt x="72" y="3176"/>
                  </a:lnTo>
                  <a:lnTo>
                    <a:pt x="53" y="3178"/>
                  </a:lnTo>
                  <a:lnTo>
                    <a:pt x="39" y="3177"/>
                  </a:lnTo>
                  <a:lnTo>
                    <a:pt x="26" y="3173"/>
                  </a:lnTo>
                  <a:lnTo>
                    <a:pt x="17" y="3167"/>
                  </a:lnTo>
                  <a:lnTo>
                    <a:pt x="8" y="3157"/>
                  </a:lnTo>
                  <a:lnTo>
                    <a:pt x="2" y="3145"/>
                  </a:lnTo>
                  <a:lnTo>
                    <a:pt x="0" y="3135"/>
                  </a:lnTo>
                  <a:lnTo>
                    <a:pt x="2" y="3123"/>
                  </a:lnTo>
                  <a:lnTo>
                    <a:pt x="6" y="3110"/>
                  </a:lnTo>
                  <a:lnTo>
                    <a:pt x="12" y="3095"/>
                  </a:lnTo>
                  <a:lnTo>
                    <a:pt x="27" y="3068"/>
                  </a:lnTo>
                  <a:lnTo>
                    <a:pt x="36" y="3056"/>
                  </a:lnTo>
                  <a:lnTo>
                    <a:pt x="43" y="3045"/>
                  </a:lnTo>
                  <a:lnTo>
                    <a:pt x="49" y="3037"/>
                  </a:lnTo>
                  <a:lnTo>
                    <a:pt x="52" y="3031"/>
                  </a:lnTo>
                  <a:lnTo>
                    <a:pt x="55" y="3023"/>
                  </a:lnTo>
                  <a:lnTo>
                    <a:pt x="52" y="3014"/>
                  </a:lnTo>
                  <a:lnTo>
                    <a:pt x="49" y="3004"/>
                  </a:lnTo>
                  <a:lnTo>
                    <a:pt x="45" y="2996"/>
                  </a:lnTo>
                  <a:lnTo>
                    <a:pt x="43" y="2988"/>
                  </a:lnTo>
                  <a:lnTo>
                    <a:pt x="41" y="2976"/>
                  </a:lnTo>
                  <a:lnTo>
                    <a:pt x="41" y="2962"/>
                  </a:lnTo>
                  <a:lnTo>
                    <a:pt x="42" y="2944"/>
                  </a:lnTo>
                  <a:lnTo>
                    <a:pt x="46" y="2925"/>
                  </a:lnTo>
                  <a:lnTo>
                    <a:pt x="50" y="2909"/>
                  </a:lnTo>
                  <a:lnTo>
                    <a:pt x="51" y="2888"/>
                  </a:lnTo>
                  <a:lnTo>
                    <a:pt x="53" y="2864"/>
                  </a:lnTo>
                  <a:lnTo>
                    <a:pt x="54" y="2838"/>
                  </a:lnTo>
                  <a:lnTo>
                    <a:pt x="57" y="2810"/>
                  </a:lnTo>
                  <a:lnTo>
                    <a:pt x="60" y="2780"/>
                  </a:lnTo>
                  <a:lnTo>
                    <a:pt x="65" y="2750"/>
                  </a:lnTo>
                  <a:lnTo>
                    <a:pt x="72" y="2719"/>
                  </a:lnTo>
                  <a:lnTo>
                    <a:pt x="80" y="2683"/>
                  </a:lnTo>
                  <a:lnTo>
                    <a:pt x="97" y="2609"/>
                  </a:lnTo>
                  <a:lnTo>
                    <a:pt x="106" y="2574"/>
                  </a:lnTo>
                  <a:lnTo>
                    <a:pt x="114" y="2540"/>
                  </a:lnTo>
                  <a:lnTo>
                    <a:pt x="120" y="2511"/>
                  </a:lnTo>
                  <a:lnTo>
                    <a:pt x="125" y="2492"/>
                  </a:lnTo>
                  <a:lnTo>
                    <a:pt x="131" y="2468"/>
                  </a:lnTo>
                  <a:lnTo>
                    <a:pt x="139" y="2440"/>
                  </a:lnTo>
                  <a:lnTo>
                    <a:pt x="148" y="2410"/>
                  </a:lnTo>
                  <a:lnTo>
                    <a:pt x="165" y="2348"/>
                  </a:lnTo>
                  <a:lnTo>
                    <a:pt x="175" y="2317"/>
                  </a:lnTo>
                  <a:lnTo>
                    <a:pt x="184" y="2288"/>
                  </a:lnTo>
                  <a:lnTo>
                    <a:pt x="191" y="2262"/>
                  </a:lnTo>
                  <a:lnTo>
                    <a:pt x="199" y="2241"/>
                  </a:lnTo>
                  <a:lnTo>
                    <a:pt x="205" y="2223"/>
                  </a:lnTo>
                  <a:lnTo>
                    <a:pt x="212" y="2206"/>
                  </a:lnTo>
                  <a:lnTo>
                    <a:pt x="217" y="2192"/>
                  </a:lnTo>
                  <a:lnTo>
                    <a:pt x="219" y="2184"/>
                  </a:lnTo>
                  <a:lnTo>
                    <a:pt x="221" y="2176"/>
                  </a:lnTo>
                  <a:lnTo>
                    <a:pt x="222" y="2170"/>
                  </a:lnTo>
                  <a:lnTo>
                    <a:pt x="222" y="2165"/>
                  </a:lnTo>
                  <a:lnTo>
                    <a:pt x="221" y="2160"/>
                  </a:lnTo>
                  <a:lnTo>
                    <a:pt x="219" y="2153"/>
                  </a:lnTo>
                  <a:lnTo>
                    <a:pt x="219" y="2139"/>
                  </a:lnTo>
                  <a:lnTo>
                    <a:pt x="221" y="2125"/>
                  </a:lnTo>
                  <a:lnTo>
                    <a:pt x="227" y="2111"/>
                  </a:lnTo>
                  <a:lnTo>
                    <a:pt x="234" y="2098"/>
                  </a:lnTo>
                  <a:lnTo>
                    <a:pt x="242" y="2086"/>
                  </a:lnTo>
                  <a:lnTo>
                    <a:pt x="248" y="2075"/>
                  </a:lnTo>
                  <a:lnTo>
                    <a:pt x="252" y="2062"/>
                  </a:lnTo>
                  <a:lnTo>
                    <a:pt x="253" y="2048"/>
                  </a:lnTo>
                  <a:lnTo>
                    <a:pt x="254" y="2034"/>
                  </a:lnTo>
                  <a:lnTo>
                    <a:pt x="254" y="1991"/>
                  </a:lnTo>
                  <a:lnTo>
                    <a:pt x="255" y="1977"/>
                  </a:lnTo>
                  <a:lnTo>
                    <a:pt x="257" y="1962"/>
                  </a:lnTo>
                  <a:lnTo>
                    <a:pt x="261" y="1944"/>
                  </a:lnTo>
                  <a:lnTo>
                    <a:pt x="264" y="1930"/>
                  </a:lnTo>
                  <a:lnTo>
                    <a:pt x="268" y="1911"/>
                  </a:lnTo>
                  <a:lnTo>
                    <a:pt x="272" y="1890"/>
                  </a:lnTo>
                  <a:lnTo>
                    <a:pt x="276" y="1867"/>
                  </a:lnTo>
                  <a:lnTo>
                    <a:pt x="280" y="1843"/>
                  </a:lnTo>
                  <a:lnTo>
                    <a:pt x="285" y="1819"/>
                  </a:lnTo>
                  <a:lnTo>
                    <a:pt x="287" y="1797"/>
                  </a:lnTo>
                  <a:lnTo>
                    <a:pt x="291" y="1777"/>
                  </a:lnTo>
                  <a:lnTo>
                    <a:pt x="294" y="1762"/>
                  </a:lnTo>
                  <a:lnTo>
                    <a:pt x="296" y="1750"/>
                  </a:lnTo>
                  <a:lnTo>
                    <a:pt x="298" y="1740"/>
                  </a:lnTo>
                  <a:lnTo>
                    <a:pt x="299" y="1726"/>
                  </a:lnTo>
                  <a:lnTo>
                    <a:pt x="299" y="1643"/>
                  </a:lnTo>
                  <a:lnTo>
                    <a:pt x="298" y="1631"/>
                  </a:lnTo>
                  <a:lnTo>
                    <a:pt x="298" y="1621"/>
                  </a:lnTo>
                  <a:lnTo>
                    <a:pt x="297" y="1624"/>
                  </a:lnTo>
                  <a:lnTo>
                    <a:pt x="295" y="1630"/>
                  </a:lnTo>
                  <a:lnTo>
                    <a:pt x="293" y="1641"/>
                  </a:lnTo>
                  <a:lnTo>
                    <a:pt x="289" y="1654"/>
                  </a:lnTo>
                  <a:lnTo>
                    <a:pt x="278" y="1700"/>
                  </a:lnTo>
                  <a:lnTo>
                    <a:pt x="275" y="1714"/>
                  </a:lnTo>
                  <a:lnTo>
                    <a:pt x="271" y="1726"/>
                  </a:lnTo>
                  <a:lnTo>
                    <a:pt x="268" y="1741"/>
                  </a:lnTo>
                  <a:lnTo>
                    <a:pt x="265" y="1742"/>
                  </a:lnTo>
                  <a:lnTo>
                    <a:pt x="257" y="1742"/>
                  </a:lnTo>
                  <a:lnTo>
                    <a:pt x="247" y="1740"/>
                  </a:lnTo>
                  <a:lnTo>
                    <a:pt x="234" y="1736"/>
                  </a:lnTo>
                  <a:lnTo>
                    <a:pt x="219" y="1730"/>
                  </a:lnTo>
                  <a:lnTo>
                    <a:pt x="169" y="1713"/>
                  </a:lnTo>
                  <a:lnTo>
                    <a:pt x="152" y="1706"/>
                  </a:lnTo>
                  <a:lnTo>
                    <a:pt x="137" y="1698"/>
                  </a:lnTo>
                  <a:lnTo>
                    <a:pt x="123" y="1689"/>
                  </a:lnTo>
                  <a:lnTo>
                    <a:pt x="111" y="1680"/>
                  </a:lnTo>
                  <a:lnTo>
                    <a:pt x="101" y="1671"/>
                  </a:lnTo>
                  <a:lnTo>
                    <a:pt x="92" y="1663"/>
                  </a:lnTo>
                  <a:lnTo>
                    <a:pt x="87" y="1657"/>
                  </a:lnTo>
                  <a:lnTo>
                    <a:pt x="85" y="1653"/>
                  </a:lnTo>
                  <a:lnTo>
                    <a:pt x="84" y="1648"/>
                  </a:lnTo>
                  <a:lnTo>
                    <a:pt x="85" y="1639"/>
                  </a:lnTo>
                  <a:lnTo>
                    <a:pt x="86" y="1628"/>
                  </a:lnTo>
                  <a:lnTo>
                    <a:pt x="89" y="1615"/>
                  </a:lnTo>
                  <a:lnTo>
                    <a:pt x="101" y="1569"/>
                  </a:lnTo>
                  <a:lnTo>
                    <a:pt x="105" y="1554"/>
                  </a:lnTo>
                  <a:lnTo>
                    <a:pt x="110" y="1539"/>
                  </a:lnTo>
                  <a:lnTo>
                    <a:pt x="115" y="1522"/>
                  </a:lnTo>
                  <a:lnTo>
                    <a:pt x="119" y="1507"/>
                  </a:lnTo>
                  <a:lnTo>
                    <a:pt x="123" y="1492"/>
                  </a:lnTo>
                  <a:lnTo>
                    <a:pt x="126" y="1480"/>
                  </a:lnTo>
                  <a:lnTo>
                    <a:pt x="129" y="1471"/>
                  </a:lnTo>
                  <a:lnTo>
                    <a:pt x="130" y="1465"/>
                  </a:lnTo>
                  <a:lnTo>
                    <a:pt x="129" y="1462"/>
                  </a:lnTo>
                  <a:lnTo>
                    <a:pt x="126" y="1463"/>
                  </a:lnTo>
                  <a:lnTo>
                    <a:pt x="121" y="1467"/>
                  </a:lnTo>
                  <a:lnTo>
                    <a:pt x="117" y="1472"/>
                  </a:lnTo>
                  <a:lnTo>
                    <a:pt x="110" y="1477"/>
                  </a:lnTo>
                  <a:lnTo>
                    <a:pt x="106" y="1479"/>
                  </a:lnTo>
                  <a:lnTo>
                    <a:pt x="104" y="1477"/>
                  </a:lnTo>
                  <a:lnTo>
                    <a:pt x="103" y="1471"/>
                  </a:lnTo>
                  <a:lnTo>
                    <a:pt x="103" y="1462"/>
                  </a:lnTo>
                  <a:lnTo>
                    <a:pt x="104" y="1453"/>
                  </a:lnTo>
                  <a:lnTo>
                    <a:pt x="103" y="1441"/>
                  </a:lnTo>
                  <a:lnTo>
                    <a:pt x="101" y="1425"/>
                  </a:lnTo>
                  <a:lnTo>
                    <a:pt x="98" y="1405"/>
                  </a:lnTo>
                  <a:lnTo>
                    <a:pt x="94" y="1383"/>
                  </a:lnTo>
                  <a:lnTo>
                    <a:pt x="86" y="1337"/>
                  </a:lnTo>
                  <a:lnTo>
                    <a:pt x="84" y="1321"/>
                  </a:lnTo>
                  <a:lnTo>
                    <a:pt x="80" y="1304"/>
                  </a:lnTo>
                  <a:lnTo>
                    <a:pt x="74" y="1286"/>
                  </a:lnTo>
                  <a:lnTo>
                    <a:pt x="67" y="1266"/>
                  </a:lnTo>
                  <a:lnTo>
                    <a:pt x="60" y="1242"/>
                  </a:lnTo>
                  <a:lnTo>
                    <a:pt x="51" y="1214"/>
                  </a:lnTo>
                  <a:lnTo>
                    <a:pt x="43" y="1181"/>
                  </a:lnTo>
                  <a:lnTo>
                    <a:pt x="35" y="1145"/>
                  </a:lnTo>
                  <a:lnTo>
                    <a:pt x="30" y="1111"/>
                  </a:lnTo>
                  <a:lnTo>
                    <a:pt x="28" y="1079"/>
                  </a:lnTo>
                  <a:lnTo>
                    <a:pt x="27" y="1049"/>
                  </a:lnTo>
                  <a:lnTo>
                    <a:pt x="28" y="1019"/>
                  </a:lnTo>
                  <a:lnTo>
                    <a:pt x="29" y="990"/>
                  </a:lnTo>
                  <a:lnTo>
                    <a:pt x="30" y="960"/>
                  </a:lnTo>
                  <a:lnTo>
                    <a:pt x="32" y="943"/>
                  </a:lnTo>
                  <a:lnTo>
                    <a:pt x="37" y="922"/>
                  </a:lnTo>
                  <a:lnTo>
                    <a:pt x="45" y="900"/>
                  </a:lnTo>
                  <a:lnTo>
                    <a:pt x="54" y="874"/>
                  </a:lnTo>
                  <a:lnTo>
                    <a:pt x="65" y="849"/>
                  </a:lnTo>
                  <a:lnTo>
                    <a:pt x="90" y="797"/>
                  </a:lnTo>
                  <a:lnTo>
                    <a:pt x="103" y="772"/>
                  </a:lnTo>
                  <a:lnTo>
                    <a:pt x="117" y="748"/>
                  </a:lnTo>
                  <a:lnTo>
                    <a:pt x="128" y="726"/>
                  </a:lnTo>
                  <a:lnTo>
                    <a:pt x="140" y="706"/>
                  </a:lnTo>
                  <a:lnTo>
                    <a:pt x="149" y="688"/>
                  </a:lnTo>
                  <a:lnTo>
                    <a:pt x="156" y="675"/>
                  </a:lnTo>
                  <a:lnTo>
                    <a:pt x="175" y="638"/>
                  </a:lnTo>
                  <a:lnTo>
                    <a:pt x="191" y="603"/>
                  </a:lnTo>
                  <a:lnTo>
                    <a:pt x="207" y="570"/>
                  </a:lnTo>
                  <a:lnTo>
                    <a:pt x="221" y="538"/>
                  </a:lnTo>
                  <a:lnTo>
                    <a:pt x="230" y="520"/>
                  </a:lnTo>
                  <a:lnTo>
                    <a:pt x="252" y="485"/>
                  </a:lnTo>
                  <a:lnTo>
                    <a:pt x="263" y="470"/>
                  </a:lnTo>
                  <a:lnTo>
                    <a:pt x="274" y="456"/>
                  </a:lnTo>
                  <a:lnTo>
                    <a:pt x="284" y="446"/>
                  </a:lnTo>
                  <a:lnTo>
                    <a:pt x="292" y="439"/>
                  </a:lnTo>
                  <a:lnTo>
                    <a:pt x="303" y="432"/>
                  </a:lnTo>
                  <a:lnTo>
                    <a:pt x="312" y="429"/>
                  </a:lnTo>
                  <a:lnTo>
                    <a:pt x="322" y="428"/>
                  </a:lnTo>
                  <a:lnTo>
                    <a:pt x="334" y="428"/>
                  </a:lnTo>
                  <a:lnTo>
                    <a:pt x="348" y="429"/>
                  </a:lnTo>
                  <a:lnTo>
                    <a:pt x="383" y="429"/>
                  </a:lnTo>
                  <a:lnTo>
                    <a:pt x="407" y="428"/>
                  </a:lnTo>
                  <a:lnTo>
                    <a:pt x="434" y="427"/>
                  </a:lnTo>
                  <a:lnTo>
                    <a:pt x="465" y="426"/>
                  </a:lnTo>
                  <a:lnTo>
                    <a:pt x="499" y="426"/>
                  </a:lnTo>
                  <a:lnTo>
                    <a:pt x="526" y="425"/>
                  </a:lnTo>
                  <a:lnTo>
                    <a:pt x="550" y="424"/>
                  </a:lnTo>
                  <a:lnTo>
                    <a:pt x="568" y="422"/>
                  </a:lnTo>
                  <a:lnTo>
                    <a:pt x="584" y="420"/>
                  </a:lnTo>
                  <a:lnTo>
                    <a:pt x="597" y="417"/>
                  </a:lnTo>
                  <a:lnTo>
                    <a:pt x="621" y="407"/>
                  </a:lnTo>
                  <a:lnTo>
                    <a:pt x="630" y="400"/>
                  </a:lnTo>
                  <a:lnTo>
                    <a:pt x="637" y="392"/>
                  </a:lnTo>
                  <a:lnTo>
                    <a:pt x="642" y="381"/>
                  </a:lnTo>
                  <a:lnTo>
                    <a:pt x="644" y="370"/>
                  </a:lnTo>
                  <a:lnTo>
                    <a:pt x="646" y="357"/>
                  </a:lnTo>
                  <a:lnTo>
                    <a:pt x="646" y="344"/>
                  </a:lnTo>
                  <a:lnTo>
                    <a:pt x="647" y="332"/>
                  </a:lnTo>
                  <a:lnTo>
                    <a:pt x="647" y="322"/>
                  </a:lnTo>
                  <a:lnTo>
                    <a:pt x="646" y="315"/>
                  </a:lnTo>
                  <a:lnTo>
                    <a:pt x="644" y="312"/>
                  </a:lnTo>
                  <a:lnTo>
                    <a:pt x="641" y="310"/>
                  </a:lnTo>
                  <a:lnTo>
                    <a:pt x="639" y="308"/>
                  </a:lnTo>
                  <a:lnTo>
                    <a:pt x="637" y="305"/>
                  </a:lnTo>
                  <a:lnTo>
                    <a:pt x="636" y="300"/>
                  </a:lnTo>
                  <a:lnTo>
                    <a:pt x="636" y="283"/>
                  </a:lnTo>
                  <a:lnTo>
                    <a:pt x="639" y="264"/>
                  </a:lnTo>
                  <a:lnTo>
                    <a:pt x="643" y="241"/>
                  </a:lnTo>
                  <a:lnTo>
                    <a:pt x="644" y="230"/>
                  </a:lnTo>
                  <a:lnTo>
                    <a:pt x="644" y="220"/>
                  </a:lnTo>
                  <a:lnTo>
                    <a:pt x="643" y="208"/>
                  </a:lnTo>
                  <a:lnTo>
                    <a:pt x="642" y="195"/>
                  </a:lnTo>
                  <a:lnTo>
                    <a:pt x="641" y="179"/>
                  </a:lnTo>
                  <a:lnTo>
                    <a:pt x="640" y="160"/>
                  </a:lnTo>
                  <a:lnTo>
                    <a:pt x="641" y="136"/>
                  </a:lnTo>
                  <a:lnTo>
                    <a:pt x="643" y="115"/>
                  </a:lnTo>
                  <a:lnTo>
                    <a:pt x="649" y="96"/>
                  </a:lnTo>
                  <a:lnTo>
                    <a:pt x="657" y="81"/>
                  </a:lnTo>
                  <a:lnTo>
                    <a:pt x="666" y="67"/>
                  </a:lnTo>
                  <a:lnTo>
                    <a:pt x="677" y="56"/>
                  </a:lnTo>
                  <a:lnTo>
                    <a:pt x="689" y="46"/>
                  </a:lnTo>
                  <a:lnTo>
                    <a:pt x="701" y="38"/>
                  </a:lnTo>
                  <a:lnTo>
                    <a:pt x="713" y="31"/>
                  </a:lnTo>
                  <a:lnTo>
                    <a:pt x="728" y="22"/>
                  </a:lnTo>
                  <a:lnTo>
                    <a:pt x="743" y="14"/>
                  </a:lnTo>
                  <a:lnTo>
                    <a:pt x="756" y="7"/>
                  </a:lnTo>
                  <a:lnTo>
                    <a:pt x="767" y="3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1676400" y="1946275"/>
              <a:ext cx="771525" cy="1555750"/>
            </a:xfrm>
            <a:custGeom>
              <a:avLst/>
              <a:gdLst/>
              <a:ahLst/>
              <a:cxnLst>
                <a:cxn ang="0">
                  <a:pos x="244" y="6"/>
                </a:cxn>
                <a:cxn ang="0">
                  <a:pos x="275" y="31"/>
                </a:cxn>
                <a:cxn ang="0">
                  <a:pos x="321" y="58"/>
                </a:cxn>
                <a:cxn ang="0">
                  <a:pos x="385" y="73"/>
                </a:cxn>
                <a:cxn ang="0">
                  <a:pos x="427" y="73"/>
                </a:cxn>
                <a:cxn ang="0">
                  <a:pos x="433" y="85"/>
                </a:cxn>
                <a:cxn ang="0">
                  <a:pos x="443" y="138"/>
                </a:cxn>
                <a:cxn ang="0">
                  <a:pos x="456" y="217"/>
                </a:cxn>
                <a:cxn ang="0">
                  <a:pos x="469" y="356"/>
                </a:cxn>
                <a:cxn ang="0">
                  <a:pos x="465" y="505"/>
                </a:cxn>
                <a:cxn ang="0">
                  <a:pos x="461" y="601"/>
                </a:cxn>
                <a:cxn ang="0">
                  <a:pos x="459" y="686"/>
                </a:cxn>
                <a:cxn ang="0">
                  <a:pos x="457" y="710"/>
                </a:cxn>
                <a:cxn ang="0">
                  <a:pos x="452" y="720"/>
                </a:cxn>
                <a:cxn ang="0">
                  <a:pos x="442" y="736"/>
                </a:cxn>
                <a:cxn ang="0">
                  <a:pos x="448" y="748"/>
                </a:cxn>
                <a:cxn ang="0">
                  <a:pos x="441" y="764"/>
                </a:cxn>
                <a:cxn ang="0">
                  <a:pos x="444" y="788"/>
                </a:cxn>
                <a:cxn ang="0">
                  <a:pos x="443" y="800"/>
                </a:cxn>
                <a:cxn ang="0">
                  <a:pos x="438" y="813"/>
                </a:cxn>
                <a:cxn ang="0">
                  <a:pos x="448" y="836"/>
                </a:cxn>
                <a:cxn ang="0">
                  <a:pos x="454" y="854"/>
                </a:cxn>
                <a:cxn ang="0">
                  <a:pos x="473" y="879"/>
                </a:cxn>
                <a:cxn ang="0">
                  <a:pos x="486" y="927"/>
                </a:cxn>
                <a:cxn ang="0">
                  <a:pos x="478" y="975"/>
                </a:cxn>
                <a:cxn ang="0">
                  <a:pos x="419" y="948"/>
                </a:cxn>
                <a:cxn ang="0">
                  <a:pos x="344" y="920"/>
                </a:cxn>
                <a:cxn ang="0">
                  <a:pos x="238" y="891"/>
                </a:cxn>
                <a:cxn ang="0">
                  <a:pos x="132" y="864"/>
                </a:cxn>
                <a:cxn ang="0">
                  <a:pos x="54" y="838"/>
                </a:cxn>
                <a:cxn ang="0">
                  <a:pos x="8" y="817"/>
                </a:cxn>
                <a:cxn ang="0">
                  <a:pos x="2" y="810"/>
                </a:cxn>
                <a:cxn ang="0">
                  <a:pos x="21" y="782"/>
                </a:cxn>
                <a:cxn ang="0">
                  <a:pos x="56" y="733"/>
                </a:cxn>
                <a:cxn ang="0">
                  <a:pos x="108" y="651"/>
                </a:cxn>
                <a:cxn ang="0">
                  <a:pos x="140" y="594"/>
                </a:cxn>
                <a:cxn ang="0">
                  <a:pos x="167" y="523"/>
                </a:cxn>
                <a:cxn ang="0">
                  <a:pos x="207" y="399"/>
                </a:cxn>
                <a:cxn ang="0">
                  <a:pos x="225" y="320"/>
                </a:cxn>
                <a:cxn ang="0">
                  <a:pos x="232" y="247"/>
                </a:cxn>
                <a:cxn ang="0">
                  <a:pos x="239" y="134"/>
                </a:cxn>
                <a:cxn ang="0">
                  <a:pos x="239" y="40"/>
                </a:cxn>
                <a:cxn ang="0">
                  <a:pos x="238" y="0"/>
                </a:cxn>
              </a:cxnLst>
              <a:rect l="0" t="0" r="r" b="b"/>
              <a:pathLst>
                <a:path w="486" h="980">
                  <a:moveTo>
                    <a:pt x="238" y="0"/>
                  </a:moveTo>
                  <a:lnTo>
                    <a:pt x="240" y="2"/>
                  </a:lnTo>
                  <a:lnTo>
                    <a:pt x="244" y="6"/>
                  </a:lnTo>
                  <a:lnTo>
                    <a:pt x="252" y="13"/>
                  </a:lnTo>
                  <a:lnTo>
                    <a:pt x="263" y="21"/>
                  </a:lnTo>
                  <a:lnTo>
                    <a:pt x="275" y="31"/>
                  </a:lnTo>
                  <a:lnTo>
                    <a:pt x="289" y="40"/>
                  </a:lnTo>
                  <a:lnTo>
                    <a:pt x="306" y="49"/>
                  </a:lnTo>
                  <a:lnTo>
                    <a:pt x="321" y="58"/>
                  </a:lnTo>
                  <a:lnTo>
                    <a:pt x="339" y="64"/>
                  </a:lnTo>
                  <a:lnTo>
                    <a:pt x="364" y="70"/>
                  </a:lnTo>
                  <a:lnTo>
                    <a:pt x="385" y="73"/>
                  </a:lnTo>
                  <a:lnTo>
                    <a:pt x="404" y="74"/>
                  </a:lnTo>
                  <a:lnTo>
                    <a:pt x="418" y="74"/>
                  </a:lnTo>
                  <a:lnTo>
                    <a:pt x="427" y="73"/>
                  </a:lnTo>
                  <a:lnTo>
                    <a:pt x="430" y="73"/>
                  </a:lnTo>
                  <a:lnTo>
                    <a:pt x="431" y="76"/>
                  </a:lnTo>
                  <a:lnTo>
                    <a:pt x="433" y="85"/>
                  </a:lnTo>
                  <a:lnTo>
                    <a:pt x="435" y="98"/>
                  </a:lnTo>
                  <a:lnTo>
                    <a:pt x="439" y="117"/>
                  </a:lnTo>
                  <a:lnTo>
                    <a:pt x="443" y="138"/>
                  </a:lnTo>
                  <a:lnTo>
                    <a:pt x="447" y="162"/>
                  </a:lnTo>
                  <a:lnTo>
                    <a:pt x="451" y="189"/>
                  </a:lnTo>
                  <a:lnTo>
                    <a:pt x="456" y="217"/>
                  </a:lnTo>
                  <a:lnTo>
                    <a:pt x="464" y="275"/>
                  </a:lnTo>
                  <a:lnTo>
                    <a:pt x="468" y="331"/>
                  </a:lnTo>
                  <a:lnTo>
                    <a:pt x="469" y="356"/>
                  </a:lnTo>
                  <a:lnTo>
                    <a:pt x="469" y="392"/>
                  </a:lnTo>
                  <a:lnTo>
                    <a:pt x="467" y="467"/>
                  </a:lnTo>
                  <a:lnTo>
                    <a:pt x="465" y="505"/>
                  </a:lnTo>
                  <a:lnTo>
                    <a:pt x="464" y="540"/>
                  </a:lnTo>
                  <a:lnTo>
                    <a:pt x="462" y="572"/>
                  </a:lnTo>
                  <a:lnTo>
                    <a:pt x="461" y="601"/>
                  </a:lnTo>
                  <a:lnTo>
                    <a:pt x="460" y="625"/>
                  </a:lnTo>
                  <a:lnTo>
                    <a:pt x="460" y="667"/>
                  </a:lnTo>
                  <a:lnTo>
                    <a:pt x="459" y="686"/>
                  </a:lnTo>
                  <a:lnTo>
                    <a:pt x="458" y="700"/>
                  </a:lnTo>
                  <a:lnTo>
                    <a:pt x="457" y="708"/>
                  </a:lnTo>
                  <a:lnTo>
                    <a:pt x="457" y="710"/>
                  </a:lnTo>
                  <a:lnTo>
                    <a:pt x="458" y="710"/>
                  </a:lnTo>
                  <a:lnTo>
                    <a:pt x="455" y="716"/>
                  </a:lnTo>
                  <a:lnTo>
                    <a:pt x="452" y="720"/>
                  </a:lnTo>
                  <a:lnTo>
                    <a:pt x="447" y="727"/>
                  </a:lnTo>
                  <a:lnTo>
                    <a:pt x="443" y="732"/>
                  </a:lnTo>
                  <a:lnTo>
                    <a:pt x="442" y="736"/>
                  </a:lnTo>
                  <a:lnTo>
                    <a:pt x="442" y="738"/>
                  </a:lnTo>
                  <a:lnTo>
                    <a:pt x="449" y="746"/>
                  </a:lnTo>
                  <a:lnTo>
                    <a:pt x="448" y="748"/>
                  </a:lnTo>
                  <a:lnTo>
                    <a:pt x="445" y="752"/>
                  </a:lnTo>
                  <a:lnTo>
                    <a:pt x="443" y="757"/>
                  </a:lnTo>
                  <a:lnTo>
                    <a:pt x="441" y="764"/>
                  </a:lnTo>
                  <a:lnTo>
                    <a:pt x="441" y="771"/>
                  </a:lnTo>
                  <a:lnTo>
                    <a:pt x="443" y="780"/>
                  </a:lnTo>
                  <a:lnTo>
                    <a:pt x="444" y="788"/>
                  </a:lnTo>
                  <a:lnTo>
                    <a:pt x="447" y="794"/>
                  </a:lnTo>
                  <a:lnTo>
                    <a:pt x="450" y="800"/>
                  </a:lnTo>
                  <a:lnTo>
                    <a:pt x="443" y="800"/>
                  </a:lnTo>
                  <a:lnTo>
                    <a:pt x="440" y="803"/>
                  </a:lnTo>
                  <a:lnTo>
                    <a:pt x="438" y="806"/>
                  </a:lnTo>
                  <a:lnTo>
                    <a:pt x="438" y="813"/>
                  </a:lnTo>
                  <a:lnTo>
                    <a:pt x="441" y="824"/>
                  </a:lnTo>
                  <a:lnTo>
                    <a:pt x="444" y="832"/>
                  </a:lnTo>
                  <a:lnTo>
                    <a:pt x="448" y="836"/>
                  </a:lnTo>
                  <a:lnTo>
                    <a:pt x="449" y="838"/>
                  </a:lnTo>
                  <a:lnTo>
                    <a:pt x="449" y="840"/>
                  </a:lnTo>
                  <a:lnTo>
                    <a:pt x="454" y="854"/>
                  </a:lnTo>
                  <a:lnTo>
                    <a:pt x="458" y="862"/>
                  </a:lnTo>
                  <a:lnTo>
                    <a:pt x="464" y="870"/>
                  </a:lnTo>
                  <a:lnTo>
                    <a:pt x="473" y="879"/>
                  </a:lnTo>
                  <a:lnTo>
                    <a:pt x="479" y="894"/>
                  </a:lnTo>
                  <a:lnTo>
                    <a:pt x="484" y="910"/>
                  </a:lnTo>
                  <a:lnTo>
                    <a:pt x="486" y="927"/>
                  </a:lnTo>
                  <a:lnTo>
                    <a:pt x="486" y="980"/>
                  </a:lnTo>
                  <a:lnTo>
                    <a:pt x="484" y="979"/>
                  </a:lnTo>
                  <a:lnTo>
                    <a:pt x="478" y="975"/>
                  </a:lnTo>
                  <a:lnTo>
                    <a:pt x="455" y="963"/>
                  </a:lnTo>
                  <a:lnTo>
                    <a:pt x="439" y="956"/>
                  </a:lnTo>
                  <a:lnTo>
                    <a:pt x="419" y="948"/>
                  </a:lnTo>
                  <a:lnTo>
                    <a:pt x="397" y="938"/>
                  </a:lnTo>
                  <a:lnTo>
                    <a:pt x="372" y="930"/>
                  </a:lnTo>
                  <a:lnTo>
                    <a:pt x="344" y="920"/>
                  </a:lnTo>
                  <a:lnTo>
                    <a:pt x="310" y="910"/>
                  </a:lnTo>
                  <a:lnTo>
                    <a:pt x="275" y="901"/>
                  </a:lnTo>
                  <a:lnTo>
                    <a:pt x="238" y="891"/>
                  </a:lnTo>
                  <a:lnTo>
                    <a:pt x="201" y="882"/>
                  </a:lnTo>
                  <a:lnTo>
                    <a:pt x="165" y="873"/>
                  </a:lnTo>
                  <a:lnTo>
                    <a:pt x="132" y="864"/>
                  </a:lnTo>
                  <a:lnTo>
                    <a:pt x="103" y="856"/>
                  </a:lnTo>
                  <a:lnTo>
                    <a:pt x="79" y="848"/>
                  </a:lnTo>
                  <a:lnTo>
                    <a:pt x="54" y="838"/>
                  </a:lnTo>
                  <a:lnTo>
                    <a:pt x="34" y="829"/>
                  </a:lnTo>
                  <a:lnTo>
                    <a:pt x="19" y="822"/>
                  </a:lnTo>
                  <a:lnTo>
                    <a:pt x="8" y="817"/>
                  </a:lnTo>
                  <a:lnTo>
                    <a:pt x="2" y="813"/>
                  </a:lnTo>
                  <a:lnTo>
                    <a:pt x="0" y="812"/>
                  </a:lnTo>
                  <a:lnTo>
                    <a:pt x="2" y="810"/>
                  </a:lnTo>
                  <a:lnTo>
                    <a:pt x="5" y="804"/>
                  </a:lnTo>
                  <a:lnTo>
                    <a:pt x="12" y="794"/>
                  </a:lnTo>
                  <a:lnTo>
                    <a:pt x="21" y="782"/>
                  </a:lnTo>
                  <a:lnTo>
                    <a:pt x="31" y="767"/>
                  </a:lnTo>
                  <a:lnTo>
                    <a:pt x="43" y="751"/>
                  </a:lnTo>
                  <a:lnTo>
                    <a:pt x="56" y="733"/>
                  </a:lnTo>
                  <a:lnTo>
                    <a:pt x="69" y="712"/>
                  </a:lnTo>
                  <a:lnTo>
                    <a:pt x="96" y="672"/>
                  </a:lnTo>
                  <a:lnTo>
                    <a:pt x="108" y="651"/>
                  </a:lnTo>
                  <a:lnTo>
                    <a:pt x="120" y="630"/>
                  </a:lnTo>
                  <a:lnTo>
                    <a:pt x="131" y="612"/>
                  </a:lnTo>
                  <a:lnTo>
                    <a:pt x="140" y="594"/>
                  </a:lnTo>
                  <a:lnTo>
                    <a:pt x="146" y="578"/>
                  </a:lnTo>
                  <a:lnTo>
                    <a:pt x="156" y="552"/>
                  </a:lnTo>
                  <a:lnTo>
                    <a:pt x="167" y="523"/>
                  </a:lnTo>
                  <a:lnTo>
                    <a:pt x="177" y="492"/>
                  </a:lnTo>
                  <a:lnTo>
                    <a:pt x="188" y="460"/>
                  </a:lnTo>
                  <a:lnTo>
                    <a:pt x="207" y="399"/>
                  </a:lnTo>
                  <a:lnTo>
                    <a:pt x="215" y="370"/>
                  </a:lnTo>
                  <a:lnTo>
                    <a:pt x="221" y="344"/>
                  </a:lnTo>
                  <a:lnTo>
                    <a:pt x="225" y="320"/>
                  </a:lnTo>
                  <a:lnTo>
                    <a:pt x="228" y="299"/>
                  </a:lnTo>
                  <a:lnTo>
                    <a:pt x="230" y="275"/>
                  </a:lnTo>
                  <a:lnTo>
                    <a:pt x="232" y="247"/>
                  </a:lnTo>
                  <a:lnTo>
                    <a:pt x="236" y="189"/>
                  </a:lnTo>
                  <a:lnTo>
                    <a:pt x="238" y="161"/>
                  </a:lnTo>
                  <a:lnTo>
                    <a:pt x="239" y="134"/>
                  </a:lnTo>
                  <a:lnTo>
                    <a:pt x="240" y="111"/>
                  </a:lnTo>
                  <a:lnTo>
                    <a:pt x="240" y="59"/>
                  </a:lnTo>
                  <a:lnTo>
                    <a:pt x="239" y="40"/>
                  </a:lnTo>
                  <a:lnTo>
                    <a:pt x="239" y="25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281113" y="3332163"/>
              <a:ext cx="260350" cy="17938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63" y="0"/>
                </a:cxn>
                <a:cxn ang="0">
                  <a:pos x="164" y="1"/>
                </a:cxn>
                <a:cxn ang="0">
                  <a:pos x="164" y="3"/>
                </a:cxn>
                <a:cxn ang="0">
                  <a:pos x="163" y="5"/>
                </a:cxn>
                <a:cxn ang="0">
                  <a:pos x="163" y="6"/>
                </a:cxn>
                <a:cxn ang="0">
                  <a:pos x="161" y="9"/>
                </a:cxn>
                <a:cxn ang="0">
                  <a:pos x="160" y="12"/>
                </a:cxn>
                <a:cxn ang="0">
                  <a:pos x="156" y="18"/>
                </a:cxn>
                <a:cxn ang="0">
                  <a:pos x="152" y="24"/>
                </a:cxn>
                <a:cxn ang="0">
                  <a:pos x="145" y="33"/>
                </a:cxn>
                <a:cxn ang="0">
                  <a:pos x="124" y="53"/>
                </a:cxn>
                <a:cxn ang="0">
                  <a:pos x="111" y="64"/>
                </a:cxn>
                <a:cxn ang="0">
                  <a:pos x="97" y="75"/>
                </a:cxn>
                <a:cxn ang="0">
                  <a:pos x="82" y="84"/>
                </a:cxn>
                <a:cxn ang="0">
                  <a:pos x="66" y="91"/>
                </a:cxn>
                <a:cxn ang="0">
                  <a:pos x="47" y="99"/>
                </a:cxn>
                <a:cxn ang="0">
                  <a:pos x="30" y="105"/>
                </a:cxn>
                <a:cxn ang="0">
                  <a:pos x="17" y="110"/>
                </a:cxn>
                <a:cxn ang="0">
                  <a:pos x="8" y="112"/>
                </a:cxn>
                <a:cxn ang="0">
                  <a:pos x="2" y="113"/>
                </a:cxn>
                <a:cxn ang="0">
                  <a:pos x="0" y="112"/>
                </a:cxn>
                <a:cxn ang="0">
                  <a:pos x="0" y="90"/>
                </a:cxn>
                <a:cxn ang="0">
                  <a:pos x="2" y="89"/>
                </a:cxn>
                <a:cxn ang="0">
                  <a:pos x="9" y="86"/>
                </a:cxn>
                <a:cxn ang="0">
                  <a:pos x="19" y="81"/>
                </a:cxn>
                <a:cxn ang="0">
                  <a:pos x="31" y="75"/>
                </a:cxn>
                <a:cxn ang="0">
                  <a:pos x="46" y="67"/>
                </a:cxn>
                <a:cxn ang="0">
                  <a:pos x="61" y="59"/>
                </a:cxn>
                <a:cxn ang="0">
                  <a:pos x="94" y="41"/>
                </a:cxn>
                <a:cxn ang="0">
                  <a:pos x="110" y="33"/>
                </a:cxn>
                <a:cxn ang="0">
                  <a:pos x="124" y="24"/>
                </a:cxn>
                <a:cxn ang="0">
                  <a:pos x="136" y="17"/>
                </a:cxn>
                <a:cxn ang="0">
                  <a:pos x="146" y="11"/>
                </a:cxn>
                <a:cxn ang="0">
                  <a:pos x="152" y="6"/>
                </a:cxn>
                <a:cxn ang="0">
                  <a:pos x="155" y="4"/>
                </a:cxn>
                <a:cxn ang="0">
                  <a:pos x="161" y="0"/>
                </a:cxn>
              </a:cxnLst>
              <a:rect l="0" t="0" r="r" b="b"/>
              <a:pathLst>
                <a:path w="164" h="113">
                  <a:moveTo>
                    <a:pt x="161" y="0"/>
                  </a:moveTo>
                  <a:lnTo>
                    <a:pt x="163" y="0"/>
                  </a:lnTo>
                  <a:lnTo>
                    <a:pt x="164" y="1"/>
                  </a:lnTo>
                  <a:lnTo>
                    <a:pt x="164" y="3"/>
                  </a:lnTo>
                  <a:lnTo>
                    <a:pt x="163" y="5"/>
                  </a:lnTo>
                  <a:lnTo>
                    <a:pt x="163" y="6"/>
                  </a:lnTo>
                  <a:lnTo>
                    <a:pt x="161" y="9"/>
                  </a:lnTo>
                  <a:lnTo>
                    <a:pt x="160" y="12"/>
                  </a:lnTo>
                  <a:lnTo>
                    <a:pt x="156" y="18"/>
                  </a:lnTo>
                  <a:lnTo>
                    <a:pt x="152" y="24"/>
                  </a:lnTo>
                  <a:lnTo>
                    <a:pt x="145" y="33"/>
                  </a:lnTo>
                  <a:lnTo>
                    <a:pt x="124" y="53"/>
                  </a:lnTo>
                  <a:lnTo>
                    <a:pt x="111" y="64"/>
                  </a:lnTo>
                  <a:lnTo>
                    <a:pt x="97" y="75"/>
                  </a:lnTo>
                  <a:lnTo>
                    <a:pt x="82" y="84"/>
                  </a:lnTo>
                  <a:lnTo>
                    <a:pt x="66" y="91"/>
                  </a:lnTo>
                  <a:lnTo>
                    <a:pt x="47" y="99"/>
                  </a:lnTo>
                  <a:lnTo>
                    <a:pt x="30" y="105"/>
                  </a:lnTo>
                  <a:lnTo>
                    <a:pt x="17" y="110"/>
                  </a:lnTo>
                  <a:lnTo>
                    <a:pt x="8" y="112"/>
                  </a:lnTo>
                  <a:lnTo>
                    <a:pt x="2" y="11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2" y="89"/>
                  </a:lnTo>
                  <a:lnTo>
                    <a:pt x="9" y="86"/>
                  </a:lnTo>
                  <a:lnTo>
                    <a:pt x="19" y="81"/>
                  </a:lnTo>
                  <a:lnTo>
                    <a:pt x="31" y="75"/>
                  </a:lnTo>
                  <a:lnTo>
                    <a:pt x="46" y="67"/>
                  </a:lnTo>
                  <a:lnTo>
                    <a:pt x="61" y="59"/>
                  </a:lnTo>
                  <a:lnTo>
                    <a:pt x="94" y="41"/>
                  </a:lnTo>
                  <a:lnTo>
                    <a:pt x="110" y="33"/>
                  </a:lnTo>
                  <a:lnTo>
                    <a:pt x="124" y="24"/>
                  </a:lnTo>
                  <a:lnTo>
                    <a:pt x="136" y="17"/>
                  </a:lnTo>
                  <a:lnTo>
                    <a:pt x="146" y="11"/>
                  </a:lnTo>
                  <a:lnTo>
                    <a:pt x="152" y="6"/>
                  </a:lnTo>
                  <a:lnTo>
                    <a:pt x="155" y="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2536825" y="3100388"/>
              <a:ext cx="111125" cy="2286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9" y="2"/>
                </a:cxn>
                <a:cxn ang="0">
                  <a:pos x="53" y="8"/>
                </a:cxn>
                <a:cxn ang="0">
                  <a:pos x="57" y="15"/>
                </a:cxn>
                <a:cxn ang="0">
                  <a:pos x="62" y="26"/>
                </a:cxn>
                <a:cxn ang="0">
                  <a:pos x="66" y="39"/>
                </a:cxn>
                <a:cxn ang="0">
                  <a:pos x="69" y="52"/>
                </a:cxn>
                <a:cxn ang="0">
                  <a:pos x="70" y="67"/>
                </a:cxn>
                <a:cxn ang="0">
                  <a:pos x="69" y="82"/>
                </a:cxn>
                <a:cxn ang="0">
                  <a:pos x="63" y="102"/>
                </a:cxn>
                <a:cxn ang="0">
                  <a:pos x="56" y="119"/>
                </a:cxn>
                <a:cxn ang="0">
                  <a:pos x="47" y="130"/>
                </a:cxn>
                <a:cxn ang="0">
                  <a:pos x="37" y="138"/>
                </a:cxn>
                <a:cxn ang="0">
                  <a:pos x="26" y="143"/>
                </a:cxn>
                <a:cxn ang="0">
                  <a:pos x="15" y="144"/>
                </a:cxn>
                <a:cxn ang="0">
                  <a:pos x="7" y="144"/>
                </a:cxn>
                <a:cxn ang="0">
                  <a:pos x="2" y="143"/>
                </a:cxn>
                <a:cxn ang="0">
                  <a:pos x="1" y="142"/>
                </a:cxn>
                <a:cxn ang="0">
                  <a:pos x="0" y="141"/>
                </a:cxn>
                <a:cxn ang="0">
                  <a:pos x="2" y="141"/>
                </a:cxn>
                <a:cxn ang="0">
                  <a:pos x="7" y="139"/>
                </a:cxn>
                <a:cxn ang="0">
                  <a:pos x="15" y="136"/>
                </a:cxn>
                <a:cxn ang="0">
                  <a:pos x="25" y="131"/>
                </a:cxn>
                <a:cxn ang="0">
                  <a:pos x="35" y="124"/>
                </a:cxn>
                <a:cxn ang="0">
                  <a:pos x="43" y="116"/>
                </a:cxn>
                <a:cxn ang="0">
                  <a:pos x="50" y="104"/>
                </a:cxn>
                <a:cxn ang="0">
                  <a:pos x="54" y="89"/>
                </a:cxn>
                <a:cxn ang="0">
                  <a:pos x="56" y="68"/>
                </a:cxn>
                <a:cxn ang="0">
                  <a:pos x="57" y="51"/>
                </a:cxn>
                <a:cxn ang="0">
                  <a:pos x="56" y="37"/>
                </a:cxn>
                <a:cxn ang="0">
                  <a:pos x="54" y="24"/>
                </a:cxn>
                <a:cxn ang="0">
                  <a:pos x="51" y="12"/>
                </a:cxn>
                <a:cxn ang="0">
                  <a:pos x="48" y="0"/>
                </a:cxn>
              </a:cxnLst>
              <a:rect l="0" t="0" r="r" b="b"/>
              <a:pathLst>
                <a:path w="70" h="144">
                  <a:moveTo>
                    <a:pt x="48" y="0"/>
                  </a:moveTo>
                  <a:lnTo>
                    <a:pt x="49" y="2"/>
                  </a:lnTo>
                  <a:lnTo>
                    <a:pt x="53" y="8"/>
                  </a:lnTo>
                  <a:lnTo>
                    <a:pt x="57" y="15"/>
                  </a:lnTo>
                  <a:lnTo>
                    <a:pt x="62" y="26"/>
                  </a:lnTo>
                  <a:lnTo>
                    <a:pt x="66" y="39"/>
                  </a:lnTo>
                  <a:lnTo>
                    <a:pt x="69" y="52"/>
                  </a:lnTo>
                  <a:lnTo>
                    <a:pt x="70" y="67"/>
                  </a:lnTo>
                  <a:lnTo>
                    <a:pt x="69" y="82"/>
                  </a:lnTo>
                  <a:lnTo>
                    <a:pt x="63" y="102"/>
                  </a:lnTo>
                  <a:lnTo>
                    <a:pt x="56" y="119"/>
                  </a:lnTo>
                  <a:lnTo>
                    <a:pt x="47" y="130"/>
                  </a:lnTo>
                  <a:lnTo>
                    <a:pt x="37" y="138"/>
                  </a:lnTo>
                  <a:lnTo>
                    <a:pt x="26" y="143"/>
                  </a:lnTo>
                  <a:lnTo>
                    <a:pt x="15" y="144"/>
                  </a:lnTo>
                  <a:lnTo>
                    <a:pt x="7" y="144"/>
                  </a:lnTo>
                  <a:lnTo>
                    <a:pt x="2" y="143"/>
                  </a:lnTo>
                  <a:lnTo>
                    <a:pt x="1" y="142"/>
                  </a:lnTo>
                  <a:lnTo>
                    <a:pt x="0" y="141"/>
                  </a:lnTo>
                  <a:lnTo>
                    <a:pt x="2" y="141"/>
                  </a:lnTo>
                  <a:lnTo>
                    <a:pt x="7" y="139"/>
                  </a:lnTo>
                  <a:lnTo>
                    <a:pt x="15" y="136"/>
                  </a:lnTo>
                  <a:lnTo>
                    <a:pt x="25" y="131"/>
                  </a:lnTo>
                  <a:lnTo>
                    <a:pt x="35" y="124"/>
                  </a:lnTo>
                  <a:lnTo>
                    <a:pt x="43" y="116"/>
                  </a:lnTo>
                  <a:lnTo>
                    <a:pt x="50" y="104"/>
                  </a:lnTo>
                  <a:lnTo>
                    <a:pt x="54" y="89"/>
                  </a:lnTo>
                  <a:lnTo>
                    <a:pt x="56" y="68"/>
                  </a:lnTo>
                  <a:lnTo>
                    <a:pt x="57" y="51"/>
                  </a:lnTo>
                  <a:lnTo>
                    <a:pt x="56" y="37"/>
                  </a:lnTo>
                  <a:lnTo>
                    <a:pt x="54" y="24"/>
                  </a:lnTo>
                  <a:lnTo>
                    <a:pt x="51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0D968DCE-AEC5-4DD1-9EC7-666A935A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4" y="1718370"/>
            <a:ext cx="6463692" cy="38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59339" y="2007580"/>
            <a:ext cx="234082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Submodelle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r>
              <a:rPr lang="en-US" sz="1600" dirty="0">
                <a:solidFill>
                  <a:schemeClr val="bg1"/>
                </a:solidFill>
                <a:cs typeface="Arial" charset="0"/>
              </a:rPr>
              <a:t>Private:</a:t>
            </a:r>
            <a:br>
              <a:rPr lang="en-US" sz="1600" dirty="0">
                <a:solidFill>
                  <a:schemeClr val="bg1"/>
                </a:solidFill>
                <a:cs typeface="Arial" charset="0"/>
              </a:rPr>
            </a:br>
            <a:br>
              <a:rPr lang="en-US" sz="1600" dirty="0">
                <a:solidFill>
                  <a:schemeClr val="bg1"/>
                </a:solidFill>
                <a:cs typeface="Arial" charset="0"/>
              </a:rPr>
            </a:b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Abstrakte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:</a:t>
            </a:r>
            <a:br>
              <a:rPr lang="en-US" sz="1600" dirty="0">
                <a:solidFill>
                  <a:schemeClr val="bg1"/>
                </a:solidFill>
                <a:cs typeface="Arial" charset="0"/>
              </a:rPr>
            </a:br>
            <a:br>
              <a:rPr lang="en-US" sz="1600" dirty="0">
                <a:solidFill>
                  <a:schemeClr val="bg1"/>
                </a:solidFill>
                <a:cs typeface="Arial" charset="0"/>
              </a:rPr>
            </a:br>
            <a:r>
              <a:rPr lang="en-US" sz="1600" dirty="0" err="1">
                <a:solidFill>
                  <a:schemeClr val="bg1"/>
                </a:solidFill>
                <a:cs typeface="Arial" charset="0"/>
              </a:rPr>
              <a:t>Kollaborative</a:t>
            </a:r>
            <a:r>
              <a:rPr lang="en-US" sz="1600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10270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Bildschirmpräsentation (4:3)</PresentationFormat>
  <Paragraphs>53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Тема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Hoegler Manuel</cp:lastModifiedBy>
  <cp:revision>245</cp:revision>
  <dcterms:created xsi:type="dcterms:W3CDTF">2010-07-08T15:00:42Z</dcterms:created>
  <dcterms:modified xsi:type="dcterms:W3CDTF">2022-04-25T06:46:35Z</dcterms:modified>
</cp:coreProperties>
</file>