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302" r:id="rId3"/>
    <p:sldId id="301" r:id="rId4"/>
    <p:sldId id="322" r:id="rId5"/>
    <p:sldId id="323" r:id="rId6"/>
    <p:sldId id="324" r:id="rId7"/>
    <p:sldId id="325" r:id="rId8"/>
    <p:sldId id="326" r:id="rId9"/>
    <p:sldId id="321" r:id="rId10"/>
    <p:sldId id="306" r:id="rId11"/>
    <p:sldId id="305" r:id="rId12"/>
    <p:sldId id="307" r:id="rId13"/>
    <p:sldId id="315" r:id="rId14"/>
    <p:sldId id="312" r:id="rId15"/>
    <p:sldId id="319" r:id="rId16"/>
    <p:sldId id="318" r:id="rId17"/>
    <p:sldId id="317" r:id="rId18"/>
    <p:sldId id="308" r:id="rId19"/>
    <p:sldId id="316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A8"/>
    <a:srgbClr val="0097CC"/>
    <a:srgbClr val="3FCDFF"/>
    <a:srgbClr val="CDF2FF"/>
    <a:srgbClr val="ABE9FF"/>
    <a:srgbClr val="FEC802"/>
    <a:srgbClr val="E2AC00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6231" autoAdjust="0"/>
  </p:normalViewPr>
  <p:slideViewPr>
    <p:cSldViewPr>
      <p:cViewPr varScale="1">
        <p:scale>
          <a:sx n="82" d="100"/>
          <a:sy n="82" d="100"/>
        </p:scale>
        <p:origin x="148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6-4474-BD64-A20F6A6E2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6-4474-BD64-A20F6A6E2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6-4474-BD64-A20F6A6E2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3164160"/>
        <c:axId val="84563840"/>
        <c:axId val="38556992"/>
      </c:bar3DChart>
      <c:catAx>
        <c:axId val="83164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563840"/>
        <c:crosses val="autoZero"/>
        <c:auto val="1"/>
        <c:lblAlgn val="ctr"/>
        <c:lblOffset val="100"/>
        <c:noMultiLvlLbl val="0"/>
      </c:catAx>
      <c:valAx>
        <c:axId val="84563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164160"/>
        <c:crosses val="autoZero"/>
        <c:crossBetween val="between"/>
      </c:valAx>
      <c:serAx>
        <c:axId val="38556992"/>
        <c:scaling>
          <c:orientation val="minMax"/>
        </c:scaling>
        <c:delete val="1"/>
        <c:axPos val="b"/>
        <c:majorTickMark val="out"/>
        <c:minorTickMark val="none"/>
        <c:tickLblPos val="nextTo"/>
        <c:crossAx val="8456384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7F887-11D1-4FF7-9DD9-BD121217EEE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3B4C9066-58F7-4E58-8387-32E27089ED6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5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Vision</a:t>
          </a:r>
        </a:p>
      </dgm:t>
    </dgm:pt>
    <dgm:pt modelId="{813B3277-AD09-42C3-92BC-282CE6EDC2B2}" type="parTrans" cxnId="{1BDB29B5-5F9D-48BA-8C3F-65596BDDF62F}">
      <dgm:prSet/>
      <dgm:spPr/>
      <dgm:t>
        <a:bodyPr/>
        <a:lstStyle/>
        <a:p>
          <a:endParaRPr lang="en-US"/>
        </a:p>
      </dgm:t>
    </dgm:pt>
    <dgm:pt modelId="{8871F2D4-2DE6-4B1E-A96B-291BAFE7776F}" type="sibTrans" cxnId="{1BDB29B5-5F9D-48BA-8C3F-65596BDDF62F}">
      <dgm:prSet/>
      <dgm:spPr/>
      <dgm:t>
        <a:bodyPr/>
        <a:lstStyle/>
        <a:p>
          <a:endParaRPr lang="en-US"/>
        </a:p>
      </dgm:t>
    </dgm:pt>
    <dgm:pt modelId="{7458F051-4D8A-42C3-839F-FA3103BAEFF5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5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Mission</a:t>
          </a:r>
        </a:p>
      </dgm:t>
    </dgm:pt>
    <dgm:pt modelId="{D2AE841A-6966-4F99-A6A1-5EC62635C6AC}" type="parTrans" cxnId="{1283DEDF-BFE6-402C-B23C-C7C617D67F76}">
      <dgm:prSet/>
      <dgm:spPr/>
      <dgm:t>
        <a:bodyPr/>
        <a:lstStyle/>
        <a:p>
          <a:endParaRPr lang="en-US"/>
        </a:p>
      </dgm:t>
    </dgm:pt>
    <dgm:pt modelId="{2B4431A5-54F3-4AEA-B30A-B9543DBD8838}" type="sibTrans" cxnId="{1283DEDF-BFE6-402C-B23C-C7C617D67F76}">
      <dgm:prSet/>
      <dgm:spPr/>
      <dgm:t>
        <a:bodyPr/>
        <a:lstStyle/>
        <a:p>
          <a:endParaRPr lang="en-US"/>
        </a:p>
      </dgm:t>
    </dgm:pt>
    <dgm:pt modelId="{EA05AE06-FB5F-4D88-A12E-4925648039A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5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Values</a:t>
          </a:r>
        </a:p>
      </dgm:t>
    </dgm:pt>
    <dgm:pt modelId="{52E4B32F-6765-4DC5-8481-13464B362452}" type="parTrans" cxnId="{65122AEF-D8C9-4464-B008-A58592AC416B}">
      <dgm:prSet/>
      <dgm:spPr/>
      <dgm:t>
        <a:bodyPr/>
        <a:lstStyle/>
        <a:p>
          <a:endParaRPr lang="en-US"/>
        </a:p>
      </dgm:t>
    </dgm:pt>
    <dgm:pt modelId="{AEEB60BB-7532-43F0-98E8-D0E9E7E91108}" type="sibTrans" cxnId="{65122AEF-D8C9-4464-B008-A58592AC416B}">
      <dgm:prSet/>
      <dgm:spPr/>
      <dgm:t>
        <a:bodyPr/>
        <a:lstStyle/>
        <a:p>
          <a:endParaRPr lang="en-US"/>
        </a:p>
      </dgm:t>
    </dgm:pt>
    <dgm:pt modelId="{BEA12F81-207A-4D3D-A934-731CACD92FE2}">
      <dgm:prSet phldrT="[Text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3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Action</a:t>
          </a:r>
        </a:p>
      </dgm:t>
    </dgm:pt>
    <dgm:pt modelId="{52BC6CB9-760E-4488-A2E6-71E9F20BE539}" type="parTrans" cxnId="{45B4FFF8-9AC9-4396-8E26-9E1A163DE170}">
      <dgm:prSet/>
      <dgm:spPr/>
      <dgm:t>
        <a:bodyPr/>
        <a:lstStyle/>
        <a:p>
          <a:endParaRPr lang="en-US"/>
        </a:p>
      </dgm:t>
    </dgm:pt>
    <dgm:pt modelId="{EB61929D-351C-4E25-89FC-277351360795}" type="sibTrans" cxnId="{45B4FFF8-9AC9-4396-8E26-9E1A163DE170}">
      <dgm:prSet/>
      <dgm:spPr/>
      <dgm:t>
        <a:bodyPr/>
        <a:lstStyle/>
        <a:p>
          <a:endParaRPr lang="en-US"/>
        </a:p>
      </dgm:t>
    </dgm:pt>
    <dgm:pt modelId="{16F245C5-A9BC-4F46-85C6-8D82756372C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5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Goals</a:t>
          </a:r>
        </a:p>
      </dgm:t>
    </dgm:pt>
    <dgm:pt modelId="{5065230C-0EFC-496F-95CC-2CE0DBE1D085}" type="parTrans" cxnId="{28A7B797-7AE1-49F8-ACBB-07F18F165A1F}">
      <dgm:prSet/>
      <dgm:spPr/>
      <dgm:t>
        <a:bodyPr/>
        <a:lstStyle/>
        <a:p>
          <a:endParaRPr lang="en-US"/>
        </a:p>
      </dgm:t>
    </dgm:pt>
    <dgm:pt modelId="{EDEA93AF-8C7E-4BEE-88EA-828279BF57A3}" type="sibTrans" cxnId="{28A7B797-7AE1-49F8-ACBB-07F18F165A1F}">
      <dgm:prSet/>
      <dgm:spPr/>
      <dgm:t>
        <a:bodyPr/>
        <a:lstStyle/>
        <a:p>
          <a:endParaRPr lang="en-US"/>
        </a:p>
      </dgm:t>
    </dgm:pt>
    <dgm:pt modelId="{1E1D93E2-013E-4EFE-820E-8EED45ECDF5A}" type="pres">
      <dgm:prSet presAssocID="{2CA7F887-11D1-4FF7-9DD9-BD121217EEE5}" presName="Name0" presStyleCnt="0">
        <dgm:presLayoutVars>
          <dgm:dir/>
          <dgm:animLvl val="lvl"/>
          <dgm:resizeHandles val="exact"/>
        </dgm:presLayoutVars>
      </dgm:prSet>
      <dgm:spPr/>
    </dgm:pt>
    <dgm:pt modelId="{1F97FA08-296A-4565-96B0-8B8370CA6A4E}" type="pres">
      <dgm:prSet presAssocID="{3B4C9066-58F7-4E58-8387-32E27089ED68}" presName="Name8" presStyleCnt="0"/>
      <dgm:spPr/>
    </dgm:pt>
    <dgm:pt modelId="{5F985ED8-67CD-486C-9CD5-26D3B20DFFCE}" type="pres">
      <dgm:prSet presAssocID="{3B4C9066-58F7-4E58-8387-32E27089ED68}" presName="level" presStyleLbl="node1" presStyleIdx="0" presStyleCnt="5">
        <dgm:presLayoutVars>
          <dgm:chMax val="1"/>
          <dgm:bulletEnabled val="1"/>
        </dgm:presLayoutVars>
      </dgm:prSet>
      <dgm:spPr/>
    </dgm:pt>
    <dgm:pt modelId="{589FD4AC-A828-4558-8977-C9AC1E8CF752}" type="pres">
      <dgm:prSet presAssocID="{3B4C9066-58F7-4E58-8387-32E27089ED6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2A93DE-69F8-40C0-821C-B5CEAD13DE7C}" type="pres">
      <dgm:prSet presAssocID="{7458F051-4D8A-42C3-839F-FA3103BAEFF5}" presName="Name8" presStyleCnt="0"/>
      <dgm:spPr/>
    </dgm:pt>
    <dgm:pt modelId="{6DA38B24-ED63-4873-AC0E-2D4EE49670D6}" type="pres">
      <dgm:prSet presAssocID="{7458F051-4D8A-42C3-839F-FA3103BAEFF5}" presName="level" presStyleLbl="node1" presStyleIdx="1" presStyleCnt="5">
        <dgm:presLayoutVars>
          <dgm:chMax val="1"/>
          <dgm:bulletEnabled val="1"/>
        </dgm:presLayoutVars>
      </dgm:prSet>
      <dgm:spPr/>
    </dgm:pt>
    <dgm:pt modelId="{35114510-6C85-4818-BA55-C7BE5C326B5D}" type="pres">
      <dgm:prSet presAssocID="{7458F051-4D8A-42C3-839F-FA3103BAEFF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D412729-3C4C-4764-B23B-B96D76D47A8E}" type="pres">
      <dgm:prSet presAssocID="{EA05AE06-FB5F-4D88-A12E-4925648039AE}" presName="Name8" presStyleCnt="0"/>
      <dgm:spPr/>
    </dgm:pt>
    <dgm:pt modelId="{8BEA0BE6-8C98-418A-A0B5-D1AA97ECB7A6}" type="pres">
      <dgm:prSet presAssocID="{EA05AE06-FB5F-4D88-A12E-4925648039AE}" presName="level" presStyleLbl="node1" presStyleIdx="2" presStyleCnt="5">
        <dgm:presLayoutVars>
          <dgm:chMax val="1"/>
          <dgm:bulletEnabled val="1"/>
        </dgm:presLayoutVars>
      </dgm:prSet>
      <dgm:spPr/>
    </dgm:pt>
    <dgm:pt modelId="{DFBACABA-6C04-428A-9CED-6A984B98F83D}" type="pres">
      <dgm:prSet presAssocID="{EA05AE06-FB5F-4D88-A12E-4925648039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789F555-C731-4307-9CD9-DA55608FF25A}" type="pres">
      <dgm:prSet presAssocID="{16F245C5-A9BC-4F46-85C6-8D82756372CE}" presName="Name8" presStyleCnt="0"/>
      <dgm:spPr/>
    </dgm:pt>
    <dgm:pt modelId="{59107912-A126-4747-BDA0-54BB67FB4902}" type="pres">
      <dgm:prSet presAssocID="{16F245C5-A9BC-4F46-85C6-8D82756372CE}" presName="level" presStyleLbl="node1" presStyleIdx="3" presStyleCnt="5">
        <dgm:presLayoutVars>
          <dgm:chMax val="1"/>
          <dgm:bulletEnabled val="1"/>
        </dgm:presLayoutVars>
      </dgm:prSet>
      <dgm:spPr/>
    </dgm:pt>
    <dgm:pt modelId="{E6694A33-AD20-4901-AC86-91CC43386B76}" type="pres">
      <dgm:prSet presAssocID="{16F245C5-A9BC-4F46-85C6-8D82756372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75F2C3-FC31-4E83-9ED5-B0DEDAFA55EE}" type="pres">
      <dgm:prSet presAssocID="{BEA12F81-207A-4D3D-A934-731CACD92FE2}" presName="Name8" presStyleCnt="0"/>
      <dgm:spPr/>
    </dgm:pt>
    <dgm:pt modelId="{E16D9F27-0ABD-41EC-9881-2CE13A05CECE}" type="pres">
      <dgm:prSet presAssocID="{BEA12F81-207A-4D3D-A934-731CACD92FE2}" presName="level" presStyleLbl="node1" presStyleIdx="4" presStyleCnt="5">
        <dgm:presLayoutVars>
          <dgm:chMax val="1"/>
          <dgm:bulletEnabled val="1"/>
        </dgm:presLayoutVars>
      </dgm:prSet>
      <dgm:spPr/>
    </dgm:pt>
    <dgm:pt modelId="{D6B0BA33-8BAB-4A08-9F76-A08E4AC70DF4}" type="pres">
      <dgm:prSet presAssocID="{BEA12F81-207A-4D3D-A934-731CACD92F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7874404-0A26-44A3-AE36-1AA9262F8B43}" type="presOf" srcId="{EA05AE06-FB5F-4D88-A12E-4925648039AE}" destId="{DFBACABA-6C04-428A-9CED-6A984B98F83D}" srcOrd="1" destOrd="0" presId="urn:microsoft.com/office/officeart/2005/8/layout/pyramid3"/>
    <dgm:cxn modelId="{8D6BFA28-104C-487A-A6CE-9BAE2F37AFC6}" type="presOf" srcId="{16F245C5-A9BC-4F46-85C6-8D82756372CE}" destId="{59107912-A126-4747-BDA0-54BB67FB4902}" srcOrd="0" destOrd="0" presId="urn:microsoft.com/office/officeart/2005/8/layout/pyramid3"/>
    <dgm:cxn modelId="{9E480D3C-0FA7-4FC4-99F7-C574CFECD01F}" type="presOf" srcId="{2CA7F887-11D1-4FF7-9DD9-BD121217EEE5}" destId="{1E1D93E2-013E-4EFE-820E-8EED45ECDF5A}" srcOrd="0" destOrd="0" presId="urn:microsoft.com/office/officeart/2005/8/layout/pyramid3"/>
    <dgm:cxn modelId="{B3D0B270-A806-4FC1-AB7B-48B5B64F35AF}" type="presOf" srcId="{BEA12F81-207A-4D3D-A934-731CACD92FE2}" destId="{D6B0BA33-8BAB-4A08-9F76-A08E4AC70DF4}" srcOrd="1" destOrd="0" presId="urn:microsoft.com/office/officeart/2005/8/layout/pyramid3"/>
    <dgm:cxn modelId="{6E1C965A-8469-4541-8F89-4668DC8157A6}" type="presOf" srcId="{16F245C5-A9BC-4F46-85C6-8D82756372CE}" destId="{E6694A33-AD20-4901-AC86-91CC43386B76}" srcOrd="1" destOrd="0" presId="urn:microsoft.com/office/officeart/2005/8/layout/pyramid3"/>
    <dgm:cxn modelId="{28A7B797-7AE1-49F8-ACBB-07F18F165A1F}" srcId="{2CA7F887-11D1-4FF7-9DD9-BD121217EEE5}" destId="{16F245C5-A9BC-4F46-85C6-8D82756372CE}" srcOrd="3" destOrd="0" parTransId="{5065230C-0EFC-496F-95CC-2CE0DBE1D085}" sibTransId="{EDEA93AF-8C7E-4BEE-88EA-828279BF57A3}"/>
    <dgm:cxn modelId="{803B3098-0AEE-4170-BDA2-7A104C136376}" type="presOf" srcId="{EA05AE06-FB5F-4D88-A12E-4925648039AE}" destId="{8BEA0BE6-8C98-418A-A0B5-D1AA97ECB7A6}" srcOrd="0" destOrd="0" presId="urn:microsoft.com/office/officeart/2005/8/layout/pyramid3"/>
    <dgm:cxn modelId="{08EC20AE-417A-4B8F-B338-D5FF89309B40}" type="presOf" srcId="{7458F051-4D8A-42C3-839F-FA3103BAEFF5}" destId="{35114510-6C85-4818-BA55-C7BE5C326B5D}" srcOrd="1" destOrd="0" presId="urn:microsoft.com/office/officeart/2005/8/layout/pyramid3"/>
    <dgm:cxn modelId="{BAAC3AAF-43CF-4499-A7A2-AC073466FEAB}" type="presOf" srcId="{BEA12F81-207A-4D3D-A934-731CACD92FE2}" destId="{E16D9F27-0ABD-41EC-9881-2CE13A05CECE}" srcOrd="0" destOrd="0" presId="urn:microsoft.com/office/officeart/2005/8/layout/pyramid3"/>
    <dgm:cxn modelId="{1BDB29B5-5F9D-48BA-8C3F-65596BDDF62F}" srcId="{2CA7F887-11D1-4FF7-9DD9-BD121217EEE5}" destId="{3B4C9066-58F7-4E58-8387-32E27089ED68}" srcOrd="0" destOrd="0" parTransId="{813B3277-AD09-42C3-92BC-282CE6EDC2B2}" sibTransId="{8871F2D4-2DE6-4B1E-A96B-291BAFE7776F}"/>
    <dgm:cxn modelId="{302822DB-DC98-46C7-97C7-1664BB75368C}" type="presOf" srcId="{3B4C9066-58F7-4E58-8387-32E27089ED68}" destId="{5F985ED8-67CD-486C-9CD5-26D3B20DFFCE}" srcOrd="0" destOrd="0" presId="urn:microsoft.com/office/officeart/2005/8/layout/pyramid3"/>
    <dgm:cxn modelId="{D548D6DE-219B-455A-9DC9-E7B0557B0DF9}" type="presOf" srcId="{7458F051-4D8A-42C3-839F-FA3103BAEFF5}" destId="{6DA38B24-ED63-4873-AC0E-2D4EE49670D6}" srcOrd="0" destOrd="0" presId="urn:microsoft.com/office/officeart/2005/8/layout/pyramid3"/>
    <dgm:cxn modelId="{1283DEDF-BFE6-402C-B23C-C7C617D67F76}" srcId="{2CA7F887-11D1-4FF7-9DD9-BD121217EEE5}" destId="{7458F051-4D8A-42C3-839F-FA3103BAEFF5}" srcOrd="1" destOrd="0" parTransId="{D2AE841A-6966-4F99-A6A1-5EC62635C6AC}" sibTransId="{2B4431A5-54F3-4AEA-B30A-B9543DBD8838}"/>
    <dgm:cxn modelId="{225C49E3-3AD7-44CA-8B16-29D4E6F18557}" type="presOf" srcId="{3B4C9066-58F7-4E58-8387-32E27089ED68}" destId="{589FD4AC-A828-4558-8977-C9AC1E8CF752}" srcOrd="1" destOrd="0" presId="urn:microsoft.com/office/officeart/2005/8/layout/pyramid3"/>
    <dgm:cxn modelId="{65122AEF-D8C9-4464-B008-A58592AC416B}" srcId="{2CA7F887-11D1-4FF7-9DD9-BD121217EEE5}" destId="{EA05AE06-FB5F-4D88-A12E-4925648039AE}" srcOrd="2" destOrd="0" parTransId="{52E4B32F-6765-4DC5-8481-13464B362452}" sibTransId="{AEEB60BB-7532-43F0-98E8-D0E9E7E91108}"/>
    <dgm:cxn modelId="{45B4FFF8-9AC9-4396-8E26-9E1A163DE170}" srcId="{2CA7F887-11D1-4FF7-9DD9-BD121217EEE5}" destId="{BEA12F81-207A-4D3D-A934-731CACD92FE2}" srcOrd="4" destOrd="0" parTransId="{52BC6CB9-760E-4488-A2E6-71E9F20BE539}" sibTransId="{EB61929D-351C-4E25-89FC-277351360795}"/>
    <dgm:cxn modelId="{73D9DD66-9E4A-4878-BE41-5EF547D71995}" type="presParOf" srcId="{1E1D93E2-013E-4EFE-820E-8EED45ECDF5A}" destId="{1F97FA08-296A-4565-96B0-8B8370CA6A4E}" srcOrd="0" destOrd="0" presId="urn:microsoft.com/office/officeart/2005/8/layout/pyramid3"/>
    <dgm:cxn modelId="{121991B5-B9F1-42FE-8898-6D6A7AF613E8}" type="presParOf" srcId="{1F97FA08-296A-4565-96B0-8B8370CA6A4E}" destId="{5F985ED8-67CD-486C-9CD5-26D3B20DFFCE}" srcOrd="0" destOrd="0" presId="urn:microsoft.com/office/officeart/2005/8/layout/pyramid3"/>
    <dgm:cxn modelId="{90B73979-1093-408B-820C-2F202024431D}" type="presParOf" srcId="{1F97FA08-296A-4565-96B0-8B8370CA6A4E}" destId="{589FD4AC-A828-4558-8977-C9AC1E8CF752}" srcOrd="1" destOrd="0" presId="urn:microsoft.com/office/officeart/2005/8/layout/pyramid3"/>
    <dgm:cxn modelId="{0F4548FF-9601-4E29-B483-EB87381F7BC9}" type="presParOf" srcId="{1E1D93E2-013E-4EFE-820E-8EED45ECDF5A}" destId="{DC2A93DE-69F8-40C0-821C-B5CEAD13DE7C}" srcOrd="1" destOrd="0" presId="urn:microsoft.com/office/officeart/2005/8/layout/pyramid3"/>
    <dgm:cxn modelId="{7F6AF28C-1707-49D4-B73B-5C13219A4627}" type="presParOf" srcId="{DC2A93DE-69F8-40C0-821C-B5CEAD13DE7C}" destId="{6DA38B24-ED63-4873-AC0E-2D4EE49670D6}" srcOrd="0" destOrd="0" presId="urn:microsoft.com/office/officeart/2005/8/layout/pyramid3"/>
    <dgm:cxn modelId="{FC6F59CC-FA67-444B-BED7-8609B1538836}" type="presParOf" srcId="{DC2A93DE-69F8-40C0-821C-B5CEAD13DE7C}" destId="{35114510-6C85-4818-BA55-C7BE5C326B5D}" srcOrd="1" destOrd="0" presId="urn:microsoft.com/office/officeart/2005/8/layout/pyramid3"/>
    <dgm:cxn modelId="{277BB491-87FE-44C8-9FF0-EFCC024AC0DD}" type="presParOf" srcId="{1E1D93E2-013E-4EFE-820E-8EED45ECDF5A}" destId="{2D412729-3C4C-4764-B23B-B96D76D47A8E}" srcOrd="2" destOrd="0" presId="urn:microsoft.com/office/officeart/2005/8/layout/pyramid3"/>
    <dgm:cxn modelId="{1FB111DA-E39D-469F-9E6B-09E191F3D12C}" type="presParOf" srcId="{2D412729-3C4C-4764-B23B-B96D76D47A8E}" destId="{8BEA0BE6-8C98-418A-A0B5-D1AA97ECB7A6}" srcOrd="0" destOrd="0" presId="urn:microsoft.com/office/officeart/2005/8/layout/pyramid3"/>
    <dgm:cxn modelId="{448AF74A-522C-469B-B61D-D253AF56A300}" type="presParOf" srcId="{2D412729-3C4C-4764-B23B-B96D76D47A8E}" destId="{DFBACABA-6C04-428A-9CED-6A984B98F83D}" srcOrd="1" destOrd="0" presId="urn:microsoft.com/office/officeart/2005/8/layout/pyramid3"/>
    <dgm:cxn modelId="{630F1855-B452-4B24-92D8-6CC0856FC88D}" type="presParOf" srcId="{1E1D93E2-013E-4EFE-820E-8EED45ECDF5A}" destId="{5789F555-C731-4307-9CD9-DA55608FF25A}" srcOrd="3" destOrd="0" presId="urn:microsoft.com/office/officeart/2005/8/layout/pyramid3"/>
    <dgm:cxn modelId="{E3FB002F-13C8-44BB-B778-C2840858B235}" type="presParOf" srcId="{5789F555-C731-4307-9CD9-DA55608FF25A}" destId="{59107912-A126-4747-BDA0-54BB67FB4902}" srcOrd="0" destOrd="0" presId="urn:microsoft.com/office/officeart/2005/8/layout/pyramid3"/>
    <dgm:cxn modelId="{61883390-507D-45D5-B7FE-9B763E6FFB19}" type="presParOf" srcId="{5789F555-C731-4307-9CD9-DA55608FF25A}" destId="{E6694A33-AD20-4901-AC86-91CC43386B76}" srcOrd="1" destOrd="0" presId="urn:microsoft.com/office/officeart/2005/8/layout/pyramid3"/>
    <dgm:cxn modelId="{89CA2651-5241-4034-861C-F62706451E93}" type="presParOf" srcId="{1E1D93E2-013E-4EFE-820E-8EED45ECDF5A}" destId="{6475F2C3-FC31-4E83-9ED5-B0DEDAFA55EE}" srcOrd="4" destOrd="0" presId="urn:microsoft.com/office/officeart/2005/8/layout/pyramid3"/>
    <dgm:cxn modelId="{86599C4D-42D1-4421-957B-29B125CCBA2C}" type="presParOf" srcId="{6475F2C3-FC31-4E83-9ED5-B0DEDAFA55EE}" destId="{E16D9F27-0ABD-41EC-9881-2CE13A05CECE}" srcOrd="0" destOrd="0" presId="urn:microsoft.com/office/officeart/2005/8/layout/pyramid3"/>
    <dgm:cxn modelId="{E50FBD9F-1E88-4A49-987E-F2D218050AE1}" type="presParOf" srcId="{6475F2C3-FC31-4E83-9ED5-B0DEDAFA55EE}" destId="{D6B0BA33-8BAB-4A08-9F76-A08E4AC70DF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85ED8-67CD-486C-9CD5-26D3B20DFFCE}">
      <dsp:nvSpPr>
        <dsp:cNvPr id="0" name=""/>
        <dsp:cNvSpPr/>
      </dsp:nvSpPr>
      <dsp:spPr>
        <a:xfrm rot="10800000">
          <a:off x="0" y="0"/>
          <a:ext cx="6096000" cy="812799"/>
        </a:xfrm>
        <a:prstGeom prst="trapezoid">
          <a:avLst>
            <a:gd name="adj" fmla="val 75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Vision</a:t>
          </a:r>
        </a:p>
      </dsp:txBody>
      <dsp:txXfrm rot="-10800000">
        <a:off x="1066799" y="0"/>
        <a:ext cx="3962400" cy="812799"/>
      </dsp:txXfrm>
    </dsp:sp>
    <dsp:sp modelId="{6DA38B24-ED63-4873-AC0E-2D4EE49670D6}">
      <dsp:nvSpPr>
        <dsp:cNvPr id="0" name=""/>
        <dsp:cNvSpPr/>
      </dsp:nvSpPr>
      <dsp:spPr>
        <a:xfrm rot="10800000">
          <a:off x="609600" y="812800"/>
          <a:ext cx="4876800" cy="812799"/>
        </a:xfrm>
        <a:prstGeom prst="trapezoid">
          <a:avLst>
            <a:gd name="adj" fmla="val 75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Mission</a:t>
          </a:r>
        </a:p>
      </dsp:txBody>
      <dsp:txXfrm rot="-10800000">
        <a:off x="1463039" y="812800"/>
        <a:ext cx="3169920" cy="812799"/>
      </dsp:txXfrm>
    </dsp:sp>
    <dsp:sp modelId="{8BEA0BE6-8C98-418A-A0B5-D1AA97ECB7A6}">
      <dsp:nvSpPr>
        <dsp:cNvPr id="0" name=""/>
        <dsp:cNvSpPr/>
      </dsp:nvSpPr>
      <dsp:spPr>
        <a:xfrm rot="10800000">
          <a:off x="1219200" y="1625600"/>
          <a:ext cx="3657600" cy="812799"/>
        </a:xfrm>
        <a:prstGeom prst="trapezoid">
          <a:avLst>
            <a:gd name="adj" fmla="val 75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Values</a:t>
          </a:r>
        </a:p>
      </dsp:txBody>
      <dsp:txXfrm rot="-10800000">
        <a:off x="1859280" y="1625600"/>
        <a:ext cx="2377440" cy="812799"/>
      </dsp:txXfrm>
    </dsp:sp>
    <dsp:sp modelId="{59107912-A126-4747-BDA0-54BB67FB4902}">
      <dsp:nvSpPr>
        <dsp:cNvPr id="0" name=""/>
        <dsp:cNvSpPr/>
      </dsp:nvSpPr>
      <dsp:spPr>
        <a:xfrm rot="10800000">
          <a:off x="1828800" y="2438400"/>
          <a:ext cx="2438400" cy="812799"/>
        </a:xfrm>
        <a:prstGeom prst="trapezoid">
          <a:avLst>
            <a:gd name="adj" fmla="val 75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Goals</a:t>
          </a:r>
        </a:p>
      </dsp:txBody>
      <dsp:txXfrm rot="-10800000">
        <a:off x="2255520" y="2438400"/>
        <a:ext cx="1584960" cy="812799"/>
      </dsp:txXfrm>
    </dsp:sp>
    <dsp:sp modelId="{E16D9F27-0ABD-41EC-9881-2CE13A05CECE}">
      <dsp:nvSpPr>
        <dsp:cNvPr id="0" name=""/>
        <dsp:cNvSpPr/>
      </dsp:nvSpPr>
      <dsp:spPr>
        <a:xfrm rot="10800000">
          <a:off x="2438400" y="3251199"/>
          <a:ext cx="1219200" cy="812799"/>
        </a:xfrm>
        <a:prstGeom prst="trapezoid">
          <a:avLst>
            <a:gd name="adj" fmla="val 7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Action</a:t>
          </a:r>
        </a:p>
      </dsp:txBody>
      <dsp:txXfrm rot="-10800000">
        <a:off x="2438400" y="3251199"/>
        <a:ext cx="1219200" cy="8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E5764B9-2B98-4E7E-A666-25087CF69869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6F1812A-AB01-4169-BF21-29C35C3D4BA9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1812A-AB01-4169-BF21-29C35C3D4BA9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6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3E37C5-5471-4B43-90BD-C2806BC13F18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77B15-10BB-461F-8B05-2991BB39C15E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BCAC-29D3-463C-9538-CD6EAB3E4BF7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530D-9818-4FD3-9D9F-8DA579B81188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A3609-42AB-4E8D-A62D-56649CB6ED94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CE13-B2EB-49BE-97BE-8E7F27BB7099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B16EF-016E-44BF-9BF3-BB63D5498D34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B2A59-894D-4BD8-9946-707481CCF366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147F-C21C-4E4A-AB45-B9AEB5BF79AC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89A49-C395-41F8-8029-D86AD522DD18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88812-54A1-48ED-B8B9-8314D94D6768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0B28-235D-4C12-AC95-5ADF84B3E1D8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5E66C-533F-4B64-BB93-62B25DB39EBA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100C2-FE64-4737-B335-CAE7D6D9D3AB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186CA-A100-44CF-B161-4CD36F70A24B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1788-B95C-47FB-B3F5-285F7AE505C7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4D3D-CB8E-4660-8D19-3CA846D32A73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248A9-1AC4-487E-8BAB-C3658ECBD1E1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B0018-2FCC-4741-BCBA-EEF51412B615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A7AC-518F-4B8A-A820-D252720E5418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6E4-CA20-42AD-A483-E2CBE04F55DB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DFBB-53F4-4BEE-8482-09C28738E49F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432E6-06EE-49CC-8534-8E34AB302C0C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319126-F4A3-479D-9710-28C7462870FA}" type="datetimeFigureOut">
              <a:rPr lang="ru-RU"/>
              <a:pPr>
                <a:defRPr/>
              </a:pPr>
              <a:t>09.03.2022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6265E4-5752-43A8-8421-952D14FDC902}" type="slidenum">
              <a:rPr lang="ru-RU"/>
              <a:pPr>
                <a:defRPr/>
              </a:pPr>
              <a:t>‹Nr.›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3" name="Teardrop 82"/>
          <p:cNvSpPr/>
          <p:nvPr/>
        </p:nvSpPr>
        <p:spPr>
          <a:xfrm rot="5560900">
            <a:off x="1954782" y="1201567"/>
            <a:ext cx="4203751" cy="4422300"/>
          </a:xfrm>
          <a:prstGeom prst="teardrop">
            <a:avLst>
              <a:gd name="adj" fmla="val 1045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165026" y="280051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TextBox 44"/>
          <p:cNvSpPr txBox="1">
            <a:spLocks noChangeArrowheads="1"/>
          </p:cNvSpPr>
          <p:nvPr/>
        </p:nvSpPr>
        <p:spPr bwMode="auto">
          <a:xfrm>
            <a:off x="2518632" y="2904404"/>
            <a:ext cx="360120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sz="2500" b="1" dirty="0">
                <a:solidFill>
                  <a:schemeClr val="bg1"/>
                </a:solidFill>
                <a:cs typeface="Arial" charset="0"/>
              </a:rPr>
              <a:t>Business Process Modeling Notation</a:t>
            </a:r>
          </a:p>
          <a:p>
            <a:pPr marL="228600" indent="-228600"/>
            <a:r>
              <a:rPr lang="en-US" sz="1100" b="1" dirty="0">
                <a:solidFill>
                  <a:schemeClr val="bg1"/>
                </a:solidFill>
                <a:cs typeface="Arial" charset="0"/>
              </a:rPr>
              <a:t>By Manuel Högler</a:t>
            </a:r>
          </a:p>
        </p:txBody>
      </p:sp>
      <p:grpSp>
        <p:nvGrpSpPr>
          <p:cNvPr id="2061" name="Группа 153"/>
          <p:cNvGrpSpPr>
            <a:grpSpLocks/>
          </p:cNvGrpSpPr>
          <p:nvPr/>
        </p:nvGrpSpPr>
        <p:grpSpPr bwMode="auto">
          <a:xfrm>
            <a:off x="642910" y="1571625"/>
            <a:ext cx="1871663" cy="2338388"/>
            <a:chOff x="5375275" y="1766888"/>
            <a:chExt cx="788988" cy="985838"/>
          </a:xfrm>
        </p:grpSpPr>
        <p:sp>
          <p:nvSpPr>
            <p:cNvPr id="2062" name="Freeform 93"/>
            <p:cNvSpPr>
              <a:spLocks/>
            </p:cNvSpPr>
            <p:nvPr/>
          </p:nvSpPr>
          <p:spPr bwMode="auto">
            <a:xfrm>
              <a:off x="5942013" y="1766888"/>
              <a:ext cx="222250" cy="115888"/>
            </a:xfrm>
            <a:custGeom>
              <a:avLst/>
              <a:gdLst>
                <a:gd name="T0" fmla="*/ 217488 w 140"/>
                <a:gd name="T1" fmla="*/ 0 h 73"/>
                <a:gd name="T2" fmla="*/ 220663 w 140"/>
                <a:gd name="T3" fmla="*/ 0 h 73"/>
                <a:gd name="T4" fmla="*/ 222250 w 140"/>
                <a:gd name="T5" fmla="*/ 1588 h 73"/>
                <a:gd name="T6" fmla="*/ 222250 w 140"/>
                <a:gd name="T7" fmla="*/ 4763 h 73"/>
                <a:gd name="T8" fmla="*/ 220663 w 140"/>
                <a:gd name="T9" fmla="*/ 6350 h 73"/>
                <a:gd name="T10" fmla="*/ 6350 w 140"/>
                <a:gd name="T11" fmla="*/ 115888 h 73"/>
                <a:gd name="T12" fmla="*/ 4762 w 140"/>
                <a:gd name="T13" fmla="*/ 115888 h 73"/>
                <a:gd name="T14" fmla="*/ 4762 w 140"/>
                <a:gd name="T15" fmla="*/ 115888 h 73"/>
                <a:gd name="T16" fmla="*/ 3175 w 140"/>
                <a:gd name="T17" fmla="*/ 115888 h 73"/>
                <a:gd name="T18" fmla="*/ 0 w 140"/>
                <a:gd name="T19" fmla="*/ 114300 h 73"/>
                <a:gd name="T20" fmla="*/ 0 w 140"/>
                <a:gd name="T21" fmla="*/ 109538 h 73"/>
                <a:gd name="T22" fmla="*/ 3175 w 140"/>
                <a:gd name="T23" fmla="*/ 107950 h 73"/>
                <a:gd name="T24" fmla="*/ 217488 w 140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73"/>
                <a:gd name="T41" fmla="*/ 140 w 140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73">
                  <a:moveTo>
                    <a:pt x="137" y="0"/>
                  </a:moveTo>
                  <a:lnTo>
                    <a:pt x="139" y="0"/>
                  </a:lnTo>
                  <a:lnTo>
                    <a:pt x="140" y="1"/>
                  </a:lnTo>
                  <a:lnTo>
                    <a:pt x="140" y="3"/>
                  </a:lnTo>
                  <a:lnTo>
                    <a:pt x="139" y="4"/>
                  </a:lnTo>
                  <a:lnTo>
                    <a:pt x="4" y="73"/>
                  </a:lnTo>
                  <a:lnTo>
                    <a:pt x="3" y="73"/>
                  </a:lnTo>
                  <a:lnTo>
                    <a:pt x="2" y="73"/>
                  </a:lnTo>
                  <a:lnTo>
                    <a:pt x="0" y="72"/>
                  </a:lnTo>
                  <a:lnTo>
                    <a:pt x="0" y="69"/>
                  </a:lnTo>
                  <a:lnTo>
                    <a:pt x="2" y="6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3" name="Freeform 94"/>
            <p:cNvSpPr>
              <a:spLocks/>
            </p:cNvSpPr>
            <p:nvPr/>
          </p:nvSpPr>
          <p:spPr bwMode="auto">
            <a:xfrm>
              <a:off x="5514975" y="1844675"/>
              <a:ext cx="450850" cy="858838"/>
            </a:xfrm>
            <a:custGeom>
              <a:avLst/>
              <a:gdLst>
                <a:gd name="T0" fmla="*/ 142875 w 284"/>
                <a:gd name="T1" fmla="*/ 14288 h 541"/>
                <a:gd name="T2" fmla="*/ 142875 w 284"/>
                <a:gd name="T3" fmla="*/ 92075 h 541"/>
                <a:gd name="T4" fmla="*/ 165100 w 284"/>
                <a:gd name="T5" fmla="*/ 114300 h 541"/>
                <a:gd name="T6" fmla="*/ 192087 w 284"/>
                <a:gd name="T7" fmla="*/ 112713 h 541"/>
                <a:gd name="T8" fmla="*/ 280987 w 284"/>
                <a:gd name="T9" fmla="*/ 104775 h 541"/>
                <a:gd name="T10" fmla="*/ 327025 w 284"/>
                <a:gd name="T11" fmla="*/ 84138 h 541"/>
                <a:gd name="T12" fmla="*/ 385762 w 284"/>
                <a:gd name="T13" fmla="*/ 49213 h 541"/>
                <a:gd name="T14" fmla="*/ 436563 w 284"/>
                <a:gd name="T15" fmla="*/ 14288 h 541"/>
                <a:gd name="T16" fmla="*/ 447675 w 284"/>
                <a:gd name="T17" fmla="*/ 20638 h 541"/>
                <a:gd name="T18" fmla="*/ 449263 w 284"/>
                <a:gd name="T19" fmla="*/ 52388 h 541"/>
                <a:gd name="T20" fmla="*/ 433388 w 284"/>
                <a:gd name="T21" fmla="*/ 58738 h 541"/>
                <a:gd name="T22" fmla="*/ 401637 w 284"/>
                <a:gd name="T23" fmla="*/ 71438 h 541"/>
                <a:gd name="T24" fmla="*/ 381000 w 284"/>
                <a:gd name="T25" fmla="*/ 84138 h 541"/>
                <a:gd name="T26" fmla="*/ 338137 w 284"/>
                <a:gd name="T27" fmla="*/ 127000 h 541"/>
                <a:gd name="T28" fmla="*/ 284162 w 284"/>
                <a:gd name="T29" fmla="*/ 165100 h 541"/>
                <a:gd name="T30" fmla="*/ 231775 w 284"/>
                <a:gd name="T31" fmla="*/ 209550 h 541"/>
                <a:gd name="T32" fmla="*/ 220663 w 284"/>
                <a:gd name="T33" fmla="*/ 257175 h 541"/>
                <a:gd name="T34" fmla="*/ 217488 w 284"/>
                <a:gd name="T35" fmla="*/ 319088 h 541"/>
                <a:gd name="T36" fmla="*/ 209550 w 284"/>
                <a:gd name="T37" fmla="*/ 363538 h 541"/>
                <a:gd name="T38" fmla="*/ 227012 w 284"/>
                <a:gd name="T39" fmla="*/ 415925 h 541"/>
                <a:gd name="T40" fmla="*/ 233362 w 284"/>
                <a:gd name="T41" fmla="*/ 482600 h 541"/>
                <a:gd name="T42" fmla="*/ 244475 w 284"/>
                <a:gd name="T43" fmla="*/ 582613 h 541"/>
                <a:gd name="T44" fmla="*/ 238125 w 284"/>
                <a:gd name="T45" fmla="*/ 700088 h 541"/>
                <a:gd name="T46" fmla="*/ 246062 w 284"/>
                <a:gd name="T47" fmla="*/ 777875 h 541"/>
                <a:gd name="T48" fmla="*/ 260350 w 284"/>
                <a:gd name="T49" fmla="*/ 822325 h 541"/>
                <a:gd name="T50" fmla="*/ 263525 w 284"/>
                <a:gd name="T51" fmla="*/ 847725 h 541"/>
                <a:gd name="T52" fmla="*/ 230187 w 284"/>
                <a:gd name="T53" fmla="*/ 839788 h 541"/>
                <a:gd name="T54" fmla="*/ 192087 w 284"/>
                <a:gd name="T55" fmla="*/ 814388 h 541"/>
                <a:gd name="T56" fmla="*/ 185737 w 284"/>
                <a:gd name="T57" fmla="*/ 762000 h 541"/>
                <a:gd name="T58" fmla="*/ 177800 w 284"/>
                <a:gd name="T59" fmla="*/ 638175 h 541"/>
                <a:gd name="T60" fmla="*/ 169862 w 284"/>
                <a:gd name="T61" fmla="*/ 581025 h 541"/>
                <a:gd name="T62" fmla="*/ 149225 w 284"/>
                <a:gd name="T63" fmla="*/ 503238 h 541"/>
                <a:gd name="T64" fmla="*/ 134937 w 284"/>
                <a:gd name="T65" fmla="*/ 555625 h 541"/>
                <a:gd name="T66" fmla="*/ 125412 w 284"/>
                <a:gd name="T67" fmla="*/ 663575 h 541"/>
                <a:gd name="T68" fmla="*/ 130175 w 284"/>
                <a:gd name="T69" fmla="*/ 739775 h 541"/>
                <a:gd name="T70" fmla="*/ 134937 w 284"/>
                <a:gd name="T71" fmla="*/ 796925 h 541"/>
                <a:gd name="T72" fmla="*/ 134937 w 284"/>
                <a:gd name="T73" fmla="*/ 842963 h 541"/>
                <a:gd name="T74" fmla="*/ 95250 w 284"/>
                <a:gd name="T75" fmla="*/ 855663 h 541"/>
                <a:gd name="T76" fmla="*/ 80962 w 284"/>
                <a:gd name="T77" fmla="*/ 812800 h 541"/>
                <a:gd name="T78" fmla="*/ 79375 w 284"/>
                <a:gd name="T79" fmla="*/ 754063 h 541"/>
                <a:gd name="T80" fmla="*/ 71437 w 284"/>
                <a:gd name="T81" fmla="*/ 676275 h 541"/>
                <a:gd name="T82" fmla="*/ 66675 w 284"/>
                <a:gd name="T83" fmla="*/ 554038 h 541"/>
                <a:gd name="T84" fmla="*/ 61912 w 284"/>
                <a:gd name="T85" fmla="*/ 481013 h 541"/>
                <a:gd name="T86" fmla="*/ 63500 w 284"/>
                <a:gd name="T87" fmla="*/ 407988 h 541"/>
                <a:gd name="T88" fmla="*/ 76200 w 284"/>
                <a:gd name="T89" fmla="*/ 354013 h 541"/>
                <a:gd name="T90" fmla="*/ 58737 w 284"/>
                <a:gd name="T91" fmla="*/ 346075 h 541"/>
                <a:gd name="T92" fmla="*/ 58737 w 284"/>
                <a:gd name="T93" fmla="*/ 285750 h 541"/>
                <a:gd name="T94" fmla="*/ 34925 w 284"/>
                <a:gd name="T95" fmla="*/ 228600 h 541"/>
                <a:gd name="T96" fmla="*/ 0 w 284"/>
                <a:gd name="T97" fmla="*/ 188913 h 541"/>
                <a:gd name="T98" fmla="*/ 14287 w 284"/>
                <a:gd name="T99" fmla="*/ 158750 h 541"/>
                <a:gd name="T100" fmla="*/ 76200 w 284"/>
                <a:gd name="T101" fmla="*/ 112713 h 541"/>
                <a:gd name="T102" fmla="*/ 66675 w 284"/>
                <a:gd name="T103" fmla="*/ 96838 h 541"/>
                <a:gd name="T104" fmla="*/ 63500 w 284"/>
                <a:gd name="T105" fmla="*/ 25400 h 5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84"/>
                <a:gd name="T160" fmla="*/ 0 h 541"/>
                <a:gd name="T161" fmla="*/ 284 w 284"/>
                <a:gd name="T162" fmla="*/ 541 h 5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84" h="541">
                  <a:moveTo>
                    <a:pt x="61" y="0"/>
                  </a:moveTo>
                  <a:lnTo>
                    <a:pt x="70" y="0"/>
                  </a:lnTo>
                  <a:lnTo>
                    <a:pt x="74" y="1"/>
                  </a:lnTo>
                  <a:lnTo>
                    <a:pt x="80" y="2"/>
                  </a:lnTo>
                  <a:lnTo>
                    <a:pt x="85" y="5"/>
                  </a:lnTo>
                  <a:lnTo>
                    <a:pt x="90" y="9"/>
                  </a:lnTo>
                  <a:lnTo>
                    <a:pt x="92" y="14"/>
                  </a:lnTo>
                  <a:lnTo>
                    <a:pt x="94" y="21"/>
                  </a:lnTo>
                  <a:lnTo>
                    <a:pt x="94" y="34"/>
                  </a:lnTo>
                  <a:lnTo>
                    <a:pt x="93" y="46"/>
                  </a:lnTo>
                  <a:lnTo>
                    <a:pt x="91" y="53"/>
                  </a:lnTo>
                  <a:lnTo>
                    <a:pt x="90" y="58"/>
                  </a:lnTo>
                  <a:lnTo>
                    <a:pt x="89" y="62"/>
                  </a:lnTo>
                  <a:lnTo>
                    <a:pt x="88" y="65"/>
                  </a:lnTo>
                  <a:lnTo>
                    <a:pt x="90" y="67"/>
                  </a:lnTo>
                  <a:lnTo>
                    <a:pt x="96" y="69"/>
                  </a:lnTo>
                  <a:lnTo>
                    <a:pt x="101" y="71"/>
                  </a:lnTo>
                  <a:lnTo>
                    <a:pt x="104" y="72"/>
                  </a:lnTo>
                  <a:lnTo>
                    <a:pt x="109" y="74"/>
                  </a:lnTo>
                  <a:lnTo>
                    <a:pt x="112" y="74"/>
                  </a:lnTo>
                  <a:lnTo>
                    <a:pt x="114" y="74"/>
                  </a:lnTo>
                  <a:lnTo>
                    <a:pt x="117" y="73"/>
                  </a:lnTo>
                  <a:lnTo>
                    <a:pt x="119" y="72"/>
                  </a:lnTo>
                  <a:lnTo>
                    <a:pt x="121" y="71"/>
                  </a:lnTo>
                  <a:lnTo>
                    <a:pt x="136" y="71"/>
                  </a:lnTo>
                  <a:lnTo>
                    <a:pt x="146" y="70"/>
                  </a:lnTo>
                  <a:lnTo>
                    <a:pt x="154" y="69"/>
                  </a:lnTo>
                  <a:lnTo>
                    <a:pt x="160" y="69"/>
                  </a:lnTo>
                  <a:lnTo>
                    <a:pt x="169" y="68"/>
                  </a:lnTo>
                  <a:lnTo>
                    <a:pt x="177" y="66"/>
                  </a:lnTo>
                  <a:lnTo>
                    <a:pt x="184" y="65"/>
                  </a:lnTo>
                  <a:lnTo>
                    <a:pt x="189" y="64"/>
                  </a:lnTo>
                  <a:lnTo>
                    <a:pt x="193" y="62"/>
                  </a:lnTo>
                  <a:lnTo>
                    <a:pt x="198" y="58"/>
                  </a:lnTo>
                  <a:lnTo>
                    <a:pt x="203" y="56"/>
                  </a:lnTo>
                  <a:lnTo>
                    <a:pt x="206" y="53"/>
                  </a:lnTo>
                  <a:lnTo>
                    <a:pt x="213" y="50"/>
                  </a:lnTo>
                  <a:lnTo>
                    <a:pt x="226" y="44"/>
                  </a:lnTo>
                  <a:lnTo>
                    <a:pt x="230" y="42"/>
                  </a:lnTo>
                  <a:lnTo>
                    <a:pt x="234" y="39"/>
                  </a:lnTo>
                  <a:lnTo>
                    <a:pt x="238" y="35"/>
                  </a:lnTo>
                  <a:lnTo>
                    <a:pt x="243" y="31"/>
                  </a:lnTo>
                  <a:lnTo>
                    <a:pt x="247" y="27"/>
                  </a:lnTo>
                  <a:lnTo>
                    <a:pt x="250" y="25"/>
                  </a:lnTo>
                  <a:lnTo>
                    <a:pt x="259" y="18"/>
                  </a:lnTo>
                  <a:lnTo>
                    <a:pt x="263" y="16"/>
                  </a:lnTo>
                  <a:lnTo>
                    <a:pt x="268" y="13"/>
                  </a:lnTo>
                  <a:lnTo>
                    <a:pt x="275" y="9"/>
                  </a:lnTo>
                  <a:lnTo>
                    <a:pt x="281" y="6"/>
                  </a:lnTo>
                  <a:lnTo>
                    <a:pt x="283" y="6"/>
                  </a:lnTo>
                  <a:lnTo>
                    <a:pt x="284" y="8"/>
                  </a:lnTo>
                  <a:lnTo>
                    <a:pt x="284" y="10"/>
                  </a:lnTo>
                  <a:lnTo>
                    <a:pt x="283" y="12"/>
                  </a:lnTo>
                  <a:lnTo>
                    <a:pt x="282" y="13"/>
                  </a:lnTo>
                  <a:lnTo>
                    <a:pt x="278" y="16"/>
                  </a:lnTo>
                  <a:lnTo>
                    <a:pt x="278" y="17"/>
                  </a:lnTo>
                  <a:lnTo>
                    <a:pt x="279" y="18"/>
                  </a:lnTo>
                  <a:lnTo>
                    <a:pt x="281" y="21"/>
                  </a:lnTo>
                  <a:lnTo>
                    <a:pt x="283" y="26"/>
                  </a:lnTo>
                  <a:lnTo>
                    <a:pt x="283" y="33"/>
                  </a:lnTo>
                  <a:lnTo>
                    <a:pt x="283" y="36"/>
                  </a:lnTo>
                  <a:lnTo>
                    <a:pt x="283" y="37"/>
                  </a:lnTo>
                  <a:lnTo>
                    <a:pt x="281" y="38"/>
                  </a:lnTo>
                  <a:lnTo>
                    <a:pt x="280" y="39"/>
                  </a:lnTo>
                  <a:lnTo>
                    <a:pt x="277" y="39"/>
                  </a:lnTo>
                  <a:lnTo>
                    <a:pt x="273" y="37"/>
                  </a:lnTo>
                  <a:lnTo>
                    <a:pt x="272" y="37"/>
                  </a:lnTo>
                  <a:lnTo>
                    <a:pt x="269" y="38"/>
                  </a:lnTo>
                  <a:lnTo>
                    <a:pt x="267" y="39"/>
                  </a:lnTo>
                  <a:lnTo>
                    <a:pt x="264" y="40"/>
                  </a:lnTo>
                  <a:lnTo>
                    <a:pt x="259" y="43"/>
                  </a:lnTo>
                  <a:lnTo>
                    <a:pt x="253" y="45"/>
                  </a:lnTo>
                  <a:lnTo>
                    <a:pt x="250" y="47"/>
                  </a:lnTo>
                  <a:lnTo>
                    <a:pt x="248" y="47"/>
                  </a:lnTo>
                  <a:lnTo>
                    <a:pt x="247" y="48"/>
                  </a:lnTo>
                  <a:lnTo>
                    <a:pt x="245" y="48"/>
                  </a:lnTo>
                  <a:lnTo>
                    <a:pt x="243" y="50"/>
                  </a:lnTo>
                  <a:lnTo>
                    <a:pt x="240" y="53"/>
                  </a:lnTo>
                  <a:lnTo>
                    <a:pt x="236" y="58"/>
                  </a:lnTo>
                  <a:lnTo>
                    <a:pt x="231" y="64"/>
                  </a:lnTo>
                  <a:lnTo>
                    <a:pt x="226" y="69"/>
                  </a:lnTo>
                  <a:lnTo>
                    <a:pt x="221" y="74"/>
                  </a:lnTo>
                  <a:lnTo>
                    <a:pt x="217" y="77"/>
                  </a:lnTo>
                  <a:lnTo>
                    <a:pt x="213" y="80"/>
                  </a:lnTo>
                  <a:lnTo>
                    <a:pt x="207" y="85"/>
                  </a:lnTo>
                  <a:lnTo>
                    <a:pt x="200" y="88"/>
                  </a:lnTo>
                  <a:lnTo>
                    <a:pt x="195" y="92"/>
                  </a:lnTo>
                  <a:lnTo>
                    <a:pt x="191" y="95"/>
                  </a:lnTo>
                  <a:lnTo>
                    <a:pt x="185" y="99"/>
                  </a:lnTo>
                  <a:lnTo>
                    <a:pt x="179" y="104"/>
                  </a:lnTo>
                  <a:lnTo>
                    <a:pt x="173" y="108"/>
                  </a:lnTo>
                  <a:lnTo>
                    <a:pt x="169" y="111"/>
                  </a:lnTo>
                  <a:lnTo>
                    <a:pt x="164" y="115"/>
                  </a:lnTo>
                  <a:lnTo>
                    <a:pt x="158" y="120"/>
                  </a:lnTo>
                  <a:lnTo>
                    <a:pt x="149" y="130"/>
                  </a:lnTo>
                  <a:lnTo>
                    <a:pt x="146" y="132"/>
                  </a:lnTo>
                  <a:lnTo>
                    <a:pt x="144" y="134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6"/>
                  </a:lnTo>
                  <a:lnTo>
                    <a:pt x="141" y="154"/>
                  </a:lnTo>
                  <a:lnTo>
                    <a:pt x="139" y="162"/>
                  </a:lnTo>
                  <a:lnTo>
                    <a:pt x="137" y="168"/>
                  </a:lnTo>
                  <a:lnTo>
                    <a:pt x="136" y="176"/>
                  </a:lnTo>
                  <a:lnTo>
                    <a:pt x="136" y="182"/>
                  </a:lnTo>
                  <a:lnTo>
                    <a:pt x="136" y="187"/>
                  </a:lnTo>
                  <a:lnTo>
                    <a:pt x="136" y="193"/>
                  </a:lnTo>
                  <a:lnTo>
                    <a:pt x="137" y="201"/>
                  </a:lnTo>
                  <a:lnTo>
                    <a:pt x="137" y="215"/>
                  </a:lnTo>
                  <a:lnTo>
                    <a:pt x="136" y="217"/>
                  </a:lnTo>
                  <a:lnTo>
                    <a:pt x="136" y="219"/>
                  </a:lnTo>
                  <a:lnTo>
                    <a:pt x="133" y="221"/>
                  </a:lnTo>
                  <a:lnTo>
                    <a:pt x="132" y="221"/>
                  </a:lnTo>
                  <a:lnTo>
                    <a:pt x="132" y="229"/>
                  </a:lnTo>
                  <a:lnTo>
                    <a:pt x="133" y="234"/>
                  </a:lnTo>
                  <a:lnTo>
                    <a:pt x="133" y="237"/>
                  </a:lnTo>
                  <a:lnTo>
                    <a:pt x="135" y="243"/>
                  </a:lnTo>
                  <a:lnTo>
                    <a:pt x="138" y="249"/>
                  </a:lnTo>
                  <a:lnTo>
                    <a:pt x="141" y="256"/>
                  </a:lnTo>
                  <a:lnTo>
                    <a:pt x="143" y="262"/>
                  </a:lnTo>
                  <a:lnTo>
                    <a:pt x="144" y="267"/>
                  </a:lnTo>
                  <a:lnTo>
                    <a:pt x="144" y="274"/>
                  </a:lnTo>
                  <a:lnTo>
                    <a:pt x="144" y="281"/>
                  </a:lnTo>
                  <a:lnTo>
                    <a:pt x="145" y="288"/>
                  </a:lnTo>
                  <a:lnTo>
                    <a:pt x="145" y="297"/>
                  </a:lnTo>
                  <a:lnTo>
                    <a:pt x="147" y="304"/>
                  </a:lnTo>
                  <a:lnTo>
                    <a:pt x="147" y="312"/>
                  </a:lnTo>
                  <a:lnTo>
                    <a:pt x="147" y="320"/>
                  </a:lnTo>
                  <a:lnTo>
                    <a:pt x="149" y="332"/>
                  </a:lnTo>
                  <a:lnTo>
                    <a:pt x="152" y="344"/>
                  </a:lnTo>
                  <a:lnTo>
                    <a:pt x="153" y="357"/>
                  </a:lnTo>
                  <a:lnTo>
                    <a:pt x="154" y="367"/>
                  </a:lnTo>
                  <a:lnTo>
                    <a:pt x="152" y="390"/>
                  </a:lnTo>
                  <a:lnTo>
                    <a:pt x="152" y="399"/>
                  </a:lnTo>
                  <a:lnTo>
                    <a:pt x="152" y="405"/>
                  </a:lnTo>
                  <a:lnTo>
                    <a:pt x="151" y="414"/>
                  </a:lnTo>
                  <a:lnTo>
                    <a:pt x="151" y="433"/>
                  </a:lnTo>
                  <a:lnTo>
                    <a:pt x="150" y="441"/>
                  </a:lnTo>
                  <a:lnTo>
                    <a:pt x="150" y="450"/>
                  </a:lnTo>
                  <a:lnTo>
                    <a:pt x="151" y="458"/>
                  </a:lnTo>
                  <a:lnTo>
                    <a:pt x="152" y="468"/>
                  </a:lnTo>
                  <a:lnTo>
                    <a:pt x="153" y="478"/>
                  </a:lnTo>
                  <a:lnTo>
                    <a:pt x="154" y="486"/>
                  </a:lnTo>
                  <a:lnTo>
                    <a:pt x="155" y="490"/>
                  </a:lnTo>
                  <a:lnTo>
                    <a:pt x="155" y="495"/>
                  </a:lnTo>
                  <a:lnTo>
                    <a:pt x="156" y="502"/>
                  </a:lnTo>
                  <a:lnTo>
                    <a:pt x="157" y="508"/>
                  </a:lnTo>
                  <a:lnTo>
                    <a:pt x="159" y="514"/>
                  </a:lnTo>
                  <a:lnTo>
                    <a:pt x="161" y="517"/>
                  </a:lnTo>
                  <a:lnTo>
                    <a:pt x="164" y="518"/>
                  </a:lnTo>
                  <a:lnTo>
                    <a:pt x="171" y="520"/>
                  </a:lnTo>
                  <a:lnTo>
                    <a:pt x="174" y="523"/>
                  </a:lnTo>
                  <a:lnTo>
                    <a:pt x="176" y="528"/>
                  </a:lnTo>
                  <a:lnTo>
                    <a:pt x="174" y="531"/>
                  </a:lnTo>
                  <a:lnTo>
                    <a:pt x="171" y="534"/>
                  </a:lnTo>
                  <a:lnTo>
                    <a:pt x="166" y="534"/>
                  </a:lnTo>
                  <a:lnTo>
                    <a:pt x="161" y="534"/>
                  </a:lnTo>
                  <a:lnTo>
                    <a:pt x="157" y="534"/>
                  </a:lnTo>
                  <a:lnTo>
                    <a:pt x="154" y="533"/>
                  </a:lnTo>
                  <a:lnTo>
                    <a:pt x="152" y="532"/>
                  </a:lnTo>
                  <a:lnTo>
                    <a:pt x="150" y="531"/>
                  </a:lnTo>
                  <a:lnTo>
                    <a:pt x="145" y="529"/>
                  </a:lnTo>
                  <a:lnTo>
                    <a:pt x="139" y="526"/>
                  </a:lnTo>
                  <a:lnTo>
                    <a:pt x="133" y="523"/>
                  </a:lnTo>
                  <a:lnTo>
                    <a:pt x="127" y="520"/>
                  </a:lnTo>
                  <a:lnTo>
                    <a:pt x="123" y="518"/>
                  </a:lnTo>
                  <a:lnTo>
                    <a:pt x="121" y="516"/>
                  </a:lnTo>
                  <a:lnTo>
                    <a:pt x="121" y="513"/>
                  </a:lnTo>
                  <a:lnTo>
                    <a:pt x="120" y="508"/>
                  </a:lnTo>
                  <a:lnTo>
                    <a:pt x="120" y="503"/>
                  </a:lnTo>
                  <a:lnTo>
                    <a:pt x="120" y="499"/>
                  </a:lnTo>
                  <a:lnTo>
                    <a:pt x="119" y="495"/>
                  </a:lnTo>
                  <a:lnTo>
                    <a:pt x="117" y="488"/>
                  </a:lnTo>
                  <a:lnTo>
                    <a:pt x="117" y="480"/>
                  </a:lnTo>
                  <a:lnTo>
                    <a:pt x="115" y="473"/>
                  </a:lnTo>
                  <a:lnTo>
                    <a:pt x="115" y="458"/>
                  </a:lnTo>
                  <a:lnTo>
                    <a:pt x="115" y="450"/>
                  </a:lnTo>
                  <a:lnTo>
                    <a:pt x="115" y="427"/>
                  </a:lnTo>
                  <a:lnTo>
                    <a:pt x="114" y="419"/>
                  </a:lnTo>
                  <a:lnTo>
                    <a:pt x="112" y="402"/>
                  </a:lnTo>
                  <a:lnTo>
                    <a:pt x="112" y="390"/>
                  </a:lnTo>
                  <a:lnTo>
                    <a:pt x="112" y="386"/>
                  </a:lnTo>
                  <a:lnTo>
                    <a:pt x="110" y="381"/>
                  </a:lnTo>
                  <a:lnTo>
                    <a:pt x="109" y="375"/>
                  </a:lnTo>
                  <a:lnTo>
                    <a:pt x="107" y="370"/>
                  </a:lnTo>
                  <a:lnTo>
                    <a:pt x="107" y="366"/>
                  </a:lnTo>
                  <a:lnTo>
                    <a:pt x="105" y="357"/>
                  </a:lnTo>
                  <a:lnTo>
                    <a:pt x="104" y="347"/>
                  </a:lnTo>
                  <a:lnTo>
                    <a:pt x="101" y="338"/>
                  </a:lnTo>
                  <a:lnTo>
                    <a:pt x="99" y="329"/>
                  </a:lnTo>
                  <a:lnTo>
                    <a:pt x="96" y="323"/>
                  </a:lnTo>
                  <a:lnTo>
                    <a:pt x="94" y="317"/>
                  </a:lnTo>
                  <a:lnTo>
                    <a:pt x="93" y="316"/>
                  </a:lnTo>
                  <a:lnTo>
                    <a:pt x="93" y="318"/>
                  </a:lnTo>
                  <a:lnTo>
                    <a:pt x="91" y="324"/>
                  </a:lnTo>
                  <a:lnTo>
                    <a:pt x="88" y="337"/>
                  </a:lnTo>
                  <a:lnTo>
                    <a:pt x="87" y="343"/>
                  </a:lnTo>
                  <a:lnTo>
                    <a:pt x="85" y="350"/>
                  </a:lnTo>
                  <a:lnTo>
                    <a:pt x="82" y="369"/>
                  </a:lnTo>
                  <a:lnTo>
                    <a:pt x="82" y="376"/>
                  </a:lnTo>
                  <a:lnTo>
                    <a:pt x="81" y="382"/>
                  </a:lnTo>
                  <a:lnTo>
                    <a:pt x="80" y="400"/>
                  </a:lnTo>
                  <a:lnTo>
                    <a:pt x="79" y="408"/>
                  </a:lnTo>
                  <a:lnTo>
                    <a:pt x="79" y="418"/>
                  </a:lnTo>
                  <a:lnTo>
                    <a:pt x="78" y="425"/>
                  </a:lnTo>
                  <a:lnTo>
                    <a:pt x="78" y="435"/>
                  </a:lnTo>
                  <a:lnTo>
                    <a:pt x="79" y="443"/>
                  </a:lnTo>
                  <a:lnTo>
                    <a:pt x="79" y="450"/>
                  </a:lnTo>
                  <a:lnTo>
                    <a:pt x="80" y="457"/>
                  </a:lnTo>
                  <a:lnTo>
                    <a:pt x="82" y="466"/>
                  </a:lnTo>
                  <a:lnTo>
                    <a:pt x="84" y="473"/>
                  </a:lnTo>
                  <a:lnTo>
                    <a:pt x="86" y="479"/>
                  </a:lnTo>
                  <a:lnTo>
                    <a:pt x="88" y="483"/>
                  </a:lnTo>
                  <a:lnTo>
                    <a:pt x="87" y="489"/>
                  </a:lnTo>
                  <a:lnTo>
                    <a:pt x="86" y="496"/>
                  </a:lnTo>
                  <a:lnTo>
                    <a:pt x="85" y="502"/>
                  </a:lnTo>
                  <a:lnTo>
                    <a:pt x="83" y="506"/>
                  </a:lnTo>
                  <a:lnTo>
                    <a:pt x="82" y="511"/>
                  </a:lnTo>
                  <a:lnTo>
                    <a:pt x="82" y="516"/>
                  </a:lnTo>
                  <a:lnTo>
                    <a:pt x="84" y="520"/>
                  </a:lnTo>
                  <a:lnTo>
                    <a:pt x="85" y="526"/>
                  </a:lnTo>
                  <a:lnTo>
                    <a:pt x="85" y="531"/>
                  </a:lnTo>
                  <a:lnTo>
                    <a:pt x="83" y="536"/>
                  </a:lnTo>
                  <a:lnTo>
                    <a:pt x="81" y="538"/>
                  </a:lnTo>
                  <a:lnTo>
                    <a:pt x="77" y="539"/>
                  </a:lnTo>
                  <a:lnTo>
                    <a:pt x="73" y="541"/>
                  </a:lnTo>
                  <a:lnTo>
                    <a:pt x="66" y="541"/>
                  </a:lnTo>
                  <a:lnTo>
                    <a:pt x="60" y="539"/>
                  </a:lnTo>
                  <a:lnTo>
                    <a:pt x="58" y="537"/>
                  </a:lnTo>
                  <a:lnTo>
                    <a:pt x="55" y="534"/>
                  </a:lnTo>
                  <a:lnTo>
                    <a:pt x="53" y="529"/>
                  </a:lnTo>
                  <a:lnTo>
                    <a:pt x="53" y="524"/>
                  </a:lnTo>
                  <a:lnTo>
                    <a:pt x="53" y="517"/>
                  </a:lnTo>
                  <a:lnTo>
                    <a:pt x="51" y="512"/>
                  </a:lnTo>
                  <a:lnTo>
                    <a:pt x="50" y="507"/>
                  </a:lnTo>
                  <a:lnTo>
                    <a:pt x="50" y="503"/>
                  </a:lnTo>
                  <a:lnTo>
                    <a:pt x="50" y="494"/>
                  </a:lnTo>
                  <a:lnTo>
                    <a:pt x="50" y="489"/>
                  </a:lnTo>
                  <a:lnTo>
                    <a:pt x="50" y="482"/>
                  </a:lnTo>
                  <a:lnTo>
                    <a:pt x="50" y="475"/>
                  </a:lnTo>
                  <a:lnTo>
                    <a:pt x="49" y="466"/>
                  </a:lnTo>
                  <a:lnTo>
                    <a:pt x="48" y="458"/>
                  </a:lnTo>
                  <a:lnTo>
                    <a:pt x="48" y="451"/>
                  </a:lnTo>
                  <a:lnTo>
                    <a:pt x="47" y="446"/>
                  </a:lnTo>
                  <a:lnTo>
                    <a:pt x="46" y="437"/>
                  </a:lnTo>
                  <a:lnTo>
                    <a:pt x="45" y="426"/>
                  </a:lnTo>
                  <a:lnTo>
                    <a:pt x="44" y="413"/>
                  </a:lnTo>
                  <a:lnTo>
                    <a:pt x="42" y="403"/>
                  </a:lnTo>
                  <a:lnTo>
                    <a:pt x="42" y="393"/>
                  </a:lnTo>
                  <a:lnTo>
                    <a:pt x="41" y="387"/>
                  </a:lnTo>
                  <a:lnTo>
                    <a:pt x="41" y="360"/>
                  </a:lnTo>
                  <a:lnTo>
                    <a:pt x="42" y="349"/>
                  </a:lnTo>
                  <a:lnTo>
                    <a:pt x="42" y="340"/>
                  </a:lnTo>
                  <a:lnTo>
                    <a:pt x="42" y="334"/>
                  </a:lnTo>
                  <a:lnTo>
                    <a:pt x="42" y="328"/>
                  </a:lnTo>
                  <a:lnTo>
                    <a:pt x="42" y="320"/>
                  </a:lnTo>
                  <a:lnTo>
                    <a:pt x="40" y="311"/>
                  </a:lnTo>
                  <a:lnTo>
                    <a:pt x="39" y="303"/>
                  </a:lnTo>
                  <a:lnTo>
                    <a:pt x="38" y="296"/>
                  </a:lnTo>
                  <a:lnTo>
                    <a:pt x="37" y="291"/>
                  </a:lnTo>
                  <a:lnTo>
                    <a:pt x="37" y="283"/>
                  </a:lnTo>
                  <a:lnTo>
                    <a:pt x="38" y="274"/>
                  </a:lnTo>
                  <a:lnTo>
                    <a:pt x="38" y="265"/>
                  </a:lnTo>
                  <a:lnTo>
                    <a:pt x="40" y="257"/>
                  </a:lnTo>
                  <a:lnTo>
                    <a:pt x="40" y="251"/>
                  </a:lnTo>
                  <a:lnTo>
                    <a:pt x="42" y="245"/>
                  </a:lnTo>
                  <a:lnTo>
                    <a:pt x="45" y="239"/>
                  </a:lnTo>
                  <a:lnTo>
                    <a:pt x="46" y="232"/>
                  </a:lnTo>
                  <a:lnTo>
                    <a:pt x="48" y="227"/>
                  </a:lnTo>
                  <a:lnTo>
                    <a:pt x="48" y="223"/>
                  </a:lnTo>
                  <a:lnTo>
                    <a:pt x="48" y="221"/>
                  </a:lnTo>
                  <a:lnTo>
                    <a:pt x="46" y="221"/>
                  </a:lnTo>
                  <a:lnTo>
                    <a:pt x="39" y="221"/>
                  </a:lnTo>
                  <a:lnTo>
                    <a:pt x="37" y="219"/>
                  </a:lnTo>
                  <a:lnTo>
                    <a:pt x="37" y="218"/>
                  </a:lnTo>
                  <a:lnTo>
                    <a:pt x="38" y="216"/>
                  </a:lnTo>
                  <a:lnTo>
                    <a:pt x="38" y="215"/>
                  </a:lnTo>
                  <a:lnTo>
                    <a:pt x="39" y="213"/>
                  </a:lnTo>
                  <a:lnTo>
                    <a:pt x="39" y="196"/>
                  </a:lnTo>
                  <a:lnTo>
                    <a:pt x="37" y="187"/>
                  </a:lnTo>
                  <a:lnTo>
                    <a:pt x="37" y="180"/>
                  </a:lnTo>
                  <a:lnTo>
                    <a:pt x="35" y="173"/>
                  </a:lnTo>
                  <a:lnTo>
                    <a:pt x="34" y="168"/>
                  </a:lnTo>
                  <a:lnTo>
                    <a:pt x="32" y="162"/>
                  </a:lnTo>
                  <a:lnTo>
                    <a:pt x="29" y="156"/>
                  </a:lnTo>
                  <a:lnTo>
                    <a:pt x="24" y="146"/>
                  </a:lnTo>
                  <a:lnTo>
                    <a:pt x="22" y="144"/>
                  </a:lnTo>
                  <a:lnTo>
                    <a:pt x="18" y="139"/>
                  </a:lnTo>
                  <a:lnTo>
                    <a:pt x="13" y="134"/>
                  </a:lnTo>
                  <a:lnTo>
                    <a:pt x="9" y="128"/>
                  </a:lnTo>
                  <a:lnTo>
                    <a:pt x="5" y="124"/>
                  </a:lnTo>
                  <a:lnTo>
                    <a:pt x="2" y="120"/>
                  </a:lnTo>
                  <a:lnTo>
                    <a:pt x="0" y="119"/>
                  </a:lnTo>
                  <a:lnTo>
                    <a:pt x="1" y="117"/>
                  </a:lnTo>
                  <a:lnTo>
                    <a:pt x="2" y="114"/>
                  </a:lnTo>
                  <a:lnTo>
                    <a:pt x="4" y="109"/>
                  </a:lnTo>
                  <a:lnTo>
                    <a:pt x="5" y="105"/>
                  </a:lnTo>
                  <a:lnTo>
                    <a:pt x="7" y="102"/>
                  </a:lnTo>
                  <a:lnTo>
                    <a:pt x="9" y="100"/>
                  </a:lnTo>
                  <a:lnTo>
                    <a:pt x="14" y="96"/>
                  </a:lnTo>
                  <a:lnTo>
                    <a:pt x="21" y="91"/>
                  </a:lnTo>
                  <a:lnTo>
                    <a:pt x="28" y="86"/>
                  </a:lnTo>
                  <a:lnTo>
                    <a:pt x="41" y="77"/>
                  </a:lnTo>
                  <a:lnTo>
                    <a:pt x="45" y="74"/>
                  </a:lnTo>
                  <a:lnTo>
                    <a:pt x="48" y="71"/>
                  </a:lnTo>
                  <a:lnTo>
                    <a:pt x="48" y="70"/>
                  </a:lnTo>
                  <a:lnTo>
                    <a:pt x="49" y="69"/>
                  </a:lnTo>
                  <a:lnTo>
                    <a:pt x="48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2" y="61"/>
                  </a:lnTo>
                  <a:lnTo>
                    <a:pt x="40" y="58"/>
                  </a:lnTo>
                  <a:lnTo>
                    <a:pt x="38" y="48"/>
                  </a:lnTo>
                  <a:lnTo>
                    <a:pt x="37" y="35"/>
                  </a:lnTo>
                  <a:lnTo>
                    <a:pt x="39" y="21"/>
                  </a:lnTo>
                  <a:lnTo>
                    <a:pt x="40" y="16"/>
                  </a:lnTo>
                  <a:lnTo>
                    <a:pt x="42" y="11"/>
                  </a:lnTo>
                  <a:lnTo>
                    <a:pt x="46" y="5"/>
                  </a:lnTo>
                  <a:lnTo>
                    <a:pt x="50" y="2"/>
                  </a:lnTo>
                  <a:lnTo>
                    <a:pt x="56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4" name="Freeform 95"/>
            <p:cNvSpPr>
              <a:spLocks/>
            </p:cNvSpPr>
            <p:nvPr/>
          </p:nvSpPr>
          <p:spPr bwMode="auto">
            <a:xfrm>
              <a:off x="5375275" y="1836738"/>
              <a:ext cx="254000" cy="915988"/>
            </a:xfrm>
            <a:custGeom>
              <a:avLst/>
              <a:gdLst>
                <a:gd name="T0" fmla="*/ 138112 w 160"/>
                <a:gd name="T1" fmla="*/ 3175 h 577"/>
                <a:gd name="T2" fmla="*/ 165100 w 160"/>
                <a:gd name="T3" fmla="*/ 49213 h 577"/>
                <a:gd name="T4" fmla="*/ 165100 w 160"/>
                <a:gd name="T5" fmla="*/ 92075 h 577"/>
                <a:gd name="T6" fmla="*/ 153987 w 160"/>
                <a:gd name="T7" fmla="*/ 117475 h 577"/>
                <a:gd name="T8" fmla="*/ 128587 w 160"/>
                <a:gd name="T9" fmla="*/ 141288 h 577"/>
                <a:gd name="T10" fmla="*/ 152400 w 160"/>
                <a:gd name="T11" fmla="*/ 184150 h 577"/>
                <a:gd name="T12" fmla="*/ 174625 w 160"/>
                <a:gd name="T13" fmla="*/ 219075 h 577"/>
                <a:gd name="T14" fmla="*/ 177800 w 160"/>
                <a:gd name="T15" fmla="*/ 249238 h 577"/>
                <a:gd name="T16" fmla="*/ 223838 w 160"/>
                <a:gd name="T17" fmla="*/ 252413 h 577"/>
                <a:gd name="T18" fmla="*/ 231775 w 160"/>
                <a:gd name="T19" fmla="*/ 258763 h 577"/>
                <a:gd name="T20" fmla="*/ 230188 w 160"/>
                <a:gd name="T21" fmla="*/ 263525 h 577"/>
                <a:gd name="T22" fmla="*/ 242888 w 160"/>
                <a:gd name="T23" fmla="*/ 268288 h 577"/>
                <a:gd name="T24" fmla="*/ 242888 w 160"/>
                <a:gd name="T25" fmla="*/ 282575 h 577"/>
                <a:gd name="T26" fmla="*/ 254000 w 160"/>
                <a:gd name="T27" fmla="*/ 301625 h 577"/>
                <a:gd name="T28" fmla="*/ 246063 w 160"/>
                <a:gd name="T29" fmla="*/ 311150 h 577"/>
                <a:gd name="T30" fmla="*/ 246063 w 160"/>
                <a:gd name="T31" fmla="*/ 320675 h 577"/>
                <a:gd name="T32" fmla="*/ 223838 w 160"/>
                <a:gd name="T33" fmla="*/ 327025 h 577"/>
                <a:gd name="T34" fmla="*/ 200025 w 160"/>
                <a:gd name="T35" fmla="*/ 336550 h 577"/>
                <a:gd name="T36" fmla="*/ 198437 w 160"/>
                <a:gd name="T37" fmla="*/ 346075 h 577"/>
                <a:gd name="T38" fmla="*/ 180975 w 160"/>
                <a:gd name="T39" fmla="*/ 350838 h 577"/>
                <a:gd name="T40" fmla="*/ 168275 w 160"/>
                <a:gd name="T41" fmla="*/ 366713 h 577"/>
                <a:gd name="T42" fmla="*/ 173037 w 160"/>
                <a:gd name="T43" fmla="*/ 488950 h 577"/>
                <a:gd name="T44" fmla="*/ 171450 w 160"/>
                <a:gd name="T45" fmla="*/ 576263 h 577"/>
                <a:gd name="T46" fmla="*/ 147637 w 160"/>
                <a:gd name="T47" fmla="*/ 623888 h 577"/>
                <a:gd name="T48" fmla="*/ 130175 w 160"/>
                <a:gd name="T49" fmla="*/ 636588 h 577"/>
                <a:gd name="T50" fmla="*/ 122238 w 160"/>
                <a:gd name="T51" fmla="*/ 696913 h 577"/>
                <a:gd name="T52" fmla="*/ 109538 w 160"/>
                <a:gd name="T53" fmla="*/ 776288 h 577"/>
                <a:gd name="T54" fmla="*/ 120650 w 160"/>
                <a:gd name="T55" fmla="*/ 842963 h 577"/>
                <a:gd name="T56" fmla="*/ 160337 w 160"/>
                <a:gd name="T57" fmla="*/ 868363 h 577"/>
                <a:gd name="T58" fmla="*/ 165100 w 160"/>
                <a:gd name="T59" fmla="*/ 877888 h 577"/>
                <a:gd name="T60" fmla="*/ 104775 w 160"/>
                <a:gd name="T61" fmla="*/ 876300 h 577"/>
                <a:gd name="T62" fmla="*/ 76200 w 160"/>
                <a:gd name="T63" fmla="*/ 847725 h 577"/>
                <a:gd name="T64" fmla="*/ 63500 w 160"/>
                <a:gd name="T65" fmla="*/ 846138 h 577"/>
                <a:gd name="T66" fmla="*/ 61913 w 160"/>
                <a:gd name="T67" fmla="*/ 815975 h 577"/>
                <a:gd name="T68" fmla="*/ 71437 w 160"/>
                <a:gd name="T69" fmla="*/ 757238 h 577"/>
                <a:gd name="T70" fmla="*/ 66675 w 160"/>
                <a:gd name="T71" fmla="*/ 733425 h 577"/>
                <a:gd name="T72" fmla="*/ 52388 w 160"/>
                <a:gd name="T73" fmla="*/ 779463 h 577"/>
                <a:gd name="T74" fmla="*/ 46037 w 160"/>
                <a:gd name="T75" fmla="*/ 825500 h 577"/>
                <a:gd name="T76" fmla="*/ 53975 w 160"/>
                <a:gd name="T77" fmla="*/ 876300 h 577"/>
                <a:gd name="T78" fmla="*/ 50800 w 160"/>
                <a:gd name="T79" fmla="*/ 914400 h 577"/>
                <a:gd name="T80" fmla="*/ 9525 w 160"/>
                <a:gd name="T81" fmla="*/ 901700 h 577"/>
                <a:gd name="T82" fmla="*/ 3175 w 160"/>
                <a:gd name="T83" fmla="*/ 863600 h 577"/>
                <a:gd name="T84" fmla="*/ 12700 w 160"/>
                <a:gd name="T85" fmla="*/ 822325 h 577"/>
                <a:gd name="T86" fmla="*/ 12700 w 160"/>
                <a:gd name="T87" fmla="*/ 754063 h 577"/>
                <a:gd name="T88" fmla="*/ 36512 w 160"/>
                <a:gd name="T89" fmla="*/ 652463 h 577"/>
                <a:gd name="T90" fmla="*/ 39687 w 160"/>
                <a:gd name="T91" fmla="*/ 622300 h 577"/>
                <a:gd name="T92" fmla="*/ 33337 w 160"/>
                <a:gd name="T93" fmla="*/ 571500 h 577"/>
                <a:gd name="T94" fmla="*/ 25400 w 160"/>
                <a:gd name="T95" fmla="*/ 515938 h 577"/>
                <a:gd name="T96" fmla="*/ 15875 w 160"/>
                <a:gd name="T97" fmla="*/ 452438 h 577"/>
                <a:gd name="T98" fmla="*/ 25400 w 160"/>
                <a:gd name="T99" fmla="*/ 381000 h 577"/>
                <a:gd name="T100" fmla="*/ 41275 w 160"/>
                <a:gd name="T101" fmla="*/ 320675 h 577"/>
                <a:gd name="T102" fmla="*/ 20637 w 160"/>
                <a:gd name="T103" fmla="*/ 307975 h 577"/>
                <a:gd name="T104" fmla="*/ 9525 w 160"/>
                <a:gd name="T105" fmla="*/ 244475 h 577"/>
                <a:gd name="T106" fmla="*/ 6350 w 160"/>
                <a:gd name="T107" fmla="*/ 198438 h 577"/>
                <a:gd name="T108" fmla="*/ 28575 w 160"/>
                <a:gd name="T109" fmla="*/ 142875 h 577"/>
                <a:gd name="T110" fmla="*/ 26988 w 160"/>
                <a:gd name="T111" fmla="*/ 130175 h 577"/>
                <a:gd name="T112" fmla="*/ 33337 w 160"/>
                <a:gd name="T113" fmla="*/ 98425 h 577"/>
                <a:gd name="T114" fmla="*/ 50800 w 160"/>
                <a:gd name="T115" fmla="*/ 74613 h 577"/>
                <a:gd name="T116" fmla="*/ 77787 w 160"/>
                <a:gd name="T117" fmla="*/ 7938 h 57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0"/>
                <a:gd name="T178" fmla="*/ 0 h 577"/>
                <a:gd name="T179" fmla="*/ 160 w 160"/>
                <a:gd name="T180" fmla="*/ 577 h 57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0" h="577">
                  <a:moveTo>
                    <a:pt x="64" y="0"/>
                  </a:moveTo>
                  <a:lnTo>
                    <a:pt x="72" y="0"/>
                  </a:lnTo>
                  <a:lnTo>
                    <a:pt x="78" y="1"/>
                  </a:lnTo>
                  <a:lnTo>
                    <a:pt x="83" y="2"/>
                  </a:lnTo>
                  <a:lnTo>
                    <a:pt x="87" y="2"/>
                  </a:lnTo>
                  <a:lnTo>
                    <a:pt x="91" y="5"/>
                  </a:lnTo>
                  <a:lnTo>
                    <a:pt x="96" y="10"/>
                  </a:lnTo>
                  <a:lnTo>
                    <a:pt x="98" y="15"/>
                  </a:lnTo>
                  <a:lnTo>
                    <a:pt x="101" y="21"/>
                  </a:lnTo>
                  <a:lnTo>
                    <a:pt x="104" y="31"/>
                  </a:lnTo>
                  <a:lnTo>
                    <a:pt x="105" y="39"/>
                  </a:lnTo>
                  <a:lnTo>
                    <a:pt x="105" y="47"/>
                  </a:lnTo>
                  <a:lnTo>
                    <a:pt x="104" y="57"/>
                  </a:lnTo>
                  <a:lnTo>
                    <a:pt x="104" y="58"/>
                  </a:lnTo>
                  <a:lnTo>
                    <a:pt x="104" y="61"/>
                  </a:lnTo>
                  <a:lnTo>
                    <a:pt x="103" y="62"/>
                  </a:lnTo>
                  <a:lnTo>
                    <a:pt x="103" y="66"/>
                  </a:lnTo>
                  <a:lnTo>
                    <a:pt x="101" y="73"/>
                  </a:lnTo>
                  <a:lnTo>
                    <a:pt x="97" y="74"/>
                  </a:lnTo>
                  <a:lnTo>
                    <a:pt x="92" y="77"/>
                  </a:lnTo>
                  <a:lnTo>
                    <a:pt x="88" y="78"/>
                  </a:lnTo>
                  <a:lnTo>
                    <a:pt x="85" y="79"/>
                  </a:lnTo>
                  <a:lnTo>
                    <a:pt x="82" y="85"/>
                  </a:lnTo>
                  <a:lnTo>
                    <a:pt x="81" y="89"/>
                  </a:lnTo>
                  <a:lnTo>
                    <a:pt x="82" y="93"/>
                  </a:lnTo>
                  <a:lnTo>
                    <a:pt x="85" y="98"/>
                  </a:lnTo>
                  <a:lnTo>
                    <a:pt x="88" y="103"/>
                  </a:lnTo>
                  <a:lnTo>
                    <a:pt x="90" y="106"/>
                  </a:lnTo>
                  <a:lnTo>
                    <a:pt x="96" y="116"/>
                  </a:lnTo>
                  <a:lnTo>
                    <a:pt x="99" y="120"/>
                  </a:lnTo>
                  <a:lnTo>
                    <a:pt x="104" y="126"/>
                  </a:lnTo>
                  <a:lnTo>
                    <a:pt x="106" y="130"/>
                  </a:lnTo>
                  <a:lnTo>
                    <a:pt x="109" y="134"/>
                  </a:lnTo>
                  <a:lnTo>
                    <a:pt x="110" y="138"/>
                  </a:lnTo>
                  <a:lnTo>
                    <a:pt x="110" y="141"/>
                  </a:lnTo>
                  <a:lnTo>
                    <a:pt x="111" y="145"/>
                  </a:lnTo>
                  <a:lnTo>
                    <a:pt x="111" y="153"/>
                  </a:lnTo>
                  <a:lnTo>
                    <a:pt x="112" y="154"/>
                  </a:lnTo>
                  <a:lnTo>
                    <a:pt x="112" y="157"/>
                  </a:lnTo>
                  <a:lnTo>
                    <a:pt x="113" y="159"/>
                  </a:lnTo>
                  <a:lnTo>
                    <a:pt x="114" y="159"/>
                  </a:lnTo>
                  <a:lnTo>
                    <a:pt x="116" y="159"/>
                  </a:lnTo>
                  <a:lnTo>
                    <a:pt x="140" y="159"/>
                  </a:lnTo>
                  <a:lnTo>
                    <a:pt x="141" y="159"/>
                  </a:lnTo>
                  <a:lnTo>
                    <a:pt x="144" y="159"/>
                  </a:lnTo>
                  <a:lnTo>
                    <a:pt x="145" y="160"/>
                  </a:lnTo>
                  <a:lnTo>
                    <a:pt x="147" y="162"/>
                  </a:lnTo>
                  <a:lnTo>
                    <a:pt x="147" y="163"/>
                  </a:lnTo>
                  <a:lnTo>
                    <a:pt x="146" y="163"/>
                  </a:lnTo>
                  <a:lnTo>
                    <a:pt x="146" y="164"/>
                  </a:lnTo>
                  <a:lnTo>
                    <a:pt x="145" y="164"/>
                  </a:lnTo>
                  <a:lnTo>
                    <a:pt x="144" y="165"/>
                  </a:lnTo>
                  <a:lnTo>
                    <a:pt x="144" y="166"/>
                  </a:lnTo>
                  <a:lnTo>
                    <a:pt x="145" y="166"/>
                  </a:lnTo>
                  <a:lnTo>
                    <a:pt x="146" y="167"/>
                  </a:lnTo>
                  <a:lnTo>
                    <a:pt x="148" y="167"/>
                  </a:lnTo>
                  <a:lnTo>
                    <a:pt x="150" y="167"/>
                  </a:lnTo>
                  <a:lnTo>
                    <a:pt x="153" y="167"/>
                  </a:lnTo>
                  <a:lnTo>
                    <a:pt x="153" y="169"/>
                  </a:lnTo>
                  <a:lnTo>
                    <a:pt x="152" y="170"/>
                  </a:lnTo>
                  <a:lnTo>
                    <a:pt x="152" y="172"/>
                  </a:lnTo>
                  <a:lnTo>
                    <a:pt x="152" y="175"/>
                  </a:lnTo>
                  <a:lnTo>
                    <a:pt x="153" y="178"/>
                  </a:lnTo>
                  <a:lnTo>
                    <a:pt x="154" y="178"/>
                  </a:lnTo>
                  <a:lnTo>
                    <a:pt x="154" y="181"/>
                  </a:lnTo>
                  <a:lnTo>
                    <a:pt x="156" y="183"/>
                  </a:lnTo>
                  <a:lnTo>
                    <a:pt x="157" y="184"/>
                  </a:lnTo>
                  <a:lnTo>
                    <a:pt x="160" y="190"/>
                  </a:lnTo>
                  <a:lnTo>
                    <a:pt x="160" y="192"/>
                  </a:lnTo>
                  <a:lnTo>
                    <a:pt x="158" y="194"/>
                  </a:lnTo>
                  <a:lnTo>
                    <a:pt x="157" y="195"/>
                  </a:lnTo>
                  <a:lnTo>
                    <a:pt x="156" y="196"/>
                  </a:lnTo>
                  <a:lnTo>
                    <a:pt x="155" y="196"/>
                  </a:lnTo>
                  <a:lnTo>
                    <a:pt x="154" y="197"/>
                  </a:lnTo>
                  <a:lnTo>
                    <a:pt x="152" y="198"/>
                  </a:lnTo>
                  <a:lnTo>
                    <a:pt x="152" y="200"/>
                  </a:lnTo>
                  <a:lnTo>
                    <a:pt x="154" y="201"/>
                  </a:lnTo>
                  <a:lnTo>
                    <a:pt x="155" y="202"/>
                  </a:lnTo>
                  <a:lnTo>
                    <a:pt x="154" y="204"/>
                  </a:lnTo>
                  <a:lnTo>
                    <a:pt x="153" y="204"/>
                  </a:lnTo>
                  <a:lnTo>
                    <a:pt x="152" y="205"/>
                  </a:lnTo>
                  <a:lnTo>
                    <a:pt x="144" y="205"/>
                  </a:lnTo>
                  <a:lnTo>
                    <a:pt x="141" y="206"/>
                  </a:lnTo>
                  <a:lnTo>
                    <a:pt x="136" y="208"/>
                  </a:lnTo>
                  <a:lnTo>
                    <a:pt x="130" y="208"/>
                  </a:lnTo>
                  <a:lnTo>
                    <a:pt x="128" y="210"/>
                  </a:lnTo>
                  <a:lnTo>
                    <a:pt x="127" y="210"/>
                  </a:lnTo>
                  <a:lnTo>
                    <a:pt x="126" y="212"/>
                  </a:lnTo>
                  <a:lnTo>
                    <a:pt x="126" y="214"/>
                  </a:lnTo>
                  <a:lnTo>
                    <a:pt x="127" y="216"/>
                  </a:lnTo>
                  <a:lnTo>
                    <a:pt x="127" y="217"/>
                  </a:lnTo>
                  <a:lnTo>
                    <a:pt x="126" y="217"/>
                  </a:lnTo>
                  <a:lnTo>
                    <a:pt x="125" y="218"/>
                  </a:lnTo>
                  <a:lnTo>
                    <a:pt x="122" y="219"/>
                  </a:lnTo>
                  <a:lnTo>
                    <a:pt x="121" y="219"/>
                  </a:lnTo>
                  <a:lnTo>
                    <a:pt x="120" y="220"/>
                  </a:lnTo>
                  <a:lnTo>
                    <a:pt x="118" y="221"/>
                  </a:lnTo>
                  <a:lnTo>
                    <a:pt x="114" y="221"/>
                  </a:lnTo>
                  <a:lnTo>
                    <a:pt x="110" y="223"/>
                  </a:lnTo>
                  <a:lnTo>
                    <a:pt x="106" y="224"/>
                  </a:lnTo>
                  <a:lnTo>
                    <a:pt x="105" y="224"/>
                  </a:lnTo>
                  <a:lnTo>
                    <a:pt x="105" y="226"/>
                  </a:lnTo>
                  <a:lnTo>
                    <a:pt x="106" y="231"/>
                  </a:lnTo>
                  <a:lnTo>
                    <a:pt x="106" y="238"/>
                  </a:lnTo>
                  <a:lnTo>
                    <a:pt x="106" y="277"/>
                  </a:lnTo>
                  <a:lnTo>
                    <a:pt x="108" y="295"/>
                  </a:lnTo>
                  <a:lnTo>
                    <a:pt x="109" y="302"/>
                  </a:lnTo>
                  <a:lnTo>
                    <a:pt x="109" y="308"/>
                  </a:lnTo>
                  <a:lnTo>
                    <a:pt x="108" y="317"/>
                  </a:lnTo>
                  <a:lnTo>
                    <a:pt x="108" y="328"/>
                  </a:lnTo>
                  <a:lnTo>
                    <a:pt x="107" y="338"/>
                  </a:lnTo>
                  <a:lnTo>
                    <a:pt x="107" y="357"/>
                  </a:lnTo>
                  <a:lnTo>
                    <a:pt x="108" y="363"/>
                  </a:lnTo>
                  <a:lnTo>
                    <a:pt x="108" y="377"/>
                  </a:lnTo>
                  <a:lnTo>
                    <a:pt x="107" y="383"/>
                  </a:lnTo>
                  <a:lnTo>
                    <a:pt x="106" y="386"/>
                  </a:lnTo>
                  <a:lnTo>
                    <a:pt x="100" y="391"/>
                  </a:lnTo>
                  <a:lnTo>
                    <a:pt x="93" y="393"/>
                  </a:lnTo>
                  <a:lnTo>
                    <a:pt x="88" y="394"/>
                  </a:lnTo>
                  <a:lnTo>
                    <a:pt x="85" y="394"/>
                  </a:lnTo>
                  <a:lnTo>
                    <a:pt x="84" y="397"/>
                  </a:lnTo>
                  <a:lnTo>
                    <a:pt x="82" y="399"/>
                  </a:lnTo>
                  <a:lnTo>
                    <a:pt x="82" y="401"/>
                  </a:lnTo>
                  <a:lnTo>
                    <a:pt x="80" y="408"/>
                  </a:lnTo>
                  <a:lnTo>
                    <a:pt x="80" y="417"/>
                  </a:lnTo>
                  <a:lnTo>
                    <a:pt x="80" y="422"/>
                  </a:lnTo>
                  <a:lnTo>
                    <a:pt x="78" y="429"/>
                  </a:lnTo>
                  <a:lnTo>
                    <a:pt x="77" y="439"/>
                  </a:lnTo>
                  <a:lnTo>
                    <a:pt x="76" y="449"/>
                  </a:lnTo>
                  <a:lnTo>
                    <a:pt x="74" y="459"/>
                  </a:lnTo>
                  <a:lnTo>
                    <a:pt x="73" y="467"/>
                  </a:lnTo>
                  <a:lnTo>
                    <a:pt x="71" y="477"/>
                  </a:lnTo>
                  <a:lnTo>
                    <a:pt x="69" y="489"/>
                  </a:lnTo>
                  <a:lnTo>
                    <a:pt x="67" y="501"/>
                  </a:lnTo>
                  <a:lnTo>
                    <a:pt x="66" y="511"/>
                  </a:lnTo>
                  <a:lnTo>
                    <a:pt x="68" y="519"/>
                  </a:lnTo>
                  <a:lnTo>
                    <a:pt x="72" y="525"/>
                  </a:lnTo>
                  <a:lnTo>
                    <a:pt x="76" y="531"/>
                  </a:lnTo>
                  <a:lnTo>
                    <a:pt x="80" y="535"/>
                  </a:lnTo>
                  <a:lnTo>
                    <a:pt x="85" y="541"/>
                  </a:lnTo>
                  <a:lnTo>
                    <a:pt x="90" y="543"/>
                  </a:lnTo>
                  <a:lnTo>
                    <a:pt x="96" y="544"/>
                  </a:lnTo>
                  <a:lnTo>
                    <a:pt x="101" y="547"/>
                  </a:lnTo>
                  <a:lnTo>
                    <a:pt x="104" y="548"/>
                  </a:lnTo>
                  <a:lnTo>
                    <a:pt x="105" y="549"/>
                  </a:lnTo>
                  <a:lnTo>
                    <a:pt x="106" y="549"/>
                  </a:lnTo>
                  <a:lnTo>
                    <a:pt x="106" y="551"/>
                  </a:lnTo>
                  <a:lnTo>
                    <a:pt x="104" y="553"/>
                  </a:lnTo>
                  <a:lnTo>
                    <a:pt x="100" y="553"/>
                  </a:lnTo>
                  <a:lnTo>
                    <a:pt x="93" y="554"/>
                  </a:lnTo>
                  <a:lnTo>
                    <a:pt x="69" y="554"/>
                  </a:lnTo>
                  <a:lnTo>
                    <a:pt x="68" y="553"/>
                  </a:lnTo>
                  <a:lnTo>
                    <a:pt x="66" y="552"/>
                  </a:lnTo>
                  <a:lnTo>
                    <a:pt x="66" y="551"/>
                  </a:lnTo>
                  <a:lnTo>
                    <a:pt x="61" y="544"/>
                  </a:lnTo>
                  <a:lnTo>
                    <a:pt x="56" y="539"/>
                  </a:lnTo>
                  <a:lnTo>
                    <a:pt x="52" y="536"/>
                  </a:lnTo>
                  <a:lnTo>
                    <a:pt x="48" y="534"/>
                  </a:lnTo>
                  <a:lnTo>
                    <a:pt x="47" y="533"/>
                  </a:lnTo>
                  <a:lnTo>
                    <a:pt x="45" y="548"/>
                  </a:lnTo>
                  <a:lnTo>
                    <a:pt x="40" y="547"/>
                  </a:lnTo>
                  <a:lnTo>
                    <a:pt x="42" y="534"/>
                  </a:lnTo>
                  <a:lnTo>
                    <a:pt x="40" y="533"/>
                  </a:lnTo>
                  <a:lnTo>
                    <a:pt x="35" y="528"/>
                  </a:lnTo>
                  <a:lnTo>
                    <a:pt x="34" y="527"/>
                  </a:lnTo>
                  <a:lnTo>
                    <a:pt x="34" y="523"/>
                  </a:lnTo>
                  <a:lnTo>
                    <a:pt x="36" y="518"/>
                  </a:lnTo>
                  <a:lnTo>
                    <a:pt x="39" y="514"/>
                  </a:lnTo>
                  <a:lnTo>
                    <a:pt x="42" y="504"/>
                  </a:lnTo>
                  <a:lnTo>
                    <a:pt x="44" y="494"/>
                  </a:lnTo>
                  <a:lnTo>
                    <a:pt x="44" y="486"/>
                  </a:lnTo>
                  <a:lnTo>
                    <a:pt x="45" y="481"/>
                  </a:lnTo>
                  <a:lnTo>
                    <a:pt x="45" y="477"/>
                  </a:lnTo>
                  <a:lnTo>
                    <a:pt x="44" y="472"/>
                  </a:lnTo>
                  <a:lnTo>
                    <a:pt x="43" y="467"/>
                  </a:lnTo>
                  <a:lnTo>
                    <a:pt x="42" y="462"/>
                  </a:lnTo>
                  <a:lnTo>
                    <a:pt x="42" y="461"/>
                  </a:lnTo>
                  <a:lnTo>
                    <a:pt x="42" y="462"/>
                  </a:lnTo>
                  <a:lnTo>
                    <a:pt x="40" y="467"/>
                  </a:lnTo>
                  <a:lnTo>
                    <a:pt x="39" y="473"/>
                  </a:lnTo>
                  <a:lnTo>
                    <a:pt x="37" y="480"/>
                  </a:lnTo>
                  <a:lnTo>
                    <a:pt x="34" y="486"/>
                  </a:lnTo>
                  <a:lnTo>
                    <a:pt x="33" y="491"/>
                  </a:lnTo>
                  <a:lnTo>
                    <a:pt x="32" y="498"/>
                  </a:lnTo>
                  <a:lnTo>
                    <a:pt x="30" y="505"/>
                  </a:lnTo>
                  <a:lnTo>
                    <a:pt x="29" y="511"/>
                  </a:lnTo>
                  <a:lnTo>
                    <a:pt x="29" y="515"/>
                  </a:lnTo>
                  <a:lnTo>
                    <a:pt x="29" y="520"/>
                  </a:lnTo>
                  <a:lnTo>
                    <a:pt x="29" y="531"/>
                  </a:lnTo>
                  <a:lnTo>
                    <a:pt x="29" y="536"/>
                  </a:lnTo>
                  <a:lnTo>
                    <a:pt x="31" y="543"/>
                  </a:lnTo>
                  <a:lnTo>
                    <a:pt x="33" y="548"/>
                  </a:lnTo>
                  <a:lnTo>
                    <a:pt x="34" y="552"/>
                  </a:lnTo>
                  <a:lnTo>
                    <a:pt x="34" y="557"/>
                  </a:lnTo>
                  <a:lnTo>
                    <a:pt x="35" y="563"/>
                  </a:lnTo>
                  <a:lnTo>
                    <a:pt x="35" y="571"/>
                  </a:lnTo>
                  <a:lnTo>
                    <a:pt x="34" y="573"/>
                  </a:lnTo>
                  <a:lnTo>
                    <a:pt x="32" y="576"/>
                  </a:lnTo>
                  <a:lnTo>
                    <a:pt x="29" y="577"/>
                  </a:lnTo>
                  <a:lnTo>
                    <a:pt x="24" y="577"/>
                  </a:lnTo>
                  <a:lnTo>
                    <a:pt x="13" y="574"/>
                  </a:lnTo>
                  <a:lnTo>
                    <a:pt x="9" y="572"/>
                  </a:lnTo>
                  <a:lnTo>
                    <a:pt x="6" y="568"/>
                  </a:lnTo>
                  <a:lnTo>
                    <a:pt x="5" y="562"/>
                  </a:lnTo>
                  <a:lnTo>
                    <a:pt x="4" y="557"/>
                  </a:lnTo>
                  <a:lnTo>
                    <a:pt x="4" y="555"/>
                  </a:lnTo>
                  <a:lnTo>
                    <a:pt x="3" y="549"/>
                  </a:lnTo>
                  <a:lnTo>
                    <a:pt x="2" y="544"/>
                  </a:lnTo>
                  <a:lnTo>
                    <a:pt x="1" y="538"/>
                  </a:lnTo>
                  <a:lnTo>
                    <a:pt x="0" y="534"/>
                  </a:lnTo>
                  <a:lnTo>
                    <a:pt x="1" y="529"/>
                  </a:lnTo>
                  <a:lnTo>
                    <a:pt x="4" y="523"/>
                  </a:lnTo>
                  <a:lnTo>
                    <a:pt x="8" y="518"/>
                  </a:lnTo>
                  <a:lnTo>
                    <a:pt x="10" y="515"/>
                  </a:lnTo>
                  <a:lnTo>
                    <a:pt x="10" y="506"/>
                  </a:lnTo>
                  <a:lnTo>
                    <a:pt x="9" y="502"/>
                  </a:lnTo>
                  <a:lnTo>
                    <a:pt x="9" y="484"/>
                  </a:lnTo>
                  <a:lnTo>
                    <a:pt x="8" y="475"/>
                  </a:lnTo>
                  <a:lnTo>
                    <a:pt x="8" y="456"/>
                  </a:lnTo>
                  <a:lnTo>
                    <a:pt x="10" y="442"/>
                  </a:lnTo>
                  <a:lnTo>
                    <a:pt x="13" y="429"/>
                  </a:lnTo>
                  <a:lnTo>
                    <a:pt x="18" y="419"/>
                  </a:lnTo>
                  <a:lnTo>
                    <a:pt x="23" y="411"/>
                  </a:lnTo>
                  <a:lnTo>
                    <a:pt x="26" y="406"/>
                  </a:lnTo>
                  <a:lnTo>
                    <a:pt x="27" y="402"/>
                  </a:lnTo>
                  <a:lnTo>
                    <a:pt x="27" y="397"/>
                  </a:lnTo>
                  <a:lnTo>
                    <a:pt x="26" y="394"/>
                  </a:lnTo>
                  <a:lnTo>
                    <a:pt x="25" y="392"/>
                  </a:lnTo>
                  <a:lnTo>
                    <a:pt x="25" y="388"/>
                  </a:lnTo>
                  <a:lnTo>
                    <a:pt x="24" y="382"/>
                  </a:lnTo>
                  <a:lnTo>
                    <a:pt x="23" y="374"/>
                  </a:lnTo>
                  <a:lnTo>
                    <a:pt x="22" y="366"/>
                  </a:lnTo>
                  <a:lnTo>
                    <a:pt x="21" y="360"/>
                  </a:lnTo>
                  <a:lnTo>
                    <a:pt x="21" y="354"/>
                  </a:lnTo>
                  <a:lnTo>
                    <a:pt x="20" y="350"/>
                  </a:lnTo>
                  <a:lnTo>
                    <a:pt x="19" y="343"/>
                  </a:lnTo>
                  <a:lnTo>
                    <a:pt x="18" y="335"/>
                  </a:lnTo>
                  <a:lnTo>
                    <a:pt x="16" y="325"/>
                  </a:lnTo>
                  <a:lnTo>
                    <a:pt x="14" y="318"/>
                  </a:lnTo>
                  <a:lnTo>
                    <a:pt x="13" y="312"/>
                  </a:lnTo>
                  <a:lnTo>
                    <a:pt x="13" y="310"/>
                  </a:lnTo>
                  <a:lnTo>
                    <a:pt x="10" y="298"/>
                  </a:lnTo>
                  <a:lnTo>
                    <a:pt x="10" y="285"/>
                  </a:lnTo>
                  <a:lnTo>
                    <a:pt x="10" y="273"/>
                  </a:lnTo>
                  <a:lnTo>
                    <a:pt x="10" y="261"/>
                  </a:lnTo>
                  <a:lnTo>
                    <a:pt x="13" y="252"/>
                  </a:lnTo>
                  <a:lnTo>
                    <a:pt x="14" y="246"/>
                  </a:lnTo>
                  <a:lnTo>
                    <a:pt x="16" y="240"/>
                  </a:lnTo>
                  <a:lnTo>
                    <a:pt x="18" y="232"/>
                  </a:lnTo>
                  <a:lnTo>
                    <a:pt x="21" y="224"/>
                  </a:lnTo>
                  <a:lnTo>
                    <a:pt x="25" y="213"/>
                  </a:lnTo>
                  <a:lnTo>
                    <a:pt x="26" y="210"/>
                  </a:lnTo>
                  <a:lnTo>
                    <a:pt x="26" y="202"/>
                  </a:lnTo>
                  <a:lnTo>
                    <a:pt x="25" y="200"/>
                  </a:lnTo>
                  <a:lnTo>
                    <a:pt x="19" y="199"/>
                  </a:lnTo>
                  <a:lnTo>
                    <a:pt x="16" y="197"/>
                  </a:lnTo>
                  <a:lnTo>
                    <a:pt x="15" y="196"/>
                  </a:lnTo>
                  <a:lnTo>
                    <a:pt x="13" y="194"/>
                  </a:lnTo>
                  <a:lnTo>
                    <a:pt x="11" y="185"/>
                  </a:lnTo>
                  <a:lnTo>
                    <a:pt x="10" y="180"/>
                  </a:lnTo>
                  <a:lnTo>
                    <a:pt x="9" y="175"/>
                  </a:lnTo>
                  <a:lnTo>
                    <a:pt x="8" y="172"/>
                  </a:lnTo>
                  <a:lnTo>
                    <a:pt x="6" y="154"/>
                  </a:lnTo>
                  <a:lnTo>
                    <a:pt x="6" y="151"/>
                  </a:lnTo>
                  <a:lnTo>
                    <a:pt x="5" y="146"/>
                  </a:lnTo>
                  <a:lnTo>
                    <a:pt x="5" y="139"/>
                  </a:lnTo>
                  <a:lnTo>
                    <a:pt x="5" y="131"/>
                  </a:lnTo>
                  <a:lnTo>
                    <a:pt x="4" y="125"/>
                  </a:lnTo>
                  <a:lnTo>
                    <a:pt x="5" y="122"/>
                  </a:lnTo>
                  <a:lnTo>
                    <a:pt x="6" y="116"/>
                  </a:lnTo>
                  <a:lnTo>
                    <a:pt x="12" y="101"/>
                  </a:lnTo>
                  <a:lnTo>
                    <a:pt x="15" y="95"/>
                  </a:lnTo>
                  <a:lnTo>
                    <a:pt x="18" y="90"/>
                  </a:lnTo>
                  <a:lnTo>
                    <a:pt x="20" y="87"/>
                  </a:lnTo>
                  <a:lnTo>
                    <a:pt x="21" y="84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7" y="82"/>
                  </a:lnTo>
                  <a:lnTo>
                    <a:pt x="16" y="82"/>
                  </a:lnTo>
                  <a:lnTo>
                    <a:pt x="16" y="75"/>
                  </a:lnTo>
                  <a:lnTo>
                    <a:pt x="16" y="73"/>
                  </a:lnTo>
                  <a:lnTo>
                    <a:pt x="18" y="67"/>
                  </a:lnTo>
                  <a:lnTo>
                    <a:pt x="21" y="62"/>
                  </a:lnTo>
                  <a:lnTo>
                    <a:pt x="26" y="58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2" y="53"/>
                  </a:lnTo>
                  <a:lnTo>
                    <a:pt x="32" y="47"/>
                  </a:lnTo>
                  <a:lnTo>
                    <a:pt x="32" y="42"/>
                  </a:lnTo>
                  <a:lnTo>
                    <a:pt x="34" y="34"/>
                  </a:lnTo>
                  <a:lnTo>
                    <a:pt x="40" y="18"/>
                  </a:lnTo>
                  <a:lnTo>
                    <a:pt x="42" y="11"/>
                  </a:lnTo>
                  <a:lnTo>
                    <a:pt x="49" y="5"/>
                  </a:lnTo>
                  <a:lnTo>
                    <a:pt x="56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5" name="Freeform 96"/>
            <p:cNvSpPr>
              <a:spLocks/>
            </p:cNvSpPr>
            <p:nvPr/>
          </p:nvSpPr>
          <p:spPr bwMode="auto">
            <a:xfrm>
              <a:off x="5591175" y="1952625"/>
              <a:ext cx="65087" cy="136525"/>
            </a:xfrm>
            <a:custGeom>
              <a:avLst/>
              <a:gdLst>
                <a:gd name="T0" fmla="*/ 65087 w 41"/>
                <a:gd name="T1" fmla="*/ 0 h 86"/>
                <a:gd name="T2" fmla="*/ 63500 w 41"/>
                <a:gd name="T3" fmla="*/ 136525 h 86"/>
                <a:gd name="T4" fmla="*/ 0 w 41"/>
                <a:gd name="T5" fmla="*/ 9525 h 86"/>
                <a:gd name="T6" fmla="*/ 14287 w 41"/>
                <a:gd name="T7" fmla="*/ 19050 h 86"/>
                <a:gd name="T8" fmla="*/ 28575 w 41"/>
                <a:gd name="T9" fmla="*/ 22225 h 86"/>
                <a:gd name="T10" fmla="*/ 38100 w 41"/>
                <a:gd name="T11" fmla="*/ 20637 h 86"/>
                <a:gd name="T12" fmla="*/ 47625 w 41"/>
                <a:gd name="T13" fmla="*/ 15875 h 86"/>
                <a:gd name="T14" fmla="*/ 55562 w 41"/>
                <a:gd name="T15" fmla="*/ 11112 h 86"/>
                <a:gd name="T16" fmla="*/ 60325 w 41"/>
                <a:gd name="T17" fmla="*/ 6350 h 86"/>
                <a:gd name="T18" fmla="*/ 63500 w 41"/>
                <a:gd name="T19" fmla="*/ 1588 h 86"/>
                <a:gd name="T20" fmla="*/ 65087 w 41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"/>
                <a:gd name="T34" fmla="*/ 0 h 86"/>
                <a:gd name="T35" fmla="*/ 41 w 41"/>
                <a:gd name="T36" fmla="*/ 86 h 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" h="86">
                  <a:moveTo>
                    <a:pt x="41" y="0"/>
                  </a:moveTo>
                  <a:lnTo>
                    <a:pt x="40" y="86"/>
                  </a:lnTo>
                  <a:lnTo>
                    <a:pt x="0" y="6"/>
                  </a:lnTo>
                  <a:lnTo>
                    <a:pt x="9" y="12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30" y="10"/>
                  </a:lnTo>
                  <a:lnTo>
                    <a:pt x="35" y="7"/>
                  </a:lnTo>
                  <a:lnTo>
                    <a:pt x="38" y="4"/>
                  </a:lnTo>
                  <a:lnTo>
                    <a:pt x="40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6" name="Freeform 97"/>
            <p:cNvSpPr>
              <a:spLocks/>
            </p:cNvSpPr>
            <p:nvPr/>
          </p:nvSpPr>
          <p:spPr bwMode="auto">
            <a:xfrm>
              <a:off x="5619750" y="1973263"/>
              <a:ext cx="36512" cy="115888"/>
            </a:xfrm>
            <a:custGeom>
              <a:avLst/>
              <a:gdLst>
                <a:gd name="T0" fmla="*/ 9525 w 23"/>
                <a:gd name="T1" fmla="*/ 0 h 73"/>
                <a:gd name="T2" fmla="*/ 12700 w 23"/>
                <a:gd name="T3" fmla="*/ 0 h 73"/>
                <a:gd name="T4" fmla="*/ 14287 w 23"/>
                <a:gd name="T5" fmla="*/ 1588 h 73"/>
                <a:gd name="T6" fmla="*/ 19050 w 23"/>
                <a:gd name="T7" fmla="*/ 6350 h 73"/>
                <a:gd name="T8" fmla="*/ 20637 w 23"/>
                <a:gd name="T9" fmla="*/ 7938 h 73"/>
                <a:gd name="T10" fmla="*/ 19050 w 23"/>
                <a:gd name="T11" fmla="*/ 11113 h 73"/>
                <a:gd name="T12" fmla="*/ 17462 w 23"/>
                <a:gd name="T13" fmla="*/ 15875 h 73"/>
                <a:gd name="T14" fmla="*/ 23812 w 23"/>
                <a:gd name="T15" fmla="*/ 23813 h 73"/>
                <a:gd name="T16" fmla="*/ 28575 w 23"/>
                <a:gd name="T17" fmla="*/ 36513 h 73"/>
                <a:gd name="T18" fmla="*/ 33337 w 23"/>
                <a:gd name="T19" fmla="*/ 52388 h 73"/>
                <a:gd name="T20" fmla="*/ 34925 w 23"/>
                <a:gd name="T21" fmla="*/ 73025 h 73"/>
                <a:gd name="T22" fmla="*/ 36512 w 23"/>
                <a:gd name="T23" fmla="*/ 95250 h 73"/>
                <a:gd name="T24" fmla="*/ 34925 w 23"/>
                <a:gd name="T25" fmla="*/ 115888 h 73"/>
                <a:gd name="T26" fmla="*/ 33337 w 23"/>
                <a:gd name="T27" fmla="*/ 112713 h 73"/>
                <a:gd name="T28" fmla="*/ 30162 w 23"/>
                <a:gd name="T29" fmla="*/ 106363 h 73"/>
                <a:gd name="T30" fmla="*/ 25400 w 23"/>
                <a:gd name="T31" fmla="*/ 95250 h 73"/>
                <a:gd name="T32" fmla="*/ 19050 w 23"/>
                <a:gd name="T33" fmla="*/ 82550 h 73"/>
                <a:gd name="T34" fmla="*/ 12700 w 23"/>
                <a:gd name="T35" fmla="*/ 68263 h 73"/>
                <a:gd name="T36" fmla="*/ 9525 w 23"/>
                <a:gd name="T37" fmla="*/ 52388 h 73"/>
                <a:gd name="T38" fmla="*/ 6350 w 23"/>
                <a:gd name="T39" fmla="*/ 36513 h 73"/>
                <a:gd name="T40" fmla="*/ 6350 w 23"/>
                <a:gd name="T41" fmla="*/ 19050 h 73"/>
                <a:gd name="T42" fmla="*/ 0 w 23"/>
                <a:gd name="T43" fmla="*/ 12700 h 73"/>
                <a:gd name="T44" fmla="*/ 0 w 23"/>
                <a:gd name="T45" fmla="*/ 7938 h 73"/>
                <a:gd name="T46" fmla="*/ 1587 w 23"/>
                <a:gd name="T47" fmla="*/ 3175 h 73"/>
                <a:gd name="T48" fmla="*/ 6350 w 23"/>
                <a:gd name="T49" fmla="*/ 1588 h 73"/>
                <a:gd name="T50" fmla="*/ 9525 w 23"/>
                <a:gd name="T51" fmla="*/ 0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"/>
                <a:gd name="T79" fmla="*/ 0 h 73"/>
                <a:gd name="T80" fmla="*/ 23 w 23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" h="73">
                  <a:moveTo>
                    <a:pt x="6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10"/>
                  </a:lnTo>
                  <a:lnTo>
                    <a:pt x="15" y="15"/>
                  </a:lnTo>
                  <a:lnTo>
                    <a:pt x="18" y="23"/>
                  </a:lnTo>
                  <a:lnTo>
                    <a:pt x="21" y="33"/>
                  </a:lnTo>
                  <a:lnTo>
                    <a:pt x="22" y="46"/>
                  </a:lnTo>
                  <a:lnTo>
                    <a:pt x="23" y="60"/>
                  </a:lnTo>
                  <a:lnTo>
                    <a:pt x="22" y="73"/>
                  </a:lnTo>
                  <a:lnTo>
                    <a:pt x="21" y="71"/>
                  </a:lnTo>
                  <a:lnTo>
                    <a:pt x="19" y="67"/>
                  </a:lnTo>
                  <a:lnTo>
                    <a:pt x="16" y="60"/>
                  </a:lnTo>
                  <a:lnTo>
                    <a:pt x="12" y="52"/>
                  </a:lnTo>
                  <a:lnTo>
                    <a:pt x="8" y="43"/>
                  </a:lnTo>
                  <a:lnTo>
                    <a:pt x="6" y="33"/>
                  </a:lnTo>
                  <a:lnTo>
                    <a:pt x="4" y="23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17AFF"/>
            </a:solidFill>
            <a:ln w="0">
              <a:solidFill>
                <a:srgbClr val="217A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7" name="Freeform 98"/>
            <p:cNvSpPr>
              <a:spLocks/>
            </p:cNvSpPr>
            <p:nvPr/>
          </p:nvSpPr>
          <p:spPr bwMode="auto">
            <a:xfrm>
              <a:off x="5611813" y="1971675"/>
              <a:ext cx="17462" cy="26988"/>
            </a:xfrm>
            <a:custGeom>
              <a:avLst/>
              <a:gdLst>
                <a:gd name="T0" fmla="*/ 17462 w 11"/>
                <a:gd name="T1" fmla="*/ 0 h 17"/>
                <a:gd name="T2" fmla="*/ 17462 w 11"/>
                <a:gd name="T3" fmla="*/ 3175 h 17"/>
                <a:gd name="T4" fmla="*/ 11112 w 11"/>
                <a:gd name="T5" fmla="*/ 6350 h 17"/>
                <a:gd name="T6" fmla="*/ 4762 w 11"/>
                <a:gd name="T7" fmla="*/ 14288 h 17"/>
                <a:gd name="T8" fmla="*/ 3175 w 11"/>
                <a:gd name="T9" fmla="*/ 26988 h 17"/>
                <a:gd name="T10" fmla="*/ 0 w 11"/>
                <a:gd name="T11" fmla="*/ 25400 h 17"/>
                <a:gd name="T12" fmla="*/ 3175 w 11"/>
                <a:gd name="T13" fmla="*/ 15875 h 17"/>
                <a:gd name="T14" fmla="*/ 6350 w 11"/>
                <a:gd name="T15" fmla="*/ 7938 h 17"/>
                <a:gd name="T16" fmla="*/ 11112 w 11"/>
                <a:gd name="T17" fmla="*/ 3175 h 17"/>
                <a:gd name="T18" fmla="*/ 17462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11" y="2"/>
                  </a:lnTo>
                  <a:lnTo>
                    <a:pt x="7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7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8" name="Freeform 99"/>
            <p:cNvSpPr>
              <a:spLocks/>
            </p:cNvSpPr>
            <p:nvPr/>
          </p:nvSpPr>
          <p:spPr bwMode="auto">
            <a:xfrm>
              <a:off x="5629275" y="1971675"/>
              <a:ext cx="23812" cy="20638"/>
            </a:xfrm>
            <a:custGeom>
              <a:avLst/>
              <a:gdLst>
                <a:gd name="T0" fmla="*/ 0 w 15"/>
                <a:gd name="T1" fmla="*/ 0 h 13"/>
                <a:gd name="T2" fmla="*/ 9525 w 15"/>
                <a:gd name="T3" fmla="*/ 3175 h 13"/>
                <a:gd name="T4" fmla="*/ 17462 w 15"/>
                <a:gd name="T5" fmla="*/ 6350 h 13"/>
                <a:gd name="T6" fmla="*/ 22225 w 15"/>
                <a:gd name="T7" fmla="*/ 12700 h 13"/>
                <a:gd name="T8" fmla="*/ 23812 w 15"/>
                <a:gd name="T9" fmla="*/ 20638 h 13"/>
                <a:gd name="T10" fmla="*/ 20637 w 15"/>
                <a:gd name="T11" fmla="*/ 20638 h 13"/>
                <a:gd name="T12" fmla="*/ 19050 w 15"/>
                <a:gd name="T13" fmla="*/ 11113 h 13"/>
                <a:gd name="T14" fmla="*/ 12700 w 15"/>
                <a:gd name="T15" fmla="*/ 4763 h 13"/>
                <a:gd name="T16" fmla="*/ 0 w 15"/>
                <a:gd name="T17" fmla="*/ 3175 h 13"/>
                <a:gd name="T18" fmla="*/ 0 w 15"/>
                <a:gd name="T19" fmla="*/ 0 h 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13"/>
                <a:gd name="T32" fmla="*/ 15 w 15"/>
                <a:gd name="T33" fmla="*/ 13 h 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13">
                  <a:moveTo>
                    <a:pt x="0" y="0"/>
                  </a:moveTo>
                  <a:lnTo>
                    <a:pt x="6" y="2"/>
                  </a:lnTo>
                  <a:lnTo>
                    <a:pt x="11" y="4"/>
                  </a:lnTo>
                  <a:lnTo>
                    <a:pt x="14" y="8"/>
                  </a:lnTo>
                  <a:lnTo>
                    <a:pt x="15" y="13"/>
                  </a:lnTo>
                  <a:lnTo>
                    <a:pt x="13" y="13"/>
                  </a:lnTo>
                  <a:lnTo>
                    <a:pt x="12" y="7"/>
                  </a:lnTo>
                  <a:lnTo>
                    <a:pt x="8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69" name="Freeform 100"/>
            <p:cNvSpPr>
              <a:spLocks/>
            </p:cNvSpPr>
            <p:nvPr/>
          </p:nvSpPr>
          <p:spPr bwMode="auto">
            <a:xfrm>
              <a:off x="5597525" y="1981200"/>
              <a:ext cx="15875" cy="15875"/>
            </a:xfrm>
            <a:custGeom>
              <a:avLst/>
              <a:gdLst>
                <a:gd name="T0" fmla="*/ 1588 w 10"/>
                <a:gd name="T1" fmla="*/ 0 h 10"/>
                <a:gd name="T2" fmla="*/ 15875 w 10"/>
                <a:gd name="T3" fmla="*/ 14288 h 10"/>
                <a:gd name="T4" fmla="*/ 14288 w 10"/>
                <a:gd name="T5" fmla="*/ 15875 h 10"/>
                <a:gd name="T6" fmla="*/ 0 w 10"/>
                <a:gd name="T7" fmla="*/ 3175 h 10"/>
                <a:gd name="T8" fmla="*/ 1588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0"/>
                <a:gd name="T17" fmla="*/ 10 w 10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0">
                  <a:moveTo>
                    <a:pt x="1" y="0"/>
                  </a:moveTo>
                  <a:lnTo>
                    <a:pt x="10" y="9"/>
                  </a:lnTo>
                  <a:lnTo>
                    <a:pt x="9" y="10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70" name="Freeform 101"/>
            <p:cNvSpPr>
              <a:spLocks/>
            </p:cNvSpPr>
            <p:nvPr/>
          </p:nvSpPr>
          <p:spPr bwMode="auto">
            <a:xfrm>
              <a:off x="5649913" y="1971675"/>
              <a:ext cx="7937" cy="20638"/>
            </a:xfrm>
            <a:custGeom>
              <a:avLst/>
              <a:gdLst>
                <a:gd name="T0" fmla="*/ 4762 w 5"/>
                <a:gd name="T1" fmla="*/ 0 h 13"/>
                <a:gd name="T2" fmla="*/ 7937 w 5"/>
                <a:gd name="T3" fmla="*/ 0 h 13"/>
                <a:gd name="T4" fmla="*/ 3175 w 5"/>
                <a:gd name="T5" fmla="*/ 20638 h 13"/>
                <a:gd name="T6" fmla="*/ 0 w 5"/>
                <a:gd name="T7" fmla="*/ 20638 h 13"/>
                <a:gd name="T8" fmla="*/ 4762 w 5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13"/>
                <a:gd name="T17" fmla="*/ 5 w 5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13">
                  <a:moveTo>
                    <a:pt x="3" y="0"/>
                  </a:moveTo>
                  <a:lnTo>
                    <a:pt x="5" y="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057" name="Группа 152"/>
          <p:cNvGrpSpPr>
            <a:grpSpLocks/>
          </p:cNvGrpSpPr>
          <p:nvPr/>
        </p:nvGrpSpPr>
        <p:grpSpPr bwMode="auto">
          <a:xfrm>
            <a:off x="6584694" y="2928934"/>
            <a:ext cx="1871928" cy="2965454"/>
            <a:chOff x="4398414" y="1643050"/>
            <a:chExt cx="812803" cy="1286781"/>
          </a:xfrm>
        </p:grpSpPr>
        <p:grpSp>
          <p:nvGrpSpPr>
            <p:cNvPr id="2071" name="Группа 268"/>
            <p:cNvGrpSpPr>
              <a:grpSpLocks/>
            </p:cNvGrpSpPr>
            <p:nvPr/>
          </p:nvGrpSpPr>
          <p:grpSpPr bwMode="auto">
            <a:xfrm>
              <a:off x="4857752" y="1643050"/>
              <a:ext cx="353465" cy="1055014"/>
              <a:chOff x="6929454" y="714356"/>
              <a:chExt cx="312737" cy="933450"/>
            </a:xfrm>
          </p:grpSpPr>
          <p:sp>
            <p:nvSpPr>
              <p:cNvPr id="2083" name="Freeform 13"/>
              <p:cNvSpPr>
                <a:spLocks noEditPoints="1"/>
              </p:cNvSpPr>
              <p:nvPr/>
            </p:nvSpPr>
            <p:spPr bwMode="auto">
              <a:xfrm>
                <a:off x="6929454" y="714356"/>
                <a:ext cx="312737" cy="933450"/>
              </a:xfrm>
              <a:custGeom>
                <a:avLst/>
                <a:gdLst>
                  <a:gd name="T0" fmla="*/ 254000 w 197"/>
                  <a:gd name="T1" fmla="*/ 379412 h 588"/>
                  <a:gd name="T2" fmla="*/ 257175 w 197"/>
                  <a:gd name="T3" fmla="*/ 365125 h 588"/>
                  <a:gd name="T4" fmla="*/ 63500 w 197"/>
                  <a:gd name="T5" fmla="*/ 331787 h 588"/>
                  <a:gd name="T6" fmla="*/ 57150 w 197"/>
                  <a:gd name="T7" fmla="*/ 376237 h 588"/>
                  <a:gd name="T8" fmla="*/ 158750 w 197"/>
                  <a:gd name="T9" fmla="*/ 0 h 588"/>
                  <a:gd name="T10" fmla="*/ 198437 w 197"/>
                  <a:gd name="T11" fmla="*/ 36512 h 588"/>
                  <a:gd name="T12" fmla="*/ 200025 w 197"/>
                  <a:gd name="T13" fmla="*/ 66675 h 588"/>
                  <a:gd name="T14" fmla="*/ 198437 w 197"/>
                  <a:gd name="T15" fmla="*/ 93662 h 588"/>
                  <a:gd name="T16" fmla="*/ 190500 w 197"/>
                  <a:gd name="T17" fmla="*/ 107950 h 588"/>
                  <a:gd name="T18" fmla="*/ 193675 w 197"/>
                  <a:gd name="T19" fmla="*/ 139700 h 588"/>
                  <a:gd name="T20" fmla="*/ 255587 w 197"/>
                  <a:gd name="T21" fmla="*/ 163512 h 588"/>
                  <a:gd name="T22" fmla="*/ 284162 w 197"/>
                  <a:gd name="T23" fmla="*/ 206375 h 588"/>
                  <a:gd name="T24" fmla="*/ 300037 w 197"/>
                  <a:gd name="T25" fmla="*/ 285750 h 588"/>
                  <a:gd name="T26" fmla="*/ 307975 w 197"/>
                  <a:gd name="T27" fmla="*/ 328612 h 588"/>
                  <a:gd name="T28" fmla="*/ 309562 w 197"/>
                  <a:gd name="T29" fmla="*/ 349250 h 588"/>
                  <a:gd name="T30" fmla="*/ 307975 w 197"/>
                  <a:gd name="T31" fmla="*/ 382587 h 588"/>
                  <a:gd name="T32" fmla="*/ 293687 w 197"/>
                  <a:gd name="T33" fmla="*/ 427038 h 588"/>
                  <a:gd name="T34" fmla="*/ 277812 w 197"/>
                  <a:gd name="T35" fmla="*/ 449263 h 588"/>
                  <a:gd name="T36" fmla="*/ 300037 w 197"/>
                  <a:gd name="T37" fmla="*/ 495300 h 588"/>
                  <a:gd name="T38" fmla="*/ 274637 w 197"/>
                  <a:gd name="T39" fmla="*/ 527050 h 588"/>
                  <a:gd name="T40" fmla="*/ 271462 w 197"/>
                  <a:gd name="T41" fmla="*/ 600075 h 588"/>
                  <a:gd name="T42" fmla="*/ 280987 w 197"/>
                  <a:gd name="T43" fmla="*/ 711200 h 588"/>
                  <a:gd name="T44" fmla="*/ 288925 w 197"/>
                  <a:gd name="T45" fmla="*/ 800100 h 588"/>
                  <a:gd name="T46" fmla="*/ 284162 w 197"/>
                  <a:gd name="T47" fmla="*/ 882650 h 588"/>
                  <a:gd name="T48" fmla="*/ 300037 w 197"/>
                  <a:gd name="T49" fmla="*/ 914400 h 588"/>
                  <a:gd name="T50" fmla="*/ 295275 w 197"/>
                  <a:gd name="T51" fmla="*/ 930275 h 588"/>
                  <a:gd name="T52" fmla="*/ 255587 w 197"/>
                  <a:gd name="T53" fmla="*/ 922338 h 588"/>
                  <a:gd name="T54" fmla="*/ 239712 w 197"/>
                  <a:gd name="T55" fmla="*/ 892175 h 588"/>
                  <a:gd name="T56" fmla="*/ 228600 w 197"/>
                  <a:gd name="T57" fmla="*/ 836613 h 588"/>
                  <a:gd name="T58" fmla="*/ 209550 w 197"/>
                  <a:gd name="T59" fmla="*/ 762000 h 588"/>
                  <a:gd name="T60" fmla="*/ 188912 w 197"/>
                  <a:gd name="T61" fmla="*/ 661987 h 588"/>
                  <a:gd name="T62" fmla="*/ 168275 w 197"/>
                  <a:gd name="T63" fmla="*/ 568325 h 588"/>
                  <a:gd name="T64" fmla="*/ 155575 w 197"/>
                  <a:gd name="T65" fmla="*/ 527050 h 588"/>
                  <a:gd name="T66" fmla="*/ 139700 w 197"/>
                  <a:gd name="T67" fmla="*/ 584200 h 588"/>
                  <a:gd name="T68" fmla="*/ 133350 w 197"/>
                  <a:gd name="T69" fmla="*/ 687387 h 588"/>
                  <a:gd name="T70" fmla="*/ 141287 w 197"/>
                  <a:gd name="T71" fmla="*/ 814388 h 588"/>
                  <a:gd name="T72" fmla="*/ 139700 w 197"/>
                  <a:gd name="T73" fmla="*/ 898525 h 588"/>
                  <a:gd name="T74" fmla="*/ 134937 w 197"/>
                  <a:gd name="T75" fmla="*/ 915988 h 588"/>
                  <a:gd name="T76" fmla="*/ 88900 w 197"/>
                  <a:gd name="T77" fmla="*/ 931863 h 588"/>
                  <a:gd name="T78" fmla="*/ 88900 w 197"/>
                  <a:gd name="T79" fmla="*/ 895350 h 588"/>
                  <a:gd name="T80" fmla="*/ 82550 w 197"/>
                  <a:gd name="T81" fmla="*/ 836613 h 588"/>
                  <a:gd name="T82" fmla="*/ 66675 w 197"/>
                  <a:gd name="T83" fmla="*/ 708025 h 588"/>
                  <a:gd name="T84" fmla="*/ 61912 w 197"/>
                  <a:gd name="T85" fmla="*/ 595312 h 588"/>
                  <a:gd name="T86" fmla="*/ 38100 w 197"/>
                  <a:gd name="T87" fmla="*/ 530225 h 588"/>
                  <a:gd name="T88" fmla="*/ 41275 w 197"/>
                  <a:gd name="T89" fmla="*/ 481012 h 588"/>
                  <a:gd name="T90" fmla="*/ 44450 w 197"/>
                  <a:gd name="T91" fmla="*/ 463550 h 588"/>
                  <a:gd name="T92" fmla="*/ 23812 w 197"/>
                  <a:gd name="T93" fmla="*/ 431800 h 588"/>
                  <a:gd name="T94" fmla="*/ 1587 w 197"/>
                  <a:gd name="T95" fmla="*/ 366712 h 588"/>
                  <a:gd name="T96" fmla="*/ 9525 w 197"/>
                  <a:gd name="T97" fmla="*/ 306387 h 588"/>
                  <a:gd name="T98" fmla="*/ 25400 w 197"/>
                  <a:gd name="T99" fmla="*/ 196850 h 588"/>
                  <a:gd name="T100" fmla="*/ 60325 w 197"/>
                  <a:gd name="T101" fmla="*/ 165100 h 588"/>
                  <a:gd name="T102" fmla="*/ 125412 w 197"/>
                  <a:gd name="T103" fmla="*/ 128587 h 588"/>
                  <a:gd name="T104" fmla="*/ 122237 w 197"/>
                  <a:gd name="T105" fmla="*/ 98425 h 588"/>
                  <a:gd name="T106" fmla="*/ 109537 w 197"/>
                  <a:gd name="T107" fmla="*/ 77787 h 588"/>
                  <a:gd name="T108" fmla="*/ 115887 w 197"/>
                  <a:gd name="T109" fmla="*/ 60325 h 588"/>
                  <a:gd name="T110" fmla="*/ 114300 w 197"/>
                  <a:gd name="T111" fmla="*/ 33337 h 588"/>
                  <a:gd name="T112" fmla="*/ 158750 w 197"/>
                  <a:gd name="T113" fmla="*/ 0 h 58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7"/>
                  <a:gd name="T172" fmla="*/ 0 h 588"/>
                  <a:gd name="T173" fmla="*/ 197 w 197"/>
                  <a:gd name="T174" fmla="*/ 588 h 58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7" h="588">
                    <a:moveTo>
                      <a:pt x="161" y="211"/>
                    </a:moveTo>
                    <a:lnTo>
                      <a:pt x="161" y="212"/>
                    </a:lnTo>
                    <a:lnTo>
                      <a:pt x="160" y="212"/>
                    </a:lnTo>
                    <a:lnTo>
                      <a:pt x="160" y="215"/>
                    </a:lnTo>
                    <a:lnTo>
                      <a:pt x="160" y="220"/>
                    </a:lnTo>
                    <a:lnTo>
                      <a:pt x="160" y="239"/>
                    </a:lnTo>
                    <a:lnTo>
                      <a:pt x="160" y="241"/>
                    </a:lnTo>
                    <a:lnTo>
                      <a:pt x="160" y="242"/>
                    </a:lnTo>
                    <a:lnTo>
                      <a:pt x="161" y="241"/>
                    </a:lnTo>
                    <a:lnTo>
                      <a:pt x="161" y="237"/>
                    </a:lnTo>
                    <a:lnTo>
                      <a:pt x="162" y="236"/>
                    </a:lnTo>
                    <a:lnTo>
                      <a:pt x="162" y="230"/>
                    </a:lnTo>
                    <a:lnTo>
                      <a:pt x="163" y="228"/>
                    </a:lnTo>
                    <a:lnTo>
                      <a:pt x="163" y="224"/>
                    </a:lnTo>
                    <a:lnTo>
                      <a:pt x="162" y="217"/>
                    </a:lnTo>
                    <a:lnTo>
                      <a:pt x="162" y="211"/>
                    </a:lnTo>
                    <a:lnTo>
                      <a:pt x="161" y="211"/>
                    </a:lnTo>
                    <a:close/>
                    <a:moveTo>
                      <a:pt x="40" y="209"/>
                    </a:moveTo>
                    <a:lnTo>
                      <a:pt x="39" y="209"/>
                    </a:lnTo>
                    <a:lnTo>
                      <a:pt x="38" y="211"/>
                    </a:lnTo>
                    <a:lnTo>
                      <a:pt x="37" y="213"/>
                    </a:lnTo>
                    <a:lnTo>
                      <a:pt x="35" y="217"/>
                    </a:lnTo>
                    <a:lnTo>
                      <a:pt x="35" y="230"/>
                    </a:lnTo>
                    <a:lnTo>
                      <a:pt x="36" y="237"/>
                    </a:lnTo>
                    <a:lnTo>
                      <a:pt x="37" y="244"/>
                    </a:lnTo>
                    <a:lnTo>
                      <a:pt x="38" y="247"/>
                    </a:lnTo>
                    <a:lnTo>
                      <a:pt x="39" y="248"/>
                    </a:lnTo>
                    <a:lnTo>
                      <a:pt x="40" y="248"/>
                    </a:lnTo>
                    <a:lnTo>
                      <a:pt x="40" y="209"/>
                    </a:lnTo>
                    <a:close/>
                    <a:moveTo>
                      <a:pt x="100" y="0"/>
                    </a:moveTo>
                    <a:lnTo>
                      <a:pt x="101" y="0"/>
                    </a:lnTo>
                    <a:lnTo>
                      <a:pt x="109" y="2"/>
                    </a:lnTo>
                    <a:lnTo>
                      <a:pt x="115" y="6"/>
                    </a:lnTo>
                    <a:lnTo>
                      <a:pt x="120" y="12"/>
                    </a:lnTo>
                    <a:lnTo>
                      <a:pt x="123" y="17"/>
                    </a:lnTo>
                    <a:lnTo>
                      <a:pt x="125" y="23"/>
                    </a:lnTo>
                    <a:lnTo>
                      <a:pt x="126" y="28"/>
                    </a:lnTo>
                    <a:lnTo>
                      <a:pt x="127" y="33"/>
                    </a:lnTo>
                    <a:lnTo>
                      <a:pt x="126" y="38"/>
                    </a:lnTo>
                    <a:lnTo>
                      <a:pt x="125" y="42"/>
                    </a:lnTo>
                    <a:lnTo>
                      <a:pt x="125" y="44"/>
                    </a:lnTo>
                    <a:lnTo>
                      <a:pt x="126" y="42"/>
                    </a:lnTo>
                    <a:lnTo>
                      <a:pt x="127" y="42"/>
                    </a:lnTo>
                    <a:lnTo>
                      <a:pt x="128" y="43"/>
                    </a:lnTo>
                    <a:lnTo>
                      <a:pt x="128" y="46"/>
                    </a:lnTo>
                    <a:lnTo>
                      <a:pt x="128" y="51"/>
                    </a:lnTo>
                    <a:lnTo>
                      <a:pt x="126" y="57"/>
                    </a:lnTo>
                    <a:lnTo>
                      <a:pt x="125" y="59"/>
                    </a:lnTo>
                    <a:lnTo>
                      <a:pt x="123" y="61"/>
                    </a:lnTo>
                    <a:lnTo>
                      <a:pt x="122" y="61"/>
                    </a:lnTo>
                    <a:lnTo>
                      <a:pt x="121" y="62"/>
                    </a:lnTo>
                    <a:lnTo>
                      <a:pt x="120" y="62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0" y="73"/>
                    </a:lnTo>
                    <a:lnTo>
                      <a:pt x="119" y="78"/>
                    </a:lnTo>
                    <a:lnTo>
                      <a:pt x="118" y="81"/>
                    </a:lnTo>
                    <a:lnTo>
                      <a:pt x="118" y="83"/>
                    </a:lnTo>
                    <a:lnTo>
                      <a:pt x="120" y="86"/>
                    </a:lnTo>
                    <a:lnTo>
                      <a:pt x="122" y="88"/>
                    </a:lnTo>
                    <a:lnTo>
                      <a:pt x="125" y="91"/>
                    </a:lnTo>
                    <a:lnTo>
                      <a:pt x="131" y="93"/>
                    </a:lnTo>
                    <a:lnTo>
                      <a:pt x="138" y="95"/>
                    </a:lnTo>
                    <a:lnTo>
                      <a:pt x="144" y="97"/>
                    </a:lnTo>
                    <a:lnTo>
                      <a:pt x="152" y="100"/>
                    </a:lnTo>
                    <a:lnTo>
                      <a:pt x="161" y="103"/>
                    </a:lnTo>
                    <a:lnTo>
                      <a:pt x="169" y="106"/>
                    </a:lnTo>
                    <a:lnTo>
                      <a:pt x="174" y="109"/>
                    </a:lnTo>
                    <a:lnTo>
                      <a:pt x="177" y="113"/>
                    </a:lnTo>
                    <a:lnTo>
                      <a:pt x="179" y="118"/>
                    </a:lnTo>
                    <a:lnTo>
                      <a:pt x="179" y="124"/>
                    </a:lnTo>
                    <a:lnTo>
                      <a:pt x="179" y="130"/>
                    </a:lnTo>
                    <a:lnTo>
                      <a:pt x="180" y="137"/>
                    </a:lnTo>
                    <a:lnTo>
                      <a:pt x="181" y="145"/>
                    </a:lnTo>
                    <a:lnTo>
                      <a:pt x="184" y="154"/>
                    </a:lnTo>
                    <a:lnTo>
                      <a:pt x="186" y="163"/>
                    </a:lnTo>
                    <a:lnTo>
                      <a:pt x="188" y="171"/>
                    </a:lnTo>
                    <a:lnTo>
                      <a:pt x="189" y="180"/>
                    </a:lnTo>
                    <a:lnTo>
                      <a:pt x="191" y="189"/>
                    </a:lnTo>
                    <a:lnTo>
                      <a:pt x="192" y="196"/>
                    </a:lnTo>
                    <a:lnTo>
                      <a:pt x="192" y="203"/>
                    </a:lnTo>
                    <a:lnTo>
                      <a:pt x="192" y="205"/>
                    </a:lnTo>
                    <a:lnTo>
                      <a:pt x="193" y="207"/>
                    </a:lnTo>
                    <a:lnTo>
                      <a:pt x="194" y="207"/>
                    </a:lnTo>
                    <a:lnTo>
                      <a:pt x="194" y="208"/>
                    </a:lnTo>
                    <a:lnTo>
                      <a:pt x="195" y="209"/>
                    </a:lnTo>
                    <a:lnTo>
                      <a:pt x="195" y="214"/>
                    </a:lnTo>
                    <a:lnTo>
                      <a:pt x="197" y="216"/>
                    </a:lnTo>
                    <a:lnTo>
                      <a:pt x="197" y="217"/>
                    </a:lnTo>
                    <a:lnTo>
                      <a:pt x="195" y="220"/>
                    </a:lnTo>
                    <a:lnTo>
                      <a:pt x="194" y="222"/>
                    </a:lnTo>
                    <a:lnTo>
                      <a:pt x="194" y="223"/>
                    </a:lnTo>
                    <a:lnTo>
                      <a:pt x="195" y="223"/>
                    </a:lnTo>
                    <a:lnTo>
                      <a:pt x="196" y="226"/>
                    </a:lnTo>
                    <a:lnTo>
                      <a:pt x="196" y="235"/>
                    </a:lnTo>
                    <a:lnTo>
                      <a:pt x="194" y="241"/>
                    </a:lnTo>
                    <a:lnTo>
                      <a:pt x="192" y="245"/>
                    </a:lnTo>
                    <a:lnTo>
                      <a:pt x="190" y="249"/>
                    </a:lnTo>
                    <a:lnTo>
                      <a:pt x="189" y="254"/>
                    </a:lnTo>
                    <a:lnTo>
                      <a:pt x="187" y="260"/>
                    </a:lnTo>
                    <a:lnTo>
                      <a:pt x="186" y="264"/>
                    </a:lnTo>
                    <a:lnTo>
                      <a:pt x="185" y="269"/>
                    </a:lnTo>
                    <a:lnTo>
                      <a:pt x="185" y="283"/>
                    </a:lnTo>
                    <a:lnTo>
                      <a:pt x="182" y="284"/>
                    </a:lnTo>
                    <a:lnTo>
                      <a:pt x="181" y="284"/>
                    </a:lnTo>
                    <a:lnTo>
                      <a:pt x="179" y="284"/>
                    </a:lnTo>
                    <a:lnTo>
                      <a:pt x="176" y="284"/>
                    </a:lnTo>
                    <a:lnTo>
                      <a:pt x="175" y="283"/>
                    </a:lnTo>
                    <a:lnTo>
                      <a:pt x="172" y="289"/>
                    </a:lnTo>
                    <a:lnTo>
                      <a:pt x="173" y="291"/>
                    </a:lnTo>
                    <a:lnTo>
                      <a:pt x="176" y="295"/>
                    </a:lnTo>
                    <a:lnTo>
                      <a:pt x="179" y="299"/>
                    </a:lnTo>
                    <a:lnTo>
                      <a:pt x="187" y="309"/>
                    </a:lnTo>
                    <a:lnTo>
                      <a:pt x="189" y="312"/>
                    </a:lnTo>
                    <a:lnTo>
                      <a:pt x="191" y="314"/>
                    </a:lnTo>
                    <a:lnTo>
                      <a:pt x="189" y="316"/>
                    </a:lnTo>
                    <a:lnTo>
                      <a:pt x="187" y="319"/>
                    </a:lnTo>
                    <a:lnTo>
                      <a:pt x="181" y="325"/>
                    </a:lnTo>
                    <a:lnTo>
                      <a:pt x="176" y="330"/>
                    </a:lnTo>
                    <a:lnTo>
                      <a:pt x="173" y="332"/>
                    </a:lnTo>
                    <a:lnTo>
                      <a:pt x="168" y="332"/>
                    </a:lnTo>
                    <a:lnTo>
                      <a:pt x="168" y="340"/>
                    </a:lnTo>
                    <a:lnTo>
                      <a:pt x="168" y="348"/>
                    </a:lnTo>
                    <a:lnTo>
                      <a:pt x="170" y="369"/>
                    </a:lnTo>
                    <a:lnTo>
                      <a:pt x="171" y="378"/>
                    </a:lnTo>
                    <a:lnTo>
                      <a:pt x="171" y="387"/>
                    </a:lnTo>
                    <a:lnTo>
                      <a:pt x="172" y="394"/>
                    </a:lnTo>
                    <a:lnTo>
                      <a:pt x="173" y="402"/>
                    </a:lnTo>
                    <a:lnTo>
                      <a:pt x="173" y="413"/>
                    </a:lnTo>
                    <a:lnTo>
                      <a:pt x="176" y="438"/>
                    </a:lnTo>
                    <a:lnTo>
                      <a:pt x="177" y="448"/>
                    </a:lnTo>
                    <a:lnTo>
                      <a:pt x="178" y="455"/>
                    </a:lnTo>
                    <a:lnTo>
                      <a:pt x="179" y="461"/>
                    </a:lnTo>
                    <a:lnTo>
                      <a:pt x="179" y="470"/>
                    </a:lnTo>
                    <a:lnTo>
                      <a:pt x="180" y="481"/>
                    </a:lnTo>
                    <a:lnTo>
                      <a:pt x="181" y="492"/>
                    </a:lnTo>
                    <a:lnTo>
                      <a:pt x="182" y="504"/>
                    </a:lnTo>
                    <a:lnTo>
                      <a:pt x="184" y="514"/>
                    </a:lnTo>
                    <a:lnTo>
                      <a:pt x="184" y="522"/>
                    </a:lnTo>
                    <a:lnTo>
                      <a:pt x="185" y="527"/>
                    </a:lnTo>
                    <a:lnTo>
                      <a:pt x="184" y="535"/>
                    </a:lnTo>
                    <a:lnTo>
                      <a:pt x="182" y="543"/>
                    </a:lnTo>
                    <a:lnTo>
                      <a:pt x="179" y="556"/>
                    </a:lnTo>
                    <a:lnTo>
                      <a:pt x="179" y="564"/>
                    </a:lnTo>
                    <a:lnTo>
                      <a:pt x="180" y="566"/>
                    </a:lnTo>
                    <a:lnTo>
                      <a:pt x="184" y="570"/>
                    </a:lnTo>
                    <a:lnTo>
                      <a:pt x="184" y="571"/>
                    </a:lnTo>
                    <a:lnTo>
                      <a:pt x="187" y="574"/>
                    </a:lnTo>
                    <a:lnTo>
                      <a:pt x="189" y="576"/>
                    </a:lnTo>
                    <a:lnTo>
                      <a:pt x="189" y="577"/>
                    </a:lnTo>
                    <a:lnTo>
                      <a:pt x="191" y="580"/>
                    </a:lnTo>
                    <a:lnTo>
                      <a:pt x="190" y="582"/>
                    </a:lnTo>
                    <a:lnTo>
                      <a:pt x="189" y="583"/>
                    </a:lnTo>
                    <a:lnTo>
                      <a:pt x="187" y="585"/>
                    </a:lnTo>
                    <a:lnTo>
                      <a:pt x="186" y="586"/>
                    </a:lnTo>
                    <a:lnTo>
                      <a:pt x="183" y="587"/>
                    </a:lnTo>
                    <a:lnTo>
                      <a:pt x="177" y="587"/>
                    </a:lnTo>
                    <a:lnTo>
                      <a:pt x="172" y="586"/>
                    </a:lnTo>
                    <a:lnTo>
                      <a:pt x="168" y="584"/>
                    </a:lnTo>
                    <a:lnTo>
                      <a:pt x="165" y="583"/>
                    </a:lnTo>
                    <a:lnTo>
                      <a:pt x="161" y="581"/>
                    </a:lnTo>
                    <a:lnTo>
                      <a:pt x="157" y="580"/>
                    </a:lnTo>
                    <a:lnTo>
                      <a:pt x="152" y="578"/>
                    </a:lnTo>
                    <a:lnTo>
                      <a:pt x="151" y="575"/>
                    </a:lnTo>
                    <a:lnTo>
                      <a:pt x="150" y="570"/>
                    </a:lnTo>
                    <a:lnTo>
                      <a:pt x="151" y="566"/>
                    </a:lnTo>
                    <a:lnTo>
                      <a:pt x="151" y="562"/>
                    </a:lnTo>
                    <a:lnTo>
                      <a:pt x="149" y="558"/>
                    </a:lnTo>
                    <a:lnTo>
                      <a:pt x="146" y="552"/>
                    </a:lnTo>
                    <a:lnTo>
                      <a:pt x="144" y="547"/>
                    </a:lnTo>
                    <a:lnTo>
                      <a:pt x="142" y="541"/>
                    </a:lnTo>
                    <a:lnTo>
                      <a:pt x="146" y="530"/>
                    </a:lnTo>
                    <a:lnTo>
                      <a:pt x="144" y="527"/>
                    </a:lnTo>
                    <a:lnTo>
                      <a:pt x="144" y="525"/>
                    </a:lnTo>
                    <a:lnTo>
                      <a:pt x="143" y="522"/>
                    </a:lnTo>
                    <a:lnTo>
                      <a:pt x="140" y="513"/>
                    </a:lnTo>
                    <a:lnTo>
                      <a:pt x="138" y="502"/>
                    </a:lnTo>
                    <a:lnTo>
                      <a:pt x="136" y="496"/>
                    </a:lnTo>
                    <a:lnTo>
                      <a:pt x="132" y="480"/>
                    </a:lnTo>
                    <a:lnTo>
                      <a:pt x="130" y="473"/>
                    </a:lnTo>
                    <a:lnTo>
                      <a:pt x="128" y="467"/>
                    </a:lnTo>
                    <a:lnTo>
                      <a:pt x="128" y="460"/>
                    </a:lnTo>
                    <a:lnTo>
                      <a:pt x="125" y="452"/>
                    </a:lnTo>
                    <a:lnTo>
                      <a:pt x="123" y="442"/>
                    </a:lnTo>
                    <a:lnTo>
                      <a:pt x="119" y="417"/>
                    </a:lnTo>
                    <a:lnTo>
                      <a:pt x="117" y="405"/>
                    </a:lnTo>
                    <a:lnTo>
                      <a:pt x="116" y="394"/>
                    </a:lnTo>
                    <a:lnTo>
                      <a:pt x="114" y="386"/>
                    </a:lnTo>
                    <a:lnTo>
                      <a:pt x="112" y="381"/>
                    </a:lnTo>
                    <a:lnTo>
                      <a:pt x="111" y="374"/>
                    </a:lnTo>
                    <a:lnTo>
                      <a:pt x="106" y="358"/>
                    </a:lnTo>
                    <a:lnTo>
                      <a:pt x="104" y="351"/>
                    </a:lnTo>
                    <a:lnTo>
                      <a:pt x="102" y="345"/>
                    </a:lnTo>
                    <a:lnTo>
                      <a:pt x="101" y="342"/>
                    </a:lnTo>
                    <a:lnTo>
                      <a:pt x="99" y="329"/>
                    </a:lnTo>
                    <a:lnTo>
                      <a:pt x="98" y="330"/>
                    </a:lnTo>
                    <a:lnTo>
                      <a:pt x="98" y="332"/>
                    </a:lnTo>
                    <a:lnTo>
                      <a:pt x="97" y="337"/>
                    </a:lnTo>
                    <a:lnTo>
                      <a:pt x="97" y="338"/>
                    </a:lnTo>
                    <a:lnTo>
                      <a:pt x="96" y="342"/>
                    </a:lnTo>
                    <a:lnTo>
                      <a:pt x="94" y="348"/>
                    </a:lnTo>
                    <a:lnTo>
                      <a:pt x="90" y="363"/>
                    </a:lnTo>
                    <a:lnTo>
                      <a:pt x="88" y="368"/>
                    </a:lnTo>
                    <a:lnTo>
                      <a:pt x="86" y="373"/>
                    </a:lnTo>
                    <a:lnTo>
                      <a:pt x="85" y="382"/>
                    </a:lnTo>
                    <a:lnTo>
                      <a:pt x="85" y="404"/>
                    </a:lnTo>
                    <a:lnTo>
                      <a:pt x="85" y="415"/>
                    </a:lnTo>
                    <a:lnTo>
                      <a:pt x="85" y="423"/>
                    </a:lnTo>
                    <a:lnTo>
                      <a:pt x="84" y="433"/>
                    </a:lnTo>
                    <a:lnTo>
                      <a:pt x="84" y="456"/>
                    </a:lnTo>
                    <a:lnTo>
                      <a:pt x="85" y="466"/>
                    </a:lnTo>
                    <a:lnTo>
                      <a:pt x="85" y="482"/>
                    </a:lnTo>
                    <a:lnTo>
                      <a:pt x="85" y="492"/>
                    </a:lnTo>
                    <a:lnTo>
                      <a:pt x="88" y="503"/>
                    </a:lnTo>
                    <a:lnTo>
                      <a:pt x="89" y="513"/>
                    </a:lnTo>
                    <a:lnTo>
                      <a:pt x="90" y="520"/>
                    </a:lnTo>
                    <a:lnTo>
                      <a:pt x="90" y="546"/>
                    </a:lnTo>
                    <a:lnTo>
                      <a:pt x="89" y="555"/>
                    </a:lnTo>
                    <a:lnTo>
                      <a:pt x="88" y="559"/>
                    </a:lnTo>
                    <a:lnTo>
                      <a:pt x="88" y="564"/>
                    </a:lnTo>
                    <a:lnTo>
                      <a:pt x="88" y="566"/>
                    </a:lnTo>
                    <a:lnTo>
                      <a:pt x="89" y="569"/>
                    </a:lnTo>
                    <a:lnTo>
                      <a:pt x="90" y="571"/>
                    </a:lnTo>
                    <a:lnTo>
                      <a:pt x="90" y="572"/>
                    </a:lnTo>
                    <a:lnTo>
                      <a:pt x="89" y="575"/>
                    </a:lnTo>
                    <a:lnTo>
                      <a:pt x="87" y="576"/>
                    </a:lnTo>
                    <a:lnTo>
                      <a:pt x="85" y="577"/>
                    </a:lnTo>
                    <a:lnTo>
                      <a:pt x="85" y="578"/>
                    </a:lnTo>
                    <a:lnTo>
                      <a:pt x="77" y="583"/>
                    </a:lnTo>
                    <a:lnTo>
                      <a:pt x="69" y="587"/>
                    </a:lnTo>
                    <a:lnTo>
                      <a:pt x="64" y="588"/>
                    </a:lnTo>
                    <a:lnTo>
                      <a:pt x="59" y="588"/>
                    </a:lnTo>
                    <a:lnTo>
                      <a:pt x="56" y="587"/>
                    </a:lnTo>
                    <a:lnTo>
                      <a:pt x="52" y="583"/>
                    </a:lnTo>
                    <a:lnTo>
                      <a:pt x="51" y="578"/>
                    </a:lnTo>
                    <a:lnTo>
                      <a:pt x="52" y="572"/>
                    </a:lnTo>
                    <a:lnTo>
                      <a:pt x="54" y="568"/>
                    </a:lnTo>
                    <a:lnTo>
                      <a:pt x="56" y="564"/>
                    </a:lnTo>
                    <a:lnTo>
                      <a:pt x="57" y="562"/>
                    </a:lnTo>
                    <a:lnTo>
                      <a:pt x="57" y="558"/>
                    </a:lnTo>
                    <a:lnTo>
                      <a:pt x="56" y="553"/>
                    </a:lnTo>
                    <a:lnTo>
                      <a:pt x="54" y="544"/>
                    </a:lnTo>
                    <a:lnTo>
                      <a:pt x="53" y="537"/>
                    </a:lnTo>
                    <a:lnTo>
                      <a:pt x="52" y="527"/>
                    </a:lnTo>
                    <a:lnTo>
                      <a:pt x="50" y="517"/>
                    </a:lnTo>
                    <a:lnTo>
                      <a:pt x="49" y="508"/>
                    </a:lnTo>
                    <a:lnTo>
                      <a:pt x="48" y="497"/>
                    </a:lnTo>
                    <a:lnTo>
                      <a:pt x="47" y="487"/>
                    </a:lnTo>
                    <a:lnTo>
                      <a:pt x="42" y="455"/>
                    </a:lnTo>
                    <a:lnTo>
                      <a:pt x="42" y="446"/>
                    </a:lnTo>
                    <a:lnTo>
                      <a:pt x="41" y="436"/>
                    </a:lnTo>
                    <a:lnTo>
                      <a:pt x="41" y="426"/>
                    </a:lnTo>
                    <a:lnTo>
                      <a:pt x="40" y="415"/>
                    </a:lnTo>
                    <a:lnTo>
                      <a:pt x="40" y="407"/>
                    </a:lnTo>
                    <a:lnTo>
                      <a:pt x="40" y="386"/>
                    </a:lnTo>
                    <a:lnTo>
                      <a:pt x="39" y="375"/>
                    </a:lnTo>
                    <a:lnTo>
                      <a:pt x="39" y="364"/>
                    </a:lnTo>
                    <a:lnTo>
                      <a:pt x="38" y="353"/>
                    </a:lnTo>
                    <a:lnTo>
                      <a:pt x="38" y="343"/>
                    </a:lnTo>
                    <a:lnTo>
                      <a:pt x="37" y="336"/>
                    </a:lnTo>
                    <a:lnTo>
                      <a:pt x="37" y="334"/>
                    </a:lnTo>
                    <a:lnTo>
                      <a:pt x="24" y="334"/>
                    </a:lnTo>
                    <a:lnTo>
                      <a:pt x="21" y="333"/>
                    </a:lnTo>
                    <a:lnTo>
                      <a:pt x="21" y="332"/>
                    </a:lnTo>
                    <a:lnTo>
                      <a:pt x="21" y="327"/>
                    </a:lnTo>
                    <a:lnTo>
                      <a:pt x="22" y="321"/>
                    </a:lnTo>
                    <a:lnTo>
                      <a:pt x="25" y="308"/>
                    </a:lnTo>
                    <a:lnTo>
                      <a:pt x="26" y="303"/>
                    </a:lnTo>
                    <a:lnTo>
                      <a:pt x="27" y="299"/>
                    </a:lnTo>
                    <a:lnTo>
                      <a:pt x="28" y="296"/>
                    </a:lnTo>
                    <a:lnTo>
                      <a:pt x="29" y="295"/>
                    </a:lnTo>
                    <a:lnTo>
                      <a:pt x="29" y="293"/>
                    </a:lnTo>
                    <a:lnTo>
                      <a:pt x="28" y="293"/>
                    </a:lnTo>
                    <a:lnTo>
                      <a:pt x="28" y="292"/>
                    </a:lnTo>
                    <a:lnTo>
                      <a:pt x="26" y="292"/>
                    </a:lnTo>
                    <a:lnTo>
                      <a:pt x="24" y="290"/>
                    </a:lnTo>
                    <a:lnTo>
                      <a:pt x="21" y="286"/>
                    </a:lnTo>
                    <a:lnTo>
                      <a:pt x="18" y="281"/>
                    </a:lnTo>
                    <a:lnTo>
                      <a:pt x="17" y="277"/>
                    </a:lnTo>
                    <a:lnTo>
                      <a:pt x="15" y="272"/>
                    </a:lnTo>
                    <a:lnTo>
                      <a:pt x="12" y="265"/>
                    </a:lnTo>
                    <a:lnTo>
                      <a:pt x="9" y="257"/>
                    </a:lnTo>
                    <a:lnTo>
                      <a:pt x="7" y="249"/>
                    </a:lnTo>
                    <a:lnTo>
                      <a:pt x="3" y="239"/>
                    </a:lnTo>
                    <a:lnTo>
                      <a:pt x="2" y="233"/>
                    </a:lnTo>
                    <a:lnTo>
                      <a:pt x="1" y="231"/>
                    </a:lnTo>
                    <a:lnTo>
                      <a:pt x="1" y="221"/>
                    </a:lnTo>
                    <a:lnTo>
                      <a:pt x="0" y="217"/>
                    </a:lnTo>
                    <a:lnTo>
                      <a:pt x="0" y="214"/>
                    </a:lnTo>
                    <a:lnTo>
                      <a:pt x="2" y="209"/>
                    </a:lnTo>
                    <a:lnTo>
                      <a:pt x="4" y="202"/>
                    </a:lnTo>
                    <a:lnTo>
                      <a:pt x="6" y="193"/>
                    </a:lnTo>
                    <a:lnTo>
                      <a:pt x="10" y="175"/>
                    </a:lnTo>
                    <a:lnTo>
                      <a:pt x="12" y="165"/>
                    </a:lnTo>
                    <a:lnTo>
                      <a:pt x="13" y="154"/>
                    </a:lnTo>
                    <a:lnTo>
                      <a:pt x="14" y="143"/>
                    </a:lnTo>
                    <a:lnTo>
                      <a:pt x="16" y="132"/>
                    </a:lnTo>
                    <a:lnTo>
                      <a:pt x="16" y="124"/>
                    </a:lnTo>
                    <a:lnTo>
                      <a:pt x="17" y="118"/>
                    </a:lnTo>
                    <a:lnTo>
                      <a:pt x="17" y="116"/>
                    </a:lnTo>
                    <a:lnTo>
                      <a:pt x="19" y="111"/>
                    </a:lnTo>
                    <a:lnTo>
                      <a:pt x="24" y="108"/>
                    </a:lnTo>
                    <a:lnTo>
                      <a:pt x="31" y="105"/>
                    </a:lnTo>
                    <a:lnTo>
                      <a:pt x="38" y="104"/>
                    </a:lnTo>
                    <a:lnTo>
                      <a:pt x="45" y="102"/>
                    </a:lnTo>
                    <a:lnTo>
                      <a:pt x="50" y="100"/>
                    </a:lnTo>
                    <a:lnTo>
                      <a:pt x="56" y="99"/>
                    </a:lnTo>
                    <a:lnTo>
                      <a:pt x="73" y="88"/>
                    </a:lnTo>
                    <a:lnTo>
                      <a:pt x="77" y="85"/>
                    </a:lnTo>
                    <a:lnTo>
                      <a:pt x="79" y="81"/>
                    </a:lnTo>
                    <a:lnTo>
                      <a:pt x="80" y="76"/>
                    </a:lnTo>
                    <a:lnTo>
                      <a:pt x="79" y="70"/>
                    </a:lnTo>
                    <a:lnTo>
                      <a:pt x="78" y="68"/>
                    </a:lnTo>
                    <a:lnTo>
                      <a:pt x="78" y="66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7" y="61"/>
                    </a:lnTo>
                    <a:lnTo>
                      <a:pt x="75" y="60"/>
                    </a:lnTo>
                    <a:lnTo>
                      <a:pt x="74" y="60"/>
                    </a:lnTo>
                    <a:lnTo>
                      <a:pt x="72" y="59"/>
                    </a:lnTo>
                    <a:lnTo>
                      <a:pt x="70" y="54"/>
                    </a:lnTo>
                    <a:lnTo>
                      <a:pt x="69" y="49"/>
                    </a:lnTo>
                    <a:lnTo>
                      <a:pt x="67" y="45"/>
                    </a:lnTo>
                    <a:lnTo>
                      <a:pt x="67" y="44"/>
                    </a:lnTo>
                    <a:lnTo>
                      <a:pt x="68" y="43"/>
                    </a:lnTo>
                    <a:lnTo>
                      <a:pt x="74" y="43"/>
                    </a:lnTo>
                    <a:lnTo>
                      <a:pt x="74" y="40"/>
                    </a:lnTo>
                    <a:lnTo>
                      <a:pt x="73" y="38"/>
                    </a:lnTo>
                    <a:lnTo>
                      <a:pt x="73" y="37"/>
                    </a:lnTo>
                    <a:lnTo>
                      <a:pt x="72" y="36"/>
                    </a:lnTo>
                    <a:lnTo>
                      <a:pt x="72" y="32"/>
                    </a:lnTo>
                    <a:lnTo>
                      <a:pt x="71" y="27"/>
                    </a:lnTo>
                    <a:lnTo>
                      <a:pt x="72" y="21"/>
                    </a:lnTo>
                    <a:lnTo>
                      <a:pt x="74" y="14"/>
                    </a:lnTo>
                    <a:lnTo>
                      <a:pt x="79" y="8"/>
                    </a:lnTo>
                    <a:lnTo>
                      <a:pt x="85" y="4"/>
                    </a:lnTo>
                    <a:lnTo>
                      <a:pt x="90" y="1"/>
                    </a:lnTo>
                    <a:lnTo>
                      <a:pt x="96" y="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4" name="Freeform 14"/>
              <p:cNvSpPr>
                <a:spLocks/>
              </p:cNvSpPr>
              <p:nvPr/>
            </p:nvSpPr>
            <p:spPr bwMode="auto">
              <a:xfrm>
                <a:off x="7023117" y="846118"/>
                <a:ext cx="128587" cy="258763"/>
              </a:xfrm>
              <a:custGeom>
                <a:avLst/>
                <a:gdLst>
                  <a:gd name="T0" fmla="*/ 30162 w 81"/>
                  <a:gd name="T1" fmla="*/ 0 h 163"/>
                  <a:gd name="T2" fmla="*/ 31750 w 81"/>
                  <a:gd name="T3" fmla="*/ 1588 h 163"/>
                  <a:gd name="T4" fmla="*/ 36512 w 81"/>
                  <a:gd name="T5" fmla="*/ 6350 h 163"/>
                  <a:gd name="T6" fmla="*/ 46037 w 81"/>
                  <a:gd name="T7" fmla="*/ 14288 h 163"/>
                  <a:gd name="T8" fmla="*/ 58737 w 81"/>
                  <a:gd name="T9" fmla="*/ 22225 h 163"/>
                  <a:gd name="T10" fmla="*/ 61912 w 81"/>
                  <a:gd name="T11" fmla="*/ 23813 h 163"/>
                  <a:gd name="T12" fmla="*/ 63500 w 81"/>
                  <a:gd name="T13" fmla="*/ 25400 h 163"/>
                  <a:gd name="T14" fmla="*/ 66675 w 81"/>
                  <a:gd name="T15" fmla="*/ 25400 h 163"/>
                  <a:gd name="T16" fmla="*/ 68262 w 81"/>
                  <a:gd name="T17" fmla="*/ 23813 h 163"/>
                  <a:gd name="T18" fmla="*/ 69850 w 81"/>
                  <a:gd name="T19" fmla="*/ 23813 h 163"/>
                  <a:gd name="T20" fmla="*/ 76200 w 81"/>
                  <a:gd name="T21" fmla="*/ 22225 h 163"/>
                  <a:gd name="T22" fmla="*/ 84137 w 81"/>
                  <a:gd name="T23" fmla="*/ 15875 h 163"/>
                  <a:gd name="T24" fmla="*/ 88900 w 81"/>
                  <a:gd name="T25" fmla="*/ 9525 h 163"/>
                  <a:gd name="T26" fmla="*/ 93662 w 81"/>
                  <a:gd name="T27" fmla="*/ 4763 h 163"/>
                  <a:gd name="T28" fmla="*/ 95250 w 81"/>
                  <a:gd name="T29" fmla="*/ 1588 h 163"/>
                  <a:gd name="T30" fmla="*/ 96837 w 81"/>
                  <a:gd name="T31" fmla="*/ 4763 h 163"/>
                  <a:gd name="T32" fmla="*/ 96837 w 81"/>
                  <a:gd name="T33" fmla="*/ 7938 h 163"/>
                  <a:gd name="T34" fmla="*/ 98425 w 81"/>
                  <a:gd name="T35" fmla="*/ 11113 h 163"/>
                  <a:gd name="T36" fmla="*/ 98425 w 81"/>
                  <a:gd name="T37" fmla="*/ 47625 h 163"/>
                  <a:gd name="T38" fmla="*/ 100012 w 81"/>
                  <a:gd name="T39" fmla="*/ 57150 h 163"/>
                  <a:gd name="T40" fmla="*/ 100012 w 81"/>
                  <a:gd name="T41" fmla="*/ 69850 h 163"/>
                  <a:gd name="T42" fmla="*/ 98425 w 81"/>
                  <a:gd name="T43" fmla="*/ 95250 h 163"/>
                  <a:gd name="T44" fmla="*/ 98425 w 81"/>
                  <a:gd name="T45" fmla="*/ 119063 h 163"/>
                  <a:gd name="T46" fmla="*/ 100012 w 81"/>
                  <a:gd name="T47" fmla="*/ 134938 h 163"/>
                  <a:gd name="T48" fmla="*/ 101600 w 81"/>
                  <a:gd name="T49" fmla="*/ 153988 h 163"/>
                  <a:gd name="T50" fmla="*/ 101600 w 81"/>
                  <a:gd name="T51" fmla="*/ 174625 h 163"/>
                  <a:gd name="T52" fmla="*/ 103187 w 81"/>
                  <a:gd name="T53" fmla="*/ 185738 h 163"/>
                  <a:gd name="T54" fmla="*/ 109537 w 81"/>
                  <a:gd name="T55" fmla="*/ 211138 h 163"/>
                  <a:gd name="T56" fmla="*/ 114300 w 81"/>
                  <a:gd name="T57" fmla="*/ 222250 h 163"/>
                  <a:gd name="T58" fmla="*/ 120650 w 81"/>
                  <a:gd name="T59" fmla="*/ 234950 h 163"/>
                  <a:gd name="T60" fmla="*/ 123825 w 81"/>
                  <a:gd name="T61" fmla="*/ 242888 h 163"/>
                  <a:gd name="T62" fmla="*/ 127000 w 81"/>
                  <a:gd name="T63" fmla="*/ 249238 h 163"/>
                  <a:gd name="T64" fmla="*/ 128587 w 81"/>
                  <a:gd name="T65" fmla="*/ 250825 h 163"/>
                  <a:gd name="T66" fmla="*/ 106362 w 81"/>
                  <a:gd name="T67" fmla="*/ 255588 h 163"/>
                  <a:gd name="T68" fmla="*/ 84137 w 81"/>
                  <a:gd name="T69" fmla="*/ 257175 h 163"/>
                  <a:gd name="T70" fmla="*/ 61912 w 81"/>
                  <a:gd name="T71" fmla="*/ 258763 h 163"/>
                  <a:gd name="T72" fmla="*/ 42862 w 81"/>
                  <a:gd name="T73" fmla="*/ 258763 h 163"/>
                  <a:gd name="T74" fmla="*/ 25400 w 81"/>
                  <a:gd name="T75" fmla="*/ 257175 h 163"/>
                  <a:gd name="T76" fmla="*/ 11112 w 81"/>
                  <a:gd name="T77" fmla="*/ 255588 h 163"/>
                  <a:gd name="T78" fmla="*/ 3175 w 81"/>
                  <a:gd name="T79" fmla="*/ 255588 h 163"/>
                  <a:gd name="T80" fmla="*/ 0 w 81"/>
                  <a:gd name="T81" fmla="*/ 255588 h 163"/>
                  <a:gd name="T82" fmla="*/ 9525 w 81"/>
                  <a:gd name="T83" fmla="*/ 234950 h 163"/>
                  <a:gd name="T84" fmla="*/ 15875 w 81"/>
                  <a:gd name="T85" fmla="*/ 220663 h 163"/>
                  <a:gd name="T86" fmla="*/ 20637 w 81"/>
                  <a:gd name="T87" fmla="*/ 209550 h 163"/>
                  <a:gd name="T88" fmla="*/ 23812 w 81"/>
                  <a:gd name="T89" fmla="*/ 201613 h 163"/>
                  <a:gd name="T90" fmla="*/ 23812 w 81"/>
                  <a:gd name="T91" fmla="*/ 196850 h 163"/>
                  <a:gd name="T92" fmla="*/ 23812 w 81"/>
                  <a:gd name="T93" fmla="*/ 193675 h 163"/>
                  <a:gd name="T94" fmla="*/ 26987 w 81"/>
                  <a:gd name="T95" fmla="*/ 179388 h 163"/>
                  <a:gd name="T96" fmla="*/ 28575 w 81"/>
                  <a:gd name="T97" fmla="*/ 165100 h 163"/>
                  <a:gd name="T98" fmla="*/ 30162 w 81"/>
                  <a:gd name="T99" fmla="*/ 150813 h 163"/>
                  <a:gd name="T100" fmla="*/ 30162 w 81"/>
                  <a:gd name="T101" fmla="*/ 119063 h 163"/>
                  <a:gd name="T102" fmla="*/ 28575 w 81"/>
                  <a:gd name="T103" fmla="*/ 84138 h 163"/>
                  <a:gd name="T104" fmla="*/ 26987 w 81"/>
                  <a:gd name="T105" fmla="*/ 69850 h 163"/>
                  <a:gd name="T106" fmla="*/ 25400 w 81"/>
                  <a:gd name="T107" fmla="*/ 60325 h 163"/>
                  <a:gd name="T108" fmla="*/ 25400 w 81"/>
                  <a:gd name="T109" fmla="*/ 42863 h 163"/>
                  <a:gd name="T110" fmla="*/ 26987 w 81"/>
                  <a:gd name="T111" fmla="*/ 33338 h 163"/>
                  <a:gd name="T112" fmla="*/ 28575 w 81"/>
                  <a:gd name="T113" fmla="*/ 25400 h 163"/>
                  <a:gd name="T114" fmla="*/ 28575 w 81"/>
                  <a:gd name="T115" fmla="*/ 3175 h 163"/>
                  <a:gd name="T116" fmla="*/ 30162 w 81"/>
                  <a:gd name="T117" fmla="*/ 0 h 1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1"/>
                  <a:gd name="T178" fmla="*/ 0 h 163"/>
                  <a:gd name="T179" fmla="*/ 81 w 81"/>
                  <a:gd name="T180" fmla="*/ 163 h 16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1" h="163">
                    <a:moveTo>
                      <a:pt x="19" y="0"/>
                    </a:moveTo>
                    <a:lnTo>
                      <a:pt x="20" y="1"/>
                    </a:lnTo>
                    <a:lnTo>
                      <a:pt x="23" y="4"/>
                    </a:lnTo>
                    <a:lnTo>
                      <a:pt x="29" y="9"/>
                    </a:lnTo>
                    <a:lnTo>
                      <a:pt x="37" y="14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8" y="14"/>
                    </a:lnTo>
                    <a:lnTo>
                      <a:pt x="53" y="10"/>
                    </a:lnTo>
                    <a:lnTo>
                      <a:pt x="56" y="6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62" y="7"/>
                    </a:lnTo>
                    <a:lnTo>
                      <a:pt x="62" y="30"/>
                    </a:lnTo>
                    <a:lnTo>
                      <a:pt x="63" y="36"/>
                    </a:lnTo>
                    <a:lnTo>
                      <a:pt x="63" y="44"/>
                    </a:lnTo>
                    <a:lnTo>
                      <a:pt x="62" y="60"/>
                    </a:lnTo>
                    <a:lnTo>
                      <a:pt x="62" y="75"/>
                    </a:lnTo>
                    <a:lnTo>
                      <a:pt x="63" y="85"/>
                    </a:lnTo>
                    <a:lnTo>
                      <a:pt x="64" y="97"/>
                    </a:lnTo>
                    <a:lnTo>
                      <a:pt x="64" y="110"/>
                    </a:lnTo>
                    <a:lnTo>
                      <a:pt x="65" y="117"/>
                    </a:lnTo>
                    <a:lnTo>
                      <a:pt x="69" y="133"/>
                    </a:lnTo>
                    <a:lnTo>
                      <a:pt x="72" y="140"/>
                    </a:lnTo>
                    <a:lnTo>
                      <a:pt x="76" y="148"/>
                    </a:lnTo>
                    <a:lnTo>
                      <a:pt x="78" y="153"/>
                    </a:lnTo>
                    <a:lnTo>
                      <a:pt x="80" y="157"/>
                    </a:lnTo>
                    <a:lnTo>
                      <a:pt x="81" y="158"/>
                    </a:lnTo>
                    <a:lnTo>
                      <a:pt x="67" y="161"/>
                    </a:lnTo>
                    <a:lnTo>
                      <a:pt x="53" y="162"/>
                    </a:lnTo>
                    <a:lnTo>
                      <a:pt x="39" y="163"/>
                    </a:lnTo>
                    <a:lnTo>
                      <a:pt x="27" y="163"/>
                    </a:lnTo>
                    <a:lnTo>
                      <a:pt x="16" y="162"/>
                    </a:lnTo>
                    <a:lnTo>
                      <a:pt x="7" y="161"/>
                    </a:lnTo>
                    <a:lnTo>
                      <a:pt x="2" y="161"/>
                    </a:lnTo>
                    <a:lnTo>
                      <a:pt x="0" y="161"/>
                    </a:lnTo>
                    <a:lnTo>
                      <a:pt x="6" y="148"/>
                    </a:lnTo>
                    <a:lnTo>
                      <a:pt x="10" y="139"/>
                    </a:lnTo>
                    <a:lnTo>
                      <a:pt x="13" y="132"/>
                    </a:lnTo>
                    <a:lnTo>
                      <a:pt x="15" y="127"/>
                    </a:lnTo>
                    <a:lnTo>
                      <a:pt x="15" y="124"/>
                    </a:lnTo>
                    <a:lnTo>
                      <a:pt x="15" y="122"/>
                    </a:lnTo>
                    <a:lnTo>
                      <a:pt x="17" y="113"/>
                    </a:lnTo>
                    <a:lnTo>
                      <a:pt x="18" y="104"/>
                    </a:lnTo>
                    <a:lnTo>
                      <a:pt x="19" y="95"/>
                    </a:lnTo>
                    <a:lnTo>
                      <a:pt x="19" y="75"/>
                    </a:lnTo>
                    <a:lnTo>
                      <a:pt x="18" y="53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27"/>
                    </a:lnTo>
                    <a:lnTo>
                      <a:pt x="17" y="21"/>
                    </a:lnTo>
                    <a:lnTo>
                      <a:pt x="18" y="16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5" name="Freeform 15"/>
              <p:cNvSpPr>
                <a:spLocks/>
              </p:cNvSpPr>
              <p:nvPr/>
            </p:nvSpPr>
            <p:spPr bwMode="auto">
              <a:xfrm>
                <a:off x="7023117" y="1092181"/>
                <a:ext cx="128587" cy="12700"/>
              </a:xfrm>
              <a:custGeom>
                <a:avLst/>
                <a:gdLst>
                  <a:gd name="T0" fmla="*/ 4762 w 81"/>
                  <a:gd name="T1" fmla="*/ 0 h 8"/>
                  <a:gd name="T2" fmla="*/ 125412 w 81"/>
                  <a:gd name="T3" fmla="*/ 0 h 8"/>
                  <a:gd name="T4" fmla="*/ 127000 w 81"/>
                  <a:gd name="T5" fmla="*/ 3175 h 8"/>
                  <a:gd name="T6" fmla="*/ 128587 w 81"/>
                  <a:gd name="T7" fmla="*/ 4762 h 8"/>
                  <a:gd name="T8" fmla="*/ 106362 w 81"/>
                  <a:gd name="T9" fmla="*/ 9525 h 8"/>
                  <a:gd name="T10" fmla="*/ 84137 w 81"/>
                  <a:gd name="T11" fmla="*/ 11112 h 8"/>
                  <a:gd name="T12" fmla="*/ 61912 w 81"/>
                  <a:gd name="T13" fmla="*/ 12700 h 8"/>
                  <a:gd name="T14" fmla="*/ 42862 w 81"/>
                  <a:gd name="T15" fmla="*/ 12700 h 8"/>
                  <a:gd name="T16" fmla="*/ 25400 w 81"/>
                  <a:gd name="T17" fmla="*/ 11112 h 8"/>
                  <a:gd name="T18" fmla="*/ 11112 w 81"/>
                  <a:gd name="T19" fmla="*/ 9525 h 8"/>
                  <a:gd name="T20" fmla="*/ 3175 w 81"/>
                  <a:gd name="T21" fmla="*/ 9525 h 8"/>
                  <a:gd name="T22" fmla="*/ 0 w 81"/>
                  <a:gd name="T23" fmla="*/ 9525 h 8"/>
                  <a:gd name="T24" fmla="*/ 4762 w 81"/>
                  <a:gd name="T25" fmla="*/ 0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8"/>
                  <a:gd name="T41" fmla="*/ 81 w 81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8">
                    <a:moveTo>
                      <a:pt x="3" y="0"/>
                    </a:moveTo>
                    <a:lnTo>
                      <a:pt x="79" y="0"/>
                    </a:lnTo>
                    <a:lnTo>
                      <a:pt x="80" y="2"/>
                    </a:lnTo>
                    <a:lnTo>
                      <a:pt x="81" y="3"/>
                    </a:lnTo>
                    <a:lnTo>
                      <a:pt x="67" y="6"/>
                    </a:lnTo>
                    <a:lnTo>
                      <a:pt x="53" y="7"/>
                    </a:lnTo>
                    <a:lnTo>
                      <a:pt x="39" y="8"/>
                    </a:lnTo>
                    <a:lnTo>
                      <a:pt x="27" y="8"/>
                    </a:lnTo>
                    <a:lnTo>
                      <a:pt x="16" y="7"/>
                    </a:lnTo>
                    <a:lnTo>
                      <a:pt x="7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6" name="Freeform 16"/>
              <p:cNvSpPr>
                <a:spLocks/>
              </p:cNvSpPr>
              <p:nvPr/>
            </p:nvSpPr>
            <p:spPr bwMode="auto">
              <a:xfrm>
                <a:off x="7027879" y="1079481"/>
                <a:ext cx="120650" cy="12700"/>
              </a:xfrm>
              <a:custGeom>
                <a:avLst/>
                <a:gdLst>
                  <a:gd name="T0" fmla="*/ 6350 w 76"/>
                  <a:gd name="T1" fmla="*/ 0 h 8"/>
                  <a:gd name="T2" fmla="*/ 114300 w 76"/>
                  <a:gd name="T3" fmla="*/ 0 h 8"/>
                  <a:gd name="T4" fmla="*/ 115888 w 76"/>
                  <a:gd name="T5" fmla="*/ 1588 h 8"/>
                  <a:gd name="T6" fmla="*/ 119063 w 76"/>
                  <a:gd name="T7" fmla="*/ 9525 h 8"/>
                  <a:gd name="T8" fmla="*/ 120650 w 76"/>
                  <a:gd name="T9" fmla="*/ 12700 h 8"/>
                  <a:gd name="T10" fmla="*/ 0 w 76"/>
                  <a:gd name="T11" fmla="*/ 12700 h 8"/>
                  <a:gd name="T12" fmla="*/ 4762 w 76"/>
                  <a:gd name="T13" fmla="*/ 1588 h 8"/>
                  <a:gd name="T14" fmla="*/ 6350 w 76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8"/>
                  <a:gd name="T26" fmla="*/ 76 w 76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8">
                    <a:moveTo>
                      <a:pt x="4" y="0"/>
                    </a:moveTo>
                    <a:lnTo>
                      <a:pt x="72" y="0"/>
                    </a:lnTo>
                    <a:lnTo>
                      <a:pt x="73" y="1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0" y="8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DFDFD"/>
              </a:solidFill>
              <a:ln w="0">
                <a:solidFill>
                  <a:srgbClr val="FDFDF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7" name="Freeform 17"/>
              <p:cNvSpPr>
                <a:spLocks/>
              </p:cNvSpPr>
              <p:nvPr/>
            </p:nvSpPr>
            <p:spPr bwMode="auto">
              <a:xfrm>
                <a:off x="7034229" y="1066781"/>
                <a:ext cx="107950" cy="12700"/>
              </a:xfrm>
              <a:custGeom>
                <a:avLst/>
                <a:gdLst>
                  <a:gd name="T0" fmla="*/ 4762 w 68"/>
                  <a:gd name="T1" fmla="*/ 0 h 8"/>
                  <a:gd name="T2" fmla="*/ 101600 w 68"/>
                  <a:gd name="T3" fmla="*/ 0 h 8"/>
                  <a:gd name="T4" fmla="*/ 103188 w 68"/>
                  <a:gd name="T5" fmla="*/ 1588 h 8"/>
                  <a:gd name="T6" fmla="*/ 107950 w 68"/>
                  <a:gd name="T7" fmla="*/ 12700 h 8"/>
                  <a:gd name="T8" fmla="*/ 0 w 68"/>
                  <a:gd name="T9" fmla="*/ 12700 h 8"/>
                  <a:gd name="T10" fmla="*/ 4762 w 68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"/>
                  <a:gd name="T19" fmla="*/ 0 h 8"/>
                  <a:gd name="T20" fmla="*/ 68 w 6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" h="8">
                    <a:moveTo>
                      <a:pt x="3" y="0"/>
                    </a:moveTo>
                    <a:lnTo>
                      <a:pt x="64" y="0"/>
                    </a:lnTo>
                    <a:lnTo>
                      <a:pt x="65" y="1"/>
                    </a:lnTo>
                    <a:lnTo>
                      <a:pt x="68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BFBFB"/>
              </a:solidFill>
              <a:ln w="0">
                <a:solidFill>
                  <a:srgbClr val="FBFBF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8" name="Freeform 18"/>
              <p:cNvSpPr>
                <a:spLocks/>
              </p:cNvSpPr>
              <p:nvPr/>
            </p:nvSpPr>
            <p:spPr bwMode="auto">
              <a:xfrm>
                <a:off x="7038992" y="1055668"/>
                <a:ext cx="98425" cy="12700"/>
              </a:xfrm>
              <a:custGeom>
                <a:avLst/>
                <a:gdLst>
                  <a:gd name="T0" fmla="*/ 4763 w 62"/>
                  <a:gd name="T1" fmla="*/ 0 h 8"/>
                  <a:gd name="T2" fmla="*/ 93663 w 62"/>
                  <a:gd name="T3" fmla="*/ 0 h 8"/>
                  <a:gd name="T4" fmla="*/ 93663 w 62"/>
                  <a:gd name="T5" fmla="*/ 1588 h 8"/>
                  <a:gd name="T6" fmla="*/ 98425 w 62"/>
                  <a:gd name="T7" fmla="*/ 12700 h 8"/>
                  <a:gd name="T8" fmla="*/ 0 w 62"/>
                  <a:gd name="T9" fmla="*/ 12700 h 8"/>
                  <a:gd name="T10" fmla="*/ 0 w 62"/>
                  <a:gd name="T11" fmla="*/ 11112 h 8"/>
                  <a:gd name="T12" fmla="*/ 4763 w 62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8"/>
                  <a:gd name="T23" fmla="*/ 62 w 62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8">
                    <a:moveTo>
                      <a:pt x="3" y="0"/>
                    </a:moveTo>
                    <a:lnTo>
                      <a:pt x="59" y="0"/>
                    </a:lnTo>
                    <a:lnTo>
                      <a:pt x="59" y="1"/>
                    </a:lnTo>
                    <a:lnTo>
                      <a:pt x="6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9" name="Freeform 19"/>
              <p:cNvSpPr>
                <a:spLocks/>
              </p:cNvSpPr>
              <p:nvPr/>
            </p:nvSpPr>
            <p:spPr bwMode="auto">
              <a:xfrm>
                <a:off x="7043754" y="1042968"/>
                <a:ext cx="88900" cy="12700"/>
              </a:xfrm>
              <a:custGeom>
                <a:avLst/>
                <a:gdLst>
                  <a:gd name="T0" fmla="*/ 3175 w 56"/>
                  <a:gd name="T1" fmla="*/ 0 h 8"/>
                  <a:gd name="T2" fmla="*/ 84138 w 56"/>
                  <a:gd name="T3" fmla="*/ 0 h 8"/>
                  <a:gd name="T4" fmla="*/ 88900 w 56"/>
                  <a:gd name="T5" fmla="*/ 12700 h 8"/>
                  <a:gd name="T6" fmla="*/ 0 w 56"/>
                  <a:gd name="T7" fmla="*/ 12700 h 8"/>
                  <a:gd name="T8" fmla="*/ 3175 w 56"/>
                  <a:gd name="T9" fmla="*/ 4762 h 8"/>
                  <a:gd name="T10" fmla="*/ 3175 w 56"/>
                  <a:gd name="T11" fmla="*/ 0 h 8"/>
                  <a:gd name="T12" fmla="*/ 3175 w 5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8"/>
                  <a:gd name="T23" fmla="*/ 56 w 5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8">
                    <a:moveTo>
                      <a:pt x="2" y="0"/>
                    </a:moveTo>
                    <a:lnTo>
                      <a:pt x="53" y="0"/>
                    </a:lnTo>
                    <a:lnTo>
                      <a:pt x="56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6F6F6"/>
              </a:solidFill>
              <a:ln w="0">
                <a:solidFill>
                  <a:srgbClr val="F6F6F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0" name="Freeform 20"/>
              <p:cNvSpPr>
                <a:spLocks/>
              </p:cNvSpPr>
              <p:nvPr/>
            </p:nvSpPr>
            <p:spPr bwMode="auto">
              <a:xfrm>
                <a:off x="7046929" y="1030268"/>
                <a:ext cx="80962" cy="12700"/>
              </a:xfrm>
              <a:custGeom>
                <a:avLst/>
                <a:gdLst>
                  <a:gd name="T0" fmla="*/ 1587 w 51"/>
                  <a:gd name="T1" fmla="*/ 0 h 8"/>
                  <a:gd name="T2" fmla="*/ 79375 w 51"/>
                  <a:gd name="T3" fmla="*/ 0 h 8"/>
                  <a:gd name="T4" fmla="*/ 79375 w 51"/>
                  <a:gd name="T5" fmla="*/ 1588 h 8"/>
                  <a:gd name="T6" fmla="*/ 80962 w 51"/>
                  <a:gd name="T7" fmla="*/ 12700 h 8"/>
                  <a:gd name="T8" fmla="*/ 0 w 51"/>
                  <a:gd name="T9" fmla="*/ 12700 h 8"/>
                  <a:gd name="T10" fmla="*/ 0 w 51"/>
                  <a:gd name="T11" fmla="*/ 9525 h 8"/>
                  <a:gd name="T12" fmla="*/ 1587 w 51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8"/>
                  <a:gd name="T23" fmla="*/ 51 w 51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8">
                    <a:moveTo>
                      <a:pt x="1" y="0"/>
                    </a:moveTo>
                    <a:lnTo>
                      <a:pt x="50" y="0"/>
                    </a:lnTo>
                    <a:lnTo>
                      <a:pt x="50" y="1"/>
                    </a:lnTo>
                    <a:lnTo>
                      <a:pt x="5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4F4F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1" name="Freeform 21"/>
              <p:cNvSpPr>
                <a:spLocks/>
              </p:cNvSpPr>
              <p:nvPr/>
            </p:nvSpPr>
            <p:spPr bwMode="auto">
              <a:xfrm>
                <a:off x="7048517" y="1017568"/>
                <a:ext cx="77787" cy="12700"/>
              </a:xfrm>
              <a:custGeom>
                <a:avLst/>
                <a:gdLst>
                  <a:gd name="T0" fmla="*/ 3175 w 49"/>
                  <a:gd name="T1" fmla="*/ 0 h 8"/>
                  <a:gd name="T2" fmla="*/ 76200 w 49"/>
                  <a:gd name="T3" fmla="*/ 0 h 8"/>
                  <a:gd name="T4" fmla="*/ 76200 w 49"/>
                  <a:gd name="T5" fmla="*/ 3175 h 8"/>
                  <a:gd name="T6" fmla="*/ 77787 w 49"/>
                  <a:gd name="T7" fmla="*/ 12700 h 8"/>
                  <a:gd name="T8" fmla="*/ 0 w 49"/>
                  <a:gd name="T9" fmla="*/ 12700 h 8"/>
                  <a:gd name="T10" fmla="*/ 1587 w 49"/>
                  <a:gd name="T11" fmla="*/ 7937 h 8"/>
                  <a:gd name="T12" fmla="*/ 3175 w 49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8"/>
                  <a:gd name="T23" fmla="*/ 49 w 49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8">
                    <a:moveTo>
                      <a:pt x="2" y="0"/>
                    </a:moveTo>
                    <a:lnTo>
                      <a:pt x="48" y="0"/>
                    </a:lnTo>
                    <a:lnTo>
                      <a:pt x="48" y="2"/>
                    </a:lnTo>
                    <a:lnTo>
                      <a:pt x="49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2" name="Freeform 22"/>
              <p:cNvSpPr>
                <a:spLocks/>
              </p:cNvSpPr>
              <p:nvPr/>
            </p:nvSpPr>
            <p:spPr bwMode="auto">
              <a:xfrm>
                <a:off x="7051692" y="1004868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3" name="Freeform 23"/>
              <p:cNvSpPr>
                <a:spLocks/>
              </p:cNvSpPr>
              <p:nvPr/>
            </p:nvSpPr>
            <p:spPr bwMode="auto">
              <a:xfrm>
                <a:off x="7051692" y="993756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1438 w 46"/>
                  <a:gd name="T3" fmla="*/ 0 h 8"/>
                  <a:gd name="T4" fmla="*/ 73025 w 46"/>
                  <a:gd name="T5" fmla="*/ 6350 h 8"/>
                  <a:gd name="T6" fmla="*/ 73025 w 46"/>
                  <a:gd name="T7" fmla="*/ 12700 h 8"/>
                  <a:gd name="T8" fmla="*/ 0 w 46"/>
                  <a:gd name="T9" fmla="*/ 12700 h 8"/>
                  <a:gd name="T10" fmla="*/ 1588 w 46"/>
                  <a:gd name="T11" fmla="*/ 3175 h 8"/>
                  <a:gd name="T12" fmla="*/ 1588 w 4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8"/>
                  <a:gd name="T23" fmla="*/ 46 w 4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8">
                    <a:moveTo>
                      <a:pt x="1" y="0"/>
                    </a:moveTo>
                    <a:lnTo>
                      <a:pt x="45" y="0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solidFill>
                  <a:srgbClr val="EDEDE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4" name="Rectangle 24"/>
              <p:cNvSpPr>
                <a:spLocks noChangeArrowheads="1"/>
              </p:cNvSpPr>
              <p:nvPr/>
            </p:nvSpPr>
            <p:spPr bwMode="auto">
              <a:xfrm>
                <a:off x="7053279" y="981056"/>
                <a:ext cx="69850" cy="12700"/>
              </a:xfrm>
              <a:prstGeom prst="rect">
                <a:avLst/>
              </a:prstGeom>
              <a:solidFill>
                <a:srgbClr val="EBEBEB"/>
              </a:solidFill>
              <a:ln w="0">
                <a:solidFill>
                  <a:srgbClr val="EBEBE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095" name="Freeform 25"/>
              <p:cNvSpPr>
                <a:spLocks/>
              </p:cNvSpPr>
              <p:nvPr/>
            </p:nvSpPr>
            <p:spPr bwMode="auto">
              <a:xfrm>
                <a:off x="7053279" y="968356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8263 w 44"/>
                  <a:gd name="T3" fmla="*/ 0 h 8"/>
                  <a:gd name="T4" fmla="*/ 69850 w 44"/>
                  <a:gd name="T5" fmla="*/ 12700 h 8"/>
                  <a:gd name="T6" fmla="*/ 0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3" y="0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E9"/>
              </a:solidFill>
              <a:ln w="0">
                <a:solidFill>
                  <a:srgbClr val="E9E9E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6" name="Rectangle 26"/>
              <p:cNvSpPr>
                <a:spLocks noChangeArrowheads="1"/>
              </p:cNvSpPr>
              <p:nvPr/>
            </p:nvSpPr>
            <p:spPr bwMode="auto">
              <a:xfrm>
                <a:off x="7053279" y="957243"/>
                <a:ext cx="68262" cy="12700"/>
              </a:xfrm>
              <a:prstGeom prst="rect">
                <a:avLst/>
              </a:prstGeom>
              <a:solidFill>
                <a:srgbClr val="E6E6E6"/>
              </a:solidFill>
              <a:ln w="0">
                <a:solidFill>
                  <a:srgbClr val="E6E6E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097" name="Freeform 27"/>
              <p:cNvSpPr>
                <a:spLocks/>
              </p:cNvSpPr>
              <p:nvPr/>
            </p:nvSpPr>
            <p:spPr bwMode="auto">
              <a:xfrm>
                <a:off x="7051692" y="944543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1588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 w="0">
                <a:solidFill>
                  <a:srgbClr val="E4E4E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8" name="Freeform 28"/>
              <p:cNvSpPr>
                <a:spLocks/>
              </p:cNvSpPr>
              <p:nvPr/>
            </p:nvSpPr>
            <p:spPr bwMode="auto">
              <a:xfrm>
                <a:off x="7051692" y="931843"/>
                <a:ext cx="71437" cy="12700"/>
              </a:xfrm>
              <a:custGeom>
                <a:avLst/>
                <a:gdLst>
                  <a:gd name="T0" fmla="*/ 0 w 45"/>
                  <a:gd name="T1" fmla="*/ 0 h 8"/>
                  <a:gd name="T2" fmla="*/ 71437 w 45"/>
                  <a:gd name="T3" fmla="*/ 0 h 8"/>
                  <a:gd name="T4" fmla="*/ 69850 w 45"/>
                  <a:gd name="T5" fmla="*/ 9525 h 8"/>
                  <a:gd name="T6" fmla="*/ 69850 w 45"/>
                  <a:gd name="T7" fmla="*/ 12700 h 8"/>
                  <a:gd name="T8" fmla="*/ 0 w 45"/>
                  <a:gd name="T9" fmla="*/ 12700 h 8"/>
                  <a:gd name="T10" fmla="*/ 0 w 4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8"/>
                  <a:gd name="T20" fmla="*/ 45 w 4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8">
                    <a:moveTo>
                      <a:pt x="0" y="0"/>
                    </a:moveTo>
                    <a:lnTo>
                      <a:pt x="45" y="0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9" name="Freeform 29"/>
              <p:cNvSpPr>
                <a:spLocks/>
              </p:cNvSpPr>
              <p:nvPr/>
            </p:nvSpPr>
            <p:spPr bwMode="auto">
              <a:xfrm>
                <a:off x="7050104" y="919143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1588 w 46"/>
                  <a:gd name="T7" fmla="*/ 12700 h 8"/>
                  <a:gd name="T8" fmla="*/ 1588 w 46"/>
                  <a:gd name="T9" fmla="*/ 11112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0">
                <a:solidFill>
                  <a:srgbClr val="E0E0E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0" name="Freeform 30"/>
              <p:cNvSpPr>
                <a:spLocks/>
              </p:cNvSpPr>
              <p:nvPr/>
            </p:nvSpPr>
            <p:spPr bwMode="auto">
              <a:xfrm>
                <a:off x="7048517" y="9064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4612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1587 w 47"/>
                  <a:gd name="T9" fmla="*/ 12700 h 8"/>
                  <a:gd name="T10" fmla="*/ 1587 w 47"/>
                  <a:gd name="T11" fmla="*/ 9525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8"/>
                  <a:gd name="T23" fmla="*/ 47 w 4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8">
                    <a:moveTo>
                      <a:pt x="0" y="0"/>
                    </a:moveTo>
                    <a:lnTo>
                      <a:pt x="47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solidFill>
                  <a:srgbClr val="DEDED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1" name="Freeform 31"/>
              <p:cNvSpPr>
                <a:spLocks/>
              </p:cNvSpPr>
              <p:nvPr/>
            </p:nvSpPr>
            <p:spPr bwMode="auto">
              <a:xfrm>
                <a:off x="7048517" y="8937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3025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0 w 47"/>
                  <a:gd name="T9" fmla="*/ 12700 h 8"/>
                  <a:gd name="T10" fmla="*/ 0 w 47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8"/>
                  <a:gd name="T20" fmla="*/ 47 w 4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8">
                    <a:moveTo>
                      <a:pt x="0" y="0"/>
                    </a:moveTo>
                    <a:lnTo>
                      <a:pt x="46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 w="0">
                <a:solidFill>
                  <a:srgbClr val="D5D5D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2" name="Freeform 32"/>
              <p:cNvSpPr>
                <a:spLocks/>
              </p:cNvSpPr>
              <p:nvPr/>
            </p:nvSpPr>
            <p:spPr bwMode="auto">
              <a:xfrm>
                <a:off x="7048517" y="882631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1588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1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C4C4"/>
              </a:solidFill>
              <a:ln w="0">
                <a:solidFill>
                  <a:srgbClr val="C4C4C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3" name="Freeform 33"/>
              <p:cNvSpPr>
                <a:spLocks/>
              </p:cNvSpPr>
              <p:nvPr/>
            </p:nvSpPr>
            <p:spPr bwMode="auto">
              <a:xfrm>
                <a:off x="7050104" y="869931"/>
                <a:ext cx="71437" cy="12700"/>
              </a:xfrm>
              <a:custGeom>
                <a:avLst/>
                <a:gdLst>
                  <a:gd name="T0" fmla="*/ 1587 w 45"/>
                  <a:gd name="T1" fmla="*/ 0 h 8"/>
                  <a:gd name="T2" fmla="*/ 34925 w 45"/>
                  <a:gd name="T3" fmla="*/ 0 h 8"/>
                  <a:gd name="T4" fmla="*/ 36512 w 45"/>
                  <a:gd name="T5" fmla="*/ 1588 h 8"/>
                  <a:gd name="T6" fmla="*/ 39687 w 45"/>
                  <a:gd name="T7" fmla="*/ 1588 h 8"/>
                  <a:gd name="T8" fmla="*/ 41275 w 45"/>
                  <a:gd name="T9" fmla="*/ 0 h 8"/>
                  <a:gd name="T10" fmla="*/ 71437 w 45"/>
                  <a:gd name="T11" fmla="*/ 0 h 8"/>
                  <a:gd name="T12" fmla="*/ 71437 w 45"/>
                  <a:gd name="T13" fmla="*/ 12700 h 8"/>
                  <a:gd name="T14" fmla="*/ 0 w 45"/>
                  <a:gd name="T15" fmla="*/ 12700 h 8"/>
                  <a:gd name="T16" fmla="*/ 0 w 45"/>
                  <a:gd name="T17" fmla="*/ 9525 h 8"/>
                  <a:gd name="T18" fmla="*/ 1587 w 45"/>
                  <a:gd name="T19" fmla="*/ 1588 h 8"/>
                  <a:gd name="T20" fmla="*/ 1587 w 45"/>
                  <a:gd name="T21" fmla="*/ 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8"/>
                  <a:gd name="T35" fmla="*/ 45 w 45"/>
                  <a:gd name="T36" fmla="*/ 8 h 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8">
                    <a:moveTo>
                      <a:pt x="1" y="0"/>
                    </a:move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45" y="0"/>
                    </a:lnTo>
                    <a:lnTo>
                      <a:pt x="45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4" name="Freeform 34"/>
              <p:cNvSpPr>
                <a:spLocks noEditPoints="1"/>
              </p:cNvSpPr>
              <p:nvPr/>
            </p:nvSpPr>
            <p:spPr bwMode="auto">
              <a:xfrm>
                <a:off x="7051692" y="857231"/>
                <a:ext cx="69850" cy="12700"/>
              </a:xfrm>
              <a:custGeom>
                <a:avLst/>
                <a:gdLst>
                  <a:gd name="T0" fmla="*/ 58738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41275 w 44"/>
                  <a:gd name="T7" fmla="*/ 12700 h 8"/>
                  <a:gd name="T8" fmla="*/ 47625 w 44"/>
                  <a:gd name="T9" fmla="*/ 11112 h 8"/>
                  <a:gd name="T10" fmla="*/ 55563 w 44"/>
                  <a:gd name="T11" fmla="*/ 4762 h 8"/>
                  <a:gd name="T12" fmla="*/ 58738 w 44"/>
                  <a:gd name="T13" fmla="*/ 0 h 8"/>
                  <a:gd name="T14" fmla="*/ 0 w 44"/>
                  <a:gd name="T15" fmla="*/ 0 h 8"/>
                  <a:gd name="T16" fmla="*/ 14288 w 44"/>
                  <a:gd name="T17" fmla="*/ 0 h 8"/>
                  <a:gd name="T18" fmla="*/ 17463 w 44"/>
                  <a:gd name="T19" fmla="*/ 3175 h 8"/>
                  <a:gd name="T20" fmla="*/ 30163 w 44"/>
                  <a:gd name="T21" fmla="*/ 11112 h 8"/>
                  <a:gd name="T22" fmla="*/ 33338 w 44"/>
                  <a:gd name="T23" fmla="*/ 12700 h 8"/>
                  <a:gd name="T24" fmla="*/ 0 w 44"/>
                  <a:gd name="T25" fmla="*/ 12700 h 8"/>
                  <a:gd name="T26" fmla="*/ 0 w 44"/>
                  <a:gd name="T27" fmla="*/ 0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"/>
                  <a:gd name="T43" fmla="*/ 0 h 8"/>
                  <a:gd name="T44" fmla="*/ 44 w 44"/>
                  <a:gd name="T45" fmla="*/ 8 h 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" h="8">
                    <a:moveTo>
                      <a:pt x="37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26" y="8"/>
                    </a:lnTo>
                    <a:lnTo>
                      <a:pt x="30" y="7"/>
                    </a:lnTo>
                    <a:lnTo>
                      <a:pt x="35" y="3"/>
                    </a:lnTo>
                    <a:lnTo>
                      <a:pt x="37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9" y="7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5" name="Freeform 35"/>
              <p:cNvSpPr>
                <a:spLocks noEditPoints="1"/>
              </p:cNvSpPr>
              <p:nvPr/>
            </p:nvSpPr>
            <p:spPr bwMode="auto">
              <a:xfrm>
                <a:off x="7051692" y="846118"/>
                <a:ext cx="69850" cy="12700"/>
              </a:xfrm>
              <a:custGeom>
                <a:avLst/>
                <a:gdLst>
                  <a:gd name="T0" fmla="*/ 66675 w 44"/>
                  <a:gd name="T1" fmla="*/ 1588 h 8"/>
                  <a:gd name="T2" fmla="*/ 68263 w 44"/>
                  <a:gd name="T3" fmla="*/ 4762 h 8"/>
                  <a:gd name="T4" fmla="*/ 68263 w 44"/>
                  <a:gd name="T5" fmla="*/ 7937 h 8"/>
                  <a:gd name="T6" fmla="*/ 69850 w 44"/>
                  <a:gd name="T7" fmla="*/ 11112 h 8"/>
                  <a:gd name="T8" fmla="*/ 69850 w 44"/>
                  <a:gd name="T9" fmla="*/ 12700 h 8"/>
                  <a:gd name="T10" fmla="*/ 57150 w 44"/>
                  <a:gd name="T11" fmla="*/ 12700 h 8"/>
                  <a:gd name="T12" fmla="*/ 65088 w 44"/>
                  <a:gd name="T13" fmla="*/ 4762 h 8"/>
                  <a:gd name="T14" fmla="*/ 66675 w 44"/>
                  <a:gd name="T15" fmla="*/ 1588 h 8"/>
                  <a:gd name="T16" fmla="*/ 1588 w 44"/>
                  <a:gd name="T17" fmla="*/ 0 h 8"/>
                  <a:gd name="T18" fmla="*/ 3175 w 44"/>
                  <a:gd name="T19" fmla="*/ 1588 h 8"/>
                  <a:gd name="T20" fmla="*/ 7938 w 44"/>
                  <a:gd name="T21" fmla="*/ 6350 h 8"/>
                  <a:gd name="T22" fmla="*/ 15875 w 44"/>
                  <a:gd name="T23" fmla="*/ 12700 h 8"/>
                  <a:gd name="T24" fmla="*/ 0 w 44"/>
                  <a:gd name="T25" fmla="*/ 12700 h 8"/>
                  <a:gd name="T26" fmla="*/ 0 w 44"/>
                  <a:gd name="T27" fmla="*/ 3175 h 8"/>
                  <a:gd name="T28" fmla="*/ 1588 w 44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"/>
                  <a:gd name="T46" fmla="*/ 0 h 8"/>
                  <a:gd name="T47" fmla="*/ 44 w 44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" h="8">
                    <a:moveTo>
                      <a:pt x="42" y="1"/>
                    </a:moveTo>
                    <a:lnTo>
                      <a:pt x="43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4" y="8"/>
                    </a:lnTo>
                    <a:lnTo>
                      <a:pt x="36" y="8"/>
                    </a:lnTo>
                    <a:lnTo>
                      <a:pt x="41" y="3"/>
                    </a:lnTo>
                    <a:lnTo>
                      <a:pt x="42" y="1"/>
                    </a:lnTo>
                    <a:close/>
                    <a:moveTo>
                      <a:pt x="1" y="0"/>
                    </a:moveTo>
                    <a:lnTo>
                      <a:pt x="2" y="1"/>
                    </a:lnTo>
                    <a:lnTo>
                      <a:pt x="5" y="4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6" name="Freeform 36"/>
              <p:cNvSpPr>
                <a:spLocks/>
              </p:cNvSpPr>
              <p:nvPr/>
            </p:nvSpPr>
            <p:spPr bwMode="auto">
              <a:xfrm>
                <a:off x="7023117" y="846118"/>
                <a:ext cx="128587" cy="258763"/>
              </a:xfrm>
              <a:custGeom>
                <a:avLst/>
                <a:gdLst>
                  <a:gd name="T0" fmla="*/ 30162 w 81"/>
                  <a:gd name="T1" fmla="*/ 0 h 163"/>
                  <a:gd name="T2" fmla="*/ 31750 w 81"/>
                  <a:gd name="T3" fmla="*/ 1588 h 163"/>
                  <a:gd name="T4" fmla="*/ 36512 w 81"/>
                  <a:gd name="T5" fmla="*/ 6350 h 163"/>
                  <a:gd name="T6" fmla="*/ 46037 w 81"/>
                  <a:gd name="T7" fmla="*/ 14288 h 163"/>
                  <a:gd name="T8" fmla="*/ 58737 w 81"/>
                  <a:gd name="T9" fmla="*/ 22225 h 163"/>
                  <a:gd name="T10" fmla="*/ 61912 w 81"/>
                  <a:gd name="T11" fmla="*/ 23813 h 163"/>
                  <a:gd name="T12" fmla="*/ 63500 w 81"/>
                  <a:gd name="T13" fmla="*/ 25400 h 163"/>
                  <a:gd name="T14" fmla="*/ 66675 w 81"/>
                  <a:gd name="T15" fmla="*/ 25400 h 163"/>
                  <a:gd name="T16" fmla="*/ 68262 w 81"/>
                  <a:gd name="T17" fmla="*/ 23813 h 163"/>
                  <a:gd name="T18" fmla="*/ 69850 w 81"/>
                  <a:gd name="T19" fmla="*/ 23813 h 163"/>
                  <a:gd name="T20" fmla="*/ 76200 w 81"/>
                  <a:gd name="T21" fmla="*/ 22225 h 163"/>
                  <a:gd name="T22" fmla="*/ 84137 w 81"/>
                  <a:gd name="T23" fmla="*/ 15875 h 163"/>
                  <a:gd name="T24" fmla="*/ 88900 w 81"/>
                  <a:gd name="T25" fmla="*/ 9525 h 163"/>
                  <a:gd name="T26" fmla="*/ 93662 w 81"/>
                  <a:gd name="T27" fmla="*/ 4763 h 163"/>
                  <a:gd name="T28" fmla="*/ 95250 w 81"/>
                  <a:gd name="T29" fmla="*/ 1588 h 163"/>
                  <a:gd name="T30" fmla="*/ 96837 w 81"/>
                  <a:gd name="T31" fmla="*/ 4763 h 163"/>
                  <a:gd name="T32" fmla="*/ 96837 w 81"/>
                  <a:gd name="T33" fmla="*/ 7938 h 163"/>
                  <a:gd name="T34" fmla="*/ 98425 w 81"/>
                  <a:gd name="T35" fmla="*/ 11113 h 163"/>
                  <a:gd name="T36" fmla="*/ 98425 w 81"/>
                  <a:gd name="T37" fmla="*/ 47625 h 163"/>
                  <a:gd name="T38" fmla="*/ 100012 w 81"/>
                  <a:gd name="T39" fmla="*/ 57150 h 163"/>
                  <a:gd name="T40" fmla="*/ 100012 w 81"/>
                  <a:gd name="T41" fmla="*/ 69850 h 163"/>
                  <a:gd name="T42" fmla="*/ 98425 w 81"/>
                  <a:gd name="T43" fmla="*/ 95250 h 163"/>
                  <a:gd name="T44" fmla="*/ 98425 w 81"/>
                  <a:gd name="T45" fmla="*/ 119063 h 163"/>
                  <a:gd name="T46" fmla="*/ 100012 w 81"/>
                  <a:gd name="T47" fmla="*/ 134938 h 163"/>
                  <a:gd name="T48" fmla="*/ 101600 w 81"/>
                  <a:gd name="T49" fmla="*/ 153988 h 163"/>
                  <a:gd name="T50" fmla="*/ 101600 w 81"/>
                  <a:gd name="T51" fmla="*/ 174625 h 163"/>
                  <a:gd name="T52" fmla="*/ 103187 w 81"/>
                  <a:gd name="T53" fmla="*/ 185738 h 163"/>
                  <a:gd name="T54" fmla="*/ 109537 w 81"/>
                  <a:gd name="T55" fmla="*/ 211138 h 163"/>
                  <a:gd name="T56" fmla="*/ 114300 w 81"/>
                  <a:gd name="T57" fmla="*/ 222250 h 163"/>
                  <a:gd name="T58" fmla="*/ 120650 w 81"/>
                  <a:gd name="T59" fmla="*/ 234950 h 163"/>
                  <a:gd name="T60" fmla="*/ 123825 w 81"/>
                  <a:gd name="T61" fmla="*/ 242888 h 163"/>
                  <a:gd name="T62" fmla="*/ 127000 w 81"/>
                  <a:gd name="T63" fmla="*/ 249238 h 163"/>
                  <a:gd name="T64" fmla="*/ 128587 w 81"/>
                  <a:gd name="T65" fmla="*/ 250825 h 163"/>
                  <a:gd name="T66" fmla="*/ 106362 w 81"/>
                  <a:gd name="T67" fmla="*/ 255588 h 163"/>
                  <a:gd name="T68" fmla="*/ 84137 w 81"/>
                  <a:gd name="T69" fmla="*/ 257175 h 163"/>
                  <a:gd name="T70" fmla="*/ 61912 w 81"/>
                  <a:gd name="T71" fmla="*/ 258763 h 163"/>
                  <a:gd name="T72" fmla="*/ 42862 w 81"/>
                  <a:gd name="T73" fmla="*/ 258763 h 163"/>
                  <a:gd name="T74" fmla="*/ 25400 w 81"/>
                  <a:gd name="T75" fmla="*/ 257175 h 163"/>
                  <a:gd name="T76" fmla="*/ 11112 w 81"/>
                  <a:gd name="T77" fmla="*/ 255588 h 163"/>
                  <a:gd name="T78" fmla="*/ 3175 w 81"/>
                  <a:gd name="T79" fmla="*/ 255588 h 163"/>
                  <a:gd name="T80" fmla="*/ 0 w 81"/>
                  <a:gd name="T81" fmla="*/ 255588 h 163"/>
                  <a:gd name="T82" fmla="*/ 9525 w 81"/>
                  <a:gd name="T83" fmla="*/ 234950 h 163"/>
                  <a:gd name="T84" fmla="*/ 15875 w 81"/>
                  <a:gd name="T85" fmla="*/ 220663 h 163"/>
                  <a:gd name="T86" fmla="*/ 20637 w 81"/>
                  <a:gd name="T87" fmla="*/ 209550 h 163"/>
                  <a:gd name="T88" fmla="*/ 23812 w 81"/>
                  <a:gd name="T89" fmla="*/ 201613 h 163"/>
                  <a:gd name="T90" fmla="*/ 23812 w 81"/>
                  <a:gd name="T91" fmla="*/ 196850 h 163"/>
                  <a:gd name="T92" fmla="*/ 23812 w 81"/>
                  <a:gd name="T93" fmla="*/ 193675 h 163"/>
                  <a:gd name="T94" fmla="*/ 26987 w 81"/>
                  <a:gd name="T95" fmla="*/ 179388 h 163"/>
                  <a:gd name="T96" fmla="*/ 28575 w 81"/>
                  <a:gd name="T97" fmla="*/ 165100 h 163"/>
                  <a:gd name="T98" fmla="*/ 30162 w 81"/>
                  <a:gd name="T99" fmla="*/ 150813 h 163"/>
                  <a:gd name="T100" fmla="*/ 30162 w 81"/>
                  <a:gd name="T101" fmla="*/ 119063 h 163"/>
                  <a:gd name="T102" fmla="*/ 28575 w 81"/>
                  <a:gd name="T103" fmla="*/ 84138 h 163"/>
                  <a:gd name="T104" fmla="*/ 26987 w 81"/>
                  <a:gd name="T105" fmla="*/ 69850 h 163"/>
                  <a:gd name="T106" fmla="*/ 25400 w 81"/>
                  <a:gd name="T107" fmla="*/ 60325 h 163"/>
                  <a:gd name="T108" fmla="*/ 25400 w 81"/>
                  <a:gd name="T109" fmla="*/ 42863 h 163"/>
                  <a:gd name="T110" fmla="*/ 26987 w 81"/>
                  <a:gd name="T111" fmla="*/ 33338 h 163"/>
                  <a:gd name="T112" fmla="*/ 28575 w 81"/>
                  <a:gd name="T113" fmla="*/ 25400 h 163"/>
                  <a:gd name="T114" fmla="*/ 28575 w 81"/>
                  <a:gd name="T115" fmla="*/ 3175 h 163"/>
                  <a:gd name="T116" fmla="*/ 30162 w 81"/>
                  <a:gd name="T117" fmla="*/ 0 h 16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81"/>
                  <a:gd name="T178" fmla="*/ 0 h 163"/>
                  <a:gd name="T179" fmla="*/ 81 w 81"/>
                  <a:gd name="T180" fmla="*/ 163 h 16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81" h="163">
                    <a:moveTo>
                      <a:pt x="19" y="0"/>
                    </a:moveTo>
                    <a:lnTo>
                      <a:pt x="20" y="1"/>
                    </a:lnTo>
                    <a:lnTo>
                      <a:pt x="23" y="4"/>
                    </a:lnTo>
                    <a:lnTo>
                      <a:pt x="29" y="9"/>
                    </a:lnTo>
                    <a:lnTo>
                      <a:pt x="37" y="14"/>
                    </a:lnTo>
                    <a:lnTo>
                      <a:pt x="39" y="15"/>
                    </a:lnTo>
                    <a:lnTo>
                      <a:pt x="40" y="16"/>
                    </a:lnTo>
                    <a:lnTo>
                      <a:pt x="42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8" y="14"/>
                    </a:lnTo>
                    <a:lnTo>
                      <a:pt x="53" y="10"/>
                    </a:lnTo>
                    <a:lnTo>
                      <a:pt x="56" y="6"/>
                    </a:lnTo>
                    <a:lnTo>
                      <a:pt x="59" y="3"/>
                    </a:lnTo>
                    <a:lnTo>
                      <a:pt x="60" y="1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62" y="7"/>
                    </a:lnTo>
                    <a:lnTo>
                      <a:pt x="62" y="30"/>
                    </a:lnTo>
                    <a:lnTo>
                      <a:pt x="63" y="36"/>
                    </a:lnTo>
                    <a:lnTo>
                      <a:pt x="63" y="44"/>
                    </a:lnTo>
                    <a:lnTo>
                      <a:pt x="62" y="60"/>
                    </a:lnTo>
                    <a:lnTo>
                      <a:pt x="62" y="75"/>
                    </a:lnTo>
                    <a:lnTo>
                      <a:pt x="63" y="85"/>
                    </a:lnTo>
                    <a:lnTo>
                      <a:pt x="64" y="97"/>
                    </a:lnTo>
                    <a:lnTo>
                      <a:pt x="64" y="110"/>
                    </a:lnTo>
                    <a:lnTo>
                      <a:pt x="65" y="117"/>
                    </a:lnTo>
                    <a:lnTo>
                      <a:pt x="69" y="133"/>
                    </a:lnTo>
                    <a:lnTo>
                      <a:pt x="72" y="140"/>
                    </a:lnTo>
                    <a:lnTo>
                      <a:pt x="76" y="148"/>
                    </a:lnTo>
                    <a:lnTo>
                      <a:pt x="78" y="153"/>
                    </a:lnTo>
                    <a:lnTo>
                      <a:pt x="80" y="157"/>
                    </a:lnTo>
                    <a:lnTo>
                      <a:pt x="81" y="158"/>
                    </a:lnTo>
                    <a:lnTo>
                      <a:pt x="67" y="161"/>
                    </a:lnTo>
                    <a:lnTo>
                      <a:pt x="53" y="162"/>
                    </a:lnTo>
                    <a:lnTo>
                      <a:pt x="39" y="163"/>
                    </a:lnTo>
                    <a:lnTo>
                      <a:pt x="27" y="163"/>
                    </a:lnTo>
                    <a:lnTo>
                      <a:pt x="16" y="162"/>
                    </a:lnTo>
                    <a:lnTo>
                      <a:pt x="7" y="161"/>
                    </a:lnTo>
                    <a:lnTo>
                      <a:pt x="2" y="161"/>
                    </a:lnTo>
                    <a:lnTo>
                      <a:pt x="0" y="161"/>
                    </a:lnTo>
                    <a:lnTo>
                      <a:pt x="6" y="148"/>
                    </a:lnTo>
                    <a:lnTo>
                      <a:pt x="10" y="139"/>
                    </a:lnTo>
                    <a:lnTo>
                      <a:pt x="13" y="132"/>
                    </a:lnTo>
                    <a:lnTo>
                      <a:pt x="15" y="127"/>
                    </a:lnTo>
                    <a:lnTo>
                      <a:pt x="15" y="124"/>
                    </a:lnTo>
                    <a:lnTo>
                      <a:pt x="15" y="122"/>
                    </a:lnTo>
                    <a:lnTo>
                      <a:pt x="17" y="113"/>
                    </a:lnTo>
                    <a:lnTo>
                      <a:pt x="18" y="104"/>
                    </a:lnTo>
                    <a:lnTo>
                      <a:pt x="19" y="95"/>
                    </a:lnTo>
                    <a:lnTo>
                      <a:pt x="19" y="75"/>
                    </a:lnTo>
                    <a:lnTo>
                      <a:pt x="18" y="53"/>
                    </a:lnTo>
                    <a:lnTo>
                      <a:pt x="17" y="44"/>
                    </a:lnTo>
                    <a:lnTo>
                      <a:pt x="16" y="38"/>
                    </a:lnTo>
                    <a:lnTo>
                      <a:pt x="16" y="27"/>
                    </a:lnTo>
                    <a:lnTo>
                      <a:pt x="17" y="21"/>
                    </a:lnTo>
                    <a:lnTo>
                      <a:pt x="18" y="16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7" name="Freeform 37"/>
              <p:cNvSpPr>
                <a:spLocks/>
              </p:cNvSpPr>
              <p:nvPr/>
            </p:nvSpPr>
            <p:spPr bwMode="auto">
              <a:xfrm>
                <a:off x="7023117" y="1092181"/>
                <a:ext cx="128587" cy="12700"/>
              </a:xfrm>
              <a:custGeom>
                <a:avLst/>
                <a:gdLst>
                  <a:gd name="T0" fmla="*/ 4762 w 81"/>
                  <a:gd name="T1" fmla="*/ 0 h 8"/>
                  <a:gd name="T2" fmla="*/ 125412 w 81"/>
                  <a:gd name="T3" fmla="*/ 0 h 8"/>
                  <a:gd name="T4" fmla="*/ 127000 w 81"/>
                  <a:gd name="T5" fmla="*/ 3175 h 8"/>
                  <a:gd name="T6" fmla="*/ 128587 w 81"/>
                  <a:gd name="T7" fmla="*/ 4762 h 8"/>
                  <a:gd name="T8" fmla="*/ 106362 w 81"/>
                  <a:gd name="T9" fmla="*/ 9525 h 8"/>
                  <a:gd name="T10" fmla="*/ 84137 w 81"/>
                  <a:gd name="T11" fmla="*/ 11112 h 8"/>
                  <a:gd name="T12" fmla="*/ 61912 w 81"/>
                  <a:gd name="T13" fmla="*/ 12700 h 8"/>
                  <a:gd name="T14" fmla="*/ 42862 w 81"/>
                  <a:gd name="T15" fmla="*/ 12700 h 8"/>
                  <a:gd name="T16" fmla="*/ 25400 w 81"/>
                  <a:gd name="T17" fmla="*/ 11112 h 8"/>
                  <a:gd name="T18" fmla="*/ 11112 w 81"/>
                  <a:gd name="T19" fmla="*/ 9525 h 8"/>
                  <a:gd name="T20" fmla="*/ 3175 w 81"/>
                  <a:gd name="T21" fmla="*/ 9525 h 8"/>
                  <a:gd name="T22" fmla="*/ 0 w 81"/>
                  <a:gd name="T23" fmla="*/ 9525 h 8"/>
                  <a:gd name="T24" fmla="*/ 4762 w 81"/>
                  <a:gd name="T25" fmla="*/ 0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1"/>
                  <a:gd name="T40" fmla="*/ 0 h 8"/>
                  <a:gd name="T41" fmla="*/ 81 w 81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1" h="8">
                    <a:moveTo>
                      <a:pt x="3" y="0"/>
                    </a:moveTo>
                    <a:lnTo>
                      <a:pt x="79" y="0"/>
                    </a:lnTo>
                    <a:lnTo>
                      <a:pt x="80" y="2"/>
                    </a:lnTo>
                    <a:lnTo>
                      <a:pt x="81" y="3"/>
                    </a:lnTo>
                    <a:lnTo>
                      <a:pt x="67" y="6"/>
                    </a:lnTo>
                    <a:lnTo>
                      <a:pt x="53" y="7"/>
                    </a:lnTo>
                    <a:lnTo>
                      <a:pt x="39" y="8"/>
                    </a:lnTo>
                    <a:lnTo>
                      <a:pt x="27" y="8"/>
                    </a:lnTo>
                    <a:lnTo>
                      <a:pt x="16" y="7"/>
                    </a:lnTo>
                    <a:lnTo>
                      <a:pt x="7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8" name="Freeform 38"/>
              <p:cNvSpPr>
                <a:spLocks/>
              </p:cNvSpPr>
              <p:nvPr/>
            </p:nvSpPr>
            <p:spPr bwMode="auto">
              <a:xfrm>
                <a:off x="7027879" y="1079481"/>
                <a:ext cx="120650" cy="12700"/>
              </a:xfrm>
              <a:custGeom>
                <a:avLst/>
                <a:gdLst>
                  <a:gd name="T0" fmla="*/ 6350 w 76"/>
                  <a:gd name="T1" fmla="*/ 0 h 8"/>
                  <a:gd name="T2" fmla="*/ 114300 w 76"/>
                  <a:gd name="T3" fmla="*/ 0 h 8"/>
                  <a:gd name="T4" fmla="*/ 115888 w 76"/>
                  <a:gd name="T5" fmla="*/ 1588 h 8"/>
                  <a:gd name="T6" fmla="*/ 119063 w 76"/>
                  <a:gd name="T7" fmla="*/ 9525 h 8"/>
                  <a:gd name="T8" fmla="*/ 120650 w 76"/>
                  <a:gd name="T9" fmla="*/ 12700 h 8"/>
                  <a:gd name="T10" fmla="*/ 0 w 76"/>
                  <a:gd name="T11" fmla="*/ 12700 h 8"/>
                  <a:gd name="T12" fmla="*/ 4762 w 76"/>
                  <a:gd name="T13" fmla="*/ 1588 h 8"/>
                  <a:gd name="T14" fmla="*/ 6350 w 76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"/>
                  <a:gd name="T25" fmla="*/ 0 h 8"/>
                  <a:gd name="T26" fmla="*/ 76 w 76"/>
                  <a:gd name="T27" fmla="*/ 8 h 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" h="8">
                    <a:moveTo>
                      <a:pt x="4" y="0"/>
                    </a:moveTo>
                    <a:lnTo>
                      <a:pt x="72" y="0"/>
                    </a:lnTo>
                    <a:lnTo>
                      <a:pt x="73" y="1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0" y="8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DFDFD"/>
              </a:solidFill>
              <a:ln w="0">
                <a:solidFill>
                  <a:srgbClr val="FDFDF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9" name="Freeform 39"/>
              <p:cNvSpPr>
                <a:spLocks/>
              </p:cNvSpPr>
              <p:nvPr/>
            </p:nvSpPr>
            <p:spPr bwMode="auto">
              <a:xfrm>
                <a:off x="7034229" y="1066781"/>
                <a:ext cx="107950" cy="12700"/>
              </a:xfrm>
              <a:custGeom>
                <a:avLst/>
                <a:gdLst>
                  <a:gd name="T0" fmla="*/ 4762 w 68"/>
                  <a:gd name="T1" fmla="*/ 0 h 8"/>
                  <a:gd name="T2" fmla="*/ 101600 w 68"/>
                  <a:gd name="T3" fmla="*/ 0 h 8"/>
                  <a:gd name="T4" fmla="*/ 103188 w 68"/>
                  <a:gd name="T5" fmla="*/ 1588 h 8"/>
                  <a:gd name="T6" fmla="*/ 107950 w 68"/>
                  <a:gd name="T7" fmla="*/ 12700 h 8"/>
                  <a:gd name="T8" fmla="*/ 0 w 68"/>
                  <a:gd name="T9" fmla="*/ 12700 h 8"/>
                  <a:gd name="T10" fmla="*/ 4762 w 68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"/>
                  <a:gd name="T19" fmla="*/ 0 h 8"/>
                  <a:gd name="T20" fmla="*/ 68 w 68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" h="8">
                    <a:moveTo>
                      <a:pt x="3" y="0"/>
                    </a:moveTo>
                    <a:lnTo>
                      <a:pt x="64" y="0"/>
                    </a:lnTo>
                    <a:lnTo>
                      <a:pt x="65" y="1"/>
                    </a:lnTo>
                    <a:lnTo>
                      <a:pt x="68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BFBFB"/>
              </a:solidFill>
              <a:ln w="0">
                <a:solidFill>
                  <a:srgbClr val="FBFBF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0" name="Freeform 40"/>
              <p:cNvSpPr>
                <a:spLocks/>
              </p:cNvSpPr>
              <p:nvPr/>
            </p:nvSpPr>
            <p:spPr bwMode="auto">
              <a:xfrm>
                <a:off x="7038992" y="1055668"/>
                <a:ext cx="98425" cy="12700"/>
              </a:xfrm>
              <a:custGeom>
                <a:avLst/>
                <a:gdLst>
                  <a:gd name="T0" fmla="*/ 4763 w 62"/>
                  <a:gd name="T1" fmla="*/ 0 h 8"/>
                  <a:gd name="T2" fmla="*/ 93663 w 62"/>
                  <a:gd name="T3" fmla="*/ 0 h 8"/>
                  <a:gd name="T4" fmla="*/ 93663 w 62"/>
                  <a:gd name="T5" fmla="*/ 1588 h 8"/>
                  <a:gd name="T6" fmla="*/ 98425 w 62"/>
                  <a:gd name="T7" fmla="*/ 12700 h 8"/>
                  <a:gd name="T8" fmla="*/ 0 w 62"/>
                  <a:gd name="T9" fmla="*/ 12700 h 8"/>
                  <a:gd name="T10" fmla="*/ 0 w 62"/>
                  <a:gd name="T11" fmla="*/ 11112 h 8"/>
                  <a:gd name="T12" fmla="*/ 4763 w 62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8"/>
                  <a:gd name="T23" fmla="*/ 62 w 62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8">
                    <a:moveTo>
                      <a:pt x="3" y="0"/>
                    </a:moveTo>
                    <a:lnTo>
                      <a:pt x="59" y="0"/>
                    </a:lnTo>
                    <a:lnTo>
                      <a:pt x="59" y="1"/>
                    </a:lnTo>
                    <a:lnTo>
                      <a:pt x="6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9F9F9"/>
              </a:solidFill>
              <a:ln w="0">
                <a:solidFill>
                  <a:srgbClr val="F9F9F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1" name="Freeform 41"/>
              <p:cNvSpPr>
                <a:spLocks/>
              </p:cNvSpPr>
              <p:nvPr/>
            </p:nvSpPr>
            <p:spPr bwMode="auto">
              <a:xfrm>
                <a:off x="7043754" y="1042968"/>
                <a:ext cx="88900" cy="12700"/>
              </a:xfrm>
              <a:custGeom>
                <a:avLst/>
                <a:gdLst>
                  <a:gd name="T0" fmla="*/ 3175 w 56"/>
                  <a:gd name="T1" fmla="*/ 0 h 8"/>
                  <a:gd name="T2" fmla="*/ 84138 w 56"/>
                  <a:gd name="T3" fmla="*/ 0 h 8"/>
                  <a:gd name="T4" fmla="*/ 88900 w 56"/>
                  <a:gd name="T5" fmla="*/ 12700 h 8"/>
                  <a:gd name="T6" fmla="*/ 0 w 56"/>
                  <a:gd name="T7" fmla="*/ 12700 h 8"/>
                  <a:gd name="T8" fmla="*/ 3175 w 56"/>
                  <a:gd name="T9" fmla="*/ 4762 h 8"/>
                  <a:gd name="T10" fmla="*/ 3175 w 56"/>
                  <a:gd name="T11" fmla="*/ 0 h 8"/>
                  <a:gd name="T12" fmla="*/ 3175 w 5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8"/>
                  <a:gd name="T23" fmla="*/ 56 w 5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8">
                    <a:moveTo>
                      <a:pt x="2" y="0"/>
                    </a:moveTo>
                    <a:lnTo>
                      <a:pt x="53" y="0"/>
                    </a:lnTo>
                    <a:lnTo>
                      <a:pt x="56" y="8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6F6F6"/>
              </a:solidFill>
              <a:ln w="0">
                <a:solidFill>
                  <a:srgbClr val="F6F6F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2" name="Freeform 42"/>
              <p:cNvSpPr>
                <a:spLocks/>
              </p:cNvSpPr>
              <p:nvPr/>
            </p:nvSpPr>
            <p:spPr bwMode="auto">
              <a:xfrm>
                <a:off x="7046929" y="1030268"/>
                <a:ext cx="80962" cy="12700"/>
              </a:xfrm>
              <a:custGeom>
                <a:avLst/>
                <a:gdLst>
                  <a:gd name="T0" fmla="*/ 1587 w 51"/>
                  <a:gd name="T1" fmla="*/ 0 h 8"/>
                  <a:gd name="T2" fmla="*/ 79375 w 51"/>
                  <a:gd name="T3" fmla="*/ 0 h 8"/>
                  <a:gd name="T4" fmla="*/ 79375 w 51"/>
                  <a:gd name="T5" fmla="*/ 1588 h 8"/>
                  <a:gd name="T6" fmla="*/ 80962 w 51"/>
                  <a:gd name="T7" fmla="*/ 12700 h 8"/>
                  <a:gd name="T8" fmla="*/ 0 w 51"/>
                  <a:gd name="T9" fmla="*/ 12700 h 8"/>
                  <a:gd name="T10" fmla="*/ 0 w 51"/>
                  <a:gd name="T11" fmla="*/ 9525 h 8"/>
                  <a:gd name="T12" fmla="*/ 1587 w 51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8"/>
                  <a:gd name="T23" fmla="*/ 51 w 51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8">
                    <a:moveTo>
                      <a:pt x="1" y="0"/>
                    </a:moveTo>
                    <a:lnTo>
                      <a:pt x="50" y="0"/>
                    </a:lnTo>
                    <a:lnTo>
                      <a:pt x="50" y="1"/>
                    </a:lnTo>
                    <a:lnTo>
                      <a:pt x="51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4F4F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3" name="Freeform 43"/>
              <p:cNvSpPr>
                <a:spLocks/>
              </p:cNvSpPr>
              <p:nvPr/>
            </p:nvSpPr>
            <p:spPr bwMode="auto">
              <a:xfrm>
                <a:off x="7048517" y="1017568"/>
                <a:ext cx="77787" cy="12700"/>
              </a:xfrm>
              <a:custGeom>
                <a:avLst/>
                <a:gdLst>
                  <a:gd name="T0" fmla="*/ 3175 w 49"/>
                  <a:gd name="T1" fmla="*/ 0 h 8"/>
                  <a:gd name="T2" fmla="*/ 76200 w 49"/>
                  <a:gd name="T3" fmla="*/ 0 h 8"/>
                  <a:gd name="T4" fmla="*/ 76200 w 49"/>
                  <a:gd name="T5" fmla="*/ 3175 h 8"/>
                  <a:gd name="T6" fmla="*/ 77787 w 49"/>
                  <a:gd name="T7" fmla="*/ 12700 h 8"/>
                  <a:gd name="T8" fmla="*/ 0 w 49"/>
                  <a:gd name="T9" fmla="*/ 12700 h 8"/>
                  <a:gd name="T10" fmla="*/ 1587 w 49"/>
                  <a:gd name="T11" fmla="*/ 7937 h 8"/>
                  <a:gd name="T12" fmla="*/ 3175 w 49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8"/>
                  <a:gd name="T23" fmla="*/ 49 w 49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8">
                    <a:moveTo>
                      <a:pt x="2" y="0"/>
                    </a:moveTo>
                    <a:lnTo>
                      <a:pt x="48" y="0"/>
                    </a:lnTo>
                    <a:lnTo>
                      <a:pt x="48" y="2"/>
                    </a:lnTo>
                    <a:lnTo>
                      <a:pt x="49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 w="0">
                <a:solidFill>
                  <a:srgbClr val="F2F2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4" name="Freeform 44"/>
              <p:cNvSpPr>
                <a:spLocks/>
              </p:cNvSpPr>
              <p:nvPr/>
            </p:nvSpPr>
            <p:spPr bwMode="auto">
              <a:xfrm>
                <a:off x="7051692" y="1004868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0"/>
              </a:solidFill>
              <a:ln w="0">
                <a:solidFill>
                  <a:srgbClr val="F0F0F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5" name="Freeform 45"/>
              <p:cNvSpPr>
                <a:spLocks/>
              </p:cNvSpPr>
              <p:nvPr/>
            </p:nvSpPr>
            <p:spPr bwMode="auto">
              <a:xfrm>
                <a:off x="7051692" y="993756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1438 w 46"/>
                  <a:gd name="T3" fmla="*/ 0 h 8"/>
                  <a:gd name="T4" fmla="*/ 73025 w 46"/>
                  <a:gd name="T5" fmla="*/ 6350 h 8"/>
                  <a:gd name="T6" fmla="*/ 73025 w 46"/>
                  <a:gd name="T7" fmla="*/ 12700 h 8"/>
                  <a:gd name="T8" fmla="*/ 0 w 46"/>
                  <a:gd name="T9" fmla="*/ 12700 h 8"/>
                  <a:gd name="T10" fmla="*/ 1588 w 46"/>
                  <a:gd name="T11" fmla="*/ 3175 h 8"/>
                  <a:gd name="T12" fmla="*/ 1588 w 46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8"/>
                  <a:gd name="T23" fmla="*/ 46 w 46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8">
                    <a:moveTo>
                      <a:pt x="1" y="0"/>
                    </a:moveTo>
                    <a:lnTo>
                      <a:pt x="45" y="0"/>
                    </a:lnTo>
                    <a:lnTo>
                      <a:pt x="46" y="4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EDED"/>
              </a:solidFill>
              <a:ln w="0">
                <a:solidFill>
                  <a:srgbClr val="EDEDE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6" name="Rectangle 46"/>
              <p:cNvSpPr>
                <a:spLocks noChangeArrowheads="1"/>
              </p:cNvSpPr>
              <p:nvPr/>
            </p:nvSpPr>
            <p:spPr bwMode="auto">
              <a:xfrm>
                <a:off x="7053279" y="981056"/>
                <a:ext cx="69850" cy="12700"/>
              </a:xfrm>
              <a:prstGeom prst="rect">
                <a:avLst/>
              </a:prstGeom>
              <a:solidFill>
                <a:srgbClr val="EBEBEB"/>
              </a:solidFill>
              <a:ln w="0">
                <a:solidFill>
                  <a:srgbClr val="EBEBE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117" name="Freeform 47"/>
              <p:cNvSpPr>
                <a:spLocks/>
              </p:cNvSpPr>
              <p:nvPr/>
            </p:nvSpPr>
            <p:spPr bwMode="auto">
              <a:xfrm>
                <a:off x="7053279" y="968356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8263 w 44"/>
                  <a:gd name="T3" fmla="*/ 0 h 8"/>
                  <a:gd name="T4" fmla="*/ 69850 w 44"/>
                  <a:gd name="T5" fmla="*/ 12700 h 8"/>
                  <a:gd name="T6" fmla="*/ 0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3" y="0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E9"/>
              </a:solidFill>
              <a:ln w="0">
                <a:solidFill>
                  <a:srgbClr val="E9E9E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8" name="Rectangle 48"/>
              <p:cNvSpPr>
                <a:spLocks noChangeArrowheads="1"/>
              </p:cNvSpPr>
              <p:nvPr/>
            </p:nvSpPr>
            <p:spPr bwMode="auto">
              <a:xfrm>
                <a:off x="7053279" y="957243"/>
                <a:ext cx="68262" cy="12700"/>
              </a:xfrm>
              <a:prstGeom prst="rect">
                <a:avLst/>
              </a:prstGeom>
              <a:solidFill>
                <a:srgbClr val="E6E6E6"/>
              </a:solidFill>
              <a:ln w="0">
                <a:solidFill>
                  <a:srgbClr val="E6E6E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Calibri" pitchFamily="34" charset="0"/>
                </a:endParaRPr>
              </a:p>
            </p:txBody>
          </p:sp>
          <p:sp>
            <p:nvSpPr>
              <p:cNvPr id="2119" name="Freeform 49"/>
              <p:cNvSpPr>
                <a:spLocks/>
              </p:cNvSpPr>
              <p:nvPr/>
            </p:nvSpPr>
            <p:spPr bwMode="auto">
              <a:xfrm>
                <a:off x="7051692" y="944543"/>
                <a:ext cx="69850" cy="12700"/>
              </a:xfrm>
              <a:custGeom>
                <a:avLst/>
                <a:gdLst>
                  <a:gd name="T0" fmla="*/ 0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1588 w 44"/>
                  <a:gd name="T7" fmla="*/ 12700 h 8"/>
                  <a:gd name="T8" fmla="*/ 0 w 44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8"/>
                  <a:gd name="T17" fmla="*/ 44 w 44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8">
                    <a:moveTo>
                      <a:pt x="0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 w="0">
                <a:solidFill>
                  <a:srgbClr val="E4E4E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0" name="Freeform 50"/>
              <p:cNvSpPr>
                <a:spLocks/>
              </p:cNvSpPr>
              <p:nvPr/>
            </p:nvSpPr>
            <p:spPr bwMode="auto">
              <a:xfrm>
                <a:off x="7051692" y="931843"/>
                <a:ext cx="71437" cy="12700"/>
              </a:xfrm>
              <a:custGeom>
                <a:avLst/>
                <a:gdLst>
                  <a:gd name="T0" fmla="*/ 0 w 45"/>
                  <a:gd name="T1" fmla="*/ 0 h 8"/>
                  <a:gd name="T2" fmla="*/ 71437 w 45"/>
                  <a:gd name="T3" fmla="*/ 0 h 8"/>
                  <a:gd name="T4" fmla="*/ 69850 w 45"/>
                  <a:gd name="T5" fmla="*/ 9525 h 8"/>
                  <a:gd name="T6" fmla="*/ 69850 w 45"/>
                  <a:gd name="T7" fmla="*/ 12700 h 8"/>
                  <a:gd name="T8" fmla="*/ 0 w 45"/>
                  <a:gd name="T9" fmla="*/ 12700 h 8"/>
                  <a:gd name="T10" fmla="*/ 0 w 45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8"/>
                  <a:gd name="T20" fmla="*/ 45 w 45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8">
                    <a:moveTo>
                      <a:pt x="0" y="0"/>
                    </a:moveTo>
                    <a:lnTo>
                      <a:pt x="45" y="0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 w="0">
                <a:solidFill>
                  <a:srgbClr val="E2E2E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1" name="Freeform 51"/>
              <p:cNvSpPr>
                <a:spLocks/>
              </p:cNvSpPr>
              <p:nvPr/>
            </p:nvSpPr>
            <p:spPr bwMode="auto">
              <a:xfrm>
                <a:off x="7050104" y="919143"/>
                <a:ext cx="73025" cy="12700"/>
              </a:xfrm>
              <a:custGeom>
                <a:avLst/>
                <a:gdLst>
                  <a:gd name="T0" fmla="*/ 0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1588 w 46"/>
                  <a:gd name="T7" fmla="*/ 12700 h 8"/>
                  <a:gd name="T8" fmla="*/ 1588 w 46"/>
                  <a:gd name="T9" fmla="*/ 11112 h 8"/>
                  <a:gd name="T10" fmla="*/ 0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0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0">
                <a:solidFill>
                  <a:srgbClr val="E0E0E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2" name="Freeform 52"/>
              <p:cNvSpPr>
                <a:spLocks/>
              </p:cNvSpPr>
              <p:nvPr/>
            </p:nvSpPr>
            <p:spPr bwMode="auto">
              <a:xfrm>
                <a:off x="7048517" y="9064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4612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1587 w 47"/>
                  <a:gd name="T9" fmla="*/ 12700 h 8"/>
                  <a:gd name="T10" fmla="*/ 1587 w 47"/>
                  <a:gd name="T11" fmla="*/ 9525 h 8"/>
                  <a:gd name="T12" fmla="*/ 0 w 47"/>
                  <a:gd name="T13" fmla="*/ 0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8"/>
                  <a:gd name="T23" fmla="*/ 47 w 47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8">
                    <a:moveTo>
                      <a:pt x="0" y="0"/>
                    </a:moveTo>
                    <a:lnTo>
                      <a:pt x="47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solidFill>
                  <a:srgbClr val="DEDEDE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3" name="Freeform 53"/>
              <p:cNvSpPr>
                <a:spLocks/>
              </p:cNvSpPr>
              <p:nvPr/>
            </p:nvSpPr>
            <p:spPr bwMode="auto">
              <a:xfrm>
                <a:off x="7048517" y="893743"/>
                <a:ext cx="74612" cy="12700"/>
              </a:xfrm>
              <a:custGeom>
                <a:avLst/>
                <a:gdLst>
                  <a:gd name="T0" fmla="*/ 0 w 47"/>
                  <a:gd name="T1" fmla="*/ 0 h 8"/>
                  <a:gd name="T2" fmla="*/ 73025 w 47"/>
                  <a:gd name="T3" fmla="*/ 0 h 8"/>
                  <a:gd name="T4" fmla="*/ 74612 w 47"/>
                  <a:gd name="T5" fmla="*/ 9525 h 8"/>
                  <a:gd name="T6" fmla="*/ 74612 w 47"/>
                  <a:gd name="T7" fmla="*/ 12700 h 8"/>
                  <a:gd name="T8" fmla="*/ 0 w 47"/>
                  <a:gd name="T9" fmla="*/ 12700 h 8"/>
                  <a:gd name="T10" fmla="*/ 0 w 47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8"/>
                  <a:gd name="T20" fmla="*/ 47 w 47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8">
                    <a:moveTo>
                      <a:pt x="0" y="0"/>
                    </a:moveTo>
                    <a:lnTo>
                      <a:pt x="46" y="0"/>
                    </a:lnTo>
                    <a:lnTo>
                      <a:pt x="47" y="6"/>
                    </a:lnTo>
                    <a:lnTo>
                      <a:pt x="47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 w="0">
                <a:solidFill>
                  <a:srgbClr val="D5D5D5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4" name="Freeform 54"/>
              <p:cNvSpPr>
                <a:spLocks/>
              </p:cNvSpPr>
              <p:nvPr/>
            </p:nvSpPr>
            <p:spPr bwMode="auto">
              <a:xfrm>
                <a:off x="7048517" y="882631"/>
                <a:ext cx="73025" cy="12700"/>
              </a:xfrm>
              <a:custGeom>
                <a:avLst/>
                <a:gdLst>
                  <a:gd name="T0" fmla="*/ 1588 w 46"/>
                  <a:gd name="T1" fmla="*/ 0 h 8"/>
                  <a:gd name="T2" fmla="*/ 73025 w 46"/>
                  <a:gd name="T3" fmla="*/ 0 h 8"/>
                  <a:gd name="T4" fmla="*/ 73025 w 46"/>
                  <a:gd name="T5" fmla="*/ 12700 h 8"/>
                  <a:gd name="T6" fmla="*/ 0 w 46"/>
                  <a:gd name="T7" fmla="*/ 12700 h 8"/>
                  <a:gd name="T8" fmla="*/ 0 w 46"/>
                  <a:gd name="T9" fmla="*/ 6350 h 8"/>
                  <a:gd name="T10" fmla="*/ 1588 w 46"/>
                  <a:gd name="T11" fmla="*/ 0 h 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"/>
                  <a:gd name="T19" fmla="*/ 0 h 8"/>
                  <a:gd name="T20" fmla="*/ 46 w 46"/>
                  <a:gd name="T21" fmla="*/ 8 h 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" h="8">
                    <a:moveTo>
                      <a:pt x="1" y="0"/>
                    </a:moveTo>
                    <a:lnTo>
                      <a:pt x="46" y="0"/>
                    </a:lnTo>
                    <a:lnTo>
                      <a:pt x="46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4C4C4"/>
              </a:solidFill>
              <a:ln w="0">
                <a:solidFill>
                  <a:srgbClr val="C4C4C4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5" name="Freeform 55"/>
              <p:cNvSpPr>
                <a:spLocks/>
              </p:cNvSpPr>
              <p:nvPr/>
            </p:nvSpPr>
            <p:spPr bwMode="auto">
              <a:xfrm>
                <a:off x="7050104" y="869931"/>
                <a:ext cx="71437" cy="12700"/>
              </a:xfrm>
              <a:custGeom>
                <a:avLst/>
                <a:gdLst>
                  <a:gd name="T0" fmla="*/ 1587 w 45"/>
                  <a:gd name="T1" fmla="*/ 0 h 8"/>
                  <a:gd name="T2" fmla="*/ 34925 w 45"/>
                  <a:gd name="T3" fmla="*/ 0 h 8"/>
                  <a:gd name="T4" fmla="*/ 36512 w 45"/>
                  <a:gd name="T5" fmla="*/ 1588 h 8"/>
                  <a:gd name="T6" fmla="*/ 39687 w 45"/>
                  <a:gd name="T7" fmla="*/ 1588 h 8"/>
                  <a:gd name="T8" fmla="*/ 41275 w 45"/>
                  <a:gd name="T9" fmla="*/ 0 h 8"/>
                  <a:gd name="T10" fmla="*/ 71437 w 45"/>
                  <a:gd name="T11" fmla="*/ 0 h 8"/>
                  <a:gd name="T12" fmla="*/ 71437 w 45"/>
                  <a:gd name="T13" fmla="*/ 12700 h 8"/>
                  <a:gd name="T14" fmla="*/ 0 w 45"/>
                  <a:gd name="T15" fmla="*/ 12700 h 8"/>
                  <a:gd name="T16" fmla="*/ 0 w 45"/>
                  <a:gd name="T17" fmla="*/ 9525 h 8"/>
                  <a:gd name="T18" fmla="*/ 1587 w 45"/>
                  <a:gd name="T19" fmla="*/ 1588 h 8"/>
                  <a:gd name="T20" fmla="*/ 1587 w 45"/>
                  <a:gd name="T21" fmla="*/ 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5"/>
                  <a:gd name="T34" fmla="*/ 0 h 8"/>
                  <a:gd name="T35" fmla="*/ 45 w 45"/>
                  <a:gd name="T36" fmla="*/ 8 h 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5" h="8">
                    <a:moveTo>
                      <a:pt x="1" y="0"/>
                    </a:move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45" y="0"/>
                    </a:lnTo>
                    <a:lnTo>
                      <a:pt x="45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9A9A9"/>
              </a:solidFill>
              <a:ln w="0">
                <a:solidFill>
                  <a:srgbClr val="A9A9A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6" name="Freeform 56"/>
              <p:cNvSpPr>
                <a:spLocks noEditPoints="1"/>
              </p:cNvSpPr>
              <p:nvPr/>
            </p:nvSpPr>
            <p:spPr bwMode="auto">
              <a:xfrm>
                <a:off x="7051692" y="857231"/>
                <a:ext cx="69850" cy="12700"/>
              </a:xfrm>
              <a:custGeom>
                <a:avLst/>
                <a:gdLst>
                  <a:gd name="T0" fmla="*/ 58738 w 44"/>
                  <a:gd name="T1" fmla="*/ 0 h 8"/>
                  <a:gd name="T2" fmla="*/ 69850 w 44"/>
                  <a:gd name="T3" fmla="*/ 0 h 8"/>
                  <a:gd name="T4" fmla="*/ 69850 w 44"/>
                  <a:gd name="T5" fmla="*/ 12700 h 8"/>
                  <a:gd name="T6" fmla="*/ 41275 w 44"/>
                  <a:gd name="T7" fmla="*/ 12700 h 8"/>
                  <a:gd name="T8" fmla="*/ 47625 w 44"/>
                  <a:gd name="T9" fmla="*/ 11112 h 8"/>
                  <a:gd name="T10" fmla="*/ 55563 w 44"/>
                  <a:gd name="T11" fmla="*/ 4762 h 8"/>
                  <a:gd name="T12" fmla="*/ 58738 w 44"/>
                  <a:gd name="T13" fmla="*/ 0 h 8"/>
                  <a:gd name="T14" fmla="*/ 0 w 44"/>
                  <a:gd name="T15" fmla="*/ 0 h 8"/>
                  <a:gd name="T16" fmla="*/ 14288 w 44"/>
                  <a:gd name="T17" fmla="*/ 0 h 8"/>
                  <a:gd name="T18" fmla="*/ 17463 w 44"/>
                  <a:gd name="T19" fmla="*/ 3175 h 8"/>
                  <a:gd name="T20" fmla="*/ 30163 w 44"/>
                  <a:gd name="T21" fmla="*/ 11112 h 8"/>
                  <a:gd name="T22" fmla="*/ 33338 w 44"/>
                  <a:gd name="T23" fmla="*/ 12700 h 8"/>
                  <a:gd name="T24" fmla="*/ 0 w 44"/>
                  <a:gd name="T25" fmla="*/ 12700 h 8"/>
                  <a:gd name="T26" fmla="*/ 0 w 44"/>
                  <a:gd name="T27" fmla="*/ 0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"/>
                  <a:gd name="T43" fmla="*/ 0 h 8"/>
                  <a:gd name="T44" fmla="*/ 44 w 44"/>
                  <a:gd name="T45" fmla="*/ 8 h 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" h="8">
                    <a:moveTo>
                      <a:pt x="37" y="0"/>
                    </a:moveTo>
                    <a:lnTo>
                      <a:pt x="44" y="0"/>
                    </a:lnTo>
                    <a:lnTo>
                      <a:pt x="44" y="8"/>
                    </a:lnTo>
                    <a:lnTo>
                      <a:pt x="26" y="8"/>
                    </a:lnTo>
                    <a:lnTo>
                      <a:pt x="30" y="7"/>
                    </a:lnTo>
                    <a:lnTo>
                      <a:pt x="35" y="3"/>
                    </a:lnTo>
                    <a:lnTo>
                      <a:pt x="37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9" y="7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0">
                <a:solidFill>
                  <a:srgbClr val="86868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7" name="Freeform 57"/>
              <p:cNvSpPr>
                <a:spLocks noEditPoints="1"/>
              </p:cNvSpPr>
              <p:nvPr/>
            </p:nvSpPr>
            <p:spPr bwMode="auto">
              <a:xfrm>
                <a:off x="7051692" y="846118"/>
                <a:ext cx="69850" cy="12700"/>
              </a:xfrm>
              <a:custGeom>
                <a:avLst/>
                <a:gdLst>
                  <a:gd name="T0" fmla="*/ 66675 w 44"/>
                  <a:gd name="T1" fmla="*/ 1588 h 8"/>
                  <a:gd name="T2" fmla="*/ 68263 w 44"/>
                  <a:gd name="T3" fmla="*/ 4762 h 8"/>
                  <a:gd name="T4" fmla="*/ 68263 w 44"/>
                  <a:gd name="T5" fmla="*/ 7937 h 8"/>
                  <a:gd name="T6" fmla="*/ 69850 w 44"/>
                  <a:gd name="T7" fmla="*/ 11112 h 8"/>
                  <a:gd name="T8" fmla="*/ 69850 w 44"/>
                  <a:gd name="T9" fmla="*/ 12700 h 8"/>
                  <a:gd name="T10" fmla="*/ 57150 w 44"/>
                  <a:gd name="T11" fmla="*/ 12700 h 8"/>
                  <a:gd name="T12" fmla="*/ 65088 w 44"/>
                  <a:gd name="T13" fmla="*/ 4762 h 8"/>
                  <a:gd name="T14" fmla="*/ 66675 w 44"/>
                  <a:gd name="T15" fmla="*/ 1588 h 8"/>
                  <a:gd name="T16" fmla="*/ 1588 w 44"/>
                  <a:gd name="T17" fmla="*/ 0 h 8"/>
                  <a:gd name="T18" fmla="*/ 3175 w 44"/>
                  <a:gd name="T19" fmla="*/ 1588 h 8"/>
                  <a:gd name="T20" fmla="*/ 7938 w 44"/>
                  <a:gd name="T21" fmla="*/ 6350 h 8"/>
                  <a:gd name="T22" fmla="*/ 15875 w 44"/>
                  <a:gd name="T23" fmla="*/ 12700 h 8"/>
                  <a:gd name="T24" fmla="*/ 0 w 44"/>
                  <a:gd name="T25" fmla="*/ 12700 h 8"/>
                  <a:gd name="T26" fmla="*/ 0 w 44"/>
                  <a:gd name="T27" fmla="*/ 3175 h 8"/>
                  <a:gd name="T28" fmla="*/ 1588 w 44"/>
                  <a:gd name="T29" fmla="*/ 0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4"/>
                  <a:gd name="T46" fmla="*/ 0 h 8"/>
                  <a:gd name="T47" fmla="*/ 44 w 44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4" h="8">
                    <a:moveTo>
                      <a:pt x="42" y="1"/>
                    </a:moveTo>
                    <a:lnTo>
                      <a:pt x="43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4" y="8"/>
                    </a:lnTo>
                    <a:lnTo>
                      <a:pt x="36" y="8"/>
                    </a:lnTo>
                    <a:lnTo>
                      <a:pt x="41" y="3"/>
                    </a:lnTo>
                    <a:lnTo>
                      <a:pt x="42" y="1"/>
                    </a:lnTo>
                    <a:close/>
                    <a:moveTo>
                      <a:pt x="1" y="0"/>
                    </a:moveTo>
                    <a:lnTo>
                      <a:pt x="2" y="1"/>
                    </a:lnTo>
                    <a:lnTo>
                      <a:pt x="5" y="4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5C5C"/>
              </a:solidFill>
              <a:ln w="0">
                <a:solidFill>
                  <a:srgbClr val="5C5C5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8" name="Freeform 58"/>
              <p:cNvSpPr>
                <a:spLocks/>
              </p:cNvSpPr>
              <p:nvPr/>
            </p:nvSpPr>
            <p:spPr bwMode="auto">
              <a:xfrm>
                <a:off x="7069154" y="1104881"/>
                <a:ext cx="39687" cy="19050"/>
              </a:xfrm>
              <a:custGeom>
                <a:avLst/>
                <a:gdLst>
                  <a:gd name="T0" fmla="*/ 3175 w 25"/>
                  <a:gd name="T1" fmla="*/ 0 h 12"/>
                  <a:gd name="T2" fmla="*/ 36512 w 25"/>
                  <a:gd name="T3" fmla="*/ 0 h 12"/>
                  <a:gd name="T4" fmla="*/ 38100 w 25"/>
                  <a:gd name="T5" fmla="*/ 1588 h 12"/>
                  <a:gd name="T6" fmla="*/ 39687 w 25"/>
                  <a:gd name="T7" fmla="*/ 3175 h 12"/>
                  <a:gd name="T8" fmla="*/ 39687 w 25"/>
                  <a:gd name="T9" fmla="*/ 15875 h 12"/>
                  <a:gd name="T10" fmla="*/ 38100 w 25"/>
                  <a:gd name="T11" fmla="*/ 17463 h 12"/>
                  <a:gd name="T12" fmla="*/ 36512 w 25"/>
                  <a:gd name="T13" fmla="*/ 19050 h 12"/>
                  <a:gd name="T14" fmla="*/ 3175 w 25"/>
                  <a:gd name="T15" fmla="*/ 19050 h 12"/>
                  <a:gd name="T16" fmla="*/ 1587 w 25"/>
                  <a:gd name="T17" fmla="*/ 17463 h 12"/>
                  <a:gd name="T18" fmla="*/ 0 w 25"/>
                  <a:gd name="T19" fmla="*/ 15875 h 12"/>
                  <a:gd name="T20" fmla="*/ 0 w 25"/>
                  <a:gd name="T21" fmla="*/ 3175 h 12"/>
                  <a:gd name="T22" fmla="*/ 1587 w 25"/>
                  <a:gd name="T23" fmla="*/ 1588 h 12"/>
                  <a:gd name="T24" fmla="*/ 3175 w 25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12"/>
                  <a:gd name="T41" fmla="*/ 25 w 25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12">
                    <a:moveTo>
                      <a:pt x="2" y="0"/>
                    </a:moveTo>
                    <a:lnTo>
                      <a:pt x="23" y="0"/>
                    </a:lnTo>
                    <a:lnTo>
                      <a:pt x="24" y="1"/>
                    </a:lnTo>
                    <a:lnTo>
                      <a:pt x="25" y="2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3" y="12"/>
                    </a:lnTo>
                    <a:lnTo>
                      <a:pt x="2" y="12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22222"/>
              </a:solidFill>
              <a:ln w="0">
                <a:solidFill>
                  <a:srgbClr val="2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9" name="Freeform 59"/>
              <p:cNvSpPr>
                <a:spLocks/>
              </p:cNvSpPr>
              <p:nvPr/>
            </p:nvSpPr>
            <p:spPr bwMode="auto">
              <a:xfrm>
                <a:off x="7050104" y="846118"/>
                <a:ext cx="71437" cy="55563"/>
              </a:xfrm>
              <a:custGeom>
                <a:avLst/>
                <a:gdLst>
                  <a:gd name="T0" fmla="*/ 3175 w 45"/>
                  <a:gd name="T1" fmla="*/ 0 h 35"/>
                  <a:gd name="T2" fmla="*/ 15875 w 45"/>
                  <a:gd name="T3" fmla="*/ 12700 h 35"/>
                  <a:gd name="T4" fmla="*/ 23812 w 45"/>
                  <a:gd name="T5" fmla="*/ 17463 h 35"/>
                  <a:gd name="T6" fmla="*/ 31750 w 45"/>
                  <a:gd name="T7" fmla="*/ 22225 h 35"/>
                  <a:gd name="T8" fmla="*/ 39687 w 45"/>
                  <a:gd name="T9" fmla="*/ 25400 h 35"/>
                  <a:gd name="T10" fmla="*/ 49212 w 45"/>
                  <a:gd name="T11" fmla="*/ 22225 h 35"/>
                  <a:gd name="T12" fmla="*/ 57150 w 45"/>
                  <a:gd name="T13" fmla="*/ 14288 h 35"/>
                  <a:gd name="T14" fmla="*/ 65087 w 45"/>
                  <a:gd name="T15" fmla="*/ 7938 h 35"/>
                  <a:gd name="T16" fmla="*/ 68262 w 45"/>
                  <a:gd name="T17" fmla="*/ 1588 h 35"/>
                  <a:gd name="T18" fmla="*/ 69850 w 45"/>
                  <a:gd name="T19" fmla="*/ 4763 h 35"/>
                  <a:gd name="T20" fmla="*/ 71437 w 45"/>
                  <a:gd name="T21" fmla="*/ 26988 h 35"/>
                  <a:gd name="T22" fmla="*/ 65087 w 45"/>
                  <a:gd name="T23" fmla="*/ 53975 h 35"/>
                  <a:gd name="T24" fmla="*/ 61912 w 45"/>
                  <a:gd name="T25" fmla="*/ 47625 h 35"/>
                  <a:gd name="T26" fmla="*/ 57150 w 45"/>
                  <a:gd name="T27" fmla="*/ 41275 h 35"/>
                  <a:gd name="T28" fmla="*/ 50800 w 45"/>
                  <a:gd name="T29" fmla="*/ 33338 h 35"/>
                  <a:gd name="T30" fmla="*/ 44450 w 45"/>
                  <a:gd name="T31" fmla="*/ 26988 h 35"/>
                  <a:gd name="T32" fmla="*/ 38100 w 45"/>
                  <a:gd name="T33" fmla="*/ 25400 h 35"/>
                  <a:gd name="T34" fmla="*/ 33337 w 45"/>
                  <a:gd name="T35" fmla="*/ 26988 h 35"/>
                  <a:gd name="T36" fmla="*/ 28575 w 45"/>
                  <a:gd name="T37" fmla="*/ 33338 h 35"/>
                  <a:gd name="T38" fmla="*/ 23812 w 45"/>
                  <a:gd name="T39" fmla="*/ 41275 h 35"/>
                  <a:gd name="T40" fmla="*/ 20637 w 45"/>
                  <a:gd name="T41" fmla="*/ 47625 h 35"/>
                  <a:gd name="T42" fmla="*/ 19050 w 45"/>
                  <a:gd name="T43" fmla="*/ 53975 h 35"/>
                  <a:gd name="T44" fmla="*/ 17462 w 45"/>
                  <a:gd name="T45" fmla="*/ 55563 h 35"/>
                  <a:gd name="T46" fmla="*/ 15875 w 45"/>
                  <a:gd name="T47" fmla="*/ 52388 h 35"/>
                  <a:gd name="T48" fmla="*/ 12700 w 45"/>
                  <a:gd name="T49" fmla="*/ 47625 h 35"/>
                  <a:gd name="T50" fmla="*/ 7937 w 45"/>
                  <a:gd name="T51" fmla="*/ 39688 h 35"/>
                  <a:gd name="T52" fmla="*/ 4762 w 45"/>
                  <a:gd name="T53" fmla="*/ 34925 h 35"/>
                  <a:gd name="T54" fmla="*/ 1587 w 45"/>
                  <a:gd name="T55" fmla="*/ 30163 h 35"/>
                  <a:gd name="T56" fmla="*/ 0 w 45"/>
                  <a:gd name="T57" fmla="*/ 28575 h 35"/>
                  <a:gd name="T58" fmla="*/ 1587 w 45"/>
                  <a:gd name="T59" fmla="*/ 3175 h 35"/>
                  <a:gd name="T60" fmla="*/ 3175 w 45"/>
                  <a:gd name="T61" fmla="*/ 0 h 3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5"/>
                  <a:gd name="T94" fmla="*/ 0 h 35"/>
                  <a:gd name="T95" fmla="*/ 45 w 45"/>
                  <a:gd name="T96" fmla="*/ 35 h 3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5" h="35">
                    <a:moveTo>
                      <a:pt x="2" y="0"/>
                    </a:moveTo>
                    <a:lnTo>
                      <a:pt x="10" y="8"/>
                    </a:lnTo>
                    <a:lnTo>
                      <a:pt x="15" y="11"/>
                    </a:lnTo>
                    <a:lnTo>
                      <a:pt x="20" y="14"/>
                    </a:lnTo>
                    <a:lnTo>
                      <a:pt x="25" y="16"/>
                    </a:lnTo>
                    <a:lnTo>
                      <a:pt x="31" y="14"/>
                    </a:lnTo>
                    <a:lnTo>
                      <a:pt x="36" y="9"/>
                    </a:lnTo>
                    <a:lnTo>
                      <a:pt x="41" y="5"/>
                    </a:lnTo>
                    <a:lnTo>
                      <a:pt x="43" y="1"/>
                    </a:lnTo>
                    <a:lnTo>
                      <a:pt x="44" y="3"/>
                    </a:lnTo>
                    <a:lnTo>
                      <a:pt x="45" y="17"/>
                    </a:lnTo>
                    <a:lnTo>
                      <a:pt x="41" y="34"/>
                    </a:lnTo>
                    <a:lnTo>
                      <a:pt x="39" y="30"/>
                    </a:lnTo>
                    <a:lnTo>
                      <a:pt x="36" y="26"/>
                    </a:lnTo>
                    <a:lnTo>
                      <a:pt x="32" y="21"/>
                    </a:lnTo>
                    <a:lnTo>
                      <a:pt x="28" y="17"/>
                    </a:lnTo>
                    <a:lnTo>
                      <a:pt x="24" y="16"/>
                    </a:lnTo>
                    <a:lnTo>
                      <a:pt x="21" y="17"/>
                    </a:lnTo>
                    <a:lnTo>
                      <a:pt x="18" y="21"/>
                    </a:lnTo>
                    <a:lnTo>
                      <a:pt x="15" y="26"/>
                    </a:lnTo>
                    <a:lnTo>
                      <a:pt x="13" y="30"/>
                    </a:lnTo>
                    <a:lnTo>
                      <a:pt x="12" y="34"/>
                    </a:lnTo>
                    <a:lnTo>
                      <a:pt x="11" y="35"/>
                    </a:lnTo>
                    <a:lnTo>
                      <a:pt x="10" y="33"/>
                    </a:lnTo>
                    <a:lnTo>
                      <a:pt x="8" y="30"/>
                    </a:lnTo>
                    <a:lnTo>
                      <a:pt x="5" y="25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0" name="Freeform 60"/>
              <p:cNvSpPr>
                <a:spLocks/>
              </p:cNvSpPr>
              <p:nvPr/>
            </p:nvSpPr>
            <p:spPr bwMode="auto">
              <a:xfrm>
                <a:off x="7062804" y="871518"/>
                <a:ext cx="44450" cy="211138"/>
              </a:xfrm>
              <a:custGeom>
                <a:avLst/>
                <a:gdLst>
                  <a:gd name="T0" fmla="*/ 22225 w 28"/>
                  <a:gd name="T1" fmla="*/ 0 h 133"/>
                  <a:gd name="T2" fmla="*/ 26988 w 28"/>
                  <a:gd name="T3" fmla="*/ 0 h 133"/>
                  <a:gd name="T4" fmla="*/ 34925 w 28"/>
                  <a:gd name="T5" fmla="*/ 3175 h 133"/>
                  <a:gd name="T6" fmla="*/ 34925 w 28"/>
                  <a:gd name="T7" fmla="*/ 4763 h 133"/>
                  <a:gd name="T8" fmla="*/ 36513 w 28"/>
                  <a:gd name="T9" fmla="*/ 6350 h 133"/>
                  <a:gd name="T10" fmla="*/ 36513 w 28"/>
                  <a:gd name="T11" fmla="*/ 12700 h 133"/>
                  <a:gd name="T12" fmla="*/ 34925 w 28"/>
                  <a:gd name="T13" fmla="*/ 15875 h 133"/>
                  <a:gd name="T14" fmla="*/ 34925 w 28"/>
                  <a:gd name="T15" fmla="*/ 17463 h 133"/>
                  <a:gd name="T16" fmla="*/ 34925 w 28"/>
                  <a:gd name="T17" fmla="*/ 20638 h 133"/>
                  <a:gd name="T18" fmla="*/ 33338 w 28"/>
                  <a:gd name="T19" fmla="*/ 22225 h 133"/>
                  <a:gd name="T20" fmla="*/ 33338 w 28"/>
                  <a:gd name="T21" fmla="*/ 22225 h 133"/>
                  <a:gd name="T22" fmla="*/ 36513 w 28"/>
                  <a:gd name="T23" fmla="*/ 36513 h 133"/>
                  <a:gd name="T24" fmla="*/ 39688 w 28"/>
                  <a:gd name="T25" fmla="*/ 47625 h 133"/>
                  <a:gd name="T26" fmla="*/ 41275 w 28"/>
                  <a:gd name="T27" fmla="*/ 60325 h 133"/>
                  <a:gd name="T28" fmla="*/ 42863 w 28"/>
                  <a:gd name="T29" fmla="*/ 71438 h 133"/>
                  <a:gd name="T30" fmla="*/ 44450 w 28"/>
                  <a:gd name="T31" fmla="*/ 79375 h 133"/>
                  <a:gd name="T32" fmla="*/ 44450 w 28"/>
                  <a:gd name="T33" fmla="*/ 134938 h 133"/>
                  <a:gd name="T34" fmla="*/ 44450 w 28"/>
                  <a:gd name="T35" fmla="*/ 152400 h 133"/>
                  <a:gd name="T36" fmla="*/ 44450 w 28"/>
                  <a:gd name="T37" fmla="*/ 187325 h 133"/>
                  <a:gd name="T38" fmla="*/ 42863 w 28"/>
                  <a:gd name="T39" fmla="*/ 192088 h 133"/>
                  <a:gd name="T40" fmla="*/ 30163 w 28"/>
                  <a:gd name="T41" fmla="*/ 204788 h 133"/>
                  <a:gd name="T42" fmla="*/ 23812 w 28"/>
                  <a:gd name="T43" fmla="*/ 209550 h 133"/>
                  <a:gd name="T44" fmla="*/ 20638 w 28"/>
                  <a:gd name="T45" fmla="*/ 211138 h 133"/>
                  <a:gd name="T46" fmla="*/ 19050 w 28"/>
                  <a:gd name="T47" fmla="*/ 209550 h 133"/>
                  <a:gd name="T48" fmla="*/ 12700 w 28"/>
                  <a:gd name="T49" fmla="*/ 204788 h 133"/>
                  <a:gd name="T50" fmla="*/ 7938 w 28"/>
                  <a:gd name="T51" fmla="*/ 198438 h 133"/>
                  <a:gd name="T52" fmla="*/ 1588 w 28"/>
                  <a:gd name="T53" fmla="*/ 192088 h 133"/>
                  <a:gd name="T54" fmla="*/ 0 w 28"/>
                  <a:gd name="T55" fmla="*/ 187325 h 133"/>
                  <a:gd name="T56" fmla="*/ 0 w 28"/>
                  <a:gd name="T57" fmla="*/ 160338 h 133"/>
                  <a:gd name="T58" fmla="*/ 1588 w 28"/>
                  <a:gd name="T59" fmla="*/ 134938 h 133"/>
                  <a:gd name="T60" fmla="*/ 3175 w 28"/>
                  <a:gd name="T61" fmla="*/ 127000 h 133"/>
                  <a:gd name="T62" fmla="*/ 3175 w 28"/>
                  <a:gd name="T63" fmla="*/ 123825 h 133"/>
                  <a:gd name="T64" fmla="*/ 6350 w 28"/>
                  <a:gd name="T65" fmla="*/ 103188 h 133"/>
                  <a:gd name="T66" fmla="*/ 7938 w 28"/>
                  <a:gd name="T67" fmla="*/ 82550 h 133"/>
                  <a:gd name="T68" fmla="*/ 11113 w 28"/>
                  <a:gd name="T69" fmla="*/ 65088 h 133"/>
                  <a:gd name="T70" fmla="*/ 14288 w 28"/>
                  <a:gd name="T71" fmla="*/ 47625 h 133"/>
                  <a:gd name="T72" fmla="*/ 17463 w 28"/>
                  <a:gd name="T73" fmla="*/ 34925 h 133"/>
                  <a:gd name="T74" fmla="*/ 19050 w 28"/>
                  <a:gd name="T75" fmla="*/ 26988 h 133"/>
                  <a:gd name="T76" fmla="*/ 19050 w 28"/>
                  <a:gd name="T77" fmla="*/ 22225 h 133"/>
                  <a:gd name="T78" fmla="*/ 19050 w 28"/>
                  <a:gd name="T79" fmla="*/ 19050 h 133"/>
                  <a:gd name="T80" fmla="*/ 19050 w 28"/>
                  <a:gd name="T81" fmla="*/ 17463 h 133"/>
                  <a:gd name="T82" fmla="*/ 17463 w 28"/>
                  <a:gd name="T83" fmla="*/ 14288 h 133"/>
                  <a:gd name="T84" fmla="*/ 17463 w 28"/>
                  <a:gd name="T85" fmla="*/ 11113 h 133"/>
                  <a:gd name="T86" fmla="*/ 15875 w 28"/>
                  <a:gd name="T87" fmla="*/ 7938 h 133"/>
                  <a:gd name="T88" fmla="*/ 15875 w 28"/>
                  <a:gd name="T89" fmla="*/ 6350 h 133"/>
                  <a:gd name="T90" fmla="*/ 17463 w 28"/>
                  <a:gd name="T91" fmla="*/ 4763 h 133"/>
                  <a:gd name="T92" fmla="*/ 19050 w 28"/>
                  <a:gd name="T93" fmla="*/ 3175 h 133"/>
                  <a:gd name="T94" fmla="*/ 22225 w 28"/>
                  <a:gd name="T95" fmla="*/ 0 h 1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8"/>
                  <a:gd name="T145" fmla="*/ 0 h 133"/>
                  <a:gd name="T146" fmla="*/ 28 w 28"/>
                  <a:gd name="T147" fmla="*/ 133 h 13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8" h="133">
                    <a:moveTo>
                      <a:pt x="14" y="0"/>
                    </a:moveTo>
                    <a:lnTo>
                      <a:pt x="17" y="0"/>
                    </a:lnTo>
                    <a:lnTo>
                      <a:pt x="22" y="2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3" y="8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3" y="23"/>
                    </a:lnTo>
                    <a:lnTo>
                      <a:pt x="25" y="30"/>
                    </a:lnTo>
                    <a:lnTo>
                      <a:pt x="26" y="38"/>
                    </a:lnTo>
                    <a:lnTo>
                      <a:pt x="27" y="45"/>
                    </a:lnTo>
                    <a:lnTo>
                      <a:pt x="28" y="50"/>
                    </a:lnTo>
                    <a:lnTo>
                      <a:pt x="28" y="85"/>
                    </a:lnTo>
                    <a:lnTo>
                      <a:pt x="28" y="9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19" y="129"/>
                    </a:lnTo>
                    <a:lnTo>
                      <a:pt x="15" y="132"/>
                    </a:lnTo>
                    <a:lnTo>
                      <a:pt x="13" y="133"/>
                    </a:lnTo>
                    <a:lnTo>
                      <a:pt x="12" y="132"/>
                    </a:lnTo>
                    <a:lnTo>
                      <a:pt x="8" y="129"/>
                    </a:lnTo>
                    <a:lnTo>
                      <a:pt x="5" y="125"/>
                    </a:lnTo>
                    <a:lnTo>
                      <a:pt x="1" y="121"/>
                    </a:lnTo>
                    <a:lnTo>
                      <a:pt x="0" y="118"/>
                    </a:lnTo>
                    <a:lnTo>
                      <a:pt x="0" y="101"/>
                    </a:lnTo>
                    <a:lnTo>
                      <a:pt x="1" y="85"/>
                    </a:lnTo>
                    <a:lnTo>
                      <a:pt x="2" y="80"/>
                    </a:lnTo>
                    <a:lnTo>
                      <a:pt x="2" y="78"/>
                    </a:lnTo>
                    <a:lnTo>
                      <a:pt x="4" y="65"/>
                    </a:lnTo>
                    <a:lnTo>
                      <a:pt x="5" y="52"/>
                    </a:lnTo>
                    <a:lnTo>
                      <a:pt x="7" y="41"/>
                    </a:lnTo>
                    <a:lnTo>
                      <a:pt x="9" y="30"/>
                    </a:lnTo>
                    <a:lnTo>
                      <a:pt x="11" y="22"/>
                    </a:lnTo>
                    <a:lnTo>
                      <a:pt x="12" y="17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2" y="11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0" y="5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22222"/>
              </a:solidFill>
              <a:ln w="0">
                <a:solidFill>
                  <a:srgbClr val="22222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1" name="Freeform 61"/>
              <p:cNvSpPr>
                <a:spLocks/>
              </p:cNvSpPr>
              <p:nvPr/>
            </p:nvSpPr>
            <p:spPr bwMode="auto">
              <a:xfrm>
                <a:off x="6958029" y="1138218"/>
                <a:ext cx="38100" cy="31750"/>
              </a:xfrm>
              <a:custGeom>
                <a:avLst/>
                <a:gdLst>
                  <a:gd name="T0" fmla="*/ 30163 w 24"/>
                  <a:gd name="T1" fmla="*/ 0 h 20"/>
                  <a:gd name="T2" fmla="*/ 38100 w 24"/>
                  <a:gd name="T3" fmla="*/ 0 h 20"/>
                  <a:gd name="T4" fmla="*/ 38100 w 24"/>
                  <a:gd name="T5" fmla="*/ 3175 h 20"/>
                  <a:gd name="T6" fmla="*/ 31750 w 24"/>
                  <a:gd name="T7" fmla="*/ 3175 h 20"/>
                  <a:gd name="T8" fmla="*/ 22225 w 24"/>
                  <a:gd name="T9" fmla="*/ 7938 h 20"/>
                  <a:gd name="T10" fmla="*/ 12700 w 24"/>
                  <a:gd name="T11" fmla="*/ 15875 h 20"/>
                  <a:gd name="T12" fmla="*/ 9525 w 24"/>
                  <a:gd name="T13" fmla="*/ 22225 h 20"/>
                  <a:gd name="T14" fmla="*/ 6350 w 24"/>
                  <a:gd name="T15" fmla="*/ 28575 h 20"/>
                  <a:gd name="T16" fmla="*/ 4763 w 24"/>
                  <a:gd name="T17" fmla="*/ 31750 h 20"/>
                  <a:gd name="T18" fmla="*/ 0 w 24"/>
                  <a:gd name="T19" fmla="*/ 22225 h 20"/>
                  <a:gd name="T20" fmla="*/ 0 w 24"/>
                  <a:gd name="T21" fmla="*/ 22225 h 20"/>
                  <a:gd name="T22" fmla="*/ 11112 w 24"/>
                  <a:gd name="T23" fmla="*/ 9525 h 20"/>
                  <a:gd name="T24" fmla="*/ 22225 w 24"/>
                  <a:gd name="T25" fmla="*/ 3175 h 20"/>
                  <a:gd name="T26" fmla="*/ 30163 w 24"/>
                  <a:gd name="T27" fmla="*/ 0 h 2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"/>
                  <a:gd name="T43" fmla="*/ 0 h 20"/>
                  <a:gd name="T44" fmla="*/ 24 w 24"/>
                  <a:gd name="T45" fmla="*/ 20 h 2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" h="20">
                    <a:moveTo>
                      <a:pt x="19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0" y="2"/>
                    </a:lnTo>
                    <a:lnTo>
                      <a:pt x="14" y="5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7" y="6"/>
                    </a:lnTo>
                    <a:lnTo>
                      <a:pt x="14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2" name="Freeform 62"/>
              <p:cNvSpPr>
                <a:spLocks/>
              </p:cNvSpPr>
              <p:nvPr/>
            </p:nvSpPr>
            <p:spPr bwMode="auto">
              <a:xfrm>
                <a:off x="7189804" y="1133456"/>
                <a:ext cx="33337" cy="31750"/>
              </a:xfrm>
              <a:custGeom>
                <a:avLst/>
                <a:gdLst>
                  <a:gd name="T0" fmla="*/ 1587 w 21"/>
                  <a:gd name="T1" fmla="*/ 0 h 20"/>
                  <a:gd name="T2" fmla="*/ 17462 w 21"/>
                  <a:gd name="T3" fmla="*/ 0 h 20"/>
                  <a:gd name="T4" fmla="*/ 25400 w 21"/>
                  <a:gd name="T5" fmla="*/ 1588 h 20"/>
                  <a:gd name="T6" fmla="*/ 30162 w 21"/>
                  <a:gd name="T7" fmla="*/ 7938 h 20"/>
                  <a:gd name="T8" fmla="*/ 31750 w 21"/>
                  <a:gd name="T9" fmla="*/ 14288 h 20"/>
                  <a:gd name="T10" fmla="*/ 33337 w 21"/>
                  <a:gd name="T11" fmla="*/ 23812 h 20"/>
                  <a:gd name="T12" fmla="*/ 33337 w 21"/>
                  <a:gd name="T13" fmla="*/ 30163 h 20"/>
                  <a:gd name="T14" fmla="*/ 31750 w 21"/>
                  <a:gd name="T15" fmla="*/ 31750 h 20"/>
                  <a:gd name="T16" fmla="*/ 30162 w 21"/>
                  <a:gd name="T17" fmla="*/ 31750 h 20"/>
                  <a:gd name="T18" fmla="*/ 28575 w 21"/>
                  <a:gd name="T19" fmla="*/ 31750 h 20"/>
                  <a:gd name="T20" fmla="*/ 26987 w 21"/>
                  <a:gd name="T21" fmla="*/ 31750 h 20"/>
                  <a:gd name="T22" fmla="*/ 19050 w 21"/>
                  <a:gd name="T23" fmla="*/ 30163 h 20"/>
                  <a:gd name="T24" fmla="*/ 23812 w 21"/>
                  <a:gd name="T25" fmla="*/ 25400 h 20"/>
                  <a:gd name="T26" fmla="*/ 25400 w 21"/>
                  <a:gd name="T27" fmla="*/ 23812 h 20"/>
                  <a:gd name="T28" fmla="*/ 25400 w 21"/>
                  <a:gd name="T29" fmla="*/ 15875 h 20"/>
                  <a:gd name="T30" fmla="*/ 23812 w 21"/>
                  <a:gd name="T31" fmla="*/ 11112 h 20"/>
                  <a:gd name="T32" fmla="*/ 20637 w 21"/>
                  <a:gd name="T33" fmla="*/ 7938 h 20"/>
                  <a:gd name="T34" fmla="*/ 14287 w 21"/>
                  <a:gd name="T35" fmla="*/ 4762 h 20"/>
                  <a:gd name="T36" fmla="*/ 7937 w 21"/>
                  <a:gd name="T37" fmla="*/ 1588 h 20"/>
                  <a:gd name="T38" fmla="*/ 1587 w 21"/>
                  <a:gd name="T39" fmla="*/ 1588 h 20"/>
                  <a:gd name="T40" fmla="*/ 0 w 21"/>
                  <a:gd name="T41" fmla="*/ 1588 h 20"/>
                  <a:gd name="T42" fmla="*/ 1587 w 21"/>
                  <a:gd name="T43" fmla="*/ 0 h 2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1"/>
                  <a:gd name="T67" fmla="*/ 0 h 20"/>
                  <a:gd name="T68" fmla="*/ 21 w 21"/>
                  <a:gd name="T69" fmla="*/ 20 h 2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1" h="20">
                    <a:moveTo>
                      <a:pt x="1" y="0"/>
                    </a:moveTo>
                    <a:lnTo>
                      <a:pt x="11" y="0"/>
                    </a:lnTo>
                    <a:lnTo>
                      <a:pt x="16" y="1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21" y="15"/>
                    </a:lnTo>
                    <a:lnTo>
                      <a:pt x="21" y="19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8" y="20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0"/>
                    </a:lnTo>
                    <a:lnTo>
                      <a:pt x="15" y="7"/>
                    </a:lnTo>
                    <a:lnTo>
                      <a:pt x="13" y="5"/>
                    </a:lnTo>
                    <a:lnTo>
                      <a:pt x="9" y="3"/>
                    </a:lnTo>
                    <a:lnTo>
                      <a:pt x="5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72" name="Группа 270"/>
            <p:cNvGrpSpPr>
              <a:grpSpLocks/>
            </p:cNvGrpSpPr>
            <p:nvPr/>
          </p:nvGrpSpPr>
          <p:grpSpPr bwMode="auto">
            <a:xfrm>
              <a:off x="4398414" y="1695978"/>
              <a:ext cx="344494" cy="981450"/>
              <a:chOff x="6469082" y="758806"/>
              <a:chExt cx="304800" cy="868363"/>
            </a:xfrm>
          </p:grpSpPr>
          <p:sp>
            <p:nvSpPr>
              <p:cNvPr id="2080" name="Freeform 63"/>
              <p:cNvSpPr>
                <a:spLocks noEditPoints="1"/>
              </p:cNvSpPr>
              <p:nvPr/>
            </p:nvSpPr>
            <p:spPr bwMode="auto">
              <a:xfrm>
                <a:off x="6469082" y="758806"/>
                <a:ext cx="304800" cy="868363"/>
              </a:xfrm>
              <a:custGeom>
                <a:avLst/>
                <a:gdLst>
                  <a:gd name="T0" fmla="*/ 219075 w 192"/>
                  <a:gd name="T1" fmla="*/ 436563 h 547"/>
                  <a:gd name="T2" fmla="*/ 152400 w 192"/>
                  <a:gd name="T3" fmla="*/ 3175 h 547"/>
                  <a:gd name="T4" fmla="*/ 177800 w 192"/>
                  <a:gd name="T5" fmla="*/ 28575 h 547"/>
                  <a:gd name="T6" fmla="*/ 195262 w 192"/>
                  <a:gd name="T7" fmla="*/ 63500 h 547"/>
                  <a:gd name="T8" fmla="*/ 187325 w 192"/>
                  <a:gd name="T9" fmla="*/ 114300 h 547"/>
                  <a:gd name="T10" fmla="*/ 212725 w 192"/>
                  <a:gd name="T11" fmla="*/ 150813 h 547"/>
                  <a:gd name="T12" fmla="*/ 225425 w 192"/>
                  <a:gd name="T13" fmla="*/ 171450 h 547"/>
                  <a:gd name="T14" fmla="*/ 225425 w 192"/>
                  <a:gd name="T15" fmla="*/ 182563 h 547"/>
                  <a:gd name="T16" fmla="*/ 215900 w 192"/>
                  <a:gd name="T17" fmla="*/ 177800 h 547"/>
                  <a:gd name="T18" fmla="*/ 219075 w 192"/>
                  <a:gd name="T19" fmla="*/ 184150 h 547"/>
                  <a:gd name="T20" fmla="*/ 215900 w 192"/>
                  <a:gd name="T21" fmla="*/ 188913 h 547"/>
                  <a:gd name="T22" fmla="*/ 211138 w 192"/>
                  <a:gd name="T23" fmla="*/ 273050 h 547"/>
                  <a:gd name="T24" fmla="*/ 234950 w 192"/>
                  <a:gd name="T25" fmla="*/ 417513 h 547"/>
                  <a:gd name="T26" fmla="*/ 228600 w 192"/>
                  <a:gd name="T27" fmla="*/ 465138 h 547"/>
                  <a:gd name="T28" fmla="*/ 233363 w 192"/>
                  <a:gd name="T29" fmla="*/ 485775 h 547"/>
                  <a:gd name="T30" fmla="*/ 258763 w 192"/>
                  <a:gd name="T31" fmla="*/ 560388 h 547"/>
                  <a:gd name="T32" fmla="*/ 266700 w 192"/>
                  <a:gd name="T33" fmla="*/ 677863 h 547"/>
                  <a:gd name="T34" fmla="*/ 276225 w 192"/>
                  <a:gd name="T35" fmla="*/ 835025 h 547"/>
                  <a:gd name="T36" fmla="*/ 279400 w 192"/>
                  <a:gd name="T37" fmla="*/ 868363 h 547"/>
                  <a:gd name="T38" fmla="*/ 239713 w 192"/>
                  <a:gd name="T39" fmla="*/ 838200 h 547"/>
                  <a:gd name="T40" fmla="*/ 234950 w 192"/>
                  <a:gd name="T41" fmla="*/ 849313 h 547"/>
                  <a:gd name="T42" fmla="*/ 223838 w 192"/>
                  <a:gd name="T43" fmla="*/ 838200 h 547"/>
                  <a:gd name="T44" fmla="*/ 227013 w 192"/>
                  <a:gd name="T45" fmla="*/ 793750 h 547"/>
                  <a:gd name="T46" fmla="*/ 207963 w 192"/>
                  <a:gd name="T47" fmla="*/ 660400 h 547"/>
                  <a:gd name="T48" fmla="*/ 195262 w 192"/>
                  <a:gd name="T49" fmla="*/ 576263 h 547"/>
                  <a:gd name="T50" fmla="*/ 155575 w 192"/>
                  <a:gd name="T51" fmla="*/ 550863 h 547"/>
                  <a:gd name="T52" fmla="*/ 109538 w 192"/>
                  <a:gd name="T53" fmla="*/ 503238 h 547"/>
                  <a:gd name="T54" fmla="*/ 93662 w 192"/>
                  <a:gd name="T55" fmla="*/ 622300 h 547"/>
                  <a:gd name="T56" fmla="*/ 79375 w 192"/>
                  <a:gd name="T57" fmla="*/ 755650 h 547"/>
                  <a:gd name="T58" fmla="*/ 90487 w 192"/>
                  <a:gd name="T59" fmla="*/ 825500 h 547"/>
                  <a:gd name="T60" fmla="*/ 87312 w 192"/>
                  <a:gd name="T61" fmla="*/ 863600 h 547"/>
                  <a:gd name="T62" fmla="*/ 53975 w 192"/>
                  <a:gd name="T63" fmla="*/ 819150 h 547"/>
                  <a:gd name="T64" fmla="*/ 39687 w 192"/>
                  <a:gd name="T65" fmla="*/ 669925 h 547"/>
                  <a:gd name="T66" fmla="*/ 30163 w 192"/>
                  <a:gd name="T67" fmla="*/ 579438 h 547"/>
                  <a:gd name="T68" fmla="*/ 17463 w 192"/>
                  <a:gd name="T69" fmla="*/ 495300 h 547"/>
                  <a:gd name="T70" fmla="*/ 7938 w 192"/>
                  <a:gd name="T71" fmla="*/ 407988 h 547"/>
                  <a:gd name="T72" fmla="*/ 4763 w 192"/>
                  <a:gd name="T73" fmla="*/ 207963 h 547"/>
                  <a:gd name="T74" fmla="*/ 31750 w 192"/>
                  <a:gd name="T75" fmla="*/ 161925 h 547"/>
                  <a:gd name="T76" fmla="*/ 52388 w 192"/>
                  <a:gd name="T77" fmla="*/ 217488 h 547"/>
                  <a:gd name="T78" fmla="*/ 34925 w 192"/>
                  <a:gd name="T79" fmla="*/ 363538 h 547"/>
                  <a:gd name="T80" fmla="*/ 96837 w 192"/>
                  <a:gd name="T81" fmla="*/ 334963 h 547"/>
                  <a:gd name="T82" fmla="*/ 136525 w 192"/>
                  <a:gd name="T83" fmla="*/ 349250 h 547"/>
                  <a:gd name="T84" fmla="*/ 188912 w 192"/>
                  <a:gd name="T85" fmla="*/ 338138 h 547"/>
                  <a:gd name="T86" fmla="*/ 209550 w 192"/>
                  <a:gd name="T87" fmla="*/ 401638 h 547"/>
                  <a:gd name="T88" fmla="*/ 188912 w 192"/>
                  <a:gd name="T89" fmla="*/ 328613 h 547"/>
                  <a:gd name="T90" fmla="*/ 190500 w 192"/>
                  <a:gd name="T91" fmla="*/ 242888 h 547"/>
                  <a:gd name="T92" fmla="*/ 188912 w 192"/>
                  <a:gd name="T93" fmla="*/ 173038 h 547"/>
                  <a:gd name="T94" fmla="*/ 173037 w 192"/>
                  <a:gd name="T95" fmla="*/ 160338 h 547"/>
                  <a:gd name="T96" fmla="*/ 187325 w 192"/>
                  <a:gd name="T97" fmla="*/ 173038 h 547"/>
                  <a:gd name="T98" fmla="*/ 157162 w 192"/>
                  <a:gd name="T99" fmla="*/ 152400 h 547"/>
                  <a:gd name="T100" fmla="*/ 136525 w 192"/>
                  <a:gd name="T101" fmla="*/ 127000 h 547"/>
                  <a:gd name="T102" fmla="*/ 122238 w 192"/>
                  <a:gd name="T103" fmla="*/ 165100 h 547"/>
                  <a:gd name="T104" fmla="*/ 88900 w 192"/>
                  <a:gd name="T105" fmla="*/ 147638 h 547"/>
                  <a:gd name="T106" fmla="*/ 68263 w 192"/>
                  <a:gd name="T107" fmla="*/ 119063 h 547"/>
                  <a:gd name="T108" fmla="*/ 61913 w 192"/>
                  <a:gd name="T109" fmla="*/ 96838 h 547"/>
                  <a:gd name="T110" fmla="*/ 58738 w 192"/>
                  <a:gd name="T111" fmla="*/ 85725 h 547"/>
                  <a:gd name="T112" fmla="*/ 69850 w 192"/>
                  <a:gd name="T113" fmla="*/ 58738 h 547"/>
                  <a:gd name="T114" fmla="*/ 112713 w 192"/>
                  <a:gd name="T115" fmla="*/ 6350 h 5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92"/>
                  <a:gd name="T175" fmla="*/ 0 h 547"/>
                  <a:gd name="T176" fmla="*/ 192 w 192"/>
                  <a:gd name="T177" fmla="*/ 547 h 54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92" h="547">
                    <a:moveTo>
                      <a:pt x="132" y="269"/>
                    </a:moveTo>
                    <a:lnTo>
                      <a:pt x="135" y="276"/>
                    </a:lnTo>
                    <a:lnTo>
                      <a:pt x="139" y="291"/>
                    </a:lnTo>
                    <a:lnTo>
                      <a:pt x="139" y="285"/>
                    </a:lnTo>
                    <a:lnTo>
                      <a:pt x="138" y="275"/>
                    </a:lnTo>
                    <a:lnTo>
                      <a:pt x="136" y="272"/>
                    </a:lnTo>
                    <a:lnTo>
                      <a:pt x="132" y="269"/>
                    </a:lnTo>
                    <a:close/>
                    <a:moveTo>
                      <a:pt x="85" y="0"/>
                    </a:moveTo>
                    <a:lnTo>
                      <a:pt x="91" y="0"/>
                    </a:lnTo>
                    <a:lnTo>
                      <a:pt x="96" y="2"/>
                    </a:lnTo>
                    <a:lnTo>
                      <a:pt x="99" y="5"/>
                    </a:lnTo>
                    <a:lnTo>
                      <a:pt x="103" y="10"/>
                    </a:lnTo>
                    <a:lnTo>
                      <a:pt x="107" y="14"/>
                    </a:lnTo>
                    <a:lnTo>
                      <a:pt x="109" y="16"/>
                    </a:lnTo>
                    <a:lnTo>
                      <a:pt x="112" y="18"/>
                    </a:lnTo>
                    <a:lnTo>
                      <a:pt x="112" y="20"/>
                    </a:lnTo>
                    <a:lnTo>
                      <a:pt x="112" y="25"/>
                    </a:lnTo>
                    <a:lnTo>
                      <a:pt x="116" y="30"/>
                    </a:lnTo>
                    <a:lnTo>
                      <a:pt x="120" y="34"/>
                    </a:lnTo>
                    <a:lnTo>
                      <a:pt x="123" y="40"/>
                    </a:lnTo>
                    <a:lnTo>
                      <a:pt x="125" y="45"/>
                    </a:lnTo>
                    <a:lnTo>
                      <a:pt x="125" y="53"/>
                    </a:lnTo>
                    <a:lnTo>
                      <a:pt x="123" y="59"/>
                    </a:lnTo>
                    <a:lnTo>
                      <a:pt x="120" y="66"/>
                    </a:lnTo>
                    <a:lnTo>
                      <a:pt x="118" y="72"/>
                    </a:lnTo>
                    <a:lnTo>
                      <a:pt x="118" y="78"/>
                    </a:lnTo>
                    <a:lnTo>
                      <a:pt x="120" y="83"/>
                    </a:lnTo>
                    <a:lnTo>
                      <a:pt x="125" y="88"/>
                    </a:lnTo>
                    <a:lnTo>
                      <a:pt x="129" y="91"/>
                    </a:lnTo>
                    <a:lnTo>
                      <a:pt x="134" y="95"/>
                    </a:lnTo>
                    <a:lnTo>
                      <a:pt x="139" y="99"/>
                    </a:lnTo>
                    <a:lnTo>
                      <a:pt x="142" y="103"/>
                    </a:lnTo>
                    <a:lnTo>
                      <a:pt x="144" y="109"/>
                    </a:lnTo>
                    <a:lnTo>
                      <a:pt x="143" y="109"/>
                    </a:lnTo>
                    <a:lnTo>
                      <a:pt x="142" y="108"/>
                    </a:lnTo>
                    <a:lnTo>
                      <a:pt x="142" y="107"/>
                    </a:lnTo>
                    <a:lnTo>
                      <a:pt x="139" y="107"/>
                    </a:lnTo>
                    <a:lnTo>
                      <a:pt x="139" y="109"/>
                    </a:lnTo>
                    <a:lnTo>
                      <a:pt x="141" y="112"/>
                    </a:lnTo>
                    <a:lnTo>
                      <a:pt x="142" y="115"/>
                    </a:lnTo>
                    <a:lnTo>
                      <a:pt x="142" y="117"/>
                    </a:lnTo>
                    <a:lnTo>
                      <a:pt x="141" y="115"/>
                    </a:lnTo>
                    <a:lnTo>
                      <a:pt x="139" y="113"/>
                    </a:lnTo>
                    <a:lnTo>
                      <a:pt x="137" y="113"/>
                    </a:lnTo>
                    <a:lnTo>
                      <a:pt x="136" y="112"/>
                    </a:lnTo>
                    <a:lnTo>
                      <a:pt x="136" y="111"/>
                    </a:lnTo>
                    <a:lnTo>
                      <a:pt x="136" y="112"/>
                    </a:lnTo>
                    <a:lnTo>
                      <a:pt x="136" y="114"/>
                    </a:lnTo>
                    <a:lnTo>
                      <a:pt x="136" y="115"/>
                    </a:lnTo>
                    <a:lnTo>
                      <a:pt x="138" y="116"/>
                    </a:lnTo>
                    <a:lnTo>
                      <a:pt x="140" y="117"/>
                    </a:lnTo>
                    <a:lnTo>
                      <a:pt x="142" y="118"/>
                    </a:lnTo>
                    <a:lnTo>
                      <a:pt x="144" y="119"/>
                    </a:lnTo>
                    <a:lnTo>
                      <a:pt x="141" y="120"/>
                    </a:lnTo>
                    <a:lnTo>
                      <a:pt x="136" y="119"/>
                    </a:lnTo>
                    <a:lnTo>
                      <a:pt x="129" y="117"/>
                    </a:lnTo>
                    <a:lnTo>
                      <a:pt x="131" y="134"/>
                    </a:lnTo>
                    <a:lnTo>
                      <a:pt x="130" y="150"/>
                    </a:lnTo>
                    <a:lnTo>
                      <a:pt x="131" y="166"/>
                    </a:lnTo>
                    <a:lnTo>
                      <a:pt x="133" y="172"/>
                    </a:lnTo>
                    <a:lnTo>
                      <a:pt x="136" y="178"/>
                    </a:lnTo>
                    <a:lnTo>
                      <a:pt x="139" y="197"/>
                    </a:lnTo>
                    <a:lnTo>
                      <a:pt x="144" y="237"/>
                    </a:lnTo>
                    <a:lnTo>
                      <a:pt x="147" y="257"/>
                    </a:lnTo>
                    <a:lnTo>
                      <a:pt x="148" y="263"/>
                    </a:lnTo>
                    <a:lnTo>
                      <a:pt x="151" y="268"/>
                    </a:lnTo>
                    <a:lnTo>
                      <a:pt x="152" y="274"/>
                    </a:lnTo>
                    <a:lnTo>
                      <a:pt x="151" y="280"/>
                    </a:lnTo>
                    <a:lnTo>
                      <a:pt x="147" y="287"/>
                    </a:lnTo>
                    <a:lnTo>
                      <a:pt x="144" y="293"/>
                    </a:lnTo>
                    <a:lnTo>
                      <a:pt x="143" y="299"/>
                    </a:lnTo>
                    <a:lnTo>
                      <a:pt x="143" y="301"/>
                    </a:lnTo>
                    <a:lnTo>
                      <a:pt x="144" y="302"/>
                    </a:lnTo>
                    <a:lnTo>
                      <a:pt x="145" y="304"/>
                    </a:lnTo>
                    <a:lnTo>
                      <a:pt x="147" y="306"/>
                    </a:lnTo>
                    <a:lnTo>
                      <a:pt x="147" y="308"/>
                    </a:lnTo>
                    <a:lnTo>
                      <a:pt x="151" y="318"/>
                    </a:lnTo>
                    <a:lnTo>
                      <a:pt x="155" y="329"/>
                    </a:lnTo>
                    <a:lnTo>
                      <a:pt x="160" y="341"/>
                    </a:lnTo>
                    <a:lnTo>
                      <a:pt x="163" y="353"/>
                    </a:lnTo>
                    <a:lnTo>
                      <a:pt x="166" y="363"/>
                    </a:lnTo>
                    <a:lnTo>
                      <a:pt x="166" y="376"/>
                    </a:lnTo>
                    <a:lnTo>
                      <a:pt x="166" y="390"/>
                    </a:lnTo>
                    <a:lnTo>
                      <a:pt x="167" y="404"/>
                    </a:lnTo>
                    <a:lnTo>
                      <a:pt x="168" y="427"/>
                    </a:lnTo>
                    <a:lnTo>
                      <a:pt x="166" y="448"/>
                    </a:lnTo>
                    <a:lnTo>
                      <a:pt x="166" y="469"/>
                    </a:lnTo>
                    <a:lnTo>
                      <a:pt x="166" y="488"/>
                    </a:lnTo>
                    <a:lnTo>
                      <a:pt x="168" y="508"/>
                    </a:lnTo>
                    <a:lnTo>
                      <a:pt x="174" y="526"/>
                    </a:lnTo>
                    <a:lnTo>
                      <a:pt x="179" y="532"/>
                    </a:lnTo>
                    <a:lnTo>
                      <a:pt x="183" y="536"/>
                    </a:lnTo>
                    <a:lnTo>
                      <a:pt x="192" y="547"/>
                    </a:lnTo>
                    <a:lnTo>
                      <a:pt x="184" y="547"/>
                    </a:lnTo>
                    <a:lnTo>
                      <a:pt x="176" y="547"/>
                    </a:lnTo>
                    <a:lnTo>
                      <a:pt x="167" y="545"/>
                    </a:lnTo>
                    <a:lnTo>
                      <a:pt x="160" y="544"/>
                    </a:lnTo>
                    <a:lnTo>
                      <a:pt x="157" y="542"/>
                    </a:lnTo>
                    <a:lnTo>
                      <a:pt x="155" y="537"/>
                    </a:lnTo>
                    <a:lnTo>
                      <a:pt x="151" y="528"/>
                    </a:lnTo>
                    <a:lnTo>
                      <a:pt x="150" y="528"/>
                    </a:lnTo>
                    <a:lnTo>
                      <a:pt x="149" y="529"/>
                    </a:lnTo>
                    <a:lnTo>
                      <a:pt x="149" y="531"/>
                    </a:lnTo>
                    <a:lnTo>
                      <a:pt x="148" y="532"/>
                    </a:lnTo>
                    <a:lnTo>
                      <a:pt x="148" y="535"/>
                    </a:lnTo>
                    <a:lnTo>
                      <a:pt x="147" y="536"/>
                    </a:lnTo>
                    <a:lnTo>
                      <a:pt x="146" y="538"/>
                    </a:lnTo>
                    <a:lnTo>
                      <a:pt x="144" y="538"/>
                    </a:lnTo>
                    <a:lnTo>
                      <a:pt x="142" y="534"/>
                    </a:lnTo>
                    <a:lnTo>
                      <a:pt x="141" y="528"/>
                    </a:lnTo>
                    <a:lnTo>
                      <a:pt x="139" y="517"/>
                    </a:lnTo>
                    <a:lnTo>
                      <a:pt x="139" y="512"/>
                    </a:lnTo>
                    <a:lnTo>
                      <a:pt x="139" y="507"/>
                    </a:lnTo>
                    <a:lnTo>
                      <a:pt x="140" y="504"/>
                    </a:lnTo>
                    <a:lnTo>
                      <a:pt x="143" y="500"/>
                    </a:lnTo>
                    <a:lnTo>
                      <a:pt x="144" y="484"/>
                    </a:lnTo>
                    <a:lnTo>
                      <a:pt x="142" y="468"/>
                    </a:lnTo>
                    <a:lnTo>
                      <a:pt x="138" y="451"/>
                    </a:lnTo>
                    <a:lnTo>
                      <a:pt x="134" y="434"/>
                    </a:lnTo>
                    <a:lnTo>
                      <a:pt x="131" y="416"/>
                    </a:lnTo>
                    <a:lnTo>
                      <a:pt x="131" y="398"/>
                    </a:lnTo>
                    <a:lnTo>
                      <a:pt x="131" y="389"/>
                    </a:lnTo>
                    <a:lnTo>
                      <a:pt x="131" y="379"/>
                    </a:lnTo>
                    <a:lnTo>
                      <a:pt x="128" y="371"/>
                    </a:lnTo>
                    <a:lnTo>
                      <a:pt x="123" y="363"/>
                    </a:lnTo>
                    <a:lnTo>
                      <a:pt x="118" y="364"/>
                    </a:lnTo>
                    <a:lnTo>
                      <a:pt x="113" y="366"/>
                    </a:lnTo>
                    <a:lnTo>
                      <a:pt x="109" y="367"/>
                    </a:lnTo>
                    <a:lnTo>
                      <a:pt x="103" y="367"/>
                    </a:lnTo>
                    <a:lnTo>
                      <a:pt x="98" y="347"/>
                    </a:lnTo>
                    <a:lnTo>
                      <a:pt x="91" y="328"/>
                    </a:lnTo>
                    <a:lnTo>
                      <a:pt x="84" y="311"/>
                    </a:lnTo>
                    <a:lnTo>
                      <a:pt x="77" y="293"/>
                    </a:lnTo>
                    <a:lnTo>
                      <a:pt x="71" y="304"/>
                    </a:lnTo>
                    <a:lnTo>
                      <a:pt x="69" y="317"/>
                    </a:lnTo>
                    <a:lnTo>
                      <a:pt x="68" y="329"/>
                    </a:lnTo>
                    <a:lnTo>
                      <a:pt x="68" y="355"/>
                    </a:lnTo>
                    <a:lnTo>
                      <a:pt x="66" y="368"/>
                    </a:lnTo>
                    <a:lnTo>
                      <a:pt x="62" y="379"/>
                    </a:lnTo>
                    <a:lnTo>
                      <a:pt x="59" y="392"/>
                    </a:lnTo>
                    <a:lnTo>
                      <a:pt x="57" y="408"/>
                    </a:lnTo>
                    <a:lnTo>
                      <a:pt x="56" y="425"/>
                    </a:lnTo>
                    <a:lnTo>
                      <a:pt x="53" y="443"/>
                    </a:lnTo>
                    <a:lnTo>
                      <a:pt x="51" y="460"/>
                    </a:lnTo>
                    <a:lnTo>
                      <a:pt x="50" y="476"/>
                    </a:lnTo>
                    <a:lnTo>
                      <a:pt x="52" y="485"/>
                    </a:lnTo>
                    <a:lnTo>
                      <a:pt x="55" y="494"/>
                    </a:lnTo>
                    <a:lnTo>
                      <a:pt x="56" y="502"/>
                    </a:lnTo>
                    <a:lnTo>
                      <a:pt x="56" y="512"/>
                    </a:lnTo>
                    <a:lnTo>
                      <a:pt x="57" y="520"/>
                    </a:lnTo>
                    <a:lnTo>
                      <a:pt x="59" y="525"/>
                    </a:lnTo>
                    <a:lnTo>
                      <a:pt x="61" y="529"/>
                    </a:lnTo>
                    <a:lnTo>
                      <a:pt x="62" y="534"/>
                    </a:lnTo>
                    <a:lnTo>
                      <a:pt x="61" y="541"/>
                    </a:lnTo>
                    <a:lnTo>
                      <a:pt x="55" y="544"/>
                    </a:lnTo>
                    <a:lnTo>
                      <a:pt x="48" y="544"/>
                    </a:lnTo>
                    <a:lnTo>
                      <a:pt x="40" y="543"/>
                    </a:lnTo>
                    <a:lnTo>
                      <a:pt x="33" y="541"/>
                    </a:lnTo>
                    <a:lnTo>
                      <a:pt x="32" y="528"/>
                    </a:lnTo>
                    <a:lnTo>
                      <a:pt x="34" y="516"/>
                    </a:lnTo>
                    <a:lnTo>
                      <a:pt x="35" y="503"/>
                    </a:lnTo>
                    <a:lnTo>
                      <a:pt x="36" y="490"/>
                    </a:lnTo>
                    <a:lnTo>
                      <a:pt x="34" y="473"/>
                    </a:lnTo>
                    <a:lnTo>
                      <a:pt x="31" y="456"/>
                    </a:lnTo>
                    <a:lnTo>
                      <a:pt x="25" y="422"/>
                    </a:lnTo>
                    <a:lnTo>
                      <a:pt x="24" y="404"/>
                    </a:lnTo>
                    <a:lnTo>
                      <a:pt x="26" y="387"/>
                    </a:lnTo>
                    <a:lnTo>
                      <a:pt x="31" y="371"/>
                    </a:lnTo>
                    <a:lnTo>
                      <a:pt x="25" y="367"/>
                    </a:lnTo>
                    <a:lnTo>
                      <a:pt x="19" y="365"/>
                    </a:lnTo>
                    <a:lnTo>
                      <a:pt x="11" y="363"/>
                    </a:lnTo>
                    <a:lnTo>
                      <a:pt x="5" y="360"/>
                    </a:lnTo>
                    <a:lnTo>
                      <a:pt x="8" y="346"/>
                    </a:lnTo>
                    <a:lnTo>
                      <a:pt x="10" y="329"/>
                    </a:lnTo>
                    <a:lnTo>
                      <a:pt x="11" y="312"/>
                    </a:lnTo>
                    <a:lnTo>
                      <a:pt x="13" y="296"/>
                    </a:lnTo>
                    <a:lnTo>
                      <a:pt x="16" y="283"/>
                    </a:lnTo>
                    <a:lnTo>
                      <a:pt x="13" y="275"/>
                    </a:lnTo>
                    <a:lnTo>
                      <a:pt x="8" y="266"/>
                    </a:lnTo>
                    <a:lnTo>
                      <a:pt x="5" y="257"/>
                    </a:lnTo>
                    <a:lnTo>
                      <a:pt x="1" y="233"/>
                    </a:lnTo>
                    <a:lnTo>
                      <a:pt x="0" y="208"/>
                    </a:lnTo>
                    <a:lnTo>
                      <a:pt x="1" y="182"/>
                    </a:lnTo>
                    <a:lnTo>
                      <a:pt x="3" y="156"/>
                    </a:lnTo>
                    <a:lnTo>
                      <a:pt x="3" y="131"/>
                    </a:lnTo>
                    <a:lnTo>
                      <a:pt x="4" y="122"/>
                    </a:lnTo>
                    <a:lnTo>
                      <a:pt x="5" y="113"/>
                    </a:lnTo>
                    <a:lnTo>
                      <a:pt x="8" y="104"/>
                    </a:lnTo>
                    <a:lnTo>
                      <a:pt x="14" y="98"/>
                    </a:lnTo>
                    <a:lnTo>
                      <a:pt x="20" y="102"/>
                    </a:lnTo>
                    <a:lnTo>
                      <a:pt x="24" y="108"/>
                    </a:lnTo>
                    <a:lnTo>
                      <a:pt x="27" y="115"/>
                    </a:lnTo>
                    <a:lnTo>
                      <a:pt x="28" y="123"/>
                    </a:lnTo>
                    <a:lnTo>
                      <a:pt x="30" y="131"/>
                    </a:lnTo>
                    <a:lnTo>
                      <a:pt x="33" y="137"/>
                    </a:lnTo>
                    <a:lnTo>
                      <a:pt x="27" y="155"/>
                    </a:lnTo>
                    <a:lnTo>
                      <a:pt x="24" y="175"/>
                    </a:lnTo>
                    <a:lnTo>
                      <a:pt x="19" y="219"/>
                    </a:lnTo>
                    <a:lnTo>
                      <a:pt x="18" y="240"/>
                    </a:lnTo>
                    <a:lnTo>
                      <a:pt x="22" y="229"/>
                    </a:lnTo>
                    <a:lnTo>
                      <a:pt x="26" y="219"/>
                    </a:lnTo>
                    <a:lnTo>
                      <a:pt x="31" y="209"/>
                    </a:lnTo>
                    <a:lnTo>
                      <a:pt x="36" y="199"/>
                    </a:lnTo>
                    <a:lnTo>
                      <a:pt x="48" y="205"/>
                    </a:lnTo>
                    <a:lnTo>
                      <a:pt x="61" y="211"/>
                    </a:lnTo>
                    <a:lnTo>
                      <a:pt x="75" y="216"/>
                    </a:lnTo>
                    <a:lnTo>
                      <a:pt x="90" y="219"/>
                    </a:lnTo>
                    <a:lnTo>
                      <a:pt x="89" y="219"/>
                    </a:lnTo>
                    <a:lnTo>
                      <a:pt x="88" y="219"/>
                    </a:lnTo>
                    <a:lnTo>
                      <a:pt x="86" y="220"/>
                    </a:lnTo>
                    <a:lnTo>
                      <a:pt x="96" y="220"/>
                    </a:lnTo>
                    <a:lnTo>
                      <a:pt x="104" y="219"/>
                    </a:lnTo>
                    <a:lnTo>
                      <a:pt x="110" y="219"/>
                    </a:lnTo>
                    <a:lnTo>
                      <a:pt x="116" y="216"/>
                    </a:lnTo>
                    <a:lnTo>
                      <a:pt x="119" y="213"/>
                    </a:lnTo>
                    <a:lnTo>
                      <a:pt x="120" y="224"/>
                    </a:lnTo>
                    <a:lnTo>
                      <a:pt x="121" y="237"/>
                    </a:lnTo>
                    <a:lnTo>
                      <a:pt x="124" y="248"/>
                    </a:lnTo>
                    <a:lnTo>
                      <a:pt x="128" y="259"/>
                    </a:lnTo>
                    <a:lnTo>
                      <a:pt x="132" y="253"/>
                    </a:lnTo>
                    <a:lnTo>
                      <a:pt x="132" y="245"/>
                    </a:lnTo>
                    <a:lnTo>
                      <a:pt x="131" y="238"/>
                    </a:lnTo>
                    <a:lnTo>
                      <a:pt x="128" y="230"/>
                    </a:lnTo>
                    <a:lnTo>
                      <a:pt x="121" y="214"/>
                    </a:lnTo>
                    <a:lnTo>
                      <a:pt x="119" y="207"/>
                    </a:lnTo>
                    <a:lnTo>
                      <a:pt x="118" y="202"/>
                    </a:lnTo>
                    <a:lnTo>
                      <a:pt x="118" y="197"/>
                    </a:lnTo>
                    <a:lnTo>
                      <a:pt x="116" y="194"/>
                    </a:lnTo>
                    <a:lnTo>
                      <a:pt x="119" y="181"/>
                    </a:lnTo>
                    <a:lnTo>
                      <a:pt x="120" y="153"/>
                    </a:lnTo>
                    <a:lnTo>
                      <a:pt x="120" y="139"/>
                    </a:lnTo>
                    <a:lnTo>
                      <a:pt x="121" y="128"/>
                    </a:lnTo>
                    <a:lnTo>
                      <a:pt x="123" y="117"/>
                    </a:lnTo>
                    <a:lnTo>
                      <a:pt x="122" y="112"/>
                    </a:lnTo>
                    <a:lnTo>
                      <a:pt x="119" y="109"/>
                    </a:lnTo>
                    <a:lnTo>
                      <a:pt x="120" y="109"/>
                    </a:lnTo>
                    <a:lnTo>
                      <a:pt x="118" y="109"/>
                    </a:lnTo>
                    <a:lnTo>
                      <a:pt x="115" y="107"/>
                    </a:lnTo>
                    <a:lnTo>
                      <a:pt x="112" y="104"/>
                    </a:lnTo>
                    <a:lnTo>
                      <a:pt x="109" y="101"/>
                    </a:lnTo>
                    <a:lnTo>
                      <a:pt x="109" y="103"/>
                    </a:lnTo>
                    <a:lnTo>
                      <a:pt x="110" y="104"/>
                    </a:lnTo>
                    <a:lnTo>
                      <a:pt x="112" y="106"/>
                    </a:lnTo>
                    <a:lnTo>
                      <a:pt x="113" y="107"/>
                    </a:lnTo>
                    <a:lnTo>
                      <a:pt x="118" y="109"/>
                    </a:lnTo>
                    <a:lnTo>
                      <a:pt x="119" y="109"/>
                    </a:lnTo>
                    <a:lnTo>
                      <a:pt x="112" y="109"/>
                    </a:lnTo>
                    <a:lnTo>
                      <a:pt x="107" y="107"/>
                    </a:lnTo>
                    <a:lnTo>
                      <a:pt x="102" y="101"/>
                    </a:lnTo>
                    <a:lnTo>
                      <a:pt x="99" y="96"/>
                    </a:lnTo>
                    <a:lnTo>
                      <a:pt x="98" y="90"/>
                    </a:lnTo>
                    <a:lnTo>
                      <a:pt x="96" y="87"/>
                    </a:lnTo>
                    <a:lnTo>
                      <a:pt x="92" y="85"/>
                    </a:lnTo>
                    <a:lnTo>
                      <a:pt x="89" y="83"/>
                    </a:lnTo>
                    <a:lnTo>
                      <a:pt x="86" y="80"/>
                    </a:lnTo>
                    <a:lnTo>
                      <a:pt x="85" y="77"/>
                    </a:lnTo>
                    <a:lnTo>
                      <a:pt x="83" y="83"/>
                    </a:lnTo>
                    <a:lnTo>
                      <a:pt x="80" y="89"/>
                    </a:lnTo>
                    <a:lnTo>
                      <a:pt x="78" y="96"/>
                    </a:lnTo>
                    <a:lnTo>
                      <a:pt x="77" y="104"/>
                    </a:lnTo>
                    <a:lnTo>
                      <a:pt x="78" y="114"/>
                    </a:lnTo>
                    <a:lnTo>
                      <a:pt x="74" y="108"/>
                    </a:lnTo>
                    <a:lnTo>
                      <a:pt x="68" y="103"/>
                    </a:lnTo>
                    <a:lnTo>
                      <a:pt x="62" y="99"/>
                    </a:lnTo>
                    <a:lnTo>
                      <a:pt x="56" y="93"/>
                    </a:lnTo>
                    <a:lnTo>
                      <a:pt x="51" y="88"/>
                    </a:lnTo>
                    <a:lnTo>
                      <a:pt x="48" y="82"/>
                    </a:lnTo>
                    <a:lnTo>
                      <a:pt x="48" y="74"/>
                    </a:lnTo>
                    <a:lnTo>
                      <a:pt x="46" y="74"/>
                    </a:lnTo>
                    <a:lnTo>
                      <a:pt x="43" y="75"/>
                    </a:lnTo>
                    <a:lnTo>
                      <a:pt x="40" y="78"/>
                    </a:lnTo>
                    <a:lnTo>
                      <a:pt x="39" y="80"/>
                    </a:lnTo>
                    <a:lnTo>
                      <a:pt x="38" y="82"/>
                    </a:lnTo>
                    <a:lnTo>
                      <a:pt x="38" y="72"/>
                    </a:lnTo>
                    <a:lnTo>
                      <a:pt x="39" y="61"/>
                    </a:lnTo>
                    <a:lnTo>
                      <a:pt x="40" y="51"/>
                    </a:lnTo>
                    <a:lnTo>
                      <a:pt x="39" y="51"/>
                    </a:lnTo>
                    <a:lnTo>
                      <a:pt x="38" y="52"/>
                    </a:lnTo>
                    <a:lnTo>
                      <a:pt x="38" y="58"/>
                    </a:lnTo>
                    <a:lnTo>
                      <a:pt x="37" y="54"/>
                    </a:lnTo>
                    <a:lnTo>
                      <a:pt x="38" y="48"/>
                    </a:lnTo>
                    <a:lnTo>
                      <a:pt x="39" y="43"/>
                    </a:lnTo>
                    <a:lnTo>
                      <a:pt x="41" y="40"/>
                    </a:lnTo>
                    <a:lnTo>
                      <a:pt x="43" y="40"/>
                    </a:lnTo>
                    <a:lnTo>
                      <a:pt x="44" y="37"/>
                    </a:lnTo>
                    <a:lnTo>
                      <a:pt x="46" y="32"/>
                    </a:lnTo>
                    <a:lnTo>
                      <a:pt x="49" y="26"/>
                    </a:lnTo>
                    <a:lnTo>
                      <a:pt x="59" y="13"/>
                    </a:lnTo>
                    <a:lnTo>
                      <a:pt x="64" y="8"/>
                    </a:lnTo>
                    <a:lnTo>
                      <a:pt x="71" y="4"/>
                    </a:lnTo>
                    <a:lnTo>
                      <a:pt x="78" y="2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1" name="Freeform 64"/>
              <p:cNvSpPr>
                <a:spLocks/>
              </p:cNvSpPr>
              <p:nvPr/>
            </p:nvSpPr>
            <p:spPr bwMode="auto">
              <a:xfrm>
                <a:off x="6491307" y="876281"/>
                <a:ext cx="173037" cy="231775"/>
              </a:xfrm>
              <a:custGeom>
                <a:avLst/>
                <a:gdLst>
                  <a:gd name="T0" fmla="*/ 53975 w 109"/>
                  <a:gd name="T1" fmla="*/ 0 h 146"/>
                  <a:gd name="T2" fmla="*/ 53975 w 109"/>
                  <a:gd name="T3" fmla="*/ 14288 h 146"/>
                  <a:gd name="T4" fmla="*/ 69850 w 109"/>
                  <a:gd name="T5" fmla="*/ 33337 h 146"/>
                  <a:gd name="T6" fmla="*/ 88900 w 109"/>
                  <a:gd name="T7" fmla="*/ 47625 h 146"/>
                  <a:gd name="T8" fmla="*/ 93662 w 109"/>
                  <a:gd name="T9" fmla="*/ 53975 h 146"/>
                  <a:gd name="T10" fmla="*/ 101600 w 109"/>
                  <a:gd name="T11" fmla="*/ 63500 h 146"/>
                  <a:gd name="T12" fmla="*/ 100012 w 109"/>
                  <a:gd name="T13" fmla="*/ 55563 h 146"/>
                  <a:gd name="T14" fmla="*/ 101600 w 109"/>
                  <a:gd name="T15" fmla="*/ 39687 h 146"/>
                  <a:gd name="T16" fmla="*/ 104775 w 109"/>
                  <a:gd name="T17" fmla="*/ 25400 h 146"/>
                  <a:gd name="T18" fmla="*/ 107950 w 109"/>
                  <a:gd name="T19" fmla="*/ 17462 h 146"/>
                  <a:gd name="T20" fmla="*/ 109537 w 109"/>
                  <a:gd name="T21" fmla="*/ 12700 h 146"/>
                  <a:gd name="T22" fmla="*/ 111125 w 109"/>
                  <a:gd name="T23" fmla="*/ 6350 h 146"/>
                  <a:gd name="T24" fmla="*/ 112712 w 109"/>
                  <a:gd name="T25" fmla="*/ 4762 h 146"/>
                  <a:gd name="T26" fmla="*/ 115887 w 109"/>
                  <a:gd name="T27" fmla="*/ 11112 h 146"/>
                  <a:gd name="T28" fmla="*/ 130175 w 109"/>
                  <a:gd name="T29" fmla="*/ 22225 h 146"/>
                  <a:gd name="T30" fmla="*/ 133350 w 109"/>
                  <a:gd name="T31" fmla="*/ 25400 h 146"/>
                  <a:gd name="T32" fmla="*/ 139700 w 109"/>
                  <a:gd name="T33" fmla="*/ 42862 h 146"/>
                  <a:gd name="T34" fmla="*/ 150812 w 109"/>
                  <a:gd name="T35" fmla="*/ 53975 h 146"/>
                  <a:gd name="T36" fmla="*/ 165100 w 109"/>
                  <a:gd name="T37" fmla="*/ 55563 h 146"/>
                  <a:gd name="T38" fmla="*/ 158750 w 109"/>
                  <a:gd name="T39" fmla="*/ 52388 h 146"/>
                  <a:gd name="T40" fmla="*/ 150812 w 109"/>
                  <a:gd name="T41" fmla="*/ 46037 h 146"/>
                  <a:gd name="T42" fmla="*/ 152400 w 109"/>
                  <a:gd name="T43" fmla="*/ 46037 h 146"/>
                  <a:gd name="T44" fmla="*/ 160337 w 109"/>
                  <a:gd name="T45" fmla="*/ 50800 h 146"/>
                  <a:gd name="T46" fmla="*/ 163512 w 109"/>
                  <a:gd name="T47" fmla="*/ 52388 h 146"/>
                  <a:gd name="T48" fmla="*/ 171450 w 109"/>
                  <a:gd name="T49" fmla="*/ 60325 h 146"/>
                  <a:gd name="T50" fmla="*/ 173037 w 109"/>
                  <a:gd name="T51" fmla="*/ 68262 h 146"/>
                  <a:gd name="T52" fmla="*/ 169862 w 109"/>
                  <a:gd name="T53" fmla="*/ 90487 h 146"/>
                  <a:gd name="T54" fmla="*/ 168275 w 109"/>
                  <a:gd name="T55" fmla="*/ 157162 h 146"/>
                  <a:gd name="T56" fmla="*/ 165100 w 109"/>
                  <a:gd name="T57" fmla="*/ 180975 h 146"/>
                  <a:gd name="T58" fmla="*/ 161925 w 109"/>
                  <a:gd name="T59" fmla="*/ 190500 h 146"/>
                  <a:gd name="T60" fmla="*/ 163512 w 109"/>
                  <a:gd name="T61" fmla="*/ 192087 h 146"/>
                  <a:gd name="T62" fmla="*/ 165100 w 109"/>
                  <a:gd name="T63" fmla="*/ 215900 h 146"/>
                  <a:gd name="T64" fmla="*/ 166687 w 109"/>
                  <a:gd name="T65" fmla="*/ 220663 h 146"/>
                  <a:gd name="T66" fmla="*/ 144462 w 109"/>
                  <a:gd name="T67" fmla="*/ 231775 h 146"/>
                  <a:gd name="T68" fmla="*/ 114300 w 109"/>
                  <a:gd name="T69" fmla="*/ 230188 h 146"/>
                  <a:gd name="T70" fmla="*/ 80962 w 109"/>
                  <a:gd name="T71" fmla="*/ 220663 h 146"/>
                  <a:gd name="T72" fmla="*/ 53975 w 109"/>
                  <a:gd name="T73" fmla="*/ 207963 h 146"/>
                  <a:gd name="T74" fmla="*/ 34925 w 109"/>
                  <a:gd name="T75" fmla="*/ 198437 h 146"/>
                  <a:gd name="T76" fmla="*/ 33337 w 109"/>
                  <a:gd name="T77" fmla="*/ 184150 h 146"/>
                  <a:gd name="T78" fmla="*/ 33337 w 109"/>
                  <a:gd name="T79" fmla="*/ 153987 h 146"/>
                  <a:gd name="T80" fmla="*/ 30162 w 109"/>
                  <a:gd name="T81" fmla="*/ 122237 h 146"/>
                  <a:gd name="T82" fmla="*/ 28575 w 109"/>
                  <a:gd name="T83" fmla="*/ 98425 h 146"/>
                  <a:gd name="T84" fmla="*/ 25400 w 109"/>
                  <a:gd name="T85" fmla="*/ 85725 h 146"/>
                  <a:gd name="T86" fmla="*/ 20637 w 109"/>
                  <a:gd name="T87" fmla="*/ 65087 h 146"/>
                  <a:gd name="T88" fmla="*/ 9525 w 109"/>
                  <a:gd name="T89" fmla="*/ 44450 h 146"/>
                  <a:gd name="T90" fmla="*/ 1587 w 109"/>
                  <a:gd name="T91" fmla="*/ 38100 h 146"/>
                  <a:gd name="T92" fmla="*/ 3175 w 109"/>
                  <a:gd name="T93" fmla="*/ 34925 h 146"/>
                  <a:gd name="T94" fmla="*/ 15875 w 109"/>
                  <a:gd name="T95" fmla="*/ 26988 h 146"/>
                  <a:gd name="T96" fmla="*/ 31750 w 109"/>
                  <a:gd name="T97" fmla="*/ 17462 h 146"/>
                  <a:gd name="T98" fmla="*/ 38100 w 109"/>
                  <a:gd name="T99" fmla="*/ 12700 h 146"/>
                  <a:gd name="T100" fmla="*/ 41275 w 109"/>
                  <a:gd name="T101" fmla="*/ 6350 h 146"/>
                  <a:gd name="T102" fmla="*/ 46037 w 109"/>
                  <a:gd name="T103" fmla="*/ 1588 h 14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09"/>
                  <a:gd name="T157" fmla="*/ 0 h 146"/>
                  <a:gd name="T158" fmla="*/ 109 w 109"/>
                  <a:gd name="T159" fmla="*/ 146 h 14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09" h="146">
                    <a:moveTo>
                      <a:pt x="32" y="0"/>
                    </a:moveTo>
                    <a:lnTo>
                      <a:pt x="34" y="0"/>
                    </a:lnTo>
                    <a:lnTo>
                      <a:pt x="34" y="6"/>
                    </a:lnTo>
                    <a:lnTo>
                      <a:pt x="34" y="9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50" y="26"/>
                    </a:lnTo>
                    <a:lnTo>
                      <a:pt x="56" y="30"/>
                    </a:lnTo>
                    <a:lnTo>
                      <a:pt x="58" y="32"/>
                    </a:lnTo>
                    <a:lnTo>
                      <a:pt x="59" y="34"/>
                    </a:lnTo>
                    <a:lnTo>
                      <a:pt x="62" y="37"/>
                    </a:lnTo>
                    <a:lnTo>
                      <a:pt x="64" y="40"/>
                    </a:lnTo>
                    <a:lnTo>
                      <a:pt x="64" y="38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4" y="25"/>
                    </a:lnTo>
                    <a:lnTo>
                      <a:pt x="64" y="21"/>
                    </a:lnTo>
                    <a:lnTo>
                      <a:pt x="66" y="16"/>
                    </a:lnTo>
                    <a:lnTo>
                      <a:pt x="67" y="13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69" y="8"/>
                    </a:lnTo>
                    <a:lnTo>
                      <a:pt x="70" y="6"/>
                    </a:lnTo>
                    <a:lnTo>
                      <a:pt x="70" y="4"/>
                    </a:lnTo>
                    <a:lnTo>
                      <a:pt x="71" y="3"/>
                    </a:lnTo>
                    <a:lnTo>
                      <a:pt x="72" y="5"/>
                    </a:lnTo>
                    <a:lnTo>
                      <a:pt x="73" y="7"/>
                    </a:lnTo>
                    <a:lnTo>
                      <a:pt x="75" y="9"/>
                    </a:lnTo>
                    <a:lnTo>
                      <a:pt x="82" y="14"/>
                    </a:lnTo>
                    <a:lnTo>
                      <a:pt x="83" y="14"/>
                    </a:lnTo>
                    <a:lnTo>
                      <a:pt x="84" y="16"/>
                    </a:lnTo>
                    <a:lnTo>
                      <a:pt x="85" y="22"/>
                    </a:lnTo>
                    <a:lnTo>
                      <a:pt x="88" y="27"/>
                    </a:lnTo>
                    <a:lnTo>
                      <a:pt x="91" y="31"/>
                    </a:lnTo>
                    <a:lnTo>
                      <a:pt x="95" y="34"/>
                    </a:lnTo>
                    <a:lnTo>
                      <a:pt x="97" y="35"/>
                    </a:lnTo>
                    <a:lnTo>
                      <a:pt x="104" y="35"/>
                    </a:lnTo>
                    <a:lnTo>
                      <a:pt x="100" y="33"/>
                    </a:lnTo>
                    <a:lnTo>
                      <a:pt x="98" y="32"/>
                    </a:lnTo>
                    <a:lnTo>
                      <a:pt x="95" y="29"/>
                    </a:lnTo>
                    <a:lnTo>
                      <a:pt x="95" y="28"/>
                    </a:lnTo>
                    <a:lnTo>
                      <a:pt x="96" y="29"/>
                    </a:lnTo>
                    <a:lnTo>
                      <a:pt x="98" y="31"/>
                    </a:lnTo>
                    <a:lnTo>
                      <a:pt x="101" y="32"/>
                    </a:lnTo>
                    <a:lnTo>
                      <a:pt x="101" y="33"/>
                    </a:lnTo>
                    <a:lnTo>
                      <a:pt x="103" y="33"/>
                    </a:lnTo>
                    <a:lnTo>
                      <a:pt x="107" y="36"/>
                    </a:lnTo>
                    <a:lnTo>
                      <a:pt x="108" y="38"/>
                    </a:lnTo>
                    <a:lnTo>
                      <a:pt x="109" y="41"/>
                    </a:lnTo>
                    <a:lnTo>
                      <a:pt x="109" y="43"/>
                    </a:lnTo>
                    <a:lnTo>
                      <a:pt x="108" y="49"/>
                    </a:lnTo>
                    <a:lnTo>
                      <a:pt x="107" y="57"/>
                    </a:lnTo>
                    <a:lnTo>
                      <a:pt x="106" y="75"/>
                    </a:lnTo>
                    <a:lnTo>
                      <a:pt x="106" y="99"/>
                    </a:lnTo>
                    <a:lnTo>
                      <a:pt x="105" y="108"/>
                    </a:lnTo>
                    <a:lnTo>
                      <a:pt x="104" y="114"/>
                    </a:lnTo>
                    <a:lnTo>
                      <a:pt x="103" y="118"/>
                    </a:lnTo>
                    <a:lnTo>
                      <a:pt x="102" y="120"/>
                    </a:lnTo>
                    <a:lnTo>
                      <a:pt x="102" y="121"/>
                    </a:lnTo>
                    <a:lnTo>
                      <a:pt x="103" y="121"/>
                    </a:lnTo>
                    <a:lnTo>
                      <a:pt x="104" y="126"/>
                    </a:lnTo>
                    <a:lnTo>
                      <a:pt x="104" y="136"/>
                    </a:lnTo>
                    <a:lnTo>
                      <a:pt x="105" y="137"/>
                    </a:lnTo>
                    <a:lnTo>
                      <a:pt x="105" y="139"/>
                    </a:lnTo>
                    <a:lnTo>
                      <a:pt x="98" y="144"/>
                    </a:lnTo>
                    <a:lnTo>
                      <a:pt x="91" y="146"/>
                    </a:lnTo>
                    <a:lnTo>
                      <a:pt x="82" y="146"/>
                    </a:lnTo>
                    <a:lnTo>
                      <a:pt x="72" y="145"/>
                    </a:lnTo>
                    <a:lnTo>
                      <a:pt x="61" y="142"/>
                    </a:lnTo>
                    <a:lnTo>
                      <a:pt x="51" y="139"/>
                    </a:lnTo>
                    <a:lnTo>
                      <a:pt x="42" y="135"/>
                    </a:lnTo>
                    <a:lnTo>
                      <a:pt x="34" y="131"/>
                    </a:lnTo>
                    <a:lnTo>
                      <a:pt x="28" y="128"/>
                    </a:lnTo>
                    <a:lnTo>
                      <a:pt x="22" y="125"/>
                    </a:lnTo>
                    <a:lnTo>
                      <a:pt x="22" y="123"/>
                    </a:lnTo>
                    <a:lnTo>
                      <a:pt x="21" y="116"/>
                    </a:lnTo>
                    <a:lnTo>
                      <a:pt x="21" y="107"/>
                    </a:lnTo>
                    <a:lnTo>
                      <a:pt x="21" y="97"/>
                    </a:lnTo>
                    <a:lnTo>
                      <a:pt x="20" y="86"/>
                    </a:lnTo>
                    <a:lnTo>
                      <a:pt x="19" y="77"/>
                    </a:lnTo>
                    <a:lnTo>
                      <a:pt x="19" y="63"/>
                    </a:lnTo>
                    <a:lnTo>
                      <a:pt x="18" y="62"/>
                    </a:lnTo>
                    <a:lnTo>
                      <a:pt x="17" y="58"/>
                    </a:lnTo>
                    <a:lnTo>
                      <a:pt x="16" y="54"/>
                    </a:lnTo>
                    <a:lnTo>
                      <a:pt x="15" y="51"/>
                    </a:lnTo>
                    <a:lnTo>
                      <a:pt x="13" y="41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6" y="20"/>
                    </a:lnTo>
                    <a:lnTo>
                      <a:pt x="10" y="17"/>
                    </a:lnTo>
                    <a:lnTo>
                      <a:pt x="16" y="14"/>
                    </a:lnTo>
                    <a:lnTo>
                      <a:pt x="20" y="11"/>
                    </a:lnTo>
                    <a:lnTo>
                      <a:pt x="23" y="8"/>
                    </a:lnTo>
                    <a:lnTo>
                      <a:pt x="24" y="8"/>
                    </a:lnTo>
                    <a:lnTo>
                      <a:pt x="25" y="6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2" name="Freeform 65"/>
              <p:cNvSpPr>
                <a:spLocks/>
              </p:cNvSpPr>
              <p:nvPr/>
            </p:nvSpPr>
            <p:spPr bwMode="auto">
              <a:xfrm>
                <a:off x="6551632" y="969943"/>
                <a:ext cx="34925" cy="17463"/>
              </a:xfrm>
              <a:custGeom>
                <a:avLst/>
                <a:gdLst>
                  <a:gd name="T0" fmla="*/ 0 w 22"/>
                  <a:gd name="T1" fmla="*/ 0 h 11"/>
                  <a:gd name="T2" fmla="*/ 31750 w 22"/>
                  <a:gd name="T3" fmla="*/ 0 h 11"/>
                  <a:gd name="T4" fmla="*/ 34925 w 22"/>
                  <a:gd name="T5" fmla="*/ 1588 h 11"/>
                  <a:gd name="T6" fmla="*/ 34925 w 22"/>
                  <a:gd name="T7" fmla="*/ 17463 h 11"/>
                  <a:gd name="T8" fmla="*/ 0 w 22"/>
                  <a:gd name="T9" fmla="*/ 17463 h 11"/>
                  <a:gd name="T10" fmla="*/ 0 w 22"/>
                  <a:gd name="T11" fmla="*/ 0 h 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11"/>
                  <a:gd name="T20" fmla="*/ 22 w 22"/>
                  <a:gd name="T21" fmla="*/ 11 h 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11">
                    <a:moveTo>
                      <a:pt x="0" y="0"/>
                    </a:moveTo>
                    <a:lnTo>
                      <a:pt x="20" y="0"/>
                    </a:lnTo>
                    <a:lnTo>
                      <a:pt x="22" y="1"/>
                    </a:lnTo>
                    <a:lnTo>
                      <a:pt x="22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73" name="Группа 271"/>
            <p:cNvGrpSpPr>
              <a:grpSpLocks/>
            </p:cNvGrpSpPr>
            <p:nvPr/>
          </p:nvGrpSpPr>
          <p:grpSpPr bwMode="auto">
            <a:xfrm>
              <a:off x="4542883" y="1670943"/>
              <a:ext cx="382587" cy="1258888"/>
              <a:chOff x="6573857" y="830243"/>
              <a:chExt cx="382587" cy="1258888"/>
            </a:xfrm>
          </p:grpSpPr>
          <p:sp>
            <p:nvSpPr>
              <p:cNvPr id="2074" name="Freeform 87"/>
              <p:cNvSpPr>
                <a:spLocks/>
              </p:cNvSpPr>
              <p:nvPr/>
            </p:nvSpPr>
            <p:spPr bwMode="auto">
              <a:xfrm>
                <a:off x="6573857" y="830243"/>
                <a:ext cx="382587" cy="1258888"/>
              </a:xfrm>
              <a:custGeom>
                <a:avLst/>
                <a:gdLst>
                  <a:gd name="T0" fmla="*/ 201612 w 241"/>
                  <a:gd name="T1" fmla="*/ 30163 h 793"/>
                  <a:gd name="T2" fmla="*/ 207962 w 241"/>
                  <a:gd name="T3" fmla="*/ 82550 h 793"/>
                  <a:gd name="T4" fmla="*/ 217487 w 241"/>
                  <a:gd name="T5" fmla="*/ 82550 h 793"/>
                  <a:gd name="T6" fmla="*/ 201612 w 241"/>
                  <a:gd name="T7" fmla="*/ 128588 h 793"/>
                  <a:gd name="T8" fmla="*/ 227012 w 241"/>
                  <a:gd name="T9" fmla="*/ 176213 h 793"/>
                  <a:gd name="T10" fmla="*/ 303212 w 241"/>
                  <a:gd name="T11" fmla="*/ 200025 h 793"/>
                  <a:gd name="T12" fmla="*/ 338137 w 241"/>
                  <a:gd name="T13" fmla="*/ 222250 h 793"/>
                  <a:gd name="T14" fmla="*/ 355600 w 241"/>
                  <a:gd name="T15" fmla="*/ 292100 h 793"/>
                  <a:gd name="T16" fmla="*/ 374650 w 241"/>
                  <a:gd name="T17" fmla="*/ 371475 h 793"/>
                  <a:gd name="T18" fmla="*/ 382587 w 241"/>
                  <a:gd name="T19" fmla="*/ 442913 h 793"/>
                  <a:gd name="T20" fmla="*/ 341312 w 241"/>
                  <a:gd name="T21" fmla="*/ 482600 h 793"/>
                  <a:gd name="T22" fmla="*/ 314325 w 241"/>
                  <a:gd name="T23" fmla="*/ 512763 h 793"/>
                  <a:gd name="T24" fmla="*/ 323850 w 241"/>
                  <a:gd name="T25" fmla="*/ 577850 h 793"/>
                  <a:gd name="T26" fmla="*/ 331787 w 241"/>
                  <a:gd name="T27" fmla="*/ 647700 h 793"/>
                  <a:gd name="T28" fmla="*/ 320675 w 241"/>
                  <a:gd name="T29" fmla="*/ 690563 h 793"/>
                  <a:gd name="T30" fmla="*/ 317500 w 241"/>
                  <a:gd name="T31" fmla="*/ 727075 h 793"/>
                  <a:gd name="T32" fmla="*/ 323850 w 241"/>
                  <a:gd name="T33" fmla="*/ 884238 h 793"/>
                  <a:gd name="T34" fmla="*/ 341312 w 241"/>
                  <a:gd name="T35" fmla="*/ 965200 h 793"/>
                  <a:gd name="T36" fmla="*/ 347662 w 241"/>
                  <a:gd name="T37" fmla="*/ 1044575 h 793"/>
                  <a:gd name="T38" fmla="*/ 357187 w 241"/>
                  <a:gd name="T39" fmla="*/ 1122363 h 793"/>
                  <a:gd name="T40" fmla="*/ 347662 w 241"/>
                  <a:gd name="T41" fmla="*/ 1208088 h 793"/>
                  <a:gd name="T42" fmla="*/ 361950 w 241"/>
                  <a:gd name="T43" fmla="*/ 1243013 h 793"/>
                  <a:gd name="T44" fmla="*/ 304800 w 241"/>
                  <a:gd name="T45" fmla="*/ 1257300 h 793"/>
                  <a:gd name="T46" fmla="*/ 285750 w 241"/>
                  <a:gd name="T47" fmla="*/ 1228725 h 793"/>
                  <a:gd name="T48" fmla="*/ 268287 w 241"/>
                  <a:gd name="T49" fmla="*/ 1174750 h 793"/>
                  <a:gd name="T50" fmla="*/ 254000 w 241"/>
                  <a:gd name="T51" fmla="*/ 1074738 h 793"/>
                  <a:gd name="T52" fmla="*/ 246062 w 241"/>
                  <a:gd name="T53" fmla="*/ 939800 h 793"/>
                  <a:gd name="T54" fmla="*/ 225425 w 241"/>
                  <a:gd name="T55" fmla="*/ 827088 h 793"/>
                  <a:gd name="T56" fmla="*/ 203200 w 241"/>
                  <a:gd name="T57" fmla="*/ 704850 h 793"/>
                  <a:gd name="T58" fmla="*/ 198437 w 241"/>
                  <a:gd name="T59" fmla="*/ 873125 h 793"/>
                  <a:gd name="T60" fmla="*/ 193675 w 241"/>
                  <a:gd name="T61" fmla="*/ 1020763 h 793"/>
                  <a:gd name="T62" fmla="*/ 185737 w 241"/>
                  <a:gd name="T63" fmla="*/ 1112838 h 793"/>
                  <a:gd name="T64" fmla="*/ 196850 w 241"/>
                  <a:gd name="T65" fmla="*/ 1184275 h 793"/>
                  <a:gd name="T66" fmla="*/ 163512 w 241"/>
                  <a:gd name="T67" fmla="*/ 1216025 h 793"/>
                  <a:gd name="T68" fmla="*/ 136525 w 241"/>
                  <a:gd name="T69" fmla="*/ 1233488 h 793"/>
                  <a:gd name="T70" fmla="*/ 76200 w 241"/>
                  <a:gd name="T71" fmla="*/ 1231900 h 793"/>
                  <a:gd name="T72" fmla="*/ 77787 w 241"/>
                  <a:gd name="T73" fmla="*/ 1212850 h 793"/>
                  <a:gd name="T74" fmla="*/ 114300 w 241"/>
                  <a:gd name="T75" fmla="*/ 1177925 h 793"/>
                  <a:gd name="T76" fmla="*/ 106362 w 241"/>
                  <a:gd name="T77" fmla="*/ 1127125 h 793"/>
                  <a:gd name="T78" fmla="*/ 115887 w 241"/>
                  <a:gd name="T79" fmla="*/ 1057275 h 793"/>
                  <a:gd name="T80" fmla="*/ 92075 w 241"/>
                  <a:gd name="T81" fmla="*/ 892175 h 793"/>
                  <a:gd name="T82" fmla="*/ 66675 w 241"/>
                  <a:gd name="T83" fmla="*/ 703263 h 793"/>
                  <a:gd name="T84" fmla="*/ 52387 w 241"/>
                  <a:gd name="T85" fmla="*/ 674688 h 793"/>
                  <a:gd name="T86" fmla="*/ 22225 w 241"/>
                  <a:gd name="T87" fmla="*/ 625475 h 793"/>
                  <a:gd name="T88" fmla="*/ 12700 w 241"/>
                  <a:gd name="T89" fmla="*/ 566738 h 793"/>
                  <a:gd name="T90" fmla="*/ 0 w 241"/>
                  <a:gd name="T91" fmla="*/ 466725 h 793"/>
                  <a:gd name="T92" fmla="*/ 15875 w 241"/>
                  <a:gd name="T93" fmla="*/ 368300 h 793"/>
                  <a:gd name="T94" fmla="*/ 23812 w 241"/>
                  <a:gd name="T95" fmla="*/ 250825 h 793"/>
                  <a:gd name="T96" fmla="*/ 98425 w 241"/>
                  <a:gd name="T97" fmla="*/ 203200 h 793"/>
                  <a:gd name="T98" fmla="*/ 120650 w 241"/>
                  <a:gd name="T99" fmla="*/ 160338 h 793"/>
                  <a:gd name="T100" fmla="*/ 100012 w 241"/>
                  <a:gd name="T101" fmla="*/ 128588 h 793"/>
                  <a:gd name="T102" fmla="*/ 90487 w 241"/>
                  <a:gd name="T103" fmla="*/ 88900 h 793"/>
                  <a:gd name="T104" fmla="*/ 93662 w 241"/>
                  <a:gd name="T105" fmla="*/ 65088 h 793"/>
                  <a:gd name="T106" fmla="*/ 127000 w 241"/>
                  <a:gd name="T107" fmla="*/ 4763 h 79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41"/>
                  <a:gd name="T163" fmla="*/ 0 h 793"/>
                  <a:gd name="T164" fmla="*/ 241 w 241"/>
                  <a:gd name="T165" fmla="*/ 793 h 79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41" h="793">
                    <a:moveTo>
                      <a:pt x="95" y="0"/>
                    </a:moveTo>
                    <a:lnTo>
                      <a:pt x="104" y="2"/>
                    </a:lnTo>
                    <a:lnTo>
                      <a:pt x="114" y="6"/>
                    </a:lnTo>
                    <a:lnTo>
                      <a:pt x="124" y="15"/>
                    </a:lnTo>
                    <a:lnTo>
                      <a:pt x="125" y="16"/>
                    </a:lnTo>
                    <a:lnTo>
                      <a:pt x="127" y="19"/>
                    </a:lnTo>
                    <a:lnTo>
                      <a:pt x="129" y="25"/>
                    </a:lnTo>
                    <a:lnTo>
                      <a:pt x="130" y="35"/>
                    </a:lnTo>
                    <a:lnTo>
                      <a:pt x="130" y="40"/>
                    </a:lnTo>
                    <a:lnTo>
                      <a:pt x="129" y="45"/>
                    </a:lnTo>
                    <a:lnTo>
                      <a:pt x="129" y="52"/>
                    </a:lnTo>
                    <a:lnTo>
                      <a:pt x="131" y="52"/>
                    </a:lnTo>
                    <a:lnTo>
                      <a:pt x="132" y="51"/>
                    </a:lnTo>
                    <a:lnTo>
                      <a:pt x="134" y="51"/>
                    </a:lnTo>
                    <a:lnTo>
                      <a:pt x="136" y="51"/>
                    </a:lnTo>
                    <a:lnTo>
                      <a:pt x="137" y="52"/>
                    </a:lnTo>
                    <a:lnTo>
                      <a:pt x="137" y="54"/>
                    </a:lnTo>
                    <a:lnTo>
                      <a:pt x="137" y="64"/>
                    </a:lnTo>
                    <a:lnTo>
                      <a:pt x="136" y="72"/>
                    </a:lnTo>
                    <a:lnTo>
                      <a:pt x="132" y="79"/>
                    </a:lnTo>
                    <a:lnTo>
                      <a:pt x="129" y="81"/>
                    </a:lnTo>
                    <a:lnTo>
                      <a:pt x="127" y="81"/>
                    </a:lnTo>
                    <a:lnTo>
                      <a:pt x="127" y="96"/>
                    </a:lnTo>
                    <a:lnTo>
                      <a:pt x="128" y="98"/>
                    </a:lnTo>
                    <a:lnTo>
                      <a:pt x="130" y="100"/>
                    </a:lnTo>
                    <a:lnTo>
                      <a:pt x="134" y="103"/>
                    </a:lnTo>
                    <a:lnTo>
                      <a:pt x="139" y="107"/>
                    </a:lnTo>
                    <a:lnTo>
                      <a:pt x="143" y="111"/>
                    </a:lnTo>
                    <a:lnTo>
                      <a:pt x="147" y="113"/>
                    </a:lnTo>
                    <a:lnTo>
                      <a:pt x="152" y="115"/>
                    </a:lnTo>
                    <a:lnTo>
                      <a:pt x="161" y="118"/>
                    </a:lnTo>
                    <a:lnTo>
                      <a:pt x="170" y="121"/>
                    </a:lnTo>
                    <a:lnTo>
                      <a:pt x="181" y="123"/>
                    </a:lnTo>
                    <a:lnTo>
                      <a:pt x="191" y="126"/>
                    </a:lnTo>
                    <a:lnTo>
                      <a:pt x="197" y="128"/>
                    </a:lnTo>
                    <a:lnTo>
                      <a:pt x="201" y="128"/>
                    </a:lnTo>
                    <a:lnTo>
                      <a:pt x="204" y="130"/>
                    </a:lnTo>
                    <a:lnTo>
                      <a:pt x="207" y="132"/>
                    </a:lnTo>
                    <a:lnTo>
                      <a:pt x="211" y="136"/>
                    </a:lnTo>
                    <a:lnTo>
                      <a:pt x="213" y="140"/>
                    </a:lnTo>
                    <a:lnTo>
                      <a:pt x="215" y="150"/>
                    </a:lnTo>
                    <a:lnTo>
                      <a:pt x="217" y="159"/>
                    </a:lnTo>
                    <a:lnTo>
                      <a:pt x="218" y="163"/>
                    </a:lnTo>
                    <a:lnTo>
                      <a:pt x="220" y="169"/>
                    </a:lnTo>
                    <a:lnTo>
                      <a:pt x="222" y="176"/>
                    </a:lnTo>
                    <a:lnTo>
                      <a:pt x="224" y="184"/>
                    </a:lnTo>
                    <a:lnTo>
                      <a:pt x="226" y="191"/>
                    </a:lnTo>
                    <a:lnTo>
                      <a:pt x="228" y="198"/>
                    </a:lnTo>
                    <a:lnTo>
                      <a:pt x="231" y="208"/>
                    </a:lnTo>
                    <a:lnTo>
                      <a:pt x="233" y="218"/>
                    </a:lnTo>
                    <a:lnTo>
                      <a:pt x="235" y="227"/>
                    </a:lnTo>
                    <a:lnTo>
                      <a:pt x="236" y="234"/>
                    </a:lnTo>
                    <a:lnTo>
                      <a:pt x="237" y="240"/>
                    </a:lnTo>
                    <a:lnTo>
                      <a:pt x="239" y="248"/>
                    </a:lnTo>
                    <a:lnTo>
                      <a:pt x="239" y="257"/>
                    </a:lnTo>
                    <a:lnTo>
                      <a:pt x="241" y="266"/>
                    </a:lnTo>
                    <a:lnTo>
                      <a:pt x="241" y="274"/>
                    </a:lnTo>
                    <a:lnTo>
                      <a:pt x="241" y="279"/>
                    </a:lnTo>
                    <a:lnTo>
                      <a:pt x="237" y="285"/>
                    </a:lnTo>
                    <a:lnTo>
                      <a:pt x="233" y="290"/>
                    </a:lnTo>
                    <a:lnTo>
                      <a:pt x="228" y="294"/>
                    </a:lnTo>
                    <a:lnTo>
                      <a:pt x="225" y="296"/>
                    </a:lnTo>
                    <a:lnTo>
                      <a:pt x="221" y="300"/>
                    </a:lnTo>
                    <a:lnTo>
                      <a:pt x="215" y="304"/>
                    </a:lnTo>
                    <a:lnTo>
                      <a:pt x="209" y="309"/>
                    </a:lnTo>
                    <a:lnTo>
                      <a:pt x="204" y="313"/>
                    </a:lnTo>
                    <a:lnTo>
                      <a:pt x="199" y="316"/>
                    </a:lnTo>
                    <a:lnTo>
                      <a:pt x="197" y="318"/>
                    </a:lnTo>
                    <a:lnTo>
                      <a:pt x="197" y="321"/>
                    </a:lnTo>
                    <a:lnTo>
                      <a:pt x="198" y="323"/>
                    </a:lnTo>
                    <a:lnTo>
                      <a:pt x="200" y="332"/>
                    </a:lnTo>
                    <a:lnTo>
                      <a:pt x="201" y="339"/>
                    </a:lnTo>
                    <a:lnTo>
                      <a:pt x="203" y="345"/>
                    </a:lnTo>
                    <a:lnTo>
                      <a:pt x="203" y="348"/>
                    </a:lnTo>
                    <a:lnTo>
                      <a:pt x="204" y="355"/>
                    </a:lnTo>
                    <a:lnTo>
                      <a:pt x="204" y="364"/>
                    </a:lnTo>
                    <a:lnTo>
                      <a:pt x="206" y="374"/>
                    </a:lnTo>
                    <a:lnTo>
                      <a:pt x="207" y="384"/>
                    </a:lnTo>
                    <a:lnTo>
                      <a:pt x="207" y="393"/>
                    </a:lnTo>
                    <a:lnTo>
                      <a:pt x="208" y="400"/>
                    </a:lnTo>
                    <a:lnTo>
                      <a:pt x="209" y="403"/>
                    </a:lnTo>
                    <a:lnTo>
                      <a:pt x="209" y="408"/>
                    </a:lnTo>
                    <a:lnTo>
                      <a:pt x="211" y="419"/>
                    </a:lnTo>
                    <a:lnTo>
                      <a:pt x="211" y="425"/>
                    </a:lnTo>
                    <a:lnTo>
                      <a:pt x="210" y="428"/>
                    </a:lnTo>
                    <a:lnTo>
                      <a:pt x="204" y="433"/>
                    </a:lnTo>
                    <a:lnTo>
                      <a:pt x="203" y="434"/>
                    </a:lnTo>
                    <a:lnTo>
                      <a:pt x="202" y="435"/>
                    </a:lnTo>
                    <a:lnTo>
                      <a:pt x="202" y="436"/>
                    </a:lnTo>
                    <a:lnTo>
                      <a:pt x="201" y="438"/>
                    </a:lnTo>
                    <a:lnTo>
                      <a:pt x="201" y="441"/>
                    </a:lnTo>
                    <a:lnTo>
                      <a:pt x="201" y="443"/>
                    </a:lnTo>
                    <a:lnTo>
                      <a:pt x="200" y="446"/>
                    </a:lnTo>
                    <a:lnTo>
                      <a:pt x="200" y="458"/>
                    </a:lnTo>
                    <a:lnTo>
                      <a:pt x="199" y="468"/>
                    </a:lnTo>
                    <a:lnTo>
                      <a:pt x="199" y="515"/>
                    </a:lnTo>
                    <a:lnTo>
                      <a:pt x="200" y="523"/>
                    </a:lnTo>
                    <a:lnTo>
                      <a:pt x="201" y="542"/>
                    </a:lnTo>
                    <a:lnTo>
                      <a:pt x="203" y="550"/>
                    </a:lnTo>
                    <a:lnTo>
                      <a:pt x="204" y="557"/>
                    </a:lnTo>
                    <a:lnTo>
                      <a:pt x="205" y="561"/>
                    </a:lnTo>
                    <a:lnTo>
                      <a:pt x="206" y="564"/>
                    </a:lnTo>
                    <a:lnTo>
                      <a:pt x="209" y="579"/>
                    </a:lnTo>
                    <a:lnTo>
                      <a:pt x="211" y="589"/>
                    </a:lnTo>
                    <a:lnTo>
                      <a:pt x="213" y="599"/>
                    </a:lnTo>
                    <a:lnTo>
                      <a:pt x="215" y="608"/>
                    </a:lnTo>
                    <a:lnTo>
                      <a:pt x="215" y="616"/>
                    </a:lnTo>
                    <a:lnTo>
                      <a:pt x="216" y="620"/>
                    </a:lnTo>
                    <a:lnTo>
                      <a:pt x="217" y="625"/>
                    </a:lnTo>
                    <a:lnTo>
                      <a:pt x="217" y="634"/>
                    </a:lnTo>
                    <a:lnTo>
                      <a:pt x="217" y="646"/>
                    </a:lnTo>
                    <a:lnTo>
                      <a:pt x="219" y="658"/>
                    </a:lnTo>
                    <a:lnTo>
                      <a:pt x="220" y="670"/>
                    </a:lnTo>
                    <a:lnTo>
                      <a:pt x="220" y="682"/>
                    </a:lnTo>
                    <a:lnTo>
                      <a:pt x="222" y="690"/>
                    </a:lnTo>
                    <a:lnTo>
                      <a:pt x="223" y="694"/>
                    </a:lnTo>
                    <a:lnTo>
                      <a:pt x="224" y="700"/>
                    </a:lnTo>
                    <a:lnTo>
                      <a:pt x="225" y="707"/>
                    </a:lnTo>
                    <a:lnTo>
                      <a:pt x="227" y="723"/>
                    </a:lnTo>
                    <a:lnTo>
                      <a:pt x="226" y="728"/>
                    </a:lnTo>
                    <a:lnTo>
                      <a:pt x="225" y="734"/>
                    </a:lnTo>
                    <a:lnTo>
                      <a:pt x="219" y="751"/>
                    </a:lnTo>
                    <a:lnTo>
                      <a:pt x="218" y="756"/>
                    </a:lnTo>
                    <a:lnTo>
                      <a:pt x="219" y="761"/>
                    </a:lnTo>
                    <a:lnTo>
                      <a:pt x="220" y="765"/>
                    </a:lnTo>
                    <a:lnTo>
                      <a:pt x="222" y="767"/>
                    </a:lnTo>
                    <a:lnTo>
                      <a:pt x="225" y="771"/>
                    </a:lnTo>
                    <a:lnTo>
                      <a:pt x="228" y="775"/>
                    </a:lnTo>
                    <a:lnTo>
                      <a:pt x="229" y="780"/>
                    </a:lnTo>
                    <a:lnTo>
                      <a:pt x="228" y="783"/>
                    </a:lnTo>
                    <a:lnTo>
                      <a:pt x="223" y="788"/>
                    </a:lnTo>
                    <a:lnTo>
                      <a:pt x="217" y="790"/>
                    </a:lnTo>
                    <a:lnTo>
                      <a:pt x="212" y="793"/>
                    </a:lnTo>
                    <a:lnTo>
                      <a:pt x="208" y="793"/>
                    </a:lnTo>
                    <a:lnTo>
                      <a:pt x="197" y="793"/>
                    </a:lnTo>
                    <a:lnTo>
                      <a:pt x="192" y="792"/>
                    </a:lnTo>
                    <a:lnTo>
                      <a:pt x="188" y="790"/>
                    </a:lnTo>
                    <a:lnTo>
                      <a:pt x="184" y="789"/>
                    </a:lnTo>
                    <a:lnTo>
                      <a:pt x="180" y="787"/>
                    </a:lnTo>
                    <a:lnTo>
                      <a:pt x="179" y="783"/>
                    </a:lnTo>
                    <a:lnTo>
                      <a:pt x="180" y="779"/>
                    </a:lnTo>
                    <a:lnTo>
                      <a:pt x="180" y="774"/>
                    </a:lnTo>
                    <a:lnTo>
                      <a:pt x="182" y="769"/>
                    </a:lnTo>
                    <a:lnTo>
                      <a:pt x="182" y="761"/>
                    </a:lnTo>
                    <a:lnTo>
                      <a:pt x="180" y="757"/>
                    </a:lnTo>
                    <a:lnTo>
                      <a:pt x="177" y="753"/>
                    </a:lnTo>
                    <a:lnTo>
                      <a:pt x="172" y="747"/>
                    </a:lnTo>
                    <a:lnTo>
                      <a:pt x="169" y="740"/>
                    </a:lnTo>
                    <a:lnTo>
                      <a:pt x="166" y="732"/>
                    </a:lnTo>
                    <a:lnTo>
                      <a:pt x="164" y="724"/>
                    </a:lnTo>
                    <a:lnTo>
                      <a:pt x="163" y="713"/>
                    </a:lnTo>
                    <a:lnTo>
                      <a:pt x="161" y="701"/>
                    </a:lnTo>
                    <a:lnTo>
                      <a:pt x="161" y="689"/>
                    </a:lnTo>
                    <a:lnTo>
                      <a:pt x="160" y="677"/>
                    </a:lnTo>
                    <a:lnTo>
                      <a:pt x="160" y="646"/>
                    </a:lnTo>
                    <a:lnTo>
                      <a:pt x="159" y="633"/>
                    </a:lnTo>
                    <a:lnTo>
                      <a:pt x="159" y="620"/>
                    </a:lnTo>
                    <a:lnTo>
                      <a:pt x="158" y="610"/>
                    </a:lnTo>
                    <a:lnTo>
                      <a:pt x="157" y="603"/>
                    </a:lnTo>
                    <a:lnTo>
                      <a:pt x="155" y="592"/>
                    </a:lnTo>
                    <a:lnTo>
                      <a:pt x="153" y="580"/>
                    </a:lnTo>
                    <a:lnTo>
                      <a:pt x="150" y="567"/>
                    </a:lnTo>
                    <a:lnTo>
                      <a:pt x="148" y="555"/>
                    </a:lnTo>
                    <a:lnTo>
                      <a:pt x="146" y="545"/>
                    </a:lnTo>
                    <a:lnTo>
                      <a:pt x="145" y="537"/>
                    </a:lnTo>
                    <a:lnTo>
                      <a:pt x="142" y="521"/>
                    </a:lnTo>
                    <a:lnTo>
                      <a:pt x="140" y="505"/>
                    </a:lnTo>
                    <a:lnTo>
                      <a:pt x="135" y="478"/>
                    </a:lnTo>
                    <a:lnTo>
                      <a:pt x="131" y="461"/>
                    </a:lnTo>
                    <a:lnTo>
                      <a:pt x="129" y="454"/>
                    </a:lnTo>
                    <a:lnTo>
                      <a:pt x="129" y="448"/>
                    </a:lnTo>
                    <a:lnTo>
                      <a:pt x="128" y="444"/>
                    </a:lnTo>
                    <a:lnTo>
                      <a:pt x="127" y="447"/>
                    </a:lnTo>
                    <a:lnTo>
                      <a:pt x="126" y="451"/>
                    </a:lnTo>
                    <a:lnTo>
                      <a:pt x="126" y="455"/>
                    </a:lnTo>
                    <a:lnTo>
                      <a:pt x="126" y="506"/>
                    </a:lnTo>
                    <a:lnTo>
                      <a:pt x="125" y="515"/>
                    </a:lnTo>
                    <a:lnTo>
                      <a:pt x="125" y="550"/>
                    </a:lnTo>
                    <a:lnTo>
                      <a:pt x="124" y="563"/>
                    </a:lnTo>
                    <a:lnTo>
                      <a:pt x="124" y="598"/>
                    </a:lnTo>
                    <a:lnTo>
                      <a:pt x="124" y="607"/>
                    </a:lnTo>
                    <a:lnTo>
                      <a:pt x="123" y="620"/>
                    </a:lnTo>
                    <a:lnTo>
                      <a:pt x="123" y="632"/>
                    </a:lnTo>
                    <a:lnTo>
                      <a:pt x="122" y="643"/>
                    </a:lnTo>
                    <a:lnTo>
                      <a:pt x="122" y="670"/>
                    </a:lnTo>
                    <a:lnTo>
                      <a:pt x="121" y="676"/>
                    </a:lnTo>
                    <a:lnTo>
                      <a:pt x="119" y="681"/>
                    </a:lnTo>
                    <a:lnTo>
                      <a:pt x="117" y="688"/>
                    </a:lnTo>
                    <a:lnTo>
                      <a:pt x="116" y="694"/>
                    </a:lnTo>
                    <a:lnTo>
                      <a:pt x="117" y="701"/>
                    </a:lnTo>
                    <a:lnTo>
                      <a:pt x="120" y="708"/>
                    </a:lnTo>
                    <a:lnTo>
                      <a:pt x="123" y="713"/>
                    </a:lnTo>
                    <a:lnTo>
                      <a:pt x="124" y="718"/>
                    </a:lnTo>
                    <a:lnTo>
                      <a:pt x="123" y="730"/>
                    </a:lnTo>
                    <a:lnTo>
                      <a:pt x="123" y="740"/>
                    </a:lnTo>
                    <a:lnTo>
                      <a:pt x="124" y="746"/>
                    </a:lnTo>
                    <a:lnTo>
                      <a:pt x="124" y="760"/>
                    </a:lnTo>
                    <a:lnTo>
                      <a:pt x="123" y="763"/>
                    </a:lnTo>
                    <a:lnTo>
                      <a:pt x="116" y="765"/>
                    </a:lnTo>
                    <a:lnTo>
                      <a:pt x="108" y="766"/>
                    </a:lnTo>
                    <a:lnTo>
                      <a:pt x="105" y="766"/>
                    </a:lnTo>
                    <a:lnTo>
                      <a:pt x="103" y="766"/>
                    </a:lnTo>
                    <a:lnTo>
                      <a:pt x="100" y="766"/>
                    </a:lnTo>
                    <a:lnTo>
                      <a:pt x="98" y="766"/>
                    </a:lnTo>
                    <a:lnTo>
                      <a:pt x="97" y="768"/>
                    </a:lnTo>
                    <a:lnTo>
                      <a:pt x="94" y="771"/>
                    </a:lnTo>
                    <a:lnTo>
                      <a:pt x="91" y="774"/>
                    </a:lnTo>
                    <a:lnTo>
                      <a:pt x="86" y="777"/>
                    </a:lnTo>
                    <a:lnTo>
                      <a:pt x="79" y="780"/>
                    </a:lnTo>
                    <a:lnTo>
                      <a:pt x="72" y="781"/>
                    </a:lnTo>
                    <a:lnTo>
                      <a:pt x="64" y="781"/>
                    </a:lnTo>
                    <a:lnTo>
                      <a:pt x="57" y="780"/>
                    </a:lnTo>
                    <a:lnTo>
                      <a:pt x="51" y="778"/>
                    </a:lnTo>
                    <a:lnTo>
                      <a:pt x="48" y="776"/>
                    </a:lnTo>
                    <a:lnTo>
                      <a:pt x="46" y="774"/>
                    </a:lnTo>
                    <a:lnTo>
                      <a:pt x="44" y="772"/>
                    </a:lnTo>
                    <a:lnTo>
                      <a:pt x="44" y="769"/>
                    </a:lnTo>
                    <a:lnTo>
                      <a:pt x="45" y="768"/>
                    </a:lnTo>
                    <a:lnTo>
                      <a:pt x="47" y="766"/>
                    </a:lnTo>
                    <a:lnTo>
                      <a:pt x="49" y="764"/>
                    </a:lnTo>
                    <a:lnTo>
                      <a:pt x="52" y="763"/>
                    </a:lnTo>
                    <a:lnTo>
                      <a:pt x="53" y="762"/>
                    </a:lnTo>
                    <a:lnTo>
                      <a:pt x="60" y="755"/>
                    </a:lnTo>
                    <a:lnTo>
                      <a:pt x="65" y="750"/>
                    </a:lnTo>
                    <a:lnTo>
                      <a:pt x="69" y="746"/>
                    </a:lnTo>
                    <a:lnTo>
                      <a:pt x="72" y="742"/>
                    </a:lnTo>
                    <a:lnTo>
                      <a:pt x="72" y="738"/>
                    </a:lnTo>
                    <a:lnTo>
                      <a:pt x="70" y="734"/>
                    </a:lnTo>
                    <a:lnTo>
                      <a:pt x="68" y="728"/>
                    </a:lnTo>
                    <a:lnTo>
                      <a:pt x="65" y="721"/>
                    </a:lnTo>
                    <a:lnTo>
                      <a:pt x="65" y="715"/>
                    </a:lnTo>
                    <a:lnTo>
                      <a:pt x="67" y="710"/>
                    </a:lnTo>
                    <a:lnTo>
                      <a:pt x="71" y="704"/>
                    </a:lnTo>
                    <a:lnTo>
                      <a:pt x="75" y="698"/>
                    </a:lnTo>
                    <a:lnTo>
                      <a:pt x="77" y="690"/>
                    </a:lnTo>
                    <a:lnTo>
                      <a:pt x="76" y="681"/>
                    </a:lnTo>
                    <a:lnTo>
                      <a:pt x="76" y="676"/>
                    </a:lnTo>
                    <a:lnTo>
                      <a:pt x="73" y="666"/>
                    </a:lnTo>
                    <a:lnTo>
                      <a:pt x="72" y="654"/>
                    </a:lnTo>
                    <a:lnTo>
                      <a:pt x="69" y="641"/>
                    </a:lnTo>
                    <a:lnTo>
                      <a:pt x="67" y="625"/>
                    </a:lnTo>
                    <a:lnTo>
                      <a:pt x="64" y="609"/>
                    </a:lnTo>
                    <a:lnTo>
                      <a:pt x="60" y="577"/>
                    </a:lnTo>
                    <a:lnTo>
                      <a:pt x="58" y="562"/>
                    </a:lnTo>
                    <a:lnTo>
                      <a:pt x="57" y="549"/>
                    </a:lnTo>
                    <a:lnTo>
                      <a:pt x="54" y="521"/>
                    </a:lnTo>
                    <a:lnTo>
                      <a:pt x="52" y="497"/>
                    </a:lnTo>
                    <a:lnTo>
                      <a:pt x="49" y="478"/>
                    </a:lnTo>
                    <a:lnTo>
                      <a:pt x="46" y="462"/>
                    </a:lnTo>
                    <a:lnTo>
                      <a:pt x="42" y="443"/>
                    </a:lnTo>
                    <a:lnTo>
                      <a:pt x="40" y="435"/>
                    </a:lnTo>
                    <a:lnTo>
                      <a:pt x="38" y="428"/>
                    </a:lnTo>
                    <a:lnTo>
                      <a:pt x="38" y="424"/>
                    </a:lnTo>
                    <a:lnTo>
                      <a:pt x="37" y="422"/>
                    </a:lnTo>
                    <a:lnTo>
                      <a:pt x="36" y="423"/>
                    </a:lnTo>
                    <a:lnTo>
                      <a:pt x="33" y="425"/>
                    </a:lnTo>
                    <a:lnTo>
                      <a:pt x="26" y="430"/>
                    </a:lnTo>
                    <a:lnTo>
                      <a:pt x="23" y="430"/>
                    </a:lnTo>
                    <a:lnTo>
                      <a:pt x="21" y="430"/>
                    </a:lnTo>
                    <a:lnTo>
                      <a:pt x="17" y="419"/>
                    </a:lnTo>
                    <a:lnTo>
                      <a:pt x="14" y="401"/>
                    </a:lnTo>
                    <a:lnTo>
                      <a:pt x="14" y="394"/>
                    </a:lnTo>
                    <a:lnTo>
                      <a:pt x="13" y="389"/>
                    </a:lnTo>
                    <a:lnTo>
                      <a:pt x="13" y="385"/>
                    </a:lnTo>
                    <a:lnTo>
                      <a:pt x="14" y="382"/>
                    </a:lnTo>
                    <a:lnTo>
                      <a:pt x="14" y="376"/>
                    </a:lnTo>
                    <a:lnTo>
                      <a:pt x="12" y="369"/>
                    </a:lnTo>
                    <a:lnTo>
                      <a:pt x="8" y="357"/>
                    </a:lnTo>
                    <a:lnTo>
                      <a:pt x="6" y="346"/>
                    </a:lnTo>
                    <a:lnTo>
                      <a:pt x="5" y="337"/>
                    </a:lnTo>
                    <a:lnTo>
                      <a:pt x="4" y="323"/>
                    </a:lnTo>
                    <a:lnTo>
                      <a:pt x="2" y="308"/>
                    </a:lnTo>
                    <a:lnTo>
                      <a:pt x="1" y="301"/>
                    </a:lnTo>
                    <a:lnTo>
                      <a:pt x="0" y="294"/>
                    </a:lnTo>
                    <a:lnTo>
                      <a:pt x="0" y="286"/>
                    </a:lnTo>
                    <a:lnTo>
                      <a:pt x="2" y="278"/>
                    </a:lnTo>
                    <a:lnTo>
                      <a:pt x="4" y="267"/>
                    </a:lnTo>
                    <a:lnTo>
                      <a:pt x="6" y="254"/>
                    </a:lnTo>
                    <a:lnTo>
                      <a:pt x="8" y="243"/>
                    </a:lnTo>
                    <a:lnTo>
                      <a:pt x="10" y="232"/>
                    </a:lnTo>
                    <a:lnTo>
                      <a:pt x="12" y="220"/>
                    </a:lnTo>
                    <a:lnTo>
                      <a:pt x="13" y="206"/>
                    </a:lnTo>
                    <a:lnTo>
                      <a:pt x="14" y="192"/>
                    </a:lnTo>
                    <a:lnTo>
                      <a:pt x="14" y="178"/>
                    </a:lnTo>
                    <a:lnTo>
                      <a:pt x="15" y="166"/>
                    </a:lnTo>
                    <a:lnTo>
                      <a:pt x="15" y="158"/>
                    </a:lnTo>
                    <a:lnTo>
                      <a:pt x="17" y="152"/>
                    </a:lnTo>
                    <a:lnTo>
                      <a:pt x="21" y="149"/>
                    </a:lnTo>
                    <a:lnTo>
                      <a:pt x="25" y="147"/>
                    </a:lnTo>
                    <a:lnTo>
                      <a:pt x="46" y="136"/>
                    </a:lnTo>
                    <a:lnTo>
                      <a:pt x="54" y="132"/>
                    </a:lnTo>
                    <a:lnTo>
                      <a:pt x="62" y="128"/>
                    </a:lnTo>
                    <a:lnTo>
                      <a:pt x="70" y="124"/>
                    </a:lnTo>
                    <a:lnTo>
                      <a:pt x="74" y="121"/>
                    </a:lnTo>
                    <a:lnTo>
                      <a:pt x="76" y="119"/>
                    </a:lnTo>
                    <a:lnTo>
                      <a:pt x="76" y="118"/>
                    </a:lnTo>
                    <a:lnTo>
                      <a:pt x="77" y="114"/>
                    </a:lnTo>
                    <a:lnTo>
                      <a:pt x="76" y="101"/>
                    </a:lnTo>
                    <a:lnTo>
                      <a:pt x="74" y="94"/>
                    </a:lnTo>
                    <a:lnTo>
                      <a:pt x="73" y="88"/>
                    </a:lnTo>
                    <a:lnTo>
                      <a:pt x="71" y="86"/>
                    </a:lnTo>
                    <a:lnTo>
                      <a:pt x="66" y="86"/>
                    </a:lnTo>
                    <a:lnTo>
                      <a:pt x="64" y="83"/>
                    </a:lnTo>
                    <a:lnTo>
                      <a:pt x="63" y="81"/>
                    </a:lnTo>
                    <a:lnTo>
                      <a:pt x="60" y="71"/>
                    </a:lnTo>
                    <a:lnTo>
                      <a:pt x="58" y="63"/>
                    </a:lnTo>
                    <a:lnTo>
                      <a:pt x="57" y="61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7" y="56"/>
                    </a:lnTo>
                    <a:lnTo>
                      <a:pt x="60" y="56"/>
                    </a:lnTo>
                    <a:lnTo>
                      <a:pt x="62" y="57"/>
                    </a:lnTo>
                    <a:lnTo>
                      <a:pt x="62" y="56"/>
                    </a:lnTo>
                    <a:lnTo>
                      <a:pt x="60" y="49"/>
                    </a:lnTo>
                    <a:lnTo>
                      <a:pt x="59" y="41"/>
                    </a:lnTo>
                    <a:lnTo>
                      <a:pt x="59" y="32"/>
                    </a:lnTo>
                    <a:lnTo>
                      <a:pt x="62" y="22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4" y="7"/>
                    </a:lnTo>
                    <a:lnTo>
                      <a:pt x="80" y="3"/>
                    </a:lnTo>
                    <a:lnTo>
                      <a:pt x="87" y="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5" name="Freeform 88"/>
              <p:cNvSpPr>
                <a:spLocks/>
              </p:cNvSpPr>
              <p:nvPr/>
            </p:nvSpPr>
            <p:spPr bwMode="auto">
              <a:xfrm>
                <a:off x="6684982" y="987406"/>
                <a:ext cx="98425" cy="357188"/>
              </a:xfrm>
              <a:custGeom>
                <a:avLst/>
                <a:gdLst>
                  <a:gd name="T0" fmla="*/ 98425 w 62"/>
                  <a:gd name="T1" fmla="*/ 4763 h 225"/>
                  <a:gd name="T2" fmla="*/ 98425 w 62"/>
                  <a:gd name="T3" fmla="*/ 14288 h 225"/>
                  <a:gd name="T4" fmla="*/ 93663 w 62"/>
                  <a:gd name="T5" fmla="*/ 33338 h 225"/>
                  <a:gd name="T6" fmla="*/ 92075 w 62"/>
                  <a:gd name="T7" fmla="*/ 52388 h 225"/>
                  <a:gd name="T8" fmla="*/ 87313 w 62"/>
                  <a:gd name="T9" fmla="*/ 76200 h 225"/>
                  <a:gd name="T10" fmla="*/ 79375 w 62"/>
                  <a:gd name="T11" fmla="*/ 111125 h 225"/>
                  <a:gd name="T12" fmla="*/ 73025 w 62"/>
                  <a:gd name="T13" fmla="*/ 142875 h 225"/>
                  <a:gd name="T14" fmla="*/ 65088 w 62"/>
                  <a:gd name="T15" fmla="*/ 182563 h 225"/>
                  <a:gd name="T16" fmla="*/ 57150 w 62"/>
                  <a:gd name="T17" fmla="*/ 238125 h 225"/>
                  <a:gd name="T18" fmla="*/ 50800 w 62"/>
                  <a:gd name="T19" fmla="*/ 293688 h 225"/>
                  <a:gd name="T20" fmla="*/ 53975 w 62"/>
                  <a:gd name="T21" fmla="*/ 327025 h 225"/>
                  <a:gd name="T22" fmla="*/ 58738 w 62"/>
                  <a:gd name="T23" fmla="*/ 342900 h 225"/>
                  <a:gd name="T24" fmla="*/ 58738 w 62"/>
                  <a:gd name="T25" fmla="*/ 346075 h 225"/>
                  <a:gd name="T26" fmla="*/ 53975 w 62"/>
                  <a:gd name="T27" fmla="*/ 347663 h 225"/>
                  <a:gd name="T28" fmla="*/ 36513 w 62"/>
                  <a:gd name="T29" fmla="*/ 347663 h 225"/>
                  <a:gd name="T30" fmla="*/ 22225 w 62"/>
                  <a:gd name="T31" fmla="*/ 355600 h 225"/>
                  <a:gd name="T32" fmla="*/ 7938 w 62"/>
                  <a:gd name="T33" fmla="*/ 357188 h 225"/>
                  <a:gd name="T34" fmla="*/ 4763 w 62"/>
                  <a:gd name="T35" fmla="*/ 354013 h 225"/>
                  <a:gd name="T36" fmla="*/ 6350 w 62"/>
                  <a:gd name="T37" fmla="*/ 334963 h 225"/>
                  <a:gd name="T38" fmla="*/ 7938 w 62"/>
                  <a:gd name="T39" fmla="*/ 309563 h 225"/>
                  <a:gd name="T40" fmla="*/ 9525 w 62"/>
                  <a:gd name="T41" fmla="*/ 288925 h 225"/>
                  <a:gd name="T42" fmla="*/ 6350 w 62"/>
                  <a:gd name="T43" fmla="*/ 254000 h 225"/>
                  <a:gd name="T44" fmla="*/ 3175 w 62"/>
                  <a:gd name="T45" fmla="*/ 182563 h 225"/>
                  <a:gd name="T46" fmla="*/ 0 w 62"/>
                  <a:gd name="T47" fmla="*/ 141288 h 225"/>
                  <a:gd name="T48" fmla="*/ 0 w 62"/>
                  <a:gd name="T49" fmla="*/ 111125 h 225"/>
                  <a:gd name="T50" fmla="*/ 0 w 62"/>
                  <a:gd name="T51" fmla="*/ 82550 h 225"/>
                  <a:gd name="T52" fmla="*/ 3175 w 62"/>
                  <a:gd name="T53" fmla="*/ 50800 h 225"/>
                  <a:gd name="T54" fmla="*/ 6350 w 62"/>
                  <a:gd name="T55" fmla="*/ 34925 h 225"/>
                  <a:gd name="T56" fmla="*/ 9525 w 62"/>
                  <a:gd name="T57" fmla="*/ 30163 h 225"/>
                  <a:gd name="T58" fmla="*/ 11113 w 62"/>
                  <a:gd name="T59" fmla="*/ 30163 h 225"/>
                  <a:gd name="T60" fmla="*/ 26988 w 62"/>
                  <a:gd name="T61" fmla="*/ 46038 h 225"/>
                  <a:gd name="T62" fmla="*/ 38100 w 62"/>
                  <a:gd name="T63" fmla="*/ 57150 h 225"/>
                  <a:gd name="T64" fmla="*/ 44450 w 62"/>
                  <a:gd name="T65" fmla="*/ 55563 h 225"/>
                  <a:gd name="T66" fmla="*/ 55563 w 62"/>
                  <a:gd name="T67" fmla="*/ 46038 h 225"/>
                  <a:gd name="T68" fmla="*/ 82550 w 62"/>
                  <a:gd name="T69" fmla="*/ 20638 h 225"/>
                  <a:gd name="T70" fmla="*/ 92075 w 62"/>
                  <a:gd name="T71" fmla="*/ 7938 h 225"/>
                  <a:gd name="T72" fmla="*/ 93663 w 62"/>
                  <a:gd name="T73" fmla="*/ 0 h 2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2"/>
                  <a:gd name="T112" fmla="*/ 0 h 225"/>
                  <a:gd name="T113" fmla="*/ 62 w 62"/>
                  <a:gd name="T114" fmla="*/ 225 h 2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2" h="225">
                    <a:moveTo>
                      <a:pt x="59" y="0"/>
                    </a:moveTo>
                    <a:lnTo>
                      <a:pt x="62" y="3"/>
                    </a:lnTo>
                    <a:lnTo>
                      <a:pt x="62" y="5"/>
                    </a:lnTo>
                    <a:lnTo>
                      <a:pt x="62" y="9"/>
                    </a:lnTo>
                    <a:lnTo>
                      <a:pt x="61" y="15"/>
                    </a:lnTo>
                    <a:lnTo>
                      <a:pt x="59" y="21"/>
                    </a:lnTo>
                    <a:lnTo>
                      <a:pt x="59" y="28"/>
                    </a:lnTo>
                    <a:lnTo>
                      <a:pt x="58" y="33"/>
                    </a:lnTo>
                    <a:lnTo>
                      <a:pt x="57" y="39"/>
                    </a:lnTo>
                    <a:lnTo>
                      <a:pt x="55" y="48"/>
                    </a:lnTo>
                    <a:lnTo>
                      <a:pt x="53" y="59"/>
                    </a:lnTo>
                    <a:lnTo>
                      <a:pt x="50" y="70"/>
                    </a:lnTo>
                    <a:lnTo>
                      <a:pt x="48" y="81"/>
                    </a:lnTo>
                    <a:lnTo>
                      <a:pt x="46" y="90"/>
                    </a:lnTo>
                    <a:lnTo>
                      <a:pt x="43" y="101"/>
                    </a:lnTo>
                    <a:lnTo>
                      <a:pt x="41" y="115"/>
                    </a:lnTo>
                    <a:lnTo>
                      <a:pt x="38" y="132"/>
                    </a:lnTo>
                    <a:lnTo>
                      <a:pt x="36" y="150"/>
                    </a:lnTo>
                    <a:lnTo>
                      <a:pt x="33" y="170"/>
                    </a:lnTo>
                    <a:lnTo>
                      <a:pt x="32" y="185"/>
                    </a:lnTo>
                    <a:lnTo>
                      <a:pt x="32" y="197"/>
                    </a:lnTo>
                    <a:lnTo>
                      <a:pt x="34" y="206"/>
                    </a:lnTo>
                    <a:lnTo>
                      <a:pt x="35" y="213"/>
                    </a:lnTo>
                    <a:lnTo>
                      <a:pt x="37" y="216"/>
                    </a:lnTo>
                    <a:lnTo>
                      <a:pt x="38" y="218"/>
                    </a:lnTo>
                    <a:lnTo>
                      <a:pt x="37" y="218"/>
                    </a:lnTo>
                    <a:lnTo>
                      <a:pt x="36" y="219"/>
                    </a:lnTo>
                    <a:lnTo>
                      <a:pt x="34" y="219"/>
                    </a:lnTo>
                    <a:lnTo>
                      <a:pt x="32" y="219"/>
                    </a:lnTo>
                    <a:lnTo>
                      <a:pt x="23" y="219"/>
                    </a:lnTo>
                    <a:lnTo>
                      <a:pt x="17" y="222"/>
                    </a:lnTo>
                    <a:lnTo>
                      <a:pt x="14" y="224"/>
                    </a:lnTo>
                    <a:lnTo>
                      <a:pt x="8" y="224"/>
                    </a:lnTo>
                    <a:lnTo>
                      <a:pt x="5" y="225"/>
                    </a:lnTo>
                    <a:lnTo>
                      <a:pt x="3" y="225"/>
                    </a:lnTo>
                    <a:lnTo>
                      <a:pt x="3" y="223"/>
                    </a:lnTo>
                    <a:lnTo>
                      <a:pt x="3" y="218"/>
                    </a:lnTo>
                    <a:lnTo>
                      <a:pt x="4" y="211"/>
                    </a:lnTo>
                    <a:lnTo>
                      <a:pt x="5" y="203"/>
                    </a:lnTo>
                    <a:lnTo>
                      <a:pt x="5" y="195"/>
                    </a:lnTo>
                    <a:lnTo>
                      <a:pt x="6" y="188"/>
                    </a:lnTo>
                    <a:lnTo>
                      <a:pt x="6" y="182"/>
                    </a:lnTo>
                    <a:lnTo>
                      <a:pt x="5" y="173"/>
                    </a:lnTo>
                    <a:lnTo>
                      <a:pt x="4" y="160"/>
                    </a:lnTo>
                    <a:lnTo>
                      <a:pt x="3" y="146"/>
                    </a:lnTo>
                    <a:lnTo>
                      <a:pt x="2" y="115"/>
                    </a:lnTo>
                    <a:lnTo>
                      <a:pt x="1" y="101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0" y="52"/>
                    </a:lnTo>
                    <a:lnTo>
                      <a:pt x="1" y="41"/>
                    </a:lnTo>
                    <a:lnTo>
                      <a:pt x="2" y="32"/>
                    </a:lnTo>
                    <a:lnTo>
                      <a:pt x="3" y="25"/>
                    </a:lnTo>
                    <a:lnTo>
                      <a:pt x="4" y="22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6" y="17"/>
                    </a:lnTo>
                    <a:lnTo>
                      <a:pt x="7" y="19"/>
                    </a:lnTo>
                    <a:lnTo>
                      <a:pt x="14" y="25"/>
                    </a:lnTo>
                    <a:lnTo>
                      <a:pt x="17" y="29"/>
                    </a:lnTo>
                    <a:lnTo>
                      <a:pt x="22" y="35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5" y="29"/>
                    </a:lnTo>
                    <a:lnTo>
                      <a:pt x="48" y="16"/>
                    </a:lnTo>
                    <a:lnTo>
                      <a:pt x="52" y="13"/>
                    </a:lnTo>
                    <a:lnTo>
                      <a:pt x="56" y="8"/>
                    </a:lnTo>
                    <a:lnTo>
                      <a:pt x="58" y="5"/>
                    </a:lnTo>
                    <a:lnTo>
                      <a:pt x="59" y="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6" name="Freeform 89"/>
              <p:cNvSpPr>
                <a:spLocks/>
              </p:cNvSpPr>
              <p:nvPr/>
            </p:nvSpPr>
            <p:spPr bwMode="auto">
              <a:xfrm>
                <a:off x="6697682" y="1038206"/>
                <a:ext cx="19050" cy="33338"/>
              </a:xfrm>
              <a:custGeom>
                <a:avLst/>
                <a:gdLst>
                  <a:gd name="T0" fmla="*/ 17463 w 12"/>
                  <a:gd name="T1" fmla="*/ 0 h 21"/>
                  <a:gd name="T2" fmla="*/ 17463 w 12"/>
                  <a:gd name="T3" fmla="*/ 0 h 21"/>
                  <a:gd name="T4" fmla="*/ 19050 w 12"/>
                  <a:gd name="T5" fmla="*/ 0 h 21"/>
                  <a:gd name="T6" fmla="*/ 17463 w 12"/>
                  <a:gd name="T7" fmla="*/ 1588 h 21"/>
                  <a:gd name="T8" fmla="*/ 15875 w 12"/>
                  <a:gd name="T9" fmla="*/ 1588 h 21"/>
                  <a:gd name="T10" fmla="*/ 14288 w 12"/>
                  <a:gd name="T11" fmla="*/ 3175 h 21"/>
                  <a:gd name="T12" fmla="*/ 12700 w 12"/>
                  <a:gd name="T13" fmla="*/ 4763 h 21"/>
                  <a:gd name="T14" fmla="*/ 11112 w 12"/>
                  <a:gd name="T15" fmla="*/ 7938 h 21"/>
                  <a:gd name="T16" fmla="*/ 9525 w 12"/>
                  <a:gd name="T17" fmla="*/ 12700 h 21"/>
                  <a:gd name="T18" fmla="*/ 7938 w 12"/>
                  <a:gd name="T19" fmla="*/ 17463 h 21"/>
                  <a:gd name="T20" fmla="*/ 6350 w 12"/>
                  <a:gd name="T21" fmla="*/ 20638 h 21"/>
                  <a:gd name="T22" fmla="*/ 4763 w 12"/>
                  <a:gd name="T23" fmla="*/ 25400 h 21"/>
                  <a:gd name="T24" fmla="*/ 3175 w 12"/>
                  <a:gd name="T25" fmla="*/ 28575 h 21"/>
                  <a:gd name="T26" fmla="*/ 3175 w 12"/>
                  <a:gd name="T27" fmla="*/ 30163 h 21"/>
                  <a:gd name="T28" fmla="*/ 1588 w 12"/>
                  <a:gd name="T29" fmla="*/ 31750 h 21"/>
                  <a:gd name="T30" fmla="*/ 1588 w 12"/>
                  <a:gd name="T31" fmla="*/ 33338 h 21"/>
                  <a:gd name="T32" fmla="*/ 0 w 12"/>
                  <a:gd name="T33" fmla="*/ 31750 h 21"/>
                  <a:gd name="T34" fmla="*/ 0 w 12"/>
                  <a:gd name="T35" fmla="*/ 30163 h 21"/>
                  <a:gd name="T36" fmla="*/ 1588 w 12"/>
                  <a:gd name="T37" fmla="*/ 30163 h 21"/>
                  <a:gd name="T38" fmla="*/ 1588 w 12"/>
                  <a:gd name="T39" fmla="*/ 26988 h 21"/>
                  <a:gd name="T40" fmla="*/ 3175 w 12"/>
                  <a:gd name="T41" fmla="*/ 23813 h 21"/>
                  <a:gd name="T42" fmla="*/ 4763 w 12"/>
                  <a:gd name="T43" fmla="*/ 20638 h 21"/>
                  <a:gd name="T44" fmla="*/ 6350 w 12"/>
                  <a:gd name="T45" fmla="*/ 17463 h 21"/>
                  <a:gd name="T46" fmla="*/ 11112 w 12"/>
                  <a:gd name="T47" fmla="*/ 7938 h 21"/>
                  <a:gd name="T48" fmla="*/ 12700 w 12"/>
                  <a:gd name="T49" fmla="*/ 4763 h 21"/>
                  <a:gd name="T50" fmla="*/ 14288 w 12"/>
                  <a:gd name="T51" fmla="*/ 0 h 21"/>
                  <a:gd name="T52" fmla="*/ 17463 w 12"/>
                  <a:gd name="T53" fmla="*/ 0 h 2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21"/>
                  <a:gd name="T83" fmla="*/ 12 w 12"/>
                  <a:gd name="T84" fmla="*/ 21 h 2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21">
                    <a:moveTo>
                      <a:pt x="11" y="0"/>
                    </a:moveTo>
                    <a:lnTo>
                      <a:pt x="11" y="0"/>
                    </a:lnTo>
                    <a:lnTo>
                      <a:pt x="12" y="0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4" y="13"/>
                    </a:lnTo>
                    <a:lnTo>
                      <a:pt x="3" y="16"/>
                    </a:lnTo>
                    <a:lnTo>
                      <a:pt x="2" y="18"/>
                    </a:lnTo>
                    <a:lnTo>
                      <a:pt x="2" y="19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4" y="11"/>
                    </a:lnTo>
                    <a:lnTo>
                      <a:pt x="7" y="5"/>
                    </a:lnTo>
                    <a:lnTo>
                      <a:pt x="8" y="3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7" name="Freeform 90"/>
              <p:cNvSpPr>
                <a:spLocks/>
              </p:cNvSpPr>
              <p:nvPr/>
            </p:nvSpPr>
            <p:spPr bwMode="auto">
              <a:xfrm>
                <a:off x="6686569" y="1046143"/>
                <a:ext cx="12700" cy="23813"/>
              </a:xfrm>
              <a:custGeom>
                <a:avLst/>
                <a:gdLst>
                  <a:gd name="T0" fmla="*/ 3175 w 8"/>
                  <a:gd name="T1" fmla="*/ 0 h 15"/>
                  <a:gd name="T2" fmla="*/ 12700 w 8"/>
                  <a:gd name="T3" fmla="*/ 22225 h 15"/>
                  <a:gd name="T4" fmla="*/ 11112 w 8"/>
                  <a:gd name="T5" fmla="*/ 23813 h 15"/>
                  <a:gd name="T6" fmla="*/ 0 w 8"/>
                  <a:gd name="T7" fmla="*/ 0 h 15"/>
                  <a:gd name="T8" fmla="*/ 3175 w 8"/>
                  <a:gd name="T9" fmla="*/ 0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15"/>
                  <a:gd name="T17" fmla="*/ 8 w 8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15">
                    <a:moveTo>
                      <a:pt x="2" y="0"/>
                    </a:moveTo>
                    <a:lnTo>
                      <a:pt x="8" y="14"/>
                    </a:lnTo>
                    <a:lnTo>
                      <a:pt x="7" y="1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8" name="Freeform 91"/>
              <p:cNvSpPr>
                <a:spLocks/>
              </p:cNvSpPr>
              <p:nvPr/>
            </p:nvSpPr>
            <p:spPr bwMode="auto">
              <a:xfrm>
                <a:off x="6737369" y="1033443"/>
                <a:ext cx="41275" cy="30163"/>
              </a:xfrm>
              <a:custGeom>
                <a:avLst/>
                <a:gdLst>
                  <a:gd name="T0" fmla="*/ 39688 w 26"/>
                  <a:gd name="T1" fmla="*/ 0 h 19"/>
                  <a:gd name="T2" fmla="*/ 41275 w 26"/>
                  <a:gd name="T3" fmla="*/ 1588 h 19"/>
                  <a:gd name="T4" fmla="*/ 28575 w 26"/>
                  <a:gd name="T5" fmla="*/ 30163 h 19"/>
                  <a:gd name="T6" fmla="*/ 28575 w 26"/>
                  <a:gd name="T7" fmla="*/ 25400 h 19"/>
                  <a:gd name="T8" fmla="*/ 23812 w 26"/>
                  <a:gd name="T9" fmla="*/ 20638 h 19"/>
                  <a:gd name="T10" fmla="*/ 19050 w 26"/>
                  <a:gd name="T11" fmla="*/ 14288 h 19"/>
                  <a:gd name="T12" fmla="*/ 11112 w 26"/>
                  <a:gd name="T13" fmla="*/ 9525 h 19"/>
                  <a:gd name="T14" fmla="*/ 6350 w 26"/>
                  <a:gd name="T15" fmla="*/ 4763 h 19"/>
                  <a:gd name="T16" fmla="*/ 0 w 26"/>
                  <a:gd name="T17" fmla="*/ 4763 h 19"/>
                  <a:gd name="T18" fmla="*/ 0 w 26"/>
                  <a:gd name="T19" fmla="*/ 3175 h 19"/>
                  <a:gd name="T20" fmla="*/ 7938 w 26"/>
                  <a:gd name="T21" fmla="*/ 4763 h 19"/>
                  <a:gd name="T22" fmla="*/ 15875 w 26"/>
                  <a:gd name="T23" fmla="*/ 9525 h 19"/>
                  <a:gd name="T24" fmla="*/ 23812 w 26"/>
                  <a:gd name="T25" fmla="*/ 17463 h 19"/>
                  <a:gd name="T26" fmla="*/ 28575 w 26"/>
                  <a:gd name="T27" fmla="*/ 23813 h 19"/>
                  <a:gd name="T28" fmla="*/ 39688 w 26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"/>
                  <a:gd name="T46" fmla="*/ 0 h 19"/>
                  <a:gd name="T47" fmla="*/ 26 w 26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" h="19">
                    <a:moveTo>
                      <a:pt x="25" y="0"/>
                    </a:moveTo>
                    <a:lnTo>
                      <a:pt x="26" y="1"/>
                    </a:lnTo>
                    <a:lnTo>
                      <a:pt x="18" y="19"/>
                    </a:lnTo>
                    <a:lnTo>
                      <a:pt x="18" y="16"/>
                    </a:lnTo>
                    <a:lnTo>
                      <a:pt x="15" y="13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10" y="6"/>
                    </a:lnTo>
                    <a:lnTo>
                      <a:pt x="15" y="11"/>
                    </a:lnTo>
                    <a:lnTo>
                      <a:pt x="18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9" name="Freeform 92"/>
              <p:cNvSpPr>
                <a:spLocks/>
              </p:cNvSpPr>
              <p:nvPr/>
            </p:nvSpPr>
            <p:spPr bwMode="auto">
              <a:xfrm>
                <a:off x="6778644" y="1319193"/>
                <a:ext cx="34925" cy="52388"/>
              </a:xfrm>
              <a:custGeom>
                <a:avLst/>
                <a:gdLst>
                  <a:gd name="T0" fmla="*/ 1588 w 22"/>
                  <a:gd name="T1" fmla="*/ 0 h 33"/>
                  <a:gd name="T2" fmla="*/ 4762 w 22"/>
                  <a:gd name="T3" fmla="*/ 0 h 33"/>
                  <a:gd name="T4" fmla="*/ 7938 w 22"/>
                  <a:gd name="T5" fmla="*/ 1588 h 33"/>
                  <a:gd name="T6" fmla="*/ 15875 w 22"/>
                  <a:gd name="T7" fmla="*/ 11113 h 33"/>
                  <a:gd name="T8" fmla="*/ 22225 w 22"/>
                  <a:gd name="T9" fmla="*/ 22225 h 33"/>
                  <a:gd name="T10" fmla="*/ 28575 w 22"/>
                  <a:gd name="T11" fmla="*/ 33338 h 33"/>
                  <a:gd name="T12" fmla="*/ 33338 w 22"/>
                  <a:gd name="T13" fmla="*/ 49213 h 33"/>
                  <a:gd name="T14" fmla="*/ 34925 w 22"/>
                  <a:gd name="T15" fmla="*/ 52388 h 33"/>
                  <a:gd name="T16" fmla="*/ 19050 w 22"/>
                  <a:gd name="T17" fmla="*/ 49213 h 33"/>
                  <a:gd name="T18" fmla="*/ 17463 w 22"/>
                  <a:gd name="T19" fmla="*/ 39688 h 33"/>
                  <a:gd name="T20" fmla="*/ 14288 w 22"/>
                  <a:gd name="T21" fmla="*/ 28575 h 33"/>
                  <a:gd name="T22" fmla="*/ 9525 w 22"/>
                  <a:gd name="T23" fmla="*/ 19050 h 33"/>
                  <a:gd name="T24" fmla="*/ 4762 w 22"/>
                  <a:gd name="T25" fmla="*/ 9525 h 33"/>
                  <a:gd name="T26" fmla="*/ 0 w 22"/>
                  <a:gd name="T27" fmla="*/ 3175 h 33"/>
                  <a:gd name="T28" fmla="*/ 0 w 22"/>
                  <a:gd name="T29" fmla="*/ 1588 h 33"/>
                  <a:gd name="T30" fmla="*/ 1588 w 22"/>
                  <a:gd name="T31" fmla="*/ 0 h 3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33"/>
                  <a:gd name="T50" fmla="*/ 22 w 22"/>
                  <a:gd name="T51" fmla="*/ 33 h 3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33">
                    <a:moveTo>
                      <a:pt x="1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10" y="7"/>
                    </a:lnTo>
                    <a:lnTo>
                      <a:pt x="14" y="14"/>
                    </a:lnTo>
                    <a:lnTo>
                      <a:pt x="18" y="21"/>
                    </a:lnTo>
                    <a:lnTo>
                      <a:pt x="21" y="31"/>
                    </a:lnTo>
                    <a:lnTo>
                      <a:pt x="22" y="33"/>
                    </a:lnTo>
                    <a:lnTo>
                      <a:pt x="12" y="31"/>
                    </a:lnTo>
                    <a:lnTo>
                      <a:pt x="11" y="25"/>
                    </a:lnTo>
                    <a:lnTo>
                      <a:pt x="9" y="18"/>
                    </a:lnTo>
                    <a:lnTo>
                      <a:pt x="6" y="12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8" name="Teardrop 57"/>
          <p:cNvSpPr/>
          <p:nvPr/>
        </p:nvSpPr>
        <p:spPr>
          <a:xfrm rot="3322211">
            <a:off x="403611" y="1331523"/>
            <a:ext cx="4199870" cy="4181866"/>
          </a:xfrm>
          <a:prstGeom prst="teardrop">
            <a:avLst>
              <a:gd name="adj" fmla="val 10360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02" name="TextBox 44"/>
          <p:cNvSpPr txBox="1">
            <a:spLocks noChangeArrowheads="1"/>
          </p:cNvSpPr>
          <p:nvPr/>
        </p:nvSpPr>
        <p:spPr bwMode="auto">
          <a:xfrm>
            <a:off x="1142976" y="2234036"/>
            <a:ext cx="314324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Vision</a:t>
            </a: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Go ahead and replace it with your own text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Ahead and replace it with your . 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Ahead and replace it with your . This is an example text. Go ahead and replace it with your own text</a:t>
            </a:r>
          </a:p>
        </p:txBody>
      </p:sp>
      <p:grpSp>
        <p:nvGrpSpPr>
          <p:cNvPr id="8203" name="Группа 268"/>
          <p:cNvGrpSpPr>
            <a:grpSpLocks/>
          </p:cNvGrpSpPr>
          <p:nvPr/>
        </p:nvGrpSpPr>
        <p:grpSpPr bwMode="auto">
          <a:xfrm>
            <a:off x="6286500" y="1143000"/>
            <a:ext cx="1571625" cy="4686300"/>
            <a:chOff x="6929454" y="714356"/>
            <a:chExt cx="312737" cy="933450"/>
          </a:xfrm>
        </p:grpSpPr>
        <p:sp>
          <p:nvSpPr>
            <p:cNvPr id="8204" name="Freeform 13"/>
            <p:cNvSpPr>
              <a:spLocks noEditPoints="1"/>
            </p:cNvSpPr>
            <p:nvPr/>
          </p:nvSpPr>
          <p:spPr bwMode="auto">
            <a:xfrm>
              <a:off x="6929454" y="714356"/>
              <a:ext cx="312737" cy="933450"/>
            </a:xfrm>
            <a:custGeom>
              <a:avLst/>
              <a:gdLst>
                <a:gd name="T0" fmla="*/ 254000 w 197"/>
                <a:gd name="T1" fmla="*/ 379412 h 588"/>
                <a:gd name="T2" fmla="*/ 257175 w 197"/>
                <a:gd name="T3" fmla="*/ 365125 h 588"/>
                <a:gd name="T4" fmla="*/ 63500 w 197"/>
                <a:gd name="T5" fmla="*/ 331787 h 588"/>
                <a:gd name="T6" fmla="*/ 57150 w 197"/>
                <a:gd name="T7" fmla="*/ 376237 h 588"/>
                <a:gd name="T8" fmla="*/ 158750 w 197"/>
                <a:gd name="T9" fmla="*/ 0 h 588"/>
                <a:gd name="T10" fmla="*/ 198437 w 197"/>
                <a:gd name="T11" fmla="*/ 36512 h 588"/>
                <a:gd name="T12" fmla="*/ 200025 w 197"/>
                <a:gd name="T13" fmla="*/ 66675 h 588"/>
                <a:gd name="T14" fmla="*/ 198437 w 197"/>
                <a:gd name="T15" fmla="*/ 93662 h 588"/>
                <a:gd name="T16" fmla="*/ 190500 w 197"/>
                <a:gd name="T17" fmla="*/ 107950 h 588"/>
                <a:gd name="T18" fmla="*/ 193675 w 197"/>
                <a:gd name="T19" fmla="*/ 139700 h 588"/>
                <a:gd name="T20" fmla="*/ 255587 w 197"/>
                <a:gd name="T21" fmla="*/ 163512 h 588"/>
                <a:gd name="T22" fmla="*/ 284162 w 197"/>
                <a:gd name="T23" fmla="*/ 206375 h 588"/>
                <a:gd name="T24" fmla="*/ 300037 w 197"/>
                <a:gd name="T25" fmla="*/ 285750 h 588"/>
                <a:gd name="T26" fmla="*/ 307975 w 197"/>
                <a:gd name="T27" fmla="*/ 328612 h 588"/>
                <a:gd name="T28" fmla="*/ 309562 w 197"/>
                <a:gd name="T29" fmla="*/ 349250 h 588"/>
                <a:gd name="T30" fmla="*/ 307975 w 197"/>
                <a:gd name="T31" fmla="*/ 382587 h 588"/>
                <a:gd name="T32" fmla="*/ 293687 w 197"/>
                <a:gd name="T33" fmla="*/ 427038 h 588"/>
                <a:gd name="T34" fmla="*/ 277812 w 197"/>
                <a:gd name="T35" fmla="*/ 449263 h 588"/>
                <a:gd name="T36" fmla="*/ 300037 w 197"/>
                <a:gd name="T37" fmla="*/ 495300 h 588"/>
                <a:gd name="T38" fmla="*/ 274637 w 197"/>
                <a:gd name="T39" fmla="*/ 527050 h 588"/>
                <a:gd name="T40" fmla="*/ 271462 w 197"/>
                <a:gd name="T41" fmla="*/ 600075 h 588"/>
                <a:gd name="T42" fmla="*/ 280987 w 197"/>
                <a:gd name="T43" fmla="*/ 711200 h 588"/>
                <a:gd name="T44" fmla="*/ 288925 w 197"/>
                <a:gd name="T45" fmla="*/ 800100 h 588"/>
                <a:gd name="T46" fmla="*/ 284162 w 197"/>
                <a:gd name="T47" fmla="*/ 882650 h 588"/>
                <a:gd name="T48" fmla="*/ 300037 w 197"/>
                <a:gd name="T49" fmla="*/ 914400 h 588"/>
                <a:gd name="T50" fmla="*/ 295275 w 197"/>
                <a:gd name="T51" fmla="*/ 930275 h 588"/>
                <a:gd name="T52" fmla="*/ 255587 w 197"/>
                <a:gd name="T53" fmla="*/ 922338 h 588"/>
                <a:gd name="T54" fmla="*/ 239712 w 197"/>
                <a:gd name="T55" fmla="*/ 892175 h 588"/>
                <a:gd name="T56" fmla="*/ 228600 w 197"/>
                <a:gd name="T57" fmla="*/ 836613 h 588"/>
                <a:gd name="T58" fmla="*/ 209550 w 197"/>
                <a:gd name="T59" fmla="*/ 762000 h 588"/>
                <a:gd name="T60" fmla="*/ 188912 w 197"/>
                <a:gd name="T61" fmla="*/ 661987 h 588"/>
                <a:gd name="T62" fmla="*/ 168275 w 197"/>
                <a:gd name="T63" fmla="*/ 568325 h 588"/>
                <a:gd name="T64" fmla="*/ 155575 w 197"/>
                <a:gd name="T65" fmla="*/ 527050 h 588"/>
                <a:gd name="T66" fmla="*/ 139700 w 197"/>
                <a:gd name="T67" fmla="*/ 584200 h 588"/>
                <a:gd name="T68" fmla="*/ 133350 w 197"/>
                <a:gd name="T69" fmla="*/ 687387 h 588"/>
                <a:gd name="T70" fmla="*/ 141287 w 197"/>
                <a:gd name="T71" fmla="*/ 814388 h 588"/>
                <a:gd name="T72" fmla="*/ 139700 w 197"/>
                <a:gd name="T73" fmla="*/ 898525 h 588"/>
                <a:gd name="T74" fmla="*/ 134937 w 197"/>
                <a:gd name="T75" fmla="*/ 915988 h 588"/>
                <a:gd name="T76" fmla="*/ 88900 w 197"/>
                <a:gd name="T77" fmla="*/ 931863 h 588"/>
                <a:gd name="T78" fmla="*/ 88900 w 197"/>
                <a:gd name="T79" fmla="*/ 895350 h 588"/>
                <a:gd name="T80" fmla="*/ 82550 w 197"/>
                <a:gd name="T81" fmla="*/ 836613 h 588"/>
                <a:gd name="T82" fmla="*/ 66675 w 197"/>
                <a:gd name="T83" fmla="*/ 708025 h 588"/>
                <a:gd name="T84" fmla="*/ 61912 w 197"/>
                <a:gd name="T85" fmla="*/ 595312 h 588"/>
                <a:gd name="T86" fmla="*/ 38100 w 197"/>
                <a:gd name="T87" fmla="*/ 530225 h 588"/>
                <a:gd name="T88" fmla="*/ 41275 w 197"/>
                <a:gd name="T89" fmla="*/ 481012 h 588"/>
                <a:gd name="T90" fmla="*/ 44450 w 197"/>
                <a:gd name="T91" fmla="*/ 463550 h 588"/>
                <a:gd name="T92" fmla="*/ 23812 w 197"/>
                <a:gd name="T93" fmla="*/ 431800 h 588"/>
                <a:gd name="T94" fmla="*/ 1587 w 197"/>
                <a:gd name="T95" fmla="*/ 366712 h 588"/>
                <a:gd name="T96" fmla="*/ 9525 w 197"/>
                <a:gd name="T97" fmla="*/ 306387 h 588"/>
                <a:gd name="T98" fmla="*/ 25400 w 197"/>
                <a:gd name="T99" fmla="*/ 196850 h 588"/>
                <a:gd name="T100" fmla="*/ 60325 w 197"/>
                <a:gd name="T101" fmla="*/ 165100 h 588"/>
                <a:gd name="T102" fmla="*/ 125412 w 197"/>
                <a:gd name="T103" fmla="*/ 128587 h 588"/>
                <a:gd name="T104" fmla="*/ 122237 w 197"/>
                <a:gd name="T105" fmla="*/ 98425 h 588"/>
                <a:gd name="T106" fmla="*/ 109537 w 197"/>
                <a:gd name="T107" fmla="*/ 77787 h 588"/>
                <a:gd name="T108" fmla="*/ 115887 w 197"/>
                <a:gd name="T109" fmla="*/ 60325 h 588"/>
                <a:gd name="T110" fmla="*/ 114300 w 197"/>
                <a:gd name="T111" fmla="*/ 33337 h 588"/>
                <a:gd name="T112" fmla="*/ 158750 w 197"/>
                <a:gd name="T113" fmla="*/ 0 h 5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7"/>
                <a:gd name="T172" fmla="*/ 0 h 588"/>
                <a:gd name="T173" fmla="*/ 197 w 197"/>
                <a:gd name="T174" fmla="*/ 588 h 5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7" h="588">
                  <a:moveTo>
                    <a:pt x="161" y="211"/>
                  </a:moveTo>
                  <a:lnTo>
                    <a:pt x="161" y="212"/>
                  </a:lnTo>
                  <a:lnTo>
                    <a:pt x="160" y="212"/>
                  </a:lnTo>
                  <a:lnTo>
                    <a:pt x="160" y="215"/>
                  </a:lnTo>
                  <a:lnTo>
                    <a:pt x="160" y="220"/>
                  </a:lnTo>
                  <a:lnTo>
                    <a:pt x="160" y="239"/>
                  </a:lnTo>
                  <a:lnTo>
                    <a:pt x="160" y="241"/>
                  </a:lnTo>
                  <a:lnTo>
                    <a:pt x="160" y="242"/>
                  </a:lnTo>
                  <a:lnTo>
                    <a:pt x="161" y="241"/>
                  </a:lnTo>
                  <a:lnTo>
                    <a:pt x="161" y="237"/>
                  </a:lnTo>
                  <a:lnTo>
                    <a:pt x="162" y="236"/>
                  </a:lnTo>
                  <a:lnTo>
                    <a:pt x="162" y="230"/>
                  </a:lnTo>
                  <a:lnTo>
                    <a:pt x="163" y="228"/>
                  </a:lnTo>
                  <a:lnTo>
                    <a:pt x="163" y="224"/>
                  </a:lnTo>
                  <a:lnTo>
                    <a:pt x="162" y="217"/>
                  </a:lnTo>
                  <a:lnTo>
                    <a:pt x="162" y="211"/>
                  </a:lnTo>
                  <a:lnTo>
                    <a:pt x="161" y="211"/>
                  </a:lnTo>
                  <a:close/>
                  <a:moveTo>
                    <a:pt x="40" y="209"/>
                  </a:moveTo>
                  <a:lnTo>
                    <a:pt x="39" y="209"/>
                  </a:lnTo>
                  <a:lnTo>
                    <a:pt x="38" y="211"/>
                  </a:lnTo>
                  <a:lnTo>
                    <a:pt x="37" y="213"/>
                  </a:lnTo>
                  <a:lnTo>
                    <a:pt x="35" y="217"/>
                  </a:lnTo>
                  <a:lnTo>
                    <a:pt x="35" y="230"/>
                  </a:lnTo>
                  <a:lnTo>
                    <a:pt x="36" y="237"/>
                  </a:lnTo>
                  <a:lnTo>
                    <a:pt x="37" y="244"/>
                  </a:lnTo>
                  <a:lnTo>
                    <a:pt x="38" y="247"/>
                  </a:lnTo>
                  <a:lnTo>
                    <a:pt x="39" y="248"/>
                  </a:lnTo>
                  <a:lnTo>
                    <a:pt x="40" y="248"/>
                  </a:lnTo>
                  <a:lnTo>
                    <a:pt x="40" y="209"/>
                  </a:lnTo>
                  <a:close/>
                  <a:moveTo>
                    <a:pt x="100" y="0"/>
                  </a:moveTo>
                  <a:lnTo>
                    <a:pt x="101" y="0"/>
                  </a:lnTo>
                  <a:lnTo>
                    <a:pt x="109" y="2"/>
                  </a:lnTo>
                  <a:lnTo>
                    <a:pt x="115" y="6"/>
                  </a:lnTo>
                  <a:lnTo>
                    <a:pt x="120" y="12"/>
                  </a:lnTo>
                  <a:lnTo>
                    <a:pt x="123" y="17"/>
                  </a:lnTo>
                  <a:lnTo>
                    <a:pt x="125" y="23"/>
                  </a:lnTo>
                  <a:lnTo>
                    <a:pt x="126" y="28"/>
                  </a:lnTo>
                  <a:lnTo>
                    <a:pt x="127" y="33"/>
                  </a:lnTo>
                  <a:lnTo>
                    <a:pt x="126" y="38"/>
                  </a:lnTo>
                  <a:lnTo>
                    <a:pt x="125" y="42"/>
                  </a:lnTo>
                  <a:lnTo>
                    <a:pt x="125" y="44"/>
                  </a:lnTo>
                  <a:lnTo>
                    <a:pt x="126" y="42"/>
                  </a:lnTo>
                  <a:lnTo>
                    <a:pt x="127" y="42"/>
                  </a:lnTo>
                  <a:lnTo>
                    <a:pt x="128" y="43"/>
                  </a:lnTo>
                  <a:lnTo>
                    <a:pt x="128" y="46"/>
                  </a:lnTo>
                  <a:lnTo>
                    <a:pt x="128" y="51"/>
                  </a:lnTo>
                  <a:lnTo>
                    <a:pt x="126" y="57"/>
                  </a:lnTo>
                  <a:lnTo>
                    <a:pt x="125" y="59"/>
                  </a:lnTo>
                  <a:lnTo>
                    <a:pt x="123" y="61"/>
                  </a:lnTo>
                  <a:lnTo>
                    <a:pt x="122" y="61"/>
                  </a:lnTo>
                  <a:lnTo>
                    <a:pt x="121" y="62"/>
                  </a:lnTo>
                  <a:lnTo>
                    <a:pt x="120" y="62"/>
                  </a:lnTo>
                  <a:lnTo>
                    <a:pt x="120" y="64"/>
                  </a:lnTo>
                  <a:lnTo>
                    <a:pt x="120" y="68"/>
                  </a:lnTo>
                  <a:lnTo>
                    <a:pt x="120" y="73"/>
                  </a:lnTo>
                  <a:lnTo>
                    <a:pt x="119" y="78"/>
                  </a:lnTo>
                  <a:lnTo>
                    <a:pt x="118" y="81"/>
                  </a:lnTo>
                  <a:lnTo>
                    <a:pt x="118" y="83"/>
                  </a:lnTo>
                  <a:lnTo>
                    <a:pt x="120" y="86"/>
                  </a:lnTo>
                  <a:lnTo>
                    <a:pt x="122" y="88"/>
                  </a:lnTo>
                  <a:lnTo>
                    <a:pt x="125" y="91"/>
                  </a:lnTo>
                  <a:lnTo>
                    <a:pt x="131" y="93"/>
                  </a:lnTo>
                  <a:lnTo>
                    <a:pt x="138" y="95"/>
                  </a:lnTo>
                  <a:lnTo>
                    <a:pt x="144" y="97"/>
                  </a:lnTo>
                  <a:lnTo>
                    <a:pt x="152" y="100"/>
                  </a:lnTo>
                  <a:lnTo>
                    <a:pt x="161" y="103"/>
                  </a:lnTo>
                  <a:lnTo>
                    <a:pt x="169" y="106"/>
                  </a:lnTo>
                  <a:lnTo>
                    <a:pt x="174" y="109"/>
                  </a:lnTo>
                  <a:lnTo>
                    <a:pt x="177" y="113"/>
                  </a:lnTo>
                  <a:lnTo>
                    <a:pt x="179" y="118"/>
                  </a:lnTo>
                  <a:lnTo>
                    <a:pt x="179" y="124"/>
                  </a:lnTo>
                  <a:lnTo>
                    <a:pt x="179" y="130"/>
                  </a:lnTo>
                  <a:lnTo>
                    <a:pt x="180" y="137"/>
                  </a:lnTo>
                  <a:lnTo>
                    <a:pt x="181" y="145"/>
                  </a:lnTo>
                  <a:lnTo>
                    <a:pt x="184" y="154"/>
                  </a:lnTo>
                  <a:lnTo>
                    <a:pt x="186" y="163"/>
                  </a:lnTo>
                  <a:lnTo>
                    <a:pt x="188" y="171"/>
                  </a:lnTo>
                  <a:lnTo>
                    <a:pt x="189" y="180"/>
                  </a:lnTo>
                  <a:lnTo>
                    <a:pt x="191" y="189"/>
                  </a:lnTo>
                  <a:lnTo>
                    <a:pt x="192" y="196"/>
                  </a:lnTo>
                  <a:lnTo>
                    <a:pt x="192" y="203"/>
                  </a:lnTo>
                  <a:lnTo>
                    <a:pt x="192" y="205"/>
                  </a:lnTo>
                  <a:lnTo>
                    <a:pt x="193" y="207"/>
                  </a:lnTo>
                  <a:lnTo>
                    <a:pt x="194" y="207"/>
                  </a:lnTo>
                  <a:lnTo>
                    <a:pt x="194" y="208"/>
                  </a:lnTo>
                  <a:lnTo>
                    <a:pt x="195" y="209"/>
                  </a:lnTo>
                  <a:lnTo>
                    <a:pt x="195" y="214"/>
                  </a:lnTo>
                  <a:lnTo>
                    <a:pt x="197" y="216"/>
                  </a:lnTo>
                  <a:lnTo>
                    <a:pt x="197" y="217"/>
                  </a:lnTo>
                  <a:lnTo>
                    <a:pt x="195" y="220"/>
                  </a:lnTo>
                  <a:lnTo>
                    <a:pt x="194" y="222"/>
                  </a:lnTo>
                  <a:lnTo>
                    <a:pt x="194" y="223"/>
                  </a:lnTo>
                  <a:lnTo>
                    <a:pt x="195" y="223"/>
                  </a:lnTo>
                  <a:lnTo>
                    <a:pt x="196" y="226"/>
                  </a:lnTo>
                  <a:lnTo>
                    <a:pt x="196" y="235"/>
                  </a:lnTo>
                  <a:lnTo>
                    <a:pt x="194" y="241"/>
                  </a:lnTo>
                  <a:lnTo>
                    <a:pt x="192" y="245"/>
                  </a:lnTo>
                  <a:lnTo>
                    <a:pt x="190" y="249"/>
                  </a:lnTo>
                  <a:lnTo>
                    <a:pt x="189" y="254"/>
                  </a:lnTo>
                  <a:lnTo>
                    <a:pt x="187" y="260"/>
                  </a:lnTo>
                  <a:lnTo>
                    <a:pt x="186" y="264"/>
                  </a:lnTo>
                  <a:lnTo>
                    <a:pt x="185" y="269"/>
                  </a:lnTo>
                  <a:lnTo>
                    <a:pt x="185" y="283"/>
                  </a:lnTo>
                  <a:lnTo>
                    <a:pt x="182" y="284"/>
                  </a:lnTo>
                  <a:lnTo>
                    <a:pt x="181" y="284"/>
                  </a:lnTo>
                  <a:lnTo>
                    <a:pt x="179" y="284"/>
                  </a:lnTo>
                  <a:lnTo>
                    <a:pt x="176" y="284"/>
                  </a:lnTo>
                  <a:lnTo>
                    <a:pt x="175" y="283"/>
                  </a:lnTo>
                  <a:lnTo>
                    <a:pt x="172" y="289"/>
                  </a:lnTo>
                  <a:lnTo>
                    <a:pt x="173" y="291"/>
                  </a:lnTo>
                  <a:lnTo>
                    <a:pt x="176" y="295"/>
                  </a:lnTo>
                  <a:lnTo>
                    <a:pt x="179" y="299"/>
                  </a:lnTo>
                  <a:lnTo>
                    <a:pt x="187" y="309"/>
                  </a:lnTo>
                  <a:lnTo>
                    <a:pt x="189" y="312"/>
                  </a:lnTo>
                  <a:lnTo>
                    <a:pt x="191" y="314"/>
                  </a:lnTo>
                  <a:lnTo>
                    <a:pt x="189" y="316"/>
                  </a:lnTo>
                  <a:lnTo>
                    <a:pt x="187" y="319"/>
                  </a:lnTo>
                  <a:lnTo>
                    <a:pt x="181" y="325"/>
                  </a:lnTo>
                  <a:lnTo>
                    <a:pt x="176" y="330"/>
                  </a:lnTo>
                  <a:lnTo>
                    <a:pt x="173" y="332"/>
                  </a:lnTo>
                  <a:lnTo>
                    <a:pt x="168" y="332"/>
                  </a:lnTo>
                  <a:lnTo>
                    <a:pt x="168" y="340"/>
                  </a:lnTo>
                  <a:lnTo>
                    <a:pt x="168" y="348"/>
                  </a:lnTo>
                  <a:lnTo>
                    <a:pt x="170" y="369"/>
                  </a:lnTo>
                  <a:lnTo>
                    <a:pt x="171" y="378"/>
                  </a:lnTo>
                  <a:lnTo>
                    <a:pt x="171" y="387"/>
                  </a:lnTo>
                  <a:lnTo>
                    <a:pt x="172" y="394"/>
                  </a:lnTo>
                  <a:lnTo>
                    <a:pt x="173" y="402"/>
                  </a:lnTo>
                  <a:lnTo>
                    <a:pt x="173" y="413"/>
                  </a:lnTo>
                  <a:lnTo>
                    <a:pt x="176" y="438"/>
                  </a:lnTo>
                  <a:lnTo>
                    <a:pt x="177" y="448"/>
                  </a:lnTo>
                  <a:lnTo>
                    <a:pt x="178" y="455"/>
                  </a:lnTo>
                  <a:lnTo>
                    <a:pt x="179" y="461"/>
                  </a:lnTo>
                  <a:lnTo>
                    <a:pt x="179" y="470"/>
                  </a:lnTo>
                  <a:lnTo>
                    <a:pt x="180" y="481"/>
                  </a:lnTo>
                  <a:lnTo>
                    <a:pt x="181" y="492"/>
                  </a:lnTo>
                  <a:lnTo>
                    <a:pt x="182" y="504"/>
                  </a:lnTo>
                  <a:lnTo>
                    <a:pt x="184" y="514"/>
                  </a:lnTo>
                  <a:lnTo>
                    <a:pt x="184" y="522"/>
                  </a:lnTo>
                  <a:lnTo>
                    <a:pt x="185" y="527"/>
                  </a:lnTo>
                  <a:lnTo>
                    <a:pt x="184" y="535"/>
                  </a:lnTo>
                  <a:lnTo>
                    <a:pt x="182" y="543"/>
                  </a:lnTo>
                  <a:lnTo>
                    <a:pt x="179" y="556"/>
                  </a:lnTo>
                  <a:lnTo>
                    <a:pt x="179" y="564"/>
                  </a:lnTo>
                  <a:lnTo>
                    <a:pt x="180" y="566"/>
                  </a:lnTo>
                  <a:lnTo>
                    <a:pt x="184" y="570"/>
                  </a:lnTo>
                  <a:lnTo>
                    <a:pt x="184" y="571"/>
                  </a:lnTo>
                  <a:lnTo>
                    <a:pt x="187" y="574"/>
                  </a:lnTo>
                  <a:lnTo>
                    <a:pt x="189" y="576"/>
                  </a:lnTo>
                  <a:lnTo>
                    <a:pt x="189" y="577"/>
                  </a:lnTo>
                  <a:lnTo>
                    <a:pt x="191" y="580"/>
                  </a:lnTo>
                  <a:lnTo>
                    <a:pt x="190" y="582"/>
                  </a:lnTo>
                  <a:lnTo>
                    <a:pt x="189" y="583"/>
                  </a:lnTo>
                  <a:lnTo>
                    <a:pt x="187" y="585"/>
                  </a:lnTo>
                  <a:lnTo>
                    <a:pt x="186" y="586"/>
                  </a:lnTo>
                  <a:lnTo>
                    <a:pt x="183" y="587"/>
                  </a:lnTo>
                  <a:lnTo>
                    <a:pt x="177" y="587"/>
                  </a:lnTo>
                  <a:lnTo>
                    <a:pt x="172" y="586"/>
                  </a:lnTo>
                  <a:lnTo>
                    <a:pt x="168" y="584"/>
                  </a:lnTo>
                  <a:lnTo>
                    <a:pt x="165" y="583"/>
                  </a:lnTo>
                  <a:lnTo>
                    <a:pt x="161" y="581"/>
                  </a:lnTo>
                  <a:lnTo>
                    <a:pt x="157" y="580"/>
                  </a:lnTo>
                  <a:lnTo>
                    <a:pt x="152" y="578"/>
                  </a:lnTo>
                  <a:lnTo>
                    <a:pt x="151" y="575"/>
                  </a:lnTo>
                  <a:lnTo>
                    <a:pt x="150" y="570"/>
                  </a:lnTo>
                  <a:lnTo>
                    <a:pt x="151" y="566"/>
                  </a:lnTo>
                  <a:lnTo>
                    <a:pt x="151" y="562"/>
                  </a:lnTo>
                  <a:lnTo>
                    <a:pt x="149" y="558"/>
                  </a:lnTo>
                  <a:lnTo>
                    <a:pt x="146" y="552"/>
                  </a:lnTo>
                  <a:lnTo>
                    <a:pt x="144" y="547"/>
                  </a:lnTo>
                  <a:lnTo>
                    <a:pt x="142" y="541"/>
                  </a:lnTo>
                  <a:lnTo>
                    <a:pt x="146" y="530"/>
                  </a:lnTo>
                  <a:lnTo>
                    <a:pt x="144" y="527"/>
                  </a:lnTo>
                  <a:lnTo>
                    <a:pt x="144" y="525"/>
                  </a:lnTo>
                  <a:lnTo>
                    <a:pt x="143" y="522"/>
                  </a:lnTo>
                  <a:lnTo>
                    <a:pt x="140" y="513"/>
                  </a:lnTo>
                  <a:lnTo>
                    <a:pt x="138" y="502"/>
                  </a:lnTo>
                  <a:lnTo>
                    <a:pt x="136" y="496"/>
                  </a:lnTo>
                  <a:lnTo>
                    <a:pt x="132" y="480"/>
                  </a:lnTo>
                  <a:lnTo>
                    <a:pt x="130" y="473"/>
                  </a:lnTo>
                  <a:lnTo>
                    <a:pt x="128" y="467"/>
                  </a:lnTo>
                  <a:lnTo>
                    <a:pt x="128" y="460"/>
                  </a:lnTo>
                  <a:lnTo>
                    <a:pt x="125" y="452"/>
                  </a:lnTo>
                  <a:lnTo>
                    <a:pt x="123" y="442"/>
                  </a:lnTo>
                  <a:lnTo>
                    <a:pt x="119" y="417"/>
                  </a:lnTo>
                  <a:lnTo>
                    <a:pt x="117" y="405"/>
                  </a:lnTo>
                  <a:lnTo>
                    <a:pt x="116" y="394"/>
                  </a:lnTo>
                  <a:lnTo>
                    <a:pt x="114" y="386"/>
                  </a:lnTo>
                  <a:lnTo>
                    <a:pt x="112" y="381"/>
                  </a:lnTo>
                  <a:lnTo>
                    <a:pt x="111" y="374"/>
                  </a:lnTo>
                  <a:lnTo>
                    <a:pt x="106" y="358"/>
                  </a:lnTo>
                  <a:lnTo>
                    <a:pt x="104" y="351"/>
                  </a:lnTo>
                  <a:lnTo>
                    <a:pt x="102" y="345"/>
                  </a:lnTo>
                  <a:lnTo>
                    <a:pt x="101" y="342"/>
                  </a:lnTo>
                  <a:lnTo>
                    <a:pt x="99" y="329"/>
                  </a:lnTo>
                  <a:lnTo>
                    <a:pt x="98" y="330"/>
                  </a:lnTo>
                  <a:lnTo>
                    <a:pt x="98" y="332"/>
                  </a:lnTo>
                  <a:lnTo>
                    <a:pt x="97" y="337"/>
                  </a:lnTo>
                  <a:lnTo>
                    <a:pt x="97" y="338"/>
                  </a:lnTo>
                  <a:lnTo>
                    <a:pt x="96" y="342"/>
                  </a:lnTo>
                  <a:lnTo>
                    <a:pt x="94" y="348"/>
                  </a:lnTo>
                  <a:lnTo>
                    <a:pt x="90" y="363"/>
                  </a:lnTo>
                  <a:lnTo>
                    <a:pt x="88" y="368"/>
                  </a:lnTo>
                  <a:lnTo>
                    <a:pt x="86" y="373"/>
                  </a:lnTo>
                  <a:lnTo>
                    <a:pt x="85" y="382"/>
                  </a:lnTo>
                  <a:lnTo>
                    <a:pt x="85" y="404"/>
                  </a:lnTo>
                  <a:lnTo>
                    <a:pt x="85" y="415"/>
                  </a:lnTo>
                  <a:lnTo>
                    <a:pt x="85" y="423"/>
                  </a:lnTo>
                  <a:lnTo>
                    <a:pt x="84" y="433"/>
                  </a:lnTo>
                  <a:lnTo>
                    <a:pt x="84" y="456"/>
                  </a:lnTo>
                  <a:lnTo>
                    <a:pt x="85" y="466"/>
                  </a:lnTo>
                  <a:lnTo>
                    <a:pt x="85" y="482"/>
                  </a:lnTo>
                  <a:lnTo>
                    <a:pt x="85" y="492"/>
                  </a:lnTo>
                  <a:lnTo>
                    <a:pt x="88" y="503"/>
                  </a:lnTo>
                  <a:lnTo>
                    <a:pt x="89" y="513"/>
                  </a:lnTo>
                  <a:lnTo>
                    <a:pt x="90" y="520"/>
                  </a:lnTo>
                  <a:lnTo>
                    <a:pt x="90" y="546"/>
                  </a:lnTo>
                  <a:lnTo>
                    <a:pt x="89" y="555"/>
                  </a:lnTo>
                  <a:lnTo>
                    <a:pt x="88" y="559"/>
                  </a:lnTo>
                  <a:lnTo>
                    <a:pt x="88" y="564"/>
                  </a:lnTo>
                  <a:lnTo>
                    <a:pt x="88" y="566"/>
                  </a:lnTo>
                  <a:lnTo>
                    <a:pt x="89" y="569"/>
                  </a:lnTo>
                  <a:lnTo>
                    <a:pt x="90" y="571"/>
                  </a:lnTo>
                  <a:lnTo>
                    <a:pt x="90" y="572"/>
                  </a:lnTo>
                  <a:lnTo>
                    <a:pt x="89" y="575"/>
                  </a:lnTo>
                  <a:lnTo>
                    <a:pt x="87" y="576"/>
                  </a:lnTo>
                  <a:lnTo>
                    <a:pt x="85" y="577"/>
                  </a:lnTo>
                  <a:lnTo>
                    <a:pt x="85" y="578"/>
                  </a:lnTo>
                  <a:lnTo>
                    <a:pt x="77" y="583"/>
                  </a:lnTo>
                  <a:lnTo>
                    <a:pt x="69" y="587"/>
                  </a:lnTo>
                  <a:lnTo>
                    <a:pt x="64" y="588"/>
                  </a:lnTo>
                  <a:lnTo>
                    <a:pt x="59" y="588"/>
                  </a:lnTo>
                  <a:lnTo>
                    <a:pt x="56" y="587"/>
                  </a:lnTo>
                  <a:lnTo>
                    <a:pt x="52" y="583"/>
                  </a:lnTo>
                  <a:lnTo>
                    <a:pt x="51" y="578"/>
                  </a:lnTo>
                  <a:lnTo>
                    <a:pt x="52" y="572"/>
                  </a:lnTo>
                  <a:lnTo>
                    <a:pt x="54" y="568"/>
                  </a:lnTo>
                  <a:lnTo>
                    <a:pt x="56" y="564"/>
                  </a:lnTo>
                  <a:lnTo>
                    <a:pt x="57" y="562"/>
                  </a:lnTo>
                  <a:lnTo>
                    <a:pt x="57" y="558"/>
                  </a:lnTo>
                  <a:lnTo>
                    <a:pt x="56" y="553"/>
                  </a:lnTo>
                  <a:lnTo>
                    <a:pt x="54" y="544"/>
                  </a:lnTo>
                  <a:lnTo>
                    <a:pt x="53" y="537"/>
                  </a:lnTo>
                  <a:lnTo>
                    <a:pt x="52" y="527"/>
                  </a:lnTo>
                  <a:lnTo>
                    <a:pt x="50" y="517"/>
                  </a:lnTo>
                  <a:lnTo>
                    <a:pt x="49" y="508"/>
                  </a:lnTo>
                  <a:lnTo>
                    <a:pt x="48" y="497"/>
                  </a:lnTo>
                  <a:lnTo>
                    <a:pt x="47" y="487"/>
                  </a:lnTo>
                  <a:lnTo>
                    <a:pt x="42" y="455"/>
                  </a:lnTo>
                  <a:lnTo>
                    <a:pt x="42" y="446"/>
                  </a:lnTo>
                  <a:lnTo>
                    <a:pt x="41" y="436"/>
                  </a:lnTo>
                  <a:lnTo>
                    <a:pt x="41" y="426"/>
                  </a:lnTo>
                  <a:lnTo>
                    <a:pt x="40" y="415"/>
                  </a:lnTo>
                  <a:lnTo>
                    <a:pt x="40" y="407"/>
                  </a:lnTo>
                  <a:lnTo>
                    <a:pt x="40" y="386"/>
                  </a:lnTo>
                  <a:lnTo>
                    <a:pt x="39" y="375"/>
                  </a:lnTo>
                  <a:lnTo>
                    <a:pt x="39" y="364"/>
                  </a:lnTo>
                  <a:lnTo>
                    <a:pt x="38" y="353"/>
                  </a:lnTo>
                  <a:lnTo>
                    <a:pt x="38" y="343"/>
                  </a:lnTo>
                  <a:lnTo>
                    <a:pt x="37" y="336"/>
                  </a:lnTo>
                  <a:lnTo>
                    <a:pt x="37" y="334"/>
                  </a:lnTo>
                  <a:lnTo>
                    <a:pt x="24" y="334"/>
                  </a:lnTo>
                  <a:lnTo>
                    <a:pt x="21" y="333"/>
                  </a:lnTo>
                  <a:lnTo>
                    <a:pt x="21" y="332"/>
                  </a:lnTo>
                  <a:lnTo>
                    <a:pt x="21" y="327"/>
                  </a:lnTo>
                  <a:lnTo>
                    <a:pt x="22" y="321"/>
                  </a:lnTo>
                  <a:lnTo>
                    <a:pt x="25" y="308"/>
                  </a:lnTo>
                  <a:lnTo>
                    <a:pt x="26" y="303"/>
                  </a:lnTo>
                  <a:lnTo>
                    <a:pt x="27" y="299"/>
                  </a:lnTo>
                  <a:lnTo>
                    <a:pt x="28" y="296"/>
                  </a:lnTo>
                  <a:lnTo>
                    <a:pt x="29" y="295"/>
                  </a:lnTo>
                  <a:lnTo>
                    <a:pt x="29" y="293"/>
                  </a:lnTo>
                  <a:lnTo>
                    <a:pt x="28" y="293"/>
                  </a:lnTo>
                  <a:lnTo>
                    <a:pt x="28" y="292"/>
                  </a:lnTo>
                  <a:lnTo>
                    <a:pt x="26" y="292"/>
                  </a:lnTo>
                  <a:lnTo>
                    <a:pt x="24" y="290"/>
                  </a:lnTo>
                  <a:lnTo>
                    <a:pt x="21" y="286"/>
                  </a:lnTo>
                  <a:lnTo>
                    <a:pt x="18" y="281"/>
                  </a:lnTo>
                  <a:lnTo>
                    <a:pt x="17" y="277"/>
                  </a:lnTo>
                  <a:lnTo>
                    <a:pt x="15" y="272"/>
                  </a:lnTo>
                  <a:lnTo>
                    <a:pt x="12" y="265"/>
                  </a:lnTo>
                  <a:lnTo>
                    <a:pt x="9" y="257"/>
                  </a:lnTo>
                  <a:lnTo>
                    <a:pt x="7" y="249"/>
                  </a:lnTo>
                  <a:lnTo>
                    <a:pt x="3" y="239"/>
                  </a:lnTo>
                  <a:lnTo>
                    <a:pt x="2" y="233"/>
                  </a:lnTo>
                  <a:lnTo>
                    <a:pt x="1" y="231"/>
                  </a:lnTo>
                  <a:lnTo>
                    <a:pt x="1" y="221"/>
                  </a:lnTo>
                  <a:lnTo>
                    <a:pt x="0" y="217"/>
                  </a:lnTo>
                  <a:lnTo>
                    <a:pt x="0" y="214"/>
                  </a:lnTo>
                  <a:lnTo>
                    <a:pt x="2" y="209"/>
                  </a:lnTo>
                  <a:lnTo>
                    <a:pt x="4" y="202"/>
                  </a:lnTo>
                  <a:lnTo>
                    <a:pt x="6" y="193"/>
                  </a:lnTo>
                  <a:lnTo>
                    <a:pt x="10" y="175"/>
                  </a:lnTo>
                  <a:lnTo>
                    <a:pt x="12" y="165"/>
                  </a:lnTo>
                  <a:lnTo>
                    <a:pt x="13" y="154"/>
                  </a:lnTo>
                  <a:lnTo>
                    <a:pt x="14" y="143"/>
                  </a:lnTo>
                  <a:lnTo>
                    <a:pt x="16" y="132"/>
                  </a:lnTo>
                  <a:lnTo>
                    <a:pt x="16" y="124"/>
                  </a:lnTo>
                  <a:lnTo>
                    <a:pt x="17" y="118"/>
                  </a:lnTo>
                  <a:lnTo>
                    <a:pt x="17" y="116"/>
                  </a:lnTo>
                  <a:lnTo>
                    <a:pt x="19" y="111"/>
                  </a:lnTo>
                  <a:lnTo>
                    <a:pt x="24" y="108"/>
                  </a:lnTo>
                  <a:lnTo>
                    <a:pt x="31" y="105"/>
                  </a:lnTo>
                  <a:lnTo>
                    <a:pt x="38" y="104"/>
                  </a:lnTo>
                  <a:lnTo>
                    <a:pt x="45" y="102"/>
                  </a:lnTo>
                  <a:lnTo>
                    <a:pt x="50" y="100"/>
                  </a:lnTo>
                  <a:lnTo>
                    <a:pt x="56" y="99"/>
                  </a:lnTo>
                  <a:lnTo>
                    <a:pt x="73" y="88"/>
                  </a:lnTo>
                  <a:lnTo>
                    <a:pt x="77" y="85"/>
                  </a:lnTo>
                  <a:lnTo>
                    <a:pt x="79" y="81"/>
                  </a:lnTo>
                  <a:lnTo>
                    <a:pt x="80" y="76"/>
                  </a:lnTo>
                  <a:lnTo>
                    <a:pt x="79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7" y="61"/>
                  </a:lnTo>
                  <a:lnTo>
                    <a:pt x="75" y="60"/>
                  </a:lnTo>
                  <a:lnTo>
                    <a:pt x="74" y="60"/>
                  </a:lnTo>
                  <a:lnTo>
                    <a:pt x="72" y="59"/>
                  </a:lnTo>
                  <a:lnTo>
                    <a:pt x="70" y="54"/>
                  </a:lnTo>
                  <a:lnTo>
                    <a:pt x="69" y="49"/>
                  </a:lnTo>
                  <a:lnTo>
                    <a:pt x="67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74" y="43"/>
                  </a:lnTo>
                  <a:lnTo>
                    <a:pt x="74" y="40"/>
                  </a:lnTo>
                  <a:lnTo>
                    <a:pt x="73" y="38"/>
                  </a:lnTo>
                  <a:lnTo>
                    <a:pt x="73" y="37"/>
                  </a:lnTo>
                  <a:lnTo>
                    <a:pt x="72" y="36"/>
                  </a:lnTo>
                  <a:lnTo>
                    <a:pt x="72" y="32"/>
                  </a:lnTo>
                  <a:lnTo>
                    <a:pt x="71" y="27"/>
                  </a:lnTo>
                  <a:lnTo>
                    <a:pt x="72" y="21"/>
                  </a:lnTo>
                  <a:lnTo>
                    <a:pt x="74" y="14"/>
                  </a:lnTo>
                  <a:lnTo>
                    <a:pt x="79" y="8"/>
                  </a:lnTo>
                  <a:lnTo>
                    <a:pt x="85" y="4"/>
                  </a:lnTo>
                  <a:lnTo>
                    <a:pt x="90" y="1"/>
                  </a:lnTo>
                  <a:lnTo>
                    <a:pt x="96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05" name="Freeform 14"/>
            <p:cNvSpPr>
              <a:spLocks/>
            </p:cNvSpPr>
            <p:nvPr/>
          </p:nvSpPr>
          <p:spPr bwMode="auto">
            <a:xfrm>
              <a:off x="7023117" y="846118"/>
              <a:ext cx="128587" cy="258763"/>
            </a:xfrm>
            <a:custGeom>
              <a:avLst/>
              <a:gdLst>
                <a:gd name="T0" fmla="*/ 30162 w 81"/>
                <a:gd name="T1" fmla="*/ 0 h 163"/>
                <a:gd name="T2" fmla="*/ 31750 w 81"/>
                <a:gd name="T3" fmla="*/ 1588 h 163"/>
                <a:gd name="T4" fmla="*/ 36512 w 81"/>
                <a:gd name="T5" fmla="*/ 6350 h 163"/>
                <a:gd name="T6" fmla="*/ 46037 w 81"/>
                <a:gd name="T7" fmla="*/ 14288 h 163"/>
                <a:gd name="T8" fmla="*/ 58737 w 81"/>
                <a:gd name="T9" fmla="*/ 22225 h 163"/>
                <a:gd name="T10" fmla="*/ 61912 w 81"/>
                <a:gd name="T11" fmla="*/ 23813 h 163"/>
                <a:gd name="T12" fmla="*/ 63500 w 81"/>
                <a:gd name="T13" fmla="*/ 25400 h 163"/>
                <a:gd name="T14" fmla="*/ 66675 w 81"/>
                <a:gd name="T15" fmla="*/ 25400 h 163"/>
                <a:gd name="T16" fmla="*/ 68262 w 81"/>
                <a:gd name="T17" fmla="*/ 23813 h 163"/>
                <a:gd name="T18" fmla="*/ 69850 w 81"/>
                <a:gd name="T19" fmla="*/ 23813 h 163"/>
                <a:gd name="T20" fmla="*/ 76200 w 81"/>
                <a:gd name="T21" fmla="*/ 22225 h 163"/>
                <a:gd name="T22" fmla="*/ 84137 w 81"/>
                <a:gd name="T23" fmla="*/ 15875 h 163"/>
                <a:gd name="T24" fmla="*/ 88900 w 81"/>
                <a:gd name="T25" fmla="*/ 9525 h 163"/>
                <a:gd name="T26" fmla="*/ 93662 w 81"/>
                <a:gd name="T27" fmla="*/ 4763 h 163"/>
                <a:gd name="T28" fmla="*/ 95250 w 81"/>
                <a:gd name="T29" fmla="*/ 1588 h 163"/>
                <a:gd name="T30" fmla="*/ 96837 w 81"/>
                <a:gd name="T31" fmla="*/ 4763 h 163"/>
                <a:gd name="T32" fmla="*/ 96837 w 81"/>
                <a:gd name="T33" fmla="*/ 7938 h 163"/>
                <a:gd name="T34" fmla="*/ 98425 w 81"/>
                <a:gd name="T35" fmla="*/ 11113 h 163"/>
                <a:gd name="T36" fmla="*/ 98425 w 81"/>
                <a:gd name="T37" fmla="*/ 47625 h 163"/>
                <a:gd name="T38" fmla="*/ 100012 w 81"/>
                <a:gd name="T39" fmla="*/ 57150 h 163"/>
                <a:gd name="T40" fmla="*/ 100012 w 81"/>
                <a:gd name="T41" fmla="*/ 69850 h 163"/>
                <a:gd name="T42" fmla="*/ 98425 w 81"/>
                <a:gd name="T43" fmla="*/ 95250 h 163"/>
                <a:gd name="T44" fmla="*/ 98425 w 81"/>
                <a:gd name="T45" fmla="*/ 119063 h 163"/>
                <a:gd name="T46" fmla="*/ 100012 w 81"/>
                <a:gd name="T47" fmla="*/ 134938 h 163"/>
                <a:gd name="T48" fmla="*/ 101600 w 81"/>
                <a:gd name="T49" fmla="*/ 153988 h 163"/>
                <a:gd name="T50" fmla="*/ 101600 w 81"/>
                <a:gd name="T51" fmla="*/ 174625 h 163"/>
                <a:gd name="T52" fmla="*/ 103187 w 81"/>
                <a:gd name="T53" fmla="*/ 185738 h 163"/>
                <a:gd name="T54" fmla="*/ 109537 w 81"/>
                <a:gd name="T55" fmla="*/ 211138 h 163"/>
                <a:gd name="T56" fmla="*/ 114300 w 81"/>
                <a:gd name="T57" fmla="*/ 222250 h 163"/>
                <a:gd name="T58" fmla="*/ 120650 w 81"/>
                <a:gd name="T59" fmla="*/ 234950 h 163"/>
                <a:gd name="T60" fmla="*/ 123825 w 81"/>
                <a:gd name="T61" fmla="*/ 242888 h 163"/>
                <a:gd name="T62" fmla="*/ 127000 w 81"/>
                <a:gd name="T63" fmla="*/ 249238 h 163"/>
                <a:gd name="T64" fmla="*/ 128587 w 81"/>
                <a:gd name="T65" fmla="*/ 250825 h 163"/>
                <a:gd name="T66" fmla="*/ 106362 w 81"/>
                <a:gd name="T67" fmla="*/ 255588 h 163"/>
                <a:gd name="T68" fmla="*/ 84137 w 81"/>
                <a:gd name="T69" fmla="*/ 257175 h 163"/>
                <a:gd name="T70" fmla="*/ 61912 w 81"/>
                <a:gd name="T71" fmla="*/ 258763 h 163"/>
                <a:gd name="T72" fmla="*/ 42862 w 81"/>
                <a:gd name="T73" fmla="*/ 258763 h 163"/>
                <a:gd name="T74" fmla="*/ 25400 w 81"/>
                <a:gd name="T75" fmla="*/ 257175 h 163"/>
                <a:gd name="T76" fmla="*/ 11112 w 81"/>
                <a:gd name="T77" fmla="*/ 255588 h 163"/>
                <a:gd name="T78" fmla="*/ 3175 w 81"/>
                <a:gd name="T79" fmla="*/ 255588 h 163"/>
                <a:gd name="T80" fmla="*/ 0 w 81"/>
                <a:gd name="T81" fmla="*/ 255588 h 163"/>
                <a:gd name="T82" fmla="*/ 9525 w 81"/>
                <a:gd name="T83" fmla="*/ 234950 h 163"/>
                <a:gd name="T84" fmla="*/ 15875 w 81"/>
                <a:gd name="T85" fmla="*/ 220663 h 163"/>
                <a:gd name="T86" fmla="*/ 20637 w 81"/>
                <a:gd name="T87" fmla="*/ 209550 h 163"/>
                <a:gd name="T88" fmla="*/ 23812 w 81"/>
                <a:gd name="T89" fmla="*/ 201613 h 163"/>
                <a:gd name="T90" fmla="*/ 23812 w 81"/>
                <a:gd name="T91" fmla="*/ 196850 h 163"/>
                <a:gd name="T92" fmla="*/ 23812 w 81"/>
                <a:gd name="T93" fmla="*/ 193675 h 163"/>
                <a:gd name="T94" fmla="*/ 26987 w 81"/>
                <a:gd name="T95" fmla="*/ 179388 h 163"/>
                <a:gd name="T96" fmla="*/ 28575 w 81"/>
                <a:gd name="T97" fmla="*/ 165100 h 163"/>
                <a:gd name="T98" fmla="*/ 30162 w 81"/>
                <a:gd name="T99" fmla="*/ 150813 h 163"/>
                <a:gd name="T100" fmla="*/ 30162 w 81"/>
                <a:gd name="T101" fmla="*/ 119063 h 163"/>
                <a:gd name="T102" fmla="*/ 28575 w 81"/>
                <a:gd name="T103" fmla="*/ 84138 h 163"/>
                <a:gd name="T104" fmla="*/ 26987 w 81"/>
                <a:gd name="T105" fmla="*/ 69850 h 163"/>
                <a:gd name="T106" fmla="*/ 25400 w 81"/>
                <a:gd name="T107" fmla="*/ 60325 h 163"/>
                <a:gd name="T108" fmla="*/ 25400 w 81"/>
                <a:gd name="T109" fmla="*/ 42863 h 163"/>
                <a:gd name="T110" fmla="*/ 26987 w 81"/>
                <a:gd name="T111" fmla="*/ 33338 h 163"/>
                <a:gd name="T112" fmla="*/ 28575 w 81"/>
                <a:gd name="T113" fmla="*/ 25400 h 163"/>
                <a:gd name="T114" fmla="*/ 28575 w 81"/>
                <a:gd name="T115" fmla="*/ 3175 h 163"/>
                <a:gd name="T116" fmla="*/ 30162 w 81"/>
                <a:gd name="T117" fmla="*/ 0 h 1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1"/>
                <a:gd name="T178" fmla="*/ 0 h 163"/>
                <a:gd name="T179" fmla="*/ 81 w 81"/>
                <a:gd name="T180" fmla="*/ 163 h 16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1" h="163">
                  <a:moveTo>
                    <a:pt x="19" y="0"/>
                  </a:moveTo>
                  <a:lnTo>
                    <a:pt x="20" y="1"/>
                  </a:lnTo>
                  <a:lnTo>
                    <a:pt x="23" y="4"/>
                  </a:lnTo>
                  <a:lnTo>
                    <a:pt x="29" y="9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8" y="14"/>
                  </a:lnTo>
                  <a:lnTo>
                    <a:pt x="53" y="10"/>
                  </a:lnTo>
                  <a:lnTo>
                    <a:pt x="56" y="6"/>
                  </a:lnTo>
                  <a:lnTo>
                    <a:pt x="59" y="3"/>
                  </a:lnTo>
                  <a:lnTo>
                    <a:pt x="60" y="1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62" y="7"/>
                  </a:lnTo>
                  <a:lnTo>
                    <a:pt x="62" y="30"/>
                  </a:lnTo>
                  <a:lnTo>
                    <a:pt x="63" y="36"/>
                  </a:lnTo>
                  <a:lnTo>
                    <a:pt x="63" y="44"/>
                  </a:lnTo>
                  <a:lnTo>
                    <a:pt x="62" y="60"/>
                  </a:lnTo>
                  <a:lnTo>
                    <a:pt x="62" y="75"/>
                  </a:lnTo>
                  <a:lnTo>
                    <a:pt x="63" y="85"/>
                  </a:lnTo>
                  <a:lnTo>
                    <a:pt x="64" y="97"/>
                  </a:lnTo>
                  <a:lnTo>
                    <a:pt x="64" y="110"/>
                  </a:lnTo>
                  <a:lnTo>
                    <a:pt x="65" y="117"/>
                  </a:lnTo>
                  <a:lnTo>
                    <a:pt x="69" y="133"/>
                  </a:lnTo>
                  <a:lnTo>
                    <a:pt x="72" y="140"/>
                  </a:lnTo>
                  <a:lnTo>
                    <a:pt x="76" y="148"/>
                  </a:lnTo>
                  <a:lnTo>
                    <a:pt x="78" y="153"/>
                  </a:lnTo>
                  <a:lnTo>
                    <a:pt x="80" y="157"/>
                  </a:lnTo>
                  <a:lnTo>
                    <a:pt x="81" y="158"/>
                  </a:lnTo>
                  <a:lnTo>
                    <a:pt x="67" y="161"/>
                  </a:lnTo>
                  <a:lnTo>
                    <a:pt x="53" y="162"/>
                  </a:lnTo>
                  <a:lnTo>
                    <a:pt x="39" y="163"/>
                  </a:lnTo>
                  <a:lnTo>
                    <a:pt x="27" y="163"/>
                  </a:lnTo>
                  <a:lnTo>
                    <a:pt x="16" y="162"/>
                  </a:lnTo>
                  <a:lnTo>
                    <a:pt x="7" y="161"/>
                  </a:lnTo>
                  <a:lnTo>
                    <a:pt x="2" y="161"/>
                  </a:lnTo>
                  <a:lnTo>
                    <a:pt x="0" y="161"/>
                  </a:lnTo>
                  <a:lnTo>
                    <a:pt x="6" y="148"/>
                  </a:lnTo>
                  <a:lnTo>
                    <a:pt x="10" y="139"/>
                  </a:lnTo>
                  <a:lnTo>
                    <a:pt x="13" y="132"/>
                  </a:lnTo>
                  <a:lnTo>
                    <a:pt x="15" y="127"/>
                  </a:lnTo>
                  <a:lnTo>
                    <a:pt x="15" y="124"/>
                  </a:lnTo>
                  <a:lnTo>
                    <a:pt x="15" y="122"/>
                  </a:lnTo>
                  <a:lnTo>
                    <a:pt x="17" y="113"/>
                  </a:lnTo>
                  <a:lnTo>
                    <a:pt x="18" y="104"/>
                  </a:lnTo>
                  <a:lnTo>
                    <a:pt x="19" y="95"/>
                  </a:lnTo>
                  <a:lnTo>
                    <a:pt x="19" y="75"/>
                  </a:lnTo>
                  <a:lnTo>
                    <a:pt x="18" y="53"/>
                  </a:lnTo>
                  <a:lnTo>
                    <a:pt x="17" y="44"/>
                  </a:lnTo>
                  <a:lnTo>
                    <a:pt x="16" y="38"/>
                  </a:lnTo>
                  <a:lnTo>
                    <a:pt x="16" y="27"/>
                  </a:lnTo>
                  <a:lnTo>
                    <a:pt x="17" y="21"/>
                  </a:lnTo>
                  <a:lnTo>
                    <a:pt x="18" y="16"/>
                  </a:lnTo>
                  <a:lnTo>
                    <a:pt x="18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C5C5C"/>
            </a:solidFill>
            <a:ln w="0">
              <a:solidFill>
                <a:srgbClr val="5C5C5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06" name="Freeform 15"/>
            <p:cNvSpPr>
              <a:spLocks/>
            </p:cNvSpPr>
            <p:nvPr/>
          </p:nvSpPr>
          <p:spPr bwMode="auto">
            <a:xfrm>
              <a:off x="7023117" y="1092181"/>
              <a:ext cx="128587" cy="12700"/>
            </a:xfrm>
            <a:custGeom>
              <a:avLst/>
              <a:gdLst>
                <a:gd name="T0" fmla="*/ 4762 w 81"/>
                <a:gd name="T1" fmla="*/ 0 h 8"/>
                <a:gd name="T2" fmla="*/ 125412 w 81"/>
                <a:gd name="T3" fmla="*/ 0 h 8"/>
                <a:gd name="T4" fmla="*/ 127000 w 81"/>
                <a:gd name="T5" fmla="*/ 3175 h 8"/>
                <a:gd name="T6" fmla="*/ 128587 w 81"/>
                <a:gd name="T7" fmla="*/ 4762 h 8"/>
                <a:gd name="T8" fmla="*/ 106362 w 81"/>
                <a:gd name="T9" fmla="*/ 9525 h 8"/>
                <a:gd name="T10" fmla="*/ 84137 w 81"/>
                <a:gd name="T11" fmla="*/ 11112 h 8"/>
                <a:gd name="T12" fmla="*/ 61912 w 81"/>
                <a:gd name="T13" fmla="*/ 12700 h 8"/>
                <a:gd name="T14" fmla="*/ 42862 w 81"/>
                <a:gd name="T15" fmla="*/ 12700 h 8"/>
                <a:gd name="T16" fmla="*/ 25400 w 81"/>
                <a:gd name="T17" fmla="*/ 11112 h 8"/>
                <a:gd name="T18" fmla="*/ 11112 w 81"/>
                <a:gd name="T19" fmla="*/ 9525 h 8"/>
                <a:gd name="T20" fmla="*/ 3175 w 81"/>
                <a:gd name="T21" fmla="*/ 9525 h 8"/>
                <a:gd name="T22" fmla="*/ 0 w 81"/>
                <a:gd name="T23" fmla="*/ 9525 h 8"/>
                <a:gd name="T24" fmla="*/ 4762 w 81"/>
                <a:gd name="T25" fmla="*/ 0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1"/>
                <a:gd name="T40" fmla="*/ 0 h 8"/>
                <a:gd name="T41" fmla="*/ 81 w 81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1" h="8">
                  <a:moveTo>
                    <a:pt x="3" y="0"/>
                  </a:moveTo>
                  <a:lnTo>
                    <a:pt x="79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67" y="6"/>
                  </a:lnTo>
                  <a:lnTo>
                    <a:pt x="53" y="7"/>
                  </a:lnTo>
                  <a:lnTo>
                    <a:pt x="39" y="8"/>
                  </a:lnTo>
                  <a:lnTo>
                    <a:pt x="27" y="8"/>
                  </a:lnTo>
                  <a:lnTo>
                    <a:pt x="16" y="7"/>
                  </a:lnTo>
                  <a:lnTo>
                    <a:pt x="7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07" name="Freeform 16"/>
            <p:cNvSpPr>
              <a:spLocks/>
            </p:cNvSpPr>
            <p:nvPr/>
          </p:nvSpPr>
          <p:spPr bwMode="auto">
            <a:xfrm>
              <a:off x="7027879" y="1079481"/>
              <a:ext cx="120650" cy="12700"/>
            </a:xfrm>
            <a:custGeom>
              <a:avLst/>
              <a:gdLst>
                <a:gd name="T0" fmla="*/ 6350 w 76"/>
                <a:gd name="T1" fmla="*/ 0 h 8"/>
                <a:gd name="T2" fmla="*/ 114300 w 76"/>
                <a:gd name="T3" fmla="*/ 0 h 8"/>
                <a:gd name="T4" fmla="*/ 115888 w 76"/>
                <a:gd name="T5" fmla="*/ 1588 h 8"/>
                <a:gd name="T6" fmla="*/ 119063 w 76"/>
                <a:gd name="T7" fmla="*/ 9525 h 8"/>
                <a:gd name="T8" fmla="*/ 120650 w 76"/>
                <a:gd name="T9" fmla="*/ 12700 h 8"/>
                <a:gd name="T10" fmla="*/ 0 w 76"/>
                <a:gd name="T11" fmla="*/ 12700 h 8"/>
                <a:gd name="T12" fmla="*/ 4762 w 76"/>
                <a:gd name="T13" fmla="*/ 1588 h 8"/>
                <a:gd name="T14" fmla="*/ 6350 w 76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8"/>
                <a:gd name="T26" fmla="*/ 76 w 7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8">
                  <a:moveTo>
                    <a:pt x="4" y="0"/>
                  </a:moveTo>
                  <a:lnTo>
                    <a:pt x="72" y="0"/>
                  </a:lnTo>
                  <a:lnTo>
                    <a:pt x="73" y="1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0" y="8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FDFD"/>
            </a:solidFill>
            <a:ln w="0">
              <a:solidFill>
                <a:srgbClr val="FDFDF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08" name="Freeform 17"/>
            <p:cNvSpPr>
              <a:spLocks/>
            </p:cNvSpPr>
            <p:nvPr/>
          </p:nvSpPr>
          <p:spPr bwMode="auto">
            <a:xfrm>
              <a:off x="7034229" y="1066781"/>
              <a:ext cx="107950" cy="12700"/>
            </a:xfrm>
            <a:custGeom>
              <a:avLst/>
              <a:gdLst>
                <a:gd name="T0" fmla="*/ 4762 w 68"/>
                <a:gd name="T1" fmla="*/ 0 h 8"/>
                <a:gd name="T2" fmla="*/ 101600 w 68"/>
                <a:gd name="T3" fmla="*/ 0 h 8"/>
                <a:gd name="T4" fmla="*/ 103188 w 68"/>
                <a:gd name="T5" fmla="*/ 1588 h 8"/>
                <a:gd name="T6" fmla="*/ 107950 w 68"/>
                <a:gd name="T7" fmla="*/ 12700 h 8"/>
                <a:gd name="T8" fmla="*/ 0 w 68"/>
                <a:gd name="T9" fmla="*/ 12700 h 8"/>
                <a:gd name="T10" fmla="*/ 4762 w 6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8"/>
                <a:gd name="T20" fmla="*/ 68 w 6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8">
                  <a:moveTo>
                    <a:pt x="3" y="0"/>
                  </a:moveTo>
                  <a:lnTo>
                    <a:pt x="64" y="0"/>
                  </a:lnTo>
                  <a:lnTo>
                    <a:pt x="65" y="1"/>
                  </a:lnTo>
                  <a:lnTo>
                    <a:pt x="68" y="8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FBFB"/>
            </a:solidFill>
            <a:ln w="0">
              <a:solidFill>
                <a:srgbClr val="FBFB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09" name="Freeform 18"/>
            <p:cNvSpPr>
              <a:spLocks/>
            </p:cNvSpPr>
            <p:nvPr/>
          </p:nvSpPr>
          <p:spPr bwMode="auto">
            <a:xfrm>
              <a:off x="7038992" y="1055668"/>
              <a:ext cx="98425" cy="12700"/>
            </a:xfrm>
            <a:custGeom>
              <a:avLst/>
              <a:gdLst>
                <a:gd name="T0" fmla="*/ 4763 w 62"/>
                <a:gd name="T1" fmla="*/ 0 h 8"/>
                <a:gd name="T2" fmla="*/ 93663 w 62"/>
                <a:gd name="T3" fmla="*/ 0 h 8"/>
                <a:gd name="T4" fmla="*/ 93663 w 62"/>
                <a:gd name="T5" fmla="*/ 1588 h 8"/>
                <a:gd name="T6" fmla="*/ 98425 w 62"/>
                <a:gd name="T7" fmla="*/ 12700 h 8"/>
                <a:gd name="T8" fmla="*/ 0 w 62"/>
                <a:gd name="T9" fmla="*/ 12700 h 8"/>
                <a:gd name="T10" fmla="*/ 0 w 62"/>
                <a:gd name="T11" fmla="*/ 11112 h 8"/>
                <a:gd name="T12" fmla="*/ 4763 w 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8"/>
                <a:gd name="T23" fmla="*/ 62 w 6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8">
                  <a:moveTo>
                    <a:pt x="3" y="0"/>
                  </a:moveTo>
                  <a:lnTo>
                    <a:pt x="59" y="0"/>
                  </a:lnTo>
                  <a:lnTo>
                    <a:pt x="59" y="1"/>
                  </a:lnTo>
                  <a:lnTo>
                    <a:pt x="62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F9F9"/>
            </a:solidFill>
            <a:ln w="0">
              <a:solidFill>
                <a:srgbClr val="F9F9F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0" name="Freeform 19"/>
            <p:cNvSpPr>
              <a:spLocks/>
            </p:cNvSpPr>
            <p:nvPr/>
          </p:nvSpPr>
          <p:spPr bwMode="auto">
            <a:xfrm>
              <a:off x="7043754" y="1042968"/>
              <a:ext cx="88900" cy="12700"/>
            </a:xfrm>
            <a:custGeom>
              <a:avLst/>
              <a:gdLst>
                <a:gd name="T0" fmla="*/ 3175 w 56"/>
                <a:gd name="T1" fmla="*/ 0 h 8"/>
                <a:gd name="T2" fmla="*/ 84138 w 56"/>
                <a:gd name="T3" fmla="*/ 0 h 8"/>
                <a:gd name="T4" fmla="*/ 88900 w 56"/>
                <a:gd name="T5" fmla="*/ 12700 h 8"/>
                <a:gd name="T6" fmla="*/ 0 w 56"/>
                <a:gd name="T7" fmla="*/ 12700 h 8"/>
                <a:gd name="T8" fmla="*/ 3175 w 56"/>
                <a:gd name="T9" fmla="*/ 4762 h 8"/>
                <a:gd name="T10" fmla="*/ 3175 w 56"/>
                <a:gd name="T11" fmla="*/ 0 h 8"/>
                <a:gd name="T12" fmla="*/ 3175 w 5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"/>
                <a:gd name="T23" fmla="*/ 56 w 5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">
                  <a:moveTo>
                    <a:pt x="2" y="0"/>
                  </a:moveTo>
                  <a:lnTo>
                    <a:pt x="53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6F6F6"/>
            </a:solidFill>
            <a:ln w="0">
              <a:solidFill>
                <a:srgbClr val="F6F6F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1" name="Freeform 20"/>
            <p:cNvSpPr>
              <a:spLocks/>
            </p:cNvSpPr>
            <p:nvPr/>
          </p:nvSpPr>
          <p:spPr bwMode="auto">
            <a:xfrm>
              <a:off x="7046929" y="1030268"/>
              <a:ext cx="80962" cy="12700"/>
            </a:xfrm>
            <a:custGeom>
              <a:avLst/>
              <a:gdLst>
                <a:gd name="T0" fmla="*/ 1587 w 51"/>
                <a:gd name="T1" fmla="*/ 0 h 8"/>
                <a:gd name="T2" fmla="*/ 79375 w 51"/>
                <a:gd name="T3" fmla="*/ 0 h 8"/>
                <a:gd name="T4" fmla="*/ 79375 w 51"/>
                <a:gd name="T5" fmla="*/ 1588 h 8"/>
                <a:gd name="T6" fmla="*/ 80962 w 51"/>
                <a:gd name="T7" fmla="*/ 12700 h 8"/>
                <a:gd name="T8" fmla="*/ 0 w 51"/>
                <a:gd name="T9" fmla="*/ 12700 h 8"/>
                <a:gd name="T10" fmla="*/ 0 w 51"/>
                <a:gd name="T11" fmla="*/ 9525 h 8"/>
                <a:gd name="T12" fmla="*/ 1587 w 5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8"/>
                <a:gd name="T23" fmla="*/ 51 w 5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8">
                  <a:moveTo>
                    <a:pt x="1" y="0"/>
                  </a:moveTo>
                  <a:lnTo>
                    <a:pt x="50" y="0"/>
                  </a:lnTo>
                  <a:lnTo>
                    <a:pt x="50" y="1"/>
                  </a:lnTo>
                  <a:lnTo>
                    <a:pt x="5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solidFill>
                <a:srgbClr val="F4F4F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2" name="Freeform 21"/>
            <p:cNvSpPr>
              <a:spLocks/>
            </p:cNvSpPr>
            <p:nvPr/>
          </p:nvSpPr>
          <p:spPr bwMode="auto">
            <a:xfrm>
              <a:off x="7048517" y="1017568"/>
              <a:ext cx="77787" cy="12700"/>
            </a:xfrm>
            <a:custGeom>
              <a:avLst/>
              <a:gdLst>
                <a:gd name="T0" fmla="*/ 3175 w 49"/>
                <a:gd name="T1" fmla="*/ 0 h 8"/>
                <a:gd name="T2" fmla="*/ 76200 w 49"/>
                <a:gd name="T3" fmla="*/ 0 h 8"/>
                <a:gd name="T4" fmla="*/ 76200 w 49"/>
                <a:gd name="T5" fmla="*/ 3175 h 8"/>
                <a:gd name="T6" fmla="*/ 77787 w 49"/>
                <a:gd name="T7" fmla="*/ 12700 h 8"/>
                <a:gd name="T8" fmla="*/ 0 w 49"/>
                <a:gd name="T9" fmla="*/ 12700 h 8"/>
                <a:gd name="T10" fmla="*/ 1587 w 49"/>
                <a:gd name="T11" fmla="*/ 7937 h 8"/>
                <a:gd name="T12" fmla="*/ 3175 w 49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8"/>
                <a:gd name="T23" fmla="*/ 49 w 4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8">
                  <a:moveTo>
                    <a:pt x="2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9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3" name="Freeform 22"/>
            <p:cNvSpPr>
              <a:spLocks/>
            </p:cNvSpPr>
            <p:nvPr/>
          </p:nvSpPr>
          <p:spPr bwMode="auto">
            <a:xfrm>
              <a:off x="7051692" y="1004868"/>
              <a:ext cx="73025" cy="12700"/>
            </a:xfrm>
            <a:custGeom>
              <a:avLst/>
              <a:gdLst>
                <a:gd name="T0" fmla="*/ 0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0 w 46"/>
                <a:gd name="T7" fmla="*/ 12700 h 8"/>
                <a:gd name="T8" fmla="*/ 0 w 46"/>
                <a:gd name="T9" fmla="*/ 6350 h 8"/>
                <a:gd name="T10" fmla="*/ 0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0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4" name="Freeform 23"/>
            <p:cNvSpPr>
              <a:spLocks/>
            </p:cNvSpPr>
            <p:nvPr/>
          </p:nvSpPr>
          <p:spPr bwMode="auto">
            <a:xfrm>
              <a:off x="7051692" y="993756"/>
              <a:ext cx="73025" cy="12700"/>
            </a:xfrm>
            <a:custGeom>
              <a:avLst/>
              <a:gdLst>
                <a:gd name="T0" fmla="*/ 1588 w 46"/>
                <a:gd name="T1" fmla="*/ 0 h 8"/>
                <a:gd name="T2" fmla="*/ 71438 w 46"/>
                <a:gd name="T3" fmla="*/ 0 h 8"/>
                <a:gd name="T4" fmla="*/ 73025 w 46"/>
                <a:gd name="T5" fmla="*/ 6350 h 8"/>
                <a:gd name="T6" fmla="*/ 73025 w 46"/>
                <a:gd name="T7" fmla="*/ 12700 h 8"/>
                <a:gd name="T8" fmla="*/ 0 w 46"/>
                <a:gd name="T9" fmla="*/ 12700 h 8"/>
                <a:gd name="T10" fmla="*/ 1588 w 46"/>
                <a:gd name="T11" fmla="*/ 3175 h 8"/>
                <a:gd name="T12" fmla="*/ 1588 w 4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8"/>
                <a:gd name="T23" fmla="*/ 46 w 4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8">
                  <a:moveTo>
                    <a:pt x="1" y="0"/>
                  </a:moveTo>
                  <a:lnTo>
                    <a:pt x="45" y="0"/>
                  </a:lnTo>
                  <a:lnTo>
                    <a:pt x="46" y="4"/>
                  </a:lnTo>
                  <a:lnTo>
                    <a:pt x="46" y="8"/>
                  </a:lnTo>
                  <a:lnTo>
                    <a:pt x="0" y="8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5" name="Rectangle 24"/>
            <p:cNvSpPr>
              <a:spLocks noChangeArrowheads="1"/>
            </p:cNvSpPr>
            <p:nvPr/>
          </p:nvSpPr>
          <p:spPr bwMode="auto">
            <a:xfrm>
              <a:off x="7053279" y="981056"/>
              <a:ext cx="69850" cy="12700"/>
            </a:xfrm>
            <a:prstGeom prst="rect">
              <a:avLst/>
            </a:prstGeom>
            <a:solidFill>
              <a:srgbClr val="EBEBEB"/>
            </a:solidFill>
            <a:ln w="0">
              <a:solidFill>
                <a:srgbClr val="EBEBE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8216" name="Freeform 25"/>
            <p:cNvSpPr>
              <a:spLocks/>
            </p:cNvSpPr>
            <p:nvPr/>
          </p:nvSpPr>
          <p:spPr bwMode="auto">
            <a:xfrm>
              <a:off x="7053279" y="968356"/>
              <a:ext cx="69850" cy="12700"/>
            </a:xfrm>
            <a:custGeom>
              <a:avLst/>
              <a:gdLst>
                <a:gd name="T0" fmla="*/ 0 w 44"/>
                <a:gd name="T1" fmla="*/ 0 h 8"/>
                <a:gd name="T2" fmla="*/ 68263 w 44"/>
                <a:gd name="T3" fmla="*/ 0 h 8"/>
                <a:gd name="T4" fmla="*/ 69850 w 44"/>
                <a:gd name="T5" fmla="*/ 12700 h 8"/>
                <a:gd name="T6" fmla="*/ 0 w 44"/>
                <a:gd name="T7" fmla="*/ 12700 h 8"/>
                <a:gd name="T8" fmla="*/ 0 w 4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"/>
                <a:gd name="T17" fmla="*/ 44 w 4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">
                  <a:moveTo>
                    <a:pt x="0" y="0"/>
                  </a:moveTo>
                  <a:lnTo>
                    <a:pt x="43" y="0"/>
                  </a:lnTo>
                  <a:lnTo>
                    <a:pt x="4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  <a:ln w="0">
              <a:solidFill>
                <a:srgbClr val="E9E9E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7" name="Rectangle 26"/>
            <p:cNvSpPr>
              <a:spLocks noChangeArrowheads="1"/>
            </p:cNvSpPr>
            <p:nvPr/>
          </p:nvSpPr>
          <p:spPr bwMode="auto">
            <a:xfrm>
              <a:off x="7053279" y="957243"/>
              <a:ext cx="68262" cy="127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8218" name="Freeform 27"/>
            <p:cNvSpPr>
              <a:spLocks/>
            </p:cNvSpPr>
            <p:nvPr/>
          </p:nvSpPr>
          <p:spPr bwMode="auto">
            <a:xfrm>
              <a:off x="7051692" y="944543"/>
              <a:ext cx="69850" cy="12700"/>
            </a:xfrm>
            <a:custGeom>
              <a:avLst/>
              <a:gdLst>
                <a:gd name="T0" fmla="*/ 0 w 44"/>
                <a:gd name="T1" fmla="*/ 0 h 8"/>
                <a:gd name="T2" fmla="*/ 69850 w 44"/>
                <a:gd name="T3" fmla="*/ 0 h 8"/>
                <a:gd name="T4" fmla="*/ 69850 w 44"/>
                <a:gd name="T5" fmla="*/ 12700 h 8"/>
                <a:gd name="T6" fmla="*/ 1588 w 44"/>
                <a:gd name="T7" fmla="*/ 12700 h 8"/>
                <a:gd name="T8" fmla="*/ 0 w 4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"/>
                <a:gd name="T17" fmla="*/ 44 w 4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">
                  <a:moveTo>
                    <a:pt x="0" y="0"/>
                  </a:moveTo>
                  <a:lnTo>
                    <a:pt x="44" y="0"/>
                  </a:lnTo>
                  <a:lnTo>
                    <a:pt x="44" y="8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solidFill>
                <a:srgbClr val="E4E4E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19" name="Freeform 28"/>
            <p:cNvSpPr>
              <a:spLocks/>
            </p:cNvSpPr>
            <p:nvPr/>
          </p:nvSpPr>
          <p:spPr bwMode="auto">
            <a:xfrm>
              <a:off x="7051692" y="931843"/>
              <a:ext cx="71437" cy="12700"/>
            </a:xfrm>
            <a:custGeom>
              <a:avLst/>
              <a:gdLst>
                <a:gd name="T0" fmla="*/ 0 w 45"/>
                <a:gd name="T1" fmla="*/ 0 h 8"/>
                <a:gd name="T2" fmla="*/ 71437 w 45"/>
                <a:gd name="T3" fmla="*/ 0 h 8"/>
                <a:gd name="T4" fmla="*/ 69850 w 45"/>
                <a:gd name="T5" fmla="*/ 9525 h 8"/>
                <a:gd name="T6" fmla="*/ 69850 w 45"/>
                <a:gd name="T7" fmla="*/ 12700 h 8"/>
                <a:gd name="T8" fmla="*/ 0 w 45"/>
                <a:gd name="T9" fmla="*/ 12700 h 8"/>
                <a:gd name="T10" fmla="*/ 0 w 4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8"/>
                <a:gd name="T20" fmla="*/ 45 w 4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8">
                  <a:moveTo>
                    <a:pt x="0" y="0"/>
                  </a:moveTo>
                  <a:lnTo>
                    <a:pt x="45" y="0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 w="0">
              <a:solidFill>
                <a:srgbClr val="E2E2E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0" name="Freeform 29"/>
            <p:cNvSpPr>
              <a:spLocks/>
            </p:cNvSpPr>
            <p:nvPr/>
          </p:nvSpPr>
          <p:spPr bwMode="auto">
            <a:xfrm>
              <a:off x="7050104" y="919143"/>
              <a:ext cx="73025" cy="12700"/>
            </a:xfrm>
            <a:custGeom>
              <a:avLst/>
              <a:gdLst>
                <a:gd name="T0" fmla="*/ 0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1588 w 46"/>
                <a:gd name="T7" fmla="*/ 12700 h 8"/>
                <a:gd name="T8" fmla="*/ 1588 w 46"/>
                <a:gd name="T9" fmla="*/ 11112 h 8"/>
                <a:gd name="T10" fmla="*/ 0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0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E0E0E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1" name="Freeform 30"/>
            <p:cNvSpPr>
              <a:spLocks/>
            </p:cNvSpPr>
            <p:nvPr/>
          </p:nvSpPr>
          <p:spPr bwMode="auto">
            <a:xfrm>
              <a:off x="7048517" y="906443"/>
              <a:ext cx="74612" cy="12700"/>
            </a:xfrm>
            <a:custGeom>
              <a:avLst/>
              <a:gdLst>
                <a:gd name="T0" fmla="*/ 0 w 47"/>
                <a:gd name="T1" fmla="*/ 0 h 8"/>
                <a:gd name="T2" fmla="*/ 74612 w 47"/>
                <a:gd name="T3" fmla="*/ 0 h 8"/>
                <a:gd name="T4" fmla="*/ 74612 w 47"/>
                <a:gd name="T5" fmla="*/ 9525 h 8"/>
                <a:gd name="T6" fmla="*/ 74612 w 47"/>
                <a:gd name="T7" fmla="*/ 12700 h 8"/>
                <a:gd name="T8" fmla="*/ 1587 w 47"/>
                <a:gd name="T9" fmla="*/ 12700 h 8"/>
                <a:gd name="T10" fmla="*/ 1587 w 47"/>
                <a:gd name="T11" fmla="*/ 9525 h 8"/>
                <a:gd name="T12" fmla="*/ 0 w 4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8"/>
                <a:gd name="T23" fmla="*/ 47 w 4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8">
                  <a:moveTo>
                    <a:pt x="0" y="0"/>
                  </a:moveTo>
                  <a:lnTo>
                    <a:pt x="47" y="0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  <a:ln w="0">
              <a:solidFill>
                <a:srgbClr val="DEDED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2" name="Freeform 31"/>
            <p:cNvSpPr>
              <a:spLocks/>
            </p:cNvSpPr>
            <p:nvPr/>
          </p:nvSpPr>
          <p:spPr bwMode="auto">
            <a:xfrm>
              <a:off x="7048517" y="893743"/>
              <a:ext cx="74612" cy="12700"/>
            </a:xfrm>
            <a:custGeom>
              <a:avLst/>
              <a:gdLst>
                <a:gd name="T0" fmla="*/ 0 w 47"/>
                <a:gd name="T1" fmla="*/ 0 h 8"/>
                <a:gd name="T2" fmla="*/ 73025 w 47"/>
                <a:gd name="T3" fmla="*/ 0 h 8"/>
                <a:gd name="T4" fmla="*/ 74612 w 47"/>
                <a:gd name="T5" fmla="*/ 9525 h 8"/>
                <a:gd name="T6" fmla="*/ 74612 w 47"/>
                <a:gd name="T7" fmla="*/ 12700 h 8"/>
                <a:gd name="T8" fmla="*/ 0 w 47"/>
                <a:gd name="T9" fmla="*/ 12700 h 8"/>
                <a:gd name="T10" fmla="*/ 0 w 47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8"/>
                <a:gd name="T20" fmla="*/ 47 w 4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8">
                  <a:moveTo>
                    <a:pt x="0" y="0"/>
                  </a:moveTo>
                  <a:lnTo>
                    <a:pt x="46" y="0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 w="0">
              <a:solidFill>
                <a:srgbClr val="D5D5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3" name="Freeform 32"/>
            <p:cNvSpPr>
              <a:spLocks/>
            </p:cNvSpPr>
            <p:nvPr/>
          </p:nvSpPr>
          <p:spPr bwMode="auto">
            <a:xfrm>
              <a:off x="7048517" y="882631"/>
              <a:ext cx="73025" cy="12700"/>
            </a:xfrm>
            <a:custGeom>
              <a:avLst/>
              <a:gdLst>
                <a:gd name="T0" fmla="*/ 1588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0 w 46"/>
                <a:gd name="T7" fmla="*/ 12700 h 8"/>
                <a:gd name="T8" fmla="*/ 0 w 46"/>
                <a:gd name="T9" fmla="*/ 6350 h 8"/>
                <a:gd name="T10" fmla="*/ 1588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1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 w="0">
              <a:solidFill>
                <a:srgbClr val="C4C4C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4" name="Freeform 33"/>
            <p:cNvSpPr>
              <a:spLocks/>
            </p:cNvSpPr>
            <p:nvPr/>
          </p:nvSpPr>
          <p:spPr bwMode="auto">
            <a:xfrm>
              <a:off x="7050104" y="869931"/>
              <a:ext cx="71437" cy="12700"/>
            </a:xfrm>
            <a:custGeom>
              <a:avLst/>
              <a:gdLst>
                <a:gd name="T0" fmla="*/ 1587 w 45"/>
                <a:gd name="T1" fmla="*/ 0 h 8"/>
                <a:gd name="T2" fmla="*/ 34925 w 45"/>
                <a:gd name="T3" fmla="*/ 0 h 8"/>
                <a:gd name="T4" fmla="*/ 36512 w 45"/>
                <a:gd name="T5" fmla="*/ 1588 h 8"/>
                <a:gd name="T6" fmla="*/ 39687 w 45"/>
                <a:gd name="T7" fmla="*/ 1588 h 8"/>
                <a:gd name="T8" fmla="*/ 41275 w 45"/>
                <a:gd name="T9" fmla="*/ 0 h 8"/>
                <a:gd name="T10" fmla="*/ 71437 w 45"/>
                <a:gd name="T11" fmla="*/ 0 h 8"/>
                <a:gd name="T12" fmla="*/ 71437 w 45"/>
                <a:gd name="T13" fmla="*/ 12700 h 8"/>
                <a:gd name="T14" fmla="*/ 0 w 45"/>
                <a:gd name="T15" fmla="*/ 12700 h 8"/>
                <a:gd name="T16" fmla="*/ 0 w 45"/>
                <a:gd name="T17" fmla="*/ 9525 h 8"/>
                <a:gd name="T18" fmla="*/ 1587 w 45"/>
                <a:gd name="T19" fmla="*/ 1588 h 8"/>
                <a:gd name="T20" fmla="*/ 1587 w 45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8"/>
                <a:gd name="T35" fmla="*/ 45 w 45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8">
                  <a:moveTo>
                    <a:pt x="1" y="0"/>
                  </a:move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45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A9A9"/>
            </a:solidFill>
            <a:ln w="0">
              <a:solidFill>
                <a:srgbClr val="A9A9A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5" name="Freeform 34"/>
            <p:cNvSpPr>
              <a:spLocks noEditPoints="1"/>
            </p:cNvSpPr>
            <p:nvPr/>
          </p:nvSpPr>
          <p:spPr bwMode="auto">
            <a:xfrm>
              <a:off x="7051692" y="857231"/>
              <a:ext cx="69850" cy="12700"/>
            </a:xfrm>
            <a:custGeom>
              <a:avLst/>
              <a:gdLst>
                <a:gd name="T0" fmla="*/ 58738 w 44"/>
                <a:gd name="T1" fmla="*/ 0 h 8"/>
                <a:gd name="T2" fmla="*/ 69850 w 44"/>
                <a:gd name="T3" fmla="*/ 0 h 8"/>
                <a:gd name="T4" fmla="*/ 69850 w 44"/>
                <a:gd name="T5" fmla="*/ 12700 h 8"/>
                <a:gd name="T6" fmla="*/ 41275 w 44"/>
                <a:gd name="T7" fmla="*/ 12700 h 8"/>
                <a:gd name="T8" fmla="*/ 47625 w 44"/>
                <a:gd name="T9" fmla="*/ 11112 h 8"/>
                <a:gd name="T10" fmla="*/ 55563 w 44"/>
                <a:gd name="T11" fmla="*/ 4762 h 8"/>
                <a:gd name="T12" fmla="*/ 58738 w 44"/>
                <a:gd name="T13" fmla="*/ 0 h 8"/>
                <a:gd name="T14" fmla="*/ 0 w 44"/>
                <a:gd name="T15" fmla="*/ 0 h 8"/>
                <a:gd name="T16" fmla="*/ 14288 w 44"/>
                <a:gd name="T17" fmla="*/ 0 h 8"/>
                <a:gd name="T18" fmla="*/ 17463 w 44"/>
                <a:gd name="T19" fmla="*/ 3175 h 8"/>
                <a:gd name="T20" fmla="*/ 30163 w 44"/>
                <a:gd name="T21" fmla="*/ 11112 h 8"/>
                <a:gd name="T22" fmla="*/ 33338 w 44"/>
                <a:gd name="T23" fmla="*/ 12700 h 8"/>
                <a:gd name="T24" fmla="*/ 0 w 44"/>
                <a:gd name="T25" fmla="*/ 12700 h 8"/>
                <a:gd name="T26" fmla="*/ 0 w 44"/>
                <a:gd name="T27" fmla="*/ 0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8"/>
                <a:gd name="T44" fmla="*/ 44 w 44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8">
                  <a:moveTo>
                    <a:pt x="37" y="0"/>
                  </a:moveTo>
                  <a:lnTo>
                    <a:pt x="44" y="0"/>
                  </a:lnTo>
                  <a:lnTo>
                    <a:pt x="44" y="8"/>
                  </a:lnTo>
                  <a:lnTo>
                    <a:pt x="26" y="8"/>
                  </a:lnTo>
                  <a:lnTo>
                    <a:pt x="30" y="7"/>
                  </a:lnTo>
                  <a:lnTo>
                    <a:pt x="35" y="3"/>
                  </a:lnTo>
                  <a:lnTo>
                    <a:pt x="37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11" y="2"/>
                  </a:lnTo>
                  <a:lnTo>
                    <a:pt x="19" y="7"/>
                  </a:ln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6" name="Freeform 35"/>
            <p:cNvSpPr>
              <a:spLocks noEditPoints="1"/>
            </p:cNvSpPr>
            <p:nvPr/>
          </p:nvSpPr>
          <p:spPr bwMode="auto">
            <a:xfrm>
              <a:off x="7051692" y="846118"/>
              <a:ext cx="69850" cy="12700"/>
            </a:xfrm>
            <a:custGeom>
              <a:avLst/>
              <a:gdLst>
                <a:gd name="T0" fmla="*/ 66675 w 44"/>
                <a:gd name="T1" fmla="*/ 1588 h 8"/>
                <a:gd name="T2" fmla="*/ 68263 w 44"/>
                <a:gd name="T3" fmla="*/ 4762 h 8"/>
                <a:gd name="T4" fmla="*/ 68263 w 44"/>
                <a:gd name="T5" fmla="*/ 7937 h 8"/>
                <a:gd name="T6" fmla="*/ 69850 w 44"/>
                <a:gd name="T7" fmla="*/ 11112 h 8"/>
                <a:gd name="T8" fmla="*/ 69850 w 44"/>
                <a:gd name="T9" fmla="*/ 12700 h 8"/>
                <a:gd name="T10" fmla="*/ 57150 w 44"/>
                <a:gd name="T11" fmla="*/ 12700 h 8"/>
                <a:gd name="T12" fmla="*/ 65088 w 44"/>
                <a:gd name="T13" fmla="*/ 4762 h 8"/>
                <a:gd name="T14" fmla="*/ 66675 w 44"/>
                <a:gd name="T15" fmla="*/ 1588 h 8"/>
                <a:gd name="T16" fmla="*/ 1588 w 44"/>
                <a:gd name="T17" fmla="*/ 0 h 8"/>
                <a:gd name="T18" fmla="*/ 3175 w 44"/>
                <a:gd name="T19" fmla="*/ 1588 h 8"/>
                <a:gd name="T20" fmla="*/ 7938 w 44"/>
                <a:gd name="T21" fmla="*/ 6350 h 8"/>
                <a:gd name="T22" fmla="*/ 15875 w 44"/>
                <a:gd name="T23" fmla="*/ 12700 h 8"/>
                <a:gd name="T24" fmla="*/ 0 w 44"/>
                <a:gd name="T25" fmla="*/ 12700 h 8"/>
                <a:gd name="T26" fmla="*/ 0 w 44"/>
                <a:gd name="T27" fmla="*/ 3175 h 8"/>
                <a:gd name="T28" fmla="*/ 1588 w 44"/>
                <a:gd name="T29" fmla="*/ 0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8"/>
                <a:gd name="T47" fmla="*/ 44 w 44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8">
                  <a:moveTo>
                    <a:pt x="42" y="1"/>
                  </a:moveTo>
                  <a:lnTo>
                    <a:pt x="43" y="3"/>
                  </a:lnTo>
                  <a:lnTo>
                    <a:pt x="43" y="5"/>
                  </a:lnTo>
                  <a:lnTo>
                    <a:pt x="44" y="7"/>
                  </a:lnTo>
                  <a:lnTo>
                    <a:pt x="44" y="8"/>
                  </a:lnTo>
                  <a:lnTo>
                    <a:pt x="36" y="8"/>
                  </a:lnTo>
                  <a:lnTo>
                    <a:pt x="41" y="3"/>
                  </a:lnTo>
                  <a:lnTo>
                    <a:pt x="42" y="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5" y="4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0">
              <a:solidFill>
                <a:srgbClr val="5C5C5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7" name="Freeform 36"/>
            <p:cNvSpPr>
              <a:spLocks/>
            </p:cNvSpPr>
            <p:nvPr/>
          </p:nvSpPr>
          <p:spPr bwMode="auto">
            <a:xfrm>
              <a:off x="7023117" y="846118"/>
              <a:ext cx="128587" cy="258763"/>
            </a:xfrm>
            <a:custGeom>
              <a:avLst/>
              <a:gdLst>
                <a:gd name="T0" fmla="*/ 30162 w 81"/>
                <a:gd name="T1" fmla="*/ 0 h 163"/>
                <a:gd name="T2" fmla="*/ 31750 w 81"/>
                <a:gd name="T3" fmla="*/ 1588 h 163"/>
                <a:gd name="T4" fmla="*/ 36512 w 81"/>
                <a:gd name="T5" fmla="*/ 6350 h 163"/>
                <a:gd name="T6" fmla="*/ 46037 w 81"/>
                <a:gd name="T7" fmla="*/ 14288 h 163"/>
                <a:gd name="T8" fmla="*/ 58737 w 81"/>
                <a:gd name="T9" fmla="*/ 22225 h 163"/>
                <a:gd name="T10" fmla="*/ 61912 w 81"/>
                <a:gd name="T11" fmla="*/ 23813 h 163"/>
                <a:gd name="T12" fmla="*/ 63500 w 81"/>
                <a:gd name="T13" fmla="*/ 25400 h 163"/>
                <a:gd name="T14" fmla="*/ 66675 w 81"/>
                <a:gd name="T15" fmla="*/ 25400 h 163"/>
                <a:gd name="T16" fmla="*/ 68262 w 81"/>
                <a:gd name="T17" fmla="*/ 23813 h 163"/>
                <a:gd name="T18" fmla="*/ 69850 w 81"/>
                <a:gd name="T19" fmla="*/ 23813 h 163"/>
                <a:gd name="T20" fmla="*/ 76200 w 81"/>
                <a:gd name="T21" fmla="*/ 22225 h 163"/>
                <a:gd name="T22" fmla="*/ 84137 w 81"/>
                <a:gd name="T23" fmla="*/ 15875 h 163"/>
                <a:gd name="T24" fmla="*/ 88900 w 81"/>
                <a:gd name="T25" fmla="*/ 9525 h 163"/>
                <a:gd name="T26" fmla="*/ 93662 w 81"/>
                <a:gd name="T27" fmla="*/ 4763 h 163"/>
                <a:gd name="T28" fmla="*/ 95250 w 81"/>
                <a:gd name="T29" fmla="*/ 1588 h 163"/>
                <a:gd name="T30" fmla="*/ 96837 w 81"/>
                <a:gd name="T31" fmla="*/ 4763 h 163"/>
                <a:gd name="T32" fmla="*/ 96837 w 81"/>
                <a:gd name="T33" fmla="*/ 7938 h 163"/>
                <a:gd name="T34" fmla="*/ 98425 w 81"/>
                <a:gd name="T35" fmla="*/ 11113 h 163"/>
                <a:gd name="T36" fmla="*/ 98425 w 81"/>
                <a:gd name="T37" fmla="*/ 47625 h 163"/>
                <a:gd name="T38" fmla="*/ 100012 w 81"/>
                <a:gd name="T39" fmla="*/ 57150 h 163"/>
                <a:gd name="T40" fmla="*/ 100012 w 81"/>
                <a:gd name="T41" fmla="*/ 69850 h 163"/>
                <a:gd name="T42" fmla="*/ 98425 w 81"/>
                <a:gd name="T43" fmla="*/ 95250 h 163"/>
                <a:gd name="T44" fmla="*/ 98425 w 81"/>
                <a:gd name="T45" fmla="*/ 119063 h 163"/>
                <a:gd name="T46" fmla="*/ 100012 w 81"/>
                <a:gd name="T47" fmla="*/ 134938 h 163"/>
                <a:gd name="T48" fmla="*/ 101600 w 81"/>
                <a:gd name="T49" fmla="*/ 153988 h 163"/>
                <a:gd name="T50" fmla="*/ 101600 w 81"/>
                <a:gd name="T51" fmla="*/ 174625 h 163"/>
                <a:gd name="T52" fmla="*/ 103187 w 81"/>
                <a:gd name="T53" fmla="*/ 185738 h 163"/>
                <a:gd name="T54" fmla="*/ 109537 w 81"/>
                <a:gd name="T55" fmla="*/ 211138 h 163"/>
                <a:gd name="T56" fmla="*/ 114300 w 81"/>
                <a:gd name="T57" fmla="*/ 222250 h 163"/>
                <a:gd name="T58" fmla="*/ 120650 w 81"/>
                <a:gd name="T59" fmla="*/ 234950 h 163"/>
                <a:gd name="T60" fmla="*/ 123825 w 81"/>
                <a:gd name="T61" fmla="*/ 242888 h 163"/>
                <a:gd name="T62" fmla="*/ 127000 w 81"/>
                <a:gd name="T63" fmla="*/ 249238 h 163"/>
                <a:gd name="T64" fmla="*/ 128587 w 81"/>
                <a:gd name="T65" fmla="*/ 250825 h 163"/>
                <a:gd name="T66" fmla="*/ 106362 w 81"/>
                <a:gd name="T67" fmla="*/ 255588 h 163"/>
                <a:gd name="T68" fmla="*/ 84137 w 81"/>
                <a:gd name="T69" fmla="*/ 257175 h 163"/>
                <a:gd name="T70" fmla="*/ 61912 w 81"/>
                <a:gd name="T71" fmla="*/ 258763 h 163"/>
                <a:gd name="T72" fmla="*/ 42862 w 81"/>
                <a:gd name="T73" fmla="*/ 258763 h 163"/>
                <a:gd name="T74" fmla="*/ 25400 w 81"/>
                <a:gd name="T75" fmla="*/ 257175 h 163"/>
                <a:gd name="T76" fmla="*/ 11112 w 81"/>
                <a:gd name="T77" fmla="*/ 255588 h 163"/>
                <a:gd name="T78" fmla="*/ 3175 w 81"/>
                <a:gd name="T79" fmla="*/ 255588 h 163"/>
                <a:gd name="T80" fmla="*/ 0 w 81"/>
                <a:gd name="T81" fmla="*/ 255588 h 163"/>
                <a:gd name="T82" fmla="*/ 9525 w 81"/>
                <a:gd name="T83" fmla="*/ 234950 h 163"/>
                <a:gd name="T84" fmla="*/ 15875 w 81"/>
                <a:gd name="T85" fmla="*/ 220663 h 163"/>
                <a:gd name="T86" fmla="*/ 20637 w 81"/>
                <a:gd name="T87" fmla="*/ 209550 h 163"/>
                <a:gd name="T88" fmla="*/ 23812 w 81"/>
                <a:gd name="T89" fmla="*/ 201613 h 163"/>
                <a:gd name="T90" fmla="*/ 23812 w 81"/>
                <a:gd name="T91" fmla="*/ 196850 h 163"/>
                <a:gd name="T92" fmla="*/ 23812 w 81"/>
                <a:gd name="T93" fmla="*/ 193675 h 163"/>
                <a:gd name="T94" fmla="*/ 26987 w 81"/>
                <a:gd name="T95" fmla="*/ 179388 h 163"/>
                <a:gd name="T96" fmla="*/ 28575 w 81"/>
                <a:gd name="T97" fmla="*/ 165100 h 163"/>
                <a:gd name="T98" fmla="*/ 30162 w 81"/>
                <a:gd name="T99" fmla="*/ 150813 h 163"/>
                <a:gd name="T100" fmla="*/ 30162 w 81"/>
                <a:gd name="T101" fmla="*/ 119063 h 163"/>
                <a:gd name="T102" fmla="*/ 28575 w 81"/>
                <a:gd name="T103" fmla="*/ 84138 h 163"/>
                <a:gd name="T104" fmla="*/ 26987 w 81"/>
                <a:gd name="T105" fmla="*/ 69850 h 163"/>
                <a:gd name="T106" fmla="*/ 25400 w 81"/>
                <a:gd name="T107" fmla="*/ 60325 h 163"/>
                <a:gd name="T108" fmla="*/ 25400 w 81"/>
                <a:gd name="T109" fmla="*/ 42863 h 163"/>
                <a:gd name="T110" fmla="*/ 26987 w 81"/>
                <a:gd name="T111" fmla="*/ 33338 h 163"/>
                <a:gd name="T112" fmla="*/ 28575 w 81"/>
                <a:gd name="T113" fmla="*/ 25400 h 163"/>
                <a:gd name="T114" fmla="*/ 28575 w 81"/>
                <a:gd name="T115" fmla="*/ 3175 h 163"/>
                <a:gd name="T116" fmla="*/ 30162 w 81"/>
                <a:gd name="T117" fmla="*/ 0 h 1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1"/>
                <a:gd name="T178" fmla="*/ 0 h 163"/>
                <a:gd name="T179" fmla="*/ 81 w 81"/>
                <a:gd name="T180" fmla="*/ 163 h 16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1" h="163">
                  <a:moveTo>
                    <a:pt x="19" y="0"/>
                  </a:moveTo>
                  <a:lnTo>
                    <a:pt x="20" y="1"/>
                  </a:lnTo>
                  <a:lnTo>
                    <a:pt x="23" y="4"/>
                  </a:lnTo>
                  <a:lnTo>
                    <a:pt x="29" y="9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3" y="15"/>
                  </a:lnTo>
                  <a:lnTo>
                    <a:pt x="44" y="15"/>
                  </a:lnTo>
                  <a:lnTo>
                    <a:pt x="48" y="14"/>
                  </a:lnTo>
                  <a:lnTo>
                    <a:pt x="53" y="10"/>
                  </a:lnTo>
                  <a:lnTo>
                    <a:pt x="56" y="6"/>
                  </a:lnTo>
                  <a:lnTo>
                    <a:pt x="59" y="3"/>
                  </a:lnTo>
                  <a:lnTo>
                    <a:pt x="60" y="1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62" y="7"/>
                  </a:lnTo>
                  <a:lnTo>
                    <a:pt x="62" y="30"/>
                  </a:lnTo>
                  <a:lnTo>
                    <a:pt x="63" y="36"/>
                  </a:lnTo>
                  <a:lnTo>
                    <a:pt x="63" y="44"/>
                  </a:lnTo>
                  <a:lnTo>
                    <a:pt x="62" y="60"/>
                  </a:lnTo>
                  <a:lnTo>
                    <a:pt x="62" y="75"/>
                  </a:lnTo>
                  <a:lnTo>
                    <a:pt x="63" y="85"/>
                  </a:lnTo>
                  <a:lnTo>
                    <a:pt x="64" y="97"/>
                  </a:lnTo>
                  <a:lnTo>
                    <a:pt x="64" y="110"/>
                  </a:lnTo>
                  <a:lnTo>
                    <a:pt x="65" y="117"/>
                  </a:lnTo>
                  <a:lnTo>
                    <a:pt x="69" y="133"/>
                  </a:lnTo>
                  <a:lnTo>
                    <a:pt x="72" y="140"/>
                  </a:lnTo>
                  <a:lnTo>
                    <a:pt x="76" y="148"/>
                  </a:lnTo>
                  <a:lnTo>
                    <a:pt x="78" y="153"/>
                  </a:lnTo>
                  <a:lnTo>
                    <a:pt x="80" y="157"/>
                  </a:lnTo>
                  <a:lnTo>
                    <a:pt x="81" y="158"/>
                  </a:lnTo>
                  <a:lnTo>
                    <a:pt x="67" y="161"/>
                  </a:lnTo>
                  <a:lnTo>
                    <a:pt x="53" y="162"/>
                  </a:lnTo>
                  <a:lnTo>
                    <a:pt x="39" y="163"/>
                  </a:lnTo>
                  <a:lnTo>
                    <a:pt x="27" y="163"/>
                  </a:lnTo>
                  <a:lnTo>
                    <a:pt x="16" y="162"/>
                  </a:lnTo>
                  <a:lnTo>
                    <a:pt x="7" y="161"/>
                  </a:lnTo>
                  <a:lnTo>
                    <a:pt x="2" y="161"/>
                  </a:lnTo>
                  <a:lnTo>
                    <a:pt x="0" y="161"/>
                  </a:lnTo>
                  <a:lnTo>
                    <a:pt x="6" y="148"/>
                  </a:lnTo>
                  <a:lnTo>
                    <a:pt x="10" y="139"/>
                  </a:lnTo>
                  <a:lnTo>
                    <a:pt x="13" y="132"/>
                  </a:lnTo>
                  <a:lnTo>
                    <a:pt x="15" y="127"/>
                  </a:lnTo>
                  <a:lnTo>
                    <a:pt x="15" y="124"/>
                  </a:lnTo>
                  <a:lnTo>
                    <a:pt x="15" y="122"/>
                  </a:lnTo>
                  <a:lnTo>
                    <a:pt x="17" y="113"/>
                  </a:lnTo>
                  <a:lnTo>
                    <a:pt x="18" y="104"/>
                  </a:lnTo>
                  <a:lnTo>
                    <a:pt x="19" y="95"/>
                  </a:lnTo>
                  <a:lnTo>
                    <a:pt x="19" y="75"/>
                  </a:lnTo>
                  <a:lnTo>
                    <a:pt x="18" y="53"/>
                  </a:lnTo>
                  <a:lnTo>
                    <a:pt x="17" y="44"/>
                  </a:lnTo>
                  <a:lnTo>
                    <a:pt x="16" y="38"/>
                  </a:lnTo>
                  <a:lnTo>
                    <a:pt x="16" y="27"/>
                  </a:lnTo>
                  <a:lnTo>
                    <a:pt x="17" y="21"/>
                  </a:lnTo>
                  <a:lnTo>
                    <a:pt x="18" y="16"/>
                  </a:lnTo>
                  <a:lnTo>
                    <a:pt x="18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C5C5C"/>
            </a:solidFill>
            <a:ln w="0">
              <a:solidFill>
                <a:srgbClr val="5C5C5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8" name="Freeform 37"/>
            <p:cNvSpPr>
              <a:spLocks/>
            </p:cNvSpPr>
            <p:nvPr/>
          </p:nvSpPr>
          <p:spPr bwMode="auto">
            <a:xfrm>
              <a:off x="7023117" y="1092181"/>
              <a:ext cx="128587" cy="12700"/>
            </a:xfrm>
            <a:custGeom>
              <a:avLst/>
              <a:gdLst>
                <a:gd name="T0" fmla="*/ 4762 w 81"/>
                <a:gd name="T1" fmla="*/ 0 h 8"/>
                <a:gd name="T2" fmla="*/ 125412 w 81"/>
                <a:gd name="T3" fmla="*/ 0 h 8"/>
                <a:gd name="T4" fmla="*/ 127000 w 81"/>
                <a:gd name="T5" fmla="*/ 3175 h 8"/>
                <a:gd name="T6" fmla="*/ 128587 w 81"/>
                <a:gd name="T7" fmla="*/ 4762 h 8"/>
                <a:gd name="T8" fmla="*/ 106362 w 81"/>
                <a:gd name="T9" fmla="*/ 9525 h 8"/>
                <a:gd name="T10" fmla="*/ 84137 w 81"/>
                <a:gd name="T11" fmla="*/ 11112 h 8"/>
                <a:gd name="T12" fmla="*/ 61912 w 81"/>
                <a:gd name="T13" fmla="*/ 12700 h 8"/>
                <a:gd name="T14" fmla="*/ 42862 w 81"/>
                <a:gd name="T15" fmla="*/ 12700 h 8"/>
                <a:gd name="T16" fmla="*/ 25400 w 81"/>
                <a:gd name="T17" fmla="*/ 11112 h 8"/>
                <a:gd name="T18" fmla="*/ 11112 w 81"/>
                <a:gd name="T19" fmla="*/ 9525 h 8"/>
                <a:gd name="T20" fmla="*/ 3175 w 81"/>
                <a:gd name="T21" fmla="*/ 9525 h 8"/>
                <a:gd name="T22" fmla="*/ 0 w 81"/>
                <a:gd name="T23" fmla="*/ 9525 h 8"/>
                <a:gd name="T24" fmla="*/ 4762 w 81"/>
                <a:gd name="T25" fmla="*/ 0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1"/>
                <a:gd name="T40" fmla="*/ 0 h 8"/>
                <a:gd name="T41" fmla="*/ 81 w 81"/>
                <a:gd name="T42" fmla="*/ 8 h 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1" h="8">
                  <a:moveTo>
                    <a:pt x="3" y="0"/>
                  </a:moveTo>
                  <a:lnTo>
                    <a:pt x="79" y="0"/>
                  </a:lnTo>
                  <a:lnTo>
                    <a:pt x="80" y="2"/>
                  </a:lnTo>
                  <a:lnTo>
                    <a:pt x="81" y="3"/>
                  </a:lnTo>
                  <a:lnTo>
                    <a:pt x="67" y="6"/>
                  </a:lnTo>
                  <a:lnTo>
                    <a:pt x="53" y="7"/>
                  </a:lnTo>
                  <a:lnTo>
                    <a:pt x="39" y="8"/>
                  </a:lnTo>
                  <a:lnTo>
                    <a:pt x="27" y="8"/>
                  </a:lnTo>
                  <a:lnTo>
                    <a:pt x="16" y="7"/>
                  </a:lnTo>
                  <a:lnTo>
                    <a:pt x="7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29" name="Freeform 38"/>
            <p:cNvSpPr>
              <a:spLocks/>
            </p:cNvSpPr>
            <p:nvPr/>
          </p:nvSpPr>
          <p:spPr bwMode="auto">
            <a:xfrm>
              <a:off x="7027879" y="1079481"/>
              <a:ext cx="120650" cy="12700"/>
            </a:xfrm>
            <a:custGeom>
              <a:avLst/>
              <a:gdLst>
                <a:gd name="T0" fmla="*/ 6350 w 76"/>
                <a:gd name="T1" fmla="*/ 0 h 8"/>
                <a:gd name="T2" fmla="*/ 114300 w 76"/>
                <a:gd name="T3" fmla="*/ 0 h 8"/>
                <a:gd name="T4" fmla="*/ 115888 w 76"/>
                <a:gd name="T5" fmla="*/ 1588 h 8"/>
                <a:gd name="T6" fmla="*/ 119063 w 76"/>
                <a:gd name="T7" fmla="*/ 9525 h 8"/>
                <a:gd name="T8" fmla="*/ 120650 w 76"/>
                <a:gd name="T9" fmla="*/ 12700 h 8"/>
                <a:gd name="T10" fmla="*/ 0 w 76"/>
                <a:gd name="T11" fmla="*/ 12700 h 8"/>
                <a:gd name="T12" fmla="*/ 4762 w 76"/>
                <a:gd name="T13" fmla="*/ 1588 h 8"/>
                <a:gd name="T14" fmla="*/ 6350 w 76"/>
                <a:gd name="T15" fmla="*/ 0 h 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8"/>
                <a:gd name="T26" fmla="*/ 76 w 76"/>
                <a:gd name="T27" fmla="*/ 8 h 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8">
                  <a:moveTo>
                    <a:pt x="4" y="0"/>
                  </a:moveTo>
                  <a:lnTo>
                    <a:pt x="72" y="0"/>
                  </a:lnTo>
                  <a:lnTo>
                    <a:pt x="73" y="1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0" y="8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FDFD"/>
            </a:solidFill>
            <a:ln w="0">
              <a:solidFill>
                <a:srgbClr val="FDFDF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0" name="Freeform 39"/>
            <p:cNvSpPr>
              <a:spLocks/>
            </p:cNvSpPr>
            <p:nvPr/>
          </p:nvSpPr>
          <p:spPr bwMode="auto">
            <a:xfrm>
              <a:off x="7034229" y="1066781"/>
              <a:ext cx="107950" cy="12700"/>
            </a:xfrm>
            <a:custGeom>
              <a:avLst/>
              <a:gdLst>
                <a:gd name="T0" fmla="*/ 4762 w 68"/>
                <a:gd name="T1" fmla="*/ 0 h 8"/>
                <a:gd name="T2" fmla="*/ 101600 w 68"/>
                <a:gd name="T3" fmla="*/ 0 h 8"/>
                <a:gd name="T4" fmla="*/ 103188 w 68"/>
                <a:gd name="T5" fmla="*/ 1588 h 8"/>
                <a:gd name="T6" fmla="*/ 107950 w 68"/>
                <a:gd name="T7" fmla="*/ 12700 h 8"/>
                <a:gd name="T8" fmla="*/ 0 w 68"/>
                <a:gd name="T9" fmla="*/ 12700 h 8"/>
                <a:gd name="T10" fmla="*/ 4762 w 6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8"/>
                <a:gd name="T20" fmla="*/ 68 w 6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8">
                  <a:moveTo>
                    <a:pt x="3" y="0"/>
                  </a:moveTo>
                  <a:lnTo>
                    <a:pt x="64" y="0"/>
                  </a:lnTo>
                  <a:lnTo>
                    <a:pt x="65" y="1"/>
                  </a:lnTo>
                  <a:lnTo>
                    <a:pt x="68" y="8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FBFB"/>
            </a:solidFill>
            <a:ln w="0">
              <a:solidFill>
                <a:srgbClr val="FBFBF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1" name="Freeform 40"/>
            <p:cNvSpPr>
              <a:spLocks/>
            </p:cNvSpPr>
            <p:nvPr/>
          </p:nvSpPr>
          <p:spPr bwMode="auto">
            <a:xfrm>
              <a:off x="7038992" y="1055668"/>
              <a:ext cx="98425" cy="12700"/>
            </a:xfrm>
            <a:custGeom>
              <a:avLst/>
              <a:gdLst>
                <a:gd name="T0" fmla="*/ 4763 w 62"/>
                <a:gd name="T1" fmla="*/ 0 h 8"/>
                <a:gd name="T2" fmla="*/ 93663 w 62"/>
                <a:gd name="T3" fmla="*/ 0 h 8"/>
                <a:gd name="T4" fmla="*/ 93663 w 62"/>
                <a:gd name="T5" fmla="*/ 1588 h 8"/>
                <a:gd name="T6" fmla="*/ 98425 w 62"/>
                <a:gd name="T7" fmla="*/ 12700 h 8"/>
                <a:gd name="T8" fmla="*/ 0 w 62"/>
                <a:gd name="T9" fmla="*/ 12700 h 8"/>
                <a:gd name="T10" fmla="*/ 0 w 62"/>
                <a:gd name="T11" fmla="*/ 11112 h 8"/>
                <a:gd name="T12" fmla="*/ 4763 w 6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8"/>
                <a:gd name="T23" fmla="*/ 62 w 62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8">
                  <a:moveTo>
                    <a:pt x="3" y="0"/>
                  </a:moveTo>
                  <a:lnTo>
                    <a:pt x="59" y="0"/>
                  </a:lnTo>
                  <a:lnTo>
                    <a:pt x="59" y="1"/>
                  </a:lnTo>
                  <a:lnTo>
                    <a:pt x="62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F9F9"/>
            </a:solidFill>
            <a:ln w="0">
              <a:solidFill>
                <a:srgbClr val="F9F9F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2" name="Freeform 41"/>
            <p:cNvSpPr>
              <a:spLocks/>
            </p:cNvSpPr>
            <p:nvPr/>
          </p:nvSpPr>
          <p:spPr bwMode="auto">
            <a:xfrm>
              <a:off x="7043754" y="1042968"/>
              <a:ext cx="88900" cy="12700"/>
            </a:xfrm>
            <a:custGeom>
              <a:avLst/>
              <a:gdLst>
                <a:gd name="T0" fmla="*/ 3175 w 56"/>
                <a:gd name="T1" fmla="*/ 0 h 8"/>
                <a:gd name="T2" fmla="*/ 84138 w 56"/>
                <a:gd name="T3" fmla="*/ 0 h 8"/>
                <a:gd name="T4" fmla="*/ 88900 w 56"/>
                <a:gd name="T5" fmla="*/ 12700 h 8"/>
                <a:gd name="T6" fmla="*/ 0 w 56"/>
                <a:gd name="T7" fmla="*/ 12700 h 8"/>
                <a:gd name="T8" fmla="*/ 3175 w 56"/>
                <a:gd name="T9" fmla="*/ 4762 h 8"/>
                <a:gd name="T10" fmla="*/ 3175 w 56"/>
                <a:gd name="T11" fmla="*/ 0 h 8"/>
                <a:gd name="T12" fmla="*/ 3175 w 5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"/>
                <a:gd name="T23" fmla="*/ 56 w 5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">
                  <a:moveTo>
                    <a:pt x="2" y="0"/>
                  </a:moveTo>
                  <a:lnTo>
                    <a:pt x="53" y="0"/>
                  </a:lnTo>
                  <a:lnTo>
                    <a:pt x="56" y="8"/>
                  </a:lnTo>
                  <a:lnTo>
                    <a:pt x="0" y="8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6F6F6"/>
            </a:solidFill>
            <a:ln w="0">
              <a:solidFill>
                <a:srgbClr val="F6F6F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3" name="Freeform 42"/>
            <p:cNvSpPr>
              <a:spLocks/>
            </p:cNvSpPr>
            <p:nvPr/>
          </p:nvSpPr>
          <p:spPr bwMode="auto">
            <a:xfrm>
              <a:off x="7046929" y="1030268"/>
              <a:ext cx="80962" cy="12700"/>
            </a:xfrm>
            <a:custGeom>
              <a:avLst/>
              <a:gdLst>
                <a:gd name="T0" fmla="*/ 1587 w 51"/>
                <a:gd name="T1" fmla="*/ 0 h 8"/>
                <a:gd name="T2" fmla="*/ 79375 w 51"/>
                <a:gd name="T3" fmla="*/ 0 h 8"/>
                <a:gd name="T4" fmla="*/ 79375 w 51"/>
                <a:gd name="T5" fmla="*/ 1588 h 8"/>
                <a:gd name="T6" fmla="*/ 80962 w 51"/>
                <a:gd name="T7" fmla="*/ 12700 h 8"/>
                <a:gd name="T8" fmla="*/ 0 w 51"/>
                <a:gd name="T9" fmla="*/ 12700 h 8"/>
                <a:gd name="T10" fmla="*/ 0 w 51"/>
                <a:gd name="T11" fmla="*/ 9525 h 8"/>
                <a:gd name="T12" fmla="*/ 1587 w 5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8"/>
                <a:gd name="T23" fmla="*/ 51 w 5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8">
                  <a:moveTo>
                    <a:pt x="1" y="0"/>
                  </a:moveTo>
                  <a:lnTo>
                    <a:pt x="50" y="0"/>
                  </a:lnTo>
                  <a:lnTo>
                    <a:pt x="50" y="1"/>
                  </a:lnTo>
                  <a:lnTo>
                    <a:pt x="5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solidFill>
                <a:srgbClr val="F4F4F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4" name="Freeform 43"/>
            <p:cNvSpPr>
              <a:spLocks/>
            </p:cNvSpPr>
            <p:nvPr/>
          </p:nvSpPr>
          <p:spPr bwMode="auto">
            <a:xfrm>
              <a:off x="7048517" y="1017568"/>
              <a:ext cx="77787" cy="12700"/>
            </a:xfrm>
            <a:custGeom>
              <a:avLst/>
              <a:gdLst>
                <a:gd name="T0" fmla="*/ 3175 w 49"/>
                <a:gd name="T1" fmla="*/ 0 h 8"/>
                <a:gd name="T2" fmla="*/ 76200 w 49"/>
                <a:gd name="T3" fmla="*/ 0 h 8"/>
                <a:gd name="T4" fmla="*/ 76200 w 49"/>
                <a:gd name="T5" fmla="*/ 3175 h 8"/>
                <a:gd name="T6" fmla="*/ 77787 w 49"/>
                <a:gd name="T7" fmla="*/ 12700 h 8"/>
                <a:gd name="T8" fmla="*/ 0 w 49"/>
                <a:gd name="T9" fmla="*/ 12700 h 8"/>
                <a:gd name="T10" fmla="*/ 1587 w 49"/>
                <a:gd name="T11" fmla="*/ 7937 h 8"/>
                <a:gd name="T12" fmla="*/ 3175 w 49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8"/>
                <a:gd name="T23" fmla="*/ 49 w 4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8">
                  <a:moveTo>
                    <a:pt x="2" y="0"/>
                  </a:moveTo>
                  <a:lnTo>
                    <a:pt x="48" y="0"/>
                  </a:lnTo>
                  <a:lnTo>
                    <a:pt x="48" y="2"/>
                  </a:lnTo>
                  <a:lnTo>
                    <a:pt x="49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F2F2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5" name="Freeform 44"/>
            <p:cNvSpPr>
              <a:spLocks/>
            </p:cNvSpPr>
            <p:nvPr/>
          </p:nvSpPr>
          <p:spPr bwMode="auto">
            <a:xfrm>
              <a:off x="7051692" y="1004868"/>
              <a:ext cx="73025" cy="12700"/>
            </a:xfrm>
            <a:custGeom>
              <a:avLst/>
              <a:gdLst>
                <a:gd name="T0" fmla="*/ 0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0 w 46"/>
                <a:gd name="T7" fmla="*/ 12700 h 8"/>
                <a:gd name="T8" fmla="*/ 0 w 46"/>
                <a:gd name="T9" fmla="*/ 6350 h 8"/>
                <a:gd name="T10" fmla="*/ 0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0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F0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6" name="Freeform 45"/>
            <p:cNvSpPr>
              <a:spLocks/>
            </p:cNvSpPr>
            <p:nvPr/>
          </p:nvSpPr>
          <p:spPr bwMode="auto">
            <a:xfrm>
              <a:off x="7051692" y="993756"/>
              <a:ext cx="73025" cy="12700"/>
            </a:xfrm>
            <a:custGeom>
              <a:avLst/>
              <a:gdLst>
                <a:gd name="T0" fmla="*/ 1588 w 46"/>
                <a:gd name="T1" fmla="*/ 0 h 8"/>
                <a:gd name="T2" fmla="*/ 71438 w 46"/>
                <a:gd name="T3" fmla="*/ 0 h 8"/>
                <a:gd name="T4" fmla="*/ 73025 w 46"/>
                <a:gd name="T5" fmla="*/ 6350 h 8"/>
                <a:gd name="T6" fmla="*/ 73025 w 46"/>
                <a:gd name="T7" fmla="*/ 12700 h 8"/>
                <a:gd name="T8" fmla="*/ 0 w 46"/>
                <a:gd name="T9" fmla="*/ 12700 h 8"/>
                <a:gd name="T10" fmla="*/ 1588 w 46"/>
                <a:gd name="T11" fmla="*/ 3175 h 8"/>
                <a:gd name="T12" fmla="*/ 1588 w 4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8"/>
                <a:gd name="T23" fmla="*/ 46 w 4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8">
                  <a:moveTo>
                    <a:pt x="1" y="0"/>
                  </a:moveTo>
                  <a:lnTo>
                    <a:pt x="45" y="0"/>
                  </a:lnTo>
                  <a:lnTo>
                    <a:pt x="46" y="4"/>
                  </a:lnTo>
                  <a:lnTo>
                    <a:pt x="46" y="8"/>
                  </a:lnTo>
                  <a:lnTo>
                    <a:pt x="0" y="8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 w="0">
              <a:solidFill>
                <a:srgbClr val="EDEDE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7" name="Rectangle 46"/>
            <p:cNvSpPr>
              <a:spLocks noChangeArrowheads="1"/>
            </p:cNvSpPr>
            <p:nvPr/>
          </p:nvSpPr>
          <p:spPr bwMode="auto">
            <a:xfrm>
              <a:off x="7053279" y="981056"/>
              <a:ext cx="69850" cy="12700"/>
            </a:xfrm>
            <a:prstGeom prst="rect">
              <a:avLst/>
            </a:prstGeom>
            <a:solidFill>
              <a:srgbClr val="EBEBEB"/>
            </a:solidFill>
            <a:ln w="0">
              <a:solidFill>
                <a:srgbClr val="EBEBE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8238" name="Freeform 47"/>
            <p:cNvSpPr>
              <a:spLocks/>
            </p:cNvSpPr>
            <p:nvPr/>
          </p:nvSpPr>
          <p:spPr bwMode="auto">
            <a:xfrm>
              <a:off x="7053279" y="968356"/>
              <a:ext cx="69850" cy="12700"/>
            </a:xfrm>
            <a:custGeom>
              <a:avLst/>
              <a:gdLst>
                <a:gd name="T0" fmla="*/ 0 w 44"/>
                <a:gd name="T1" fmla="*/ 0 h 8"/>
                <a:gd name="T2" fmla="*/ 68263 w 44"/>
                <a:gd name="T3" fmla="*/ 0 h 8"/>
                <a:gd name="T4" fmla="*/ 69850 w 44"/>
                <a:gd name="T5" fmla="*/ 12700 h 8"/>
                <a:gd name="T6" fmla="*/ 0 w 44"/>
                <a:gd name="T7" fmla="*/ 12700 h 8"/>
                <a:gd name="T8" fmla="*/ 0 w 4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"/>
                <a:gd name="T17" fmla="*/ 44 w 4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">
                  <a:moveTo>
                    <a:pt x="0" y="0"/>
                  </a:moveTo>
                  <a:lnTo>
                    <a:pt x="43" y="0"/>
                  </a:lnTo>
                  <a:lnTo>
                    <a:pt x="4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  <a:ln w="0">
              <a:solidFill>
                <a:srgbClr val="E9E9E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39" name="Rectangle 48"/>
            <p:cNvSpPr>
              <a:spLocks noChangeArrowheads="1"/>
            </p:cNvSpPr>
            <p:nvPr/>
          </p:nvSpPr>
          <p:spPr bwMode="auto">
            <a:xfrm>
              <a:off x="7053279" y="957243"/>
              <a:ext cx="68262" cy="12700"/>
            </a:xfrm>
            <a:prstGeom prst="rect">
              <a:avLst/>
            </a:prstGeom>
            <a:solidFill>
              <a:srgbClr val="E6E6E6"/>
            </a:solidFill>
            <a:ln w="0">
              <a:solidFill>
                <a:srgbClr val="E6E6E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>
                <a:latin typeface="Calibri" pitchFamily="34" charset="0"/>
              </a:endParaRPr>
            </a:p>
          </p:txBody>
        </p:sp>
        <p:sp>
          <p:nvSpPr>
            <p:cNvPr id="8240" name="Freeform 49"/>
            <p:cNvSpPr>
              <a:spLocks/>
            </p:cNvSpPr>
            <p:nvPr/>
          </p:nvSpPr>
          <p:spPr bwMode="auto">
            <a:xfrm>
              <a:off x="7051692" y="944543"/>
              <a:ext cx="69850" cy="12700"/>
            </a:xfrm>
            <a:custGeom>
              <a:avLst/>
              <a:gdLst>
                <a:gd name="T0" fmla="*/ 0 w 44"/>
                <a:gd name="T1" fmla="*/ 0 h 8"/>
                <a:gd name="T2" fmla="*/ 69850 w 44"/>
                <a:gd name="T3" fmla="*/ 0 h 8"/>
                <a:gd name="T4" fmla="*/ 69850 w 44"/>
                <a:gd name="T5" fmla="*/ 12700 h 8"/>
                <a:gd name="T6" fmla="*/ 1588 w 44"/>
                <a:gd name="T7" fmla="*/ 12700 h 8"/>
                <a:gd name="T8" fmla="*/ 0 w 44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"/>
                <a:gd name="T17" fmla="*/ 44 w 44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">
                  <a:moveTo>
                    <a:pt x="0" y="0"/>
                  </a:moveTo>
                  <a:lnTo>
                    <a:pt x="44" y="0"/>
                  </a:lnTo>
                  <a:lnTo>
                    <a:pt x="44" y="8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solidFill>
                <a:srgbClr val="E4E4E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1" name="Freeform 50"/>
            <p:cNvSpPr>
              <a:spLocks/>
            </p:cNvSpPr>
            <p:nvPr/>
          </p:nvSpPr>
          <p:spPr bwMode="auto">
            <a:xfrm>
              <a:off x="7051692" y="931843"/>
              <a:ext cx="71437" cy="12700"/>
            </a:xfrm>
            <a:custGeom>
              <a:avLst/>
              <a:gdLst>
                <a:gd name="T0" fmla="*/ 0 w 45"/>
                <a:gd name="T1" fmla="*/ 0 h 8"/>
                <a:gd name="T2" fmla="*/ 71437 w 45"/>
                <a:gd name="T3" fmla="*/ 0 h 8"/>
                <a:gd name="T4" fmla="*/ 69850 w 45"/>
                <a:gd name="T5" fmla="*/ 9525 h 8"/>
                <a:gd name="T6" fmla="*/ 69850 w 45"/>
                <a:gd name="T7" fmla="*/ 12700 h 8"/>
                <a:gd name="T8" fmla="*/ 0 w 45"/>
                <a:gd name="T9" fmla="*/ 12700 h 8"/>
                <a:gd name="T10" fmla="*/ 0 w 4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8"/>
                <a:gd name="T20" fmla="*/ 45 w 4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8">
                  <a:moveTo>
                    <a:pt x="0" y="0"/>
                  </a:moveTo>
                  <a:lnTo>
                    <a:pt x="45" y="0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 w="0">
              <a:solidFill>
                <a:srgbClr val="E2E2E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2" name="Freeform 51"/>
            <p:cNvSpPr>
              <a:spLocks/>
            </p:cNvSpPr>
            <p:nvPr/>
          </p:nvSpPr>
          <p:spPr bwMode="auto">
            <a:xfrm>
              <a:off x="7050104" y="919143"/>
              <a:ext cx="73025" cy="12700"/>
            </a:xfrm>
            <a:custGeom>
              <a:avLst/>
              <a:gdLst>
                <a:gd name="T0" fmla="*/ 0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1588 w 46"/>
                <a:gd name="T7" fmla="*/ 12700 h 8"/>
                <a:gd name="T8" fmla="*/ 1588 w 46"/>
                <a:gd name="T9" fmla="*/ 11112 h 8"/>
                <a:gd name="T10" fmla="*/ 0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0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E0E0E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3" name="Freeform 52"/>
            <p:cNvSpPr>
              <a:spLocks/>
            </p:cNvSpPr>
            <p:nvPr/>
          </p:nvSpPr>
          <p:spPr bwMode="auto">
            <a:xfrm>
              <a:off x="7048517" y="906443"/>
              <a:ext cx="74612" cy="12700"/>
            </a:xfrm>
            <a:custGeom>
              <a:avLst/>
              <a:gdLst>
                <a:gd name="T0" fmla="*/ 0 w 47"/>
                <a:gd name="T1" fmla="*/ 0 h 8"/>
                <a:gd name="T2" fmla="*/ 74612 w 47"/>
                <a:gd name="T3" fmla="*/ 0 h 8"/>
                <a:gd name="T4" fmla="*/ 74612 w 47"/>
                <a:gd name="T5" fmla="*/ 9525 h 8"/>
                <a:gd name="T6" fmla="*/ 74612 w 47"/>
                <a:gd name="T7" fmla="*/ 12700 h 8"/>
                <a:gd name="T8" fmla="*/ 1587 w 47"/>
                <a:gd name="T9" fmla="*/ 12700 h 8"/>
                <a:gd name="T10" fmla="*/ 1587 w 47"/>
                <a:gd name="T11" fmla="*/ 9525 h 8"/>
                <a:gd name="T12" fmla="*/ 0 w 4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8"/>
                <a:gd name="T23" fmla="*/ 47 w 4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8">
                  <a:moveTo>
                    <a:pt x="0" y="0"/>
                  </a:moveTo>
                  <a:lnTo>
                    <a:pt x="47" y="0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  <a:ln w="0">
              <a:solidFill>
                <a:srgbClr val="DEDED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4" name="Freeform 53"/>
            <p:cNvSpPr>
              <a:spLocks/>
            </p:cNvSpPr>
            <p:nvPr/>
          </p:nvSpPr>
          <p:spPr bwMode="auto">
            <a:xfrm>
              <a:off x="7048517" y="893743"/>
              <a:ext cx="74612" cy="12700"/>
            </a:xfrm>
            <a:custGeom>
              <a:avLst/>
              <a:gdLst>
                <a:gd name="T0" fmla="*/ 0 w 47"/>
                <a:gd name="T1" fmla="*/ 0 h 8"/>
                <a:gd name="T2" fmla="*/ 73025 w 47"/>
                <a:gd name="T3" fmla="*/ 0 h 8"/>
                <a:gd name="T4" fmla="*/ 74612 w 47"/>
                <a:gd name="T5" fmla="*/ 9525 h 8"/>
                <a:gd name="T6" fmla="*/ 74612 w 47"/>
                <a:gd name="T7" fmla="*/ 12700 h 8"/>
                <a:gd name="T8" fmla="*/ 0 w 47"/>
                <a:gd name="T9" fmla="*/ 12700 h 8"/>
                <a:gd name="T10" fmla="*/ 0 w 47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8"/>
                <a:gd name="T20" fmla="*/ 47 w 47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8">
                  <a:moveTo>
                    <a:pt x="0" y="0"/>
                  </a:moveTo>
                  <a:lnTo>
                    <a:pt x="46" y="0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  <a:ln w="0">
              <a:solidFill>
                <a:srgbClr val="D5D5D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5" name="Freeform 54"/>
            <p:cNvSpPr>
              <a:spLocks/>
            </p:cNvSpPr>
            <p:nvPr/>
          </p:nvSpPr>
          <p:spPr bwMode="auto">
            <a:xfrm>
              <a:off x="7048517" y="882631"/>
              <a:ext cx="73025" cy="12700"/>
            </a:xfrm>
            <a:custGeom>
              <a:avLst/>
              <a:gdLst>
                <a:gd name="T0" fmla="*/ 1588 w 46"/>
                <a:gd name="T1" fmla="*/ 0 h 8"/>
                <a:gd name="T2" fmla="*/ 73025 w 46"/>
                <a:gd name="T3" fmla="*/ 0 h 8"/>
                <a:gd name="T4" fmla="*/ 73025 w 46"/>
                <a:gd name="T5" fmla="*/ 12700 h 8"/>
                <a:gd name="T6" fmla="*/ 0 w 46"/>
                <a:gd name="T7" fmla="*/ 12700 h 8"/>
                <a:gd name="T8" fmla="*/ 0 w 46"/>
                <a:gd name="T9" fmla="*/ 6350 h 8"/>
                <a:gd name="T10" fmla="*/ 1588 w 4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8"/>
                <a:gd name="T20" fmla="*/ 46 w 4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8">
                  <a:moveTo>
                    <a:pt x="1" y="0"/>
                  </a:moveTo>
                  <a:lnTo>
                    <a:pt x="46" y="0"/>
                  </a:lnTo>
                  <a:lnTo>
                    <a:pt x="4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 w="0">
              <a:solidFill>
                <a:srgbClr val="C4C4C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6" name="Freeform 55"/>
            <p:cNvSpPr>
              <a:spLocks/>
            </p:cNvSpPr>
            <p:nvPr/>
          </p:nvSpPr>
          <p:spPr bwMode="auto">
            <a:xfrm>
              <a:off x="7050104" y="869931"/>
              <a:ext cx="71437" cy="12700"/>
            </a:xfrm>
            <a:custGeom>
              <a:avLst/>
              <a:gdLst>
                <a:gd name="T0" fmla="*/ 1587 w 45"/>
                <a:gd name="T1" fmla="*/ 0 h 8"/>
                <a:gd name="T2" fmla="*/ 34925 w 45"/>
                <a:gd name="T3" fmla="*/ 0 h 8"/>
                <a:gd name="T4" fmla="*/ 36512 w 45"/>
                <a:gd name="T5" fmla="*/ 1588 h 8"/>
                <a:gd name="T6" fmla="*/ 39687 w 45"/>
                <a:gd name="T7" fmla="*/ 1588 h 8"/>
                <a:gd name="T8" fmla="*/ 41275 w 45"/>
                <a:gd name="T9" fmla="*/ 0 h 8"/>
                <a:gd name="T10" fmla="*/ 71437 w 45"/>
                <a:gd name="T11" fmla="*/ 0 h 8"/>
                <a:gd name="T12" fmla="*/ 71437 w 45"/>
                <a:gd name="T13" fmla="*/ 12700 h 8"/>
                <a:gd name="T14" fmla="*/ 0 w 45"/>
                <a:gd name="T15" fmla="*/ 12700 h 8"/>
                <a:gd name="T16" fmla="*/ 0 w 45"/>
                <a:gd name="T17" fmla="*/ 9525 h 8"/>
                <a:gd name="T18" fmla="*/ 1587 w 45"/>
                <a:gd name="T19" fmla="*/ 1588 h 8"/>
                <a:gd name="T20" fmla="*/ 1587 w 45"/>
                <a:gd name="T21" fmla="*/ 0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"/>
                <a:gd name="T34" fmla="*/ 0 h 8"/>
                <a:gd name="T35" fmla="*/ 45 w 45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" h="8">
                  <a:moveTo>
                    <a:pt x="1" y="0"/>
                  </a:move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0"/>
                  </a:lnTo>
                  <a:lnTo>
                    <a:pt x="45" y="0"/>
                  </a:lnTo>
                  <a:lnTo>
                    <a:pt x="45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9A9A9"/>
            </a:solidFill>
            <a:ln w="0">
              <a:solidFill>
                <a:srgbClr val="A9A9A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7" name="Freeform 56"/>
            <p:cNvSpPr>
              <a:spLocks noEditPoints="1"/>
            </p:cNvSpPr>
            <p:nvPr/>
          </p:nvSpPr>
          <p:spPr bwMode="auto">
            <a:xfrm>
              <a:off x="7051692" y="857231"/>
              <a:ext cx="69850" cy="12700"/>
            </a:xfrm>
            <a:custGeom>
              <a:avLst/>
              <a:gdLst>
                <a:gd name="T0" fmla="*/ 58738 w 44"/>
                <a:gd name="T1" fmla="*/ 0 h 8"/>
                <a:gd name="T2" fmla="*/ 69850 w 44"/>
                <a:gd name="T3" fmla="*/ 0 h 8"/>
                <a:gd name="T4" fmla="*/ 69850 w 44"/>
                <a:gd name="T5" fmla="*/ 12700 h 8"/>
                <a:gd name="T6" fmla="*/ 41275 w 44"/>
                <a:gd name="T7" fmla="*/ 12700 h 8"/>
                <a:gd name="T8" fmla="*/ 47625 w 44"/>
                <a:gd name="T9" fmla="*/ 11112 h 8"/>
                <a:gd name="T10" fmla="*/ 55563 w 44"/>
                <a:gd name="T11" fmla="*/ 4762 h 8"/>
                <a:gd name="T12" fmla="*/ 58738 w 44"/>
                <a:gd name="T13" fmla="*/ 0 h 8"/>
                <a:gd name="T14" fmla="*/ 0 w 44"/>
                <a:gd name="T15" fmla="*/ 0 h 8"/>
                <a:gd name="T16" fmla="*/ 14288 w 44"/>
                <a:gd name="T17" fmla="*/ 0 h 8"/>
                <a:gd name="T18" fmla="*/ 17463 w 44"/>
                <a:gd name="T19" fmla="*/ 3175 h 8"/>
                <a:gd name="T20" fmla="*/ 30163 w 44"/>
                <a:gd name="T21" fmla="*/ 11112 h 8"/>
                <a:gd name="T22" fmla="*/ 33338 w 44"/>
                <a:gd name="T23" fmla="*/ 12700 h 8"/>
                <a:gd name="T24" fmla="*/ 0 w 44"/>
                <a:gd name="T25" fmla="*/ 12700 h 8"/>
                <a:gd name="T26" fmla="*/ 0 w 44"/>
                <a:gd name="T27" fmla="*/ 0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8"/>
                <a:gd name="T44" fmla="*/ 44 w 44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8">
                  <a:moveTo>
                    <a:pt x="37" y="0"/>
                  </a:moveTo>
                  <a:lnTo>
                    <a:pt x="44" y="0"/>
                  </a:lnTo>
                  <a:lnTo>
                    <a:pt x="44" y="8"/>
                  </a:lnTo>
                  <a:lnTo>
                    <a:pt x="26" y="8"/>
                  </a:lnTo>
                  <a:lnTo>
                    <a:pt x="30" y="7"/>
                  </a:lnTo>
                  <a:lnTo>
                    <a:pt x="35" y="3"/>
                  </a:lnTo>
                  <a:lnTo>
                    <a:pt x="37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11" y="2"/>
                  </a:lnTo>
                  <a:lnTo>
                    <a:pt x="19" y="7"/>
                  </a:ln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0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8" name="Freeform 57"/>
            <p:cNvSpPr>
              <a:spLocks noEditPoints="1"/>
            </p:cNvSpPr>
            <p:nvPr/>
          </p:nvSpPr>
          <p:spPr bwMode="auto">
            <a:xfrm>
              <a:off x="7051692" y="846118"/>
              <a:ext cx="69850" cy="12700"/>
            </a:xfrm>
            <a:custGeom>
              <a:avLst/>
              <a:gdLst>
                <a:gd name="T0" fmla="*/ 66675 w 44"/>
                <a:gd name="T1" fmla="*/ 1588 h 8"/>
                <a:gd name="T2" fmla="*/ 68263 w 44"/>
                <a:gd name="T3" fmla="*/ 4762 h 8"/>
                <a:gd name="T4" fmla="*/ 68263 w 44"/>
                <a:gd name="T5" fmla="*/ 7937 h 8"/>
                <a:gd name="T6" fmla="*/ 69850 w 44"/>
                <a:gd name="T7" fmla="*/ 11112 h 8"/>
                <a:gd name="T8" fmla="*/ 69850 w 44"/>
                <a:gd name="T9" fmla="*/ 12700 h 8"/>
                <a:gd name="T10" fmla="*/ 57150 w 44"/>
                <a:gd name="T11" fmla="*/ 12700 h 8"/>
                <a:gd name="T12" fmla="*/ 65088 w 44"/>
                <a:gd name="T13" fmla="*/ 4762 h 8"/>
                <a:gd name="T14" fmla="*/ 66675 w 44"/>
                <a:gd name="T15" fmla="*/ 1588 h 8"/>
                <a:gd name="T16" fmla="*/ 1588 w 44"/>
                <a:gd name="T17" fmla="*/ 0 h 8"/>
                <a:gd name="T18" fmla="*/ 3175 w 44"/>
                <a:gd name="T19" fmla="*/ 1588 h 8"/>
                <a:gd name="T20" fmla="*/ 7938 w 44"/>
                <a:gd name="T21" fmla="*/ 6350 h 8"/>
                <a:gd name="T22" fmla="*/ 15875 w 44"/>
                <a:gd name="T23" fmla="*/ 12700 h 8"/>
                <a:gd name="T24" fmla="*/ 0 w 44"/>
                <a:gd name="T25" fmla="*/ 12700 h 8"/>
                <a:gd name="T26" fmla="*/ 0 w 44"/>
                <a:gd name="T27" fmla="*/ 3175 h 8"/>
                <a:gd name="T28" fmla="*/ 1588 w 44"/>
                <a:gd name="T29" fmla="*/ 0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"/>
                <a:gd name="T46" fmla="*/ 0 h 8"/>
                <a:gd name="T47" fmla="*/ 44 w 44"/>
                <a:gd name="T48" fmla="*/ 8 h 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" h="8">
                  <a:moveTo>
                    <a:pt x="42" y="1"/>
                  </a:moveTo>
                  <a:lnTo>
                    <a:pt x="43" y="3"/>
                  </a:lnTo>
                  <a:lnTo>
                    <a:pt x="43" y="5"/>
                  </a:lnTo>
                  <a:lnTo>
                    <a:pt x="44" y="7"/>
                  </a:lnTo>
                  <a:lnTo>
                    <a:pt x="44" y="8"/>
                  </a:lnTo>
                  <a:lnTo>
                    <a:pt x="36" y="8"/>
                  </a:lnTo>
                  <a:lnTo>
                    <a:pt x="41" y="3"/>
                  </a:lnTo>
                  <a:lnTo>
                    <a:pt x="42" y="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5" y="4"/>
                  </a:lnTo>
                  <a:lnTo>
                    <a:pt x="10" y="8"/>
                  </a:lnTo>
                  <a:lnTo>
                    <a:pt x="0" y="8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0">
              <a:solidFill>
                <a:srgbClr val="5C5C5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49" name="Freeform 58"/>
            <p:cNvSpPr>
              <a:spLocks/>
            </p:cNvSpPr>
            <p:nvPr/>
          </p:nvSpPr>
          <p:spPr bwMode="auto">
            <a:xfrm>
              <a:off x="7069154" y="1104881"/>
              <a:ext cx="39687" cy="19050"/>
            </a:xfrm>
            <a:custGeom>
              <a:avLst/>
              <a:gdLst>
                <a:gd name="T0" fmla="*/ 3175 w 25"/>
                <a:gd name="T1" fmla="*/ 0 h 12"/>
                <a:gd name="T2" fmla="*/ 36512 w 25"/>
                <a:gd name="T3" fmla="*/ 0 h 12"/>
                <a:gd name="T4" fmla="*/ 38100 w 25"/>
                <a:gd name="T5" fmla="*/ 1588 h 12"/>
                <a:gd name="T6" fmla="*/ 39687 w 25"/>
                <a:gd name="T7" fmla="*/ 3175 h 12"/>
                <a:gd name="T8" fmla="*/ 39687 w 25"/>
                <a:gd name="T9" fmla="*/ 15875 h 12"/>
                <a:gd name="T10" fmla="*/ 38100 w 25"/>
                <a:gd name="T11" fmla="*/ 17463 h 12"/>
                <a:gd name="T12" fmla="*/ 36512 w 25"/>
                <a:gd name="T13" fmla="*/ 19050 h 12"/>
                <a:gd name="T14" fmla="*/ 3175 w 25"/>
                <a:gd name="T15" fmla="*/ 19050 h 12"/>
                <a:gd name="T16" fmla="*/ 1587 w 25"/>
                <a:gd name="T17" fmla="*/ 17463 h 12"/>
                <a:gd name="T18" fmla="*/ 0 w 25"/>
                <a:gd name="T19" fmla="*/ 15875 h 12"/>
                <a:gd name="T20" fmla="*/ 0 w 25"/>
                <a:gd name="T21" fmla="*/ 3175 h 12"/>
                <a:gd name="T22" fmla="*/ 1587 w 25"/>
                <a:gd name="T23" fmla="*/ 1588 h 12"/>
                <a:gd name="T24" fmla="*/ 3175 w 25"/>
                <a:gd name="T25" fmla="*/ 0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12"/>
                <a:gd name="T41" fmla="*/ 25 w 25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12">
                  <a:moveTo>
                    <a:pt x="2" y="0"/>
                  </a:move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10"/>
                  </a:lnTo>
                  <a:lnTo>
                    <a:pt x="24" y="11"/>
                  </a:lnTo>
                  <a:lnTo>
                    <a:pt x="23" y="12"/>
                  </a:lnTo>
                  <a:lnTo>
                    <a:pt x="2" y="12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22222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50" name="Freeform 59"/>
            <p:cNvSpPr>
              <a:spLocks/>
            </p:cNvSpPr>
            <p:nvPr/>
          </p:nvSpPr>
          <p:spPr bwMode="auto">
            <a:xfrm>
              <a:off x="7050104" y="846118"/>
              <a:ext cx="71437" cy="55563"/>
            </a:xfrm>
            <a:custGeom>
              <a:avLst/>
              <a:gdLst>
                <a:gd name="T0" fmla="*/ 3175 w 45"/>
                <a:gd name="T1" fmla="*/ 0 h 35"/>
                <a:gd name="T2" fmla="*/ 15875 w 45"/>
                <a:gd name="T3" fmla="*/ 12700 h 35"/>
                <a:gd name="T4" fmla="*/ 23812 w 45"/>
                <a:gd name="T5" fmla="*/ 17463 h 35"/>
                <a:gd name="T6" fmla="*/ 31750 w 45"/>
                <a:gd name="T7" fmla="*/ 22225 h 35"/>
                <a:gd name="T8" fmla="*/ 39687 w 45"/>
                <a:gd name="T9" fmla="*/ 25400 h 35"/>
                <a:gd name="T10" fmla="*/ 49212 w 45"/>
                <a:gd name="T11" fmla="*/ 22225 h 35"/>
                <a:gd name="T12" fmla="*/ 57150 w 45"/>
                <a:gd name="T13" fmla="*/ 14288 h 35"/>
                <a:gd name="T14" fmla="*/ 65087 w 45"/>
                <a:gd name="T15" fmla="*/ 7938 h 35"/>
                <a:gd name="T16" fmla="*/ 68262 w 45"/>
                <a:gd name="T17" fmla="*/ 1588 h 35"/>
                <a:gd name="T18" fmla="*/ 69850 w 45"/>
                <a:gd name="T19" fmla="*/ 4763 h 35"/>
                <a:gd name="T20" fmla="*/ 71437 w 45"/>
                <a:gd name="T21" fmla="*/ 26988 h 35"/>
                <a:gd name="T22" fmla="*/ 65087 w 45"/>
                <a:gd name="T23" fmla="*/ 53975 h 35"/>
                <a:gd name="T24" fmla="*/ 61912 w 45"/>
                <a:gd name="T25" fmla="*/ 47625 h 35"/>
                <a:gd name="T26" fmla="*/ 57150 w 45"/>
                <a:gd name="T27" fmla="*/ 41275 h 35"/>
                <a:gd name="T28" fmla="*/ 50800 w 45"/>
                <a:gd name="T29" fmla="*/ 33338 h 35"/>
                <a:gd name="T30" fmla="*/ 44450 w 45"/>
                <a:gd name="T31" fmla="*/ 26988 h 35"/>
                <a:gd name="T32" fmla="*/ 38100 w 45"/>
                <a:gd name="T33" fmla="*/ 25400 h 35"/>
                <a:gd name="T34" fmla="*/ 33337 w 45"/>
                <a:gd name="T35" fmla="*/ 26988 h 35"/>
                <a:gd name="T36" fmla="*/ 28575 w 45"/>
                <a:gd name="T37" fmla="*/ 33338 h 35"/>
                <a:gd name="T38" fmla="*/ 23812 w 45"/>
                <a:gd name="T39" fmla="*/ 41275 h 35"/>
                <a:gd name="T40" fmla="*/ 20637 w 45"/>
                <a:gd name="T41" fmla="*/ 47625 h 35"/>
                <a:gd name="T42" fmla="*/ 19050 w 45"/>
                <a:gd name="T43" fmla="*/ 53975 h 35"/>
                <a:gd name="T44" fmla="*/ 17462 w 45"/>
                <a:gd name="T45" fmla="*/ 55563 h 35"/>
                <a:gd name="T46" fmla="*/ 15875 w 45"/>
                <a:gd name="T47" fmla="*/ 52388 h 35"/>
                <a:gd name="T48" fmla="*/ 12700 w 45"/>
                <a:gd name="T49" fmla="*/ 47625 h 35"/>
                <a:gd name="T50" fmla="*/ 7937 w 45"/>
                <a:gd name="T51" fmla="*/ 39688 h 35"/>
                <a:gd name="T52" fmla="*/ 4762 w 45"/>
                <a:gd name="T53" fmla="*/ 34925 h 35"/>
                <a:gd name="T54" fmla="*/ 1587 w 45"/>
                <a:gd name="T55" fmla="*/ 30163 h 35"/>
                <a:gd name="T56" fmla="*/ 0 w 45"/>
                <a:gd name="T57" fmla="*/ 28575 h 35"/>
                <a:gd name="T58" fmla="*/ 1587 w 45"/>
                <a:gd name="T59" fmla="*/ 3175 h 35"/>
                <a:gd name="T60" fmla="*/ 3175 w 45"/>
                <a:gd name="T61" fmla="*/ 0 h 3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5"/>
                <a:gd name="T94" fmla="*/ 0 h 35"/>
                <a:gd name="T95" fmla="*/ 45 w 45"/>
                <a:gd name="T96" fmla="*/ 35 h 3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5" h="35">
                  <a:moveTo>
                    <a:pt x="2" y="0"/>
                  </a:moveTo>
                  <a:lnTo>
                    <a:pt x="10" y="8"/>
                  </a:lnTo>
                  <a:lnTo>
                    <a:pt x="15" y="11"/>
                  </a:lnTo>
                  <a:lnTo>
                    <a:pt x="20" y="14"/>
                  </a:lnTo>
                  <a:lnTo>
                    <a:pt x="25" y="16"/>
                  </a:lnTo>
                  <a:lnTo>
                    <a:pt x="31" y="14"/>
                  </a:lnTo>
                  <a:lnTo>
                    <a:pt x="36" y="9"/>
                  </a:lnTo>
                  <a:lnTo>
                    <a:pt x="41" y="5"/>
                  </a:lnTo>
                  <a:lnTo>
                    <a:pt x="43" y="1"/>
                  </a:lnTo>
                  <a:lnTo>
                    <a:pt x="44" y="3"/>
                  </a:lnTo>
                  <a:lnTo>
                    <a:pt x="45" y="17"/>
                  </a:lnTo>
                  <a:lnTo>
                    <a:pt x="41" y="34"/>
                  </a:lnTo>
                  <a:lnTo>
                    <a:pt x="39" y="30"/>
                  </a:lnTo>
                  <a:lnTo>
                    <a:pt x="36" y="26"/>
                  </a:lnTo>
                  <a:lnTo>
                    <a:pt x="32" y="21"/>
                  </a:lnTo>
                  <a:lnTo>
                    <a:pt x="28" y="17"/>
                  </a:lnTo>
                  <a:lnTo>
                    <a:pt x="24" y="16"/>
                  </a:lnTo>
                  <a:lnTo>
                    <a:pt x="21" y="17"/>
                  </a:lnTo>
                  <a:lnTo>
                    <a:pt x="18" y="21"/>
                  </a:lnTo>
                  <a:lnTo>
                    <a:pt x="15" y="26"/>
                  </a:lnTo>
                  <a:lnTo>
                    <a:pt x="13" y="30"/>
                  </a:lnTo>
                  <a:lnTo>
                    <a:pt x="12" y="34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0"/>
                  </a:lnTo>
                  <a:lnTo>
                    <a:pt x="5" y="25"/>
                  </a:lnTo>
                  <a:lnTo>
                    <a:pt x="3" y="22"/>
                  </a:lnTo>
                  <a:lnTo>
                    <a:pt x="1" y="19"/>
                  </a:lnTo>
                  <a:lnTo>
                    <a:pt x="0" y="18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51" name="Freeform 60"/>
            <p:cNvSpPr>
              <a:spLocks/>
            </p:cNvSpPr>
            <p:nvPr/>
          </p:nvSpPr>
          <p:spPr bwMode="auto">
            <a:xfrm>
              <a:off x="7062804" y="871518"/>
              <a:ext cx="44450" cy="211138"/>
            </a:xfrm>
            <a:custGeom>
              <a:avLst/>
              <a:gdLst>
                <a:gd name="T0" fmla="*/ 22225 w 28"/>
                <a:gd name="T1" fmla="*/ 0 h 133"/>
                <a:gd name="T2" fmla="*/ 26988 w 28"/>
                <a:gd name="T3" fmla="*/ 0 h 133"/>
                <a:gd name="T4" fmla="*/ 34925 w 28"/>
                <a:gd name="T5" fmla="*/ 3175 h 133"/>
                <a:gd name="T6" fmla="*/ 34925 w 28"/>
                <a:gd name="T7" fmla="*/ 4763 h 133"/>
                <a:gd name="T8" fmla="*/ 36513 w 28"/>
                <a:gd name="T9" fmla="*/ 6350 h 133"/>
                <a:gd name="T10" fmla="*/ 36513 w 28"/>
                <a:gd name="T11" fmla="*/ 12700 h 133"/>
                <a:gd name="T12" fmla="*/ 34925 w 28"/>
                <a:gd name="T13" fmla="*/ 15875 h 133"/>
                <a:gd name="T14" fmla="*/ 34925 w 28"/>
                <a:gd name="T15" fmla="*/ 17463 h 133"/>
                <a:gd name="T16" fmla="*/ 34925 w 28"/>
                <a:gd name="T17" fmla="*/ 20638 h 133"/>
                <a:gd name="T18" fmla="*/ 33338 w 28"/>
                <a:gd name="T19" fmla="*/ 22225 h 133"/>
                <a:gd name="T20" fmla="*/ 33338 w 28"/>
                <a:gd name="T21" fmla="*/ 22225 h 133"/>
                <a:gd name="T22" fmla="*/ 36513 w 28"/>
                <a:gd name="T23" fmla="*/ 36513 h 133"/>
                <a:gd name="T24" fmla="*/ 39688 w 28"/>
                <a:gd name="T25" fmla="*/ 47625 h 133"/>
                <a:gd name="T26" fmla="*/ 41275 w 28"/>
                <a:gd name="T27" fmla="*/ 60325 h 133"/>
                <a:gd name="T28" fmla="*/ 42863 w 28"/>
                <a:gd name="T29" fmla="*/ 71438 h 133"/>
                <a:gd name="T30" fmla="*/ 44450 w 28"/>
                <a:gd name="T31" fmla="*/ 79375 h 133"/>
                <a:gd name="T32" fmla="*/ 44450 w 28"/>
                <a:gd name="T33" fmla="*/ 134938 h 133"/>
                <a:gd name="T34" fmla="*/ 44450 w 28"/>
                <a:gd name="T35" fmla="*/ 152400 h 133"/>
                <a:gd name="T36" fmla="*/ 44450 w 28"/>
                <a:gd name="T37" fmla="*/ 187325 h 133"/>
                <a:gd name="T38" fmla="*/ 42863 w 28"/>
                <a:gd name="T39" fmla="*/ 192088 h 133"/>
                <a:gd name="T40" fmla="*/ 30163 w 28"/>
                <a:gd name="T41" fmla="*/ 204788 h 133"/>
                <a:gd name="T42" fmla="*/ 23812 w 28"/>
                <a:gd name="T43" fmla="*/ 209550 h 133"/>
                <a:gd name="T44" fmla="*/ 20638 w 28"/>
                <a:gd name="T45" fmla="*/ 211138 h 133"/>
                <a:gd name="T46" fmla="*/ 19050 w 28"/>
                <a:gd name="T47" fmla="*/ 209550 h 133"/>
                <a:gd name="T48" fmla="*/ 12700 w 28"/>
                <a:gd name="T49" fmla="*/ 204788 h 133"/>
                <a:gd name="T50" fmla="*/ 7938 w 28"/>
                <a:gd name="T51" fmla="*/ 198438 h 133"/>
                <a:gd name="T52" fmla="*/ 1588 w 28"/>
                <a:gd name="T53" fmla="*/ 192088 h 133"/>
                <a:gd name="T54" fmla="*/ 0 w 28"/>
                <a:gd name="T55" fmla="*/ 187325 h 133"/>
                <a:gd name="T56" fmla="*/ 0 w 28"/>
                <a:gd name="T57" fmla="*/ 160338 h 133"/>
                <a:gd name="T58" fmla="*/ 1588 w 28"/>
                <a:gd name="T59" fmla="*/ 134938 h 133"/>
                <a:gd name="T60" fmla="*/ 3175 w 28"/>
                <a:gd name="T61" fmla="*/ 127000 h 133"/>
                <a:gd name="T62" fmla="*/ 3175 w 28"/>
                <a:gd name="T63" fmla="*/ 123825 h 133"/>
                <a:gd name="T64" fmla="*/ 6350 w 28"/>
                <a:gd name="T65" fmla="*/ 103188 h 133"/>
                <a:gd name="T66" fmla="*/ 7938 w 28"/>
                <a:gd name="T67" fmla="*/ 82550 h 133"/>
                <a:gd name="T68" fmla="*/ 11113 w 28"/>
                <a:gd name="T69" fmla="*/ 65088 h 133"/>
                <a:gd name="T70" fmla="*/ 14288 w 28"/>
                <a:gd name="T71" fmla="*/ 47625 h 133"/>
                <a:gd name="T72" fmla="*/ 17463 w 28"/>
                <a:gd name="T73" fmla="*/ 34925 h 133"/>
                <a:gd name="T74" fmla="*/ 19050 w 28"/>
                <a:gd name="T75" fmla="*/ 26988 h 133"/>
                <a:gd name="T76" fmla="*/ 19050 w 28"/>
                <a:gd name="T77" fmla="*/ 22225 h 133"/>
                <a:gd name="T78" fmla="*/ 19050 w 28"/>
                <a:gd name="T79" fmla="*/ 19050 h 133"/>
                <a:gd name="T80" fmla="*/ 19050 w 28"/>
                <a:gd name="T81" fmla="*/ 17463 h 133"/>
                <a:gd name="T82" fmla="*/ 17463 w 28"/>
                <a:gd name="T83" fmla="*/ 14288 h 133"/>
                <a:gd name="T84" fmla="*/ 17463 w 28"/>
                <a:gd name="T85" fmla="*/ 11113 h 133"/>
                <a:gd name="T86" fmla="*/ 15875 w 28"/>
                <a:gd name="T87" fmla="*/ 7938 h 133"/>
                <a:gd name="T88" fmla="*/ 15875 w 28"/>
                <a:gd name="T89" fmla="*/ 6350 h 133"/>
                <a:gd name="T90" fmla="*/ 17463 w 28"/>
                <a:gd name="T91" fmla="*/ 4763 h 133"/>
                <a:gd name="T92" fmla="*/ 19050 w 28"/>
                <a:gd name="T93" fmla="*/ 3175 h 133"/>
                <a:gd name="T94" fmla="*/ 22225 w 28"/>
                <a:gd name="T95" fmla="*/ 0 h 1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"/>
                <a:gd name="T145" fmla="*/ 0 h 133"/>
                <a:gd name="T146" fmla="*/ 28 w 28"/>
                <a:gd name="T147" fmla="*/ 133 h 13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" h="133">
                  <a:moveTo>
                    <a:pt x="14" y="0"/>
                  </a:moveTo>
                  <a:lnTo>
                    <a:pt x="17" y="0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1" y="14"/>
                  </a:lnTo>
                  <a:lnTo>
                    <a:pt x="23" y="23"/>
                  </a:lnTo>
                  <a:lnTo>
                    <a:pt x="25" y="30"/>
                  </a:lnTo>
                  <a:lnTo>
                    <a:pt x="26" y="38"/>
                  </a:lnTo>
                  <a:lnTo>
                    <a:pt x="27" y="45"/>
                  </a:lnTo>
                  <a:lnTo>
                    <a:pt x="28" y="50"/>
                  </a:lnTo>
                  <a:lnTo>
                    <a:pt x="28" y="85"/>
                  </a:lnTo>
                  <a:lnTo>
                    <a:pt x="28" y="96"/>
                  </a:lnTo>
                  <a:lnTo>
                    <a:pt x="28" y="118"/>
                  </a:lnTo>
                  <a:lnTo>
                    <a:pt x="27" y="121"/>
                  </a:lnTo>
                  <a:lnTo>
                    <a:pt x="19" y="129"/>
                  </a:lnTo>
                  <a:lnTo>
                    <a:pt x="15" y="132"/>
                  </a:lnTo>
                  <a:lnTo>
                    <a:pt x="13" y="133"/>
                  </a:lnTo>
                  <a:lnTo>
                    <a:pt x="12" y="132"/>
                  </a:lnTo>
                  <a:lnTo>
                    <a:pt x="8" y="129"/>
                  </a:lnTo>
                  <a:lnTo>
                    <a:pt x="5" y="125"/>
                  </a:lnTo>
                  <a:lnTo>
                    <a:pt x="1" y="121"/>
                  </a:lnTo>
                  <a:lnTo>
                    <a:pt x="0" y="118"/>
                  </a:lnTo>
                  <a:lnTo>
                    <a:pt x="0" y="101"/>
                  </a:lnTo>
                  <a:lnTo>
                    <a:pt x="1" y="85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5" y="52"/>
                  </a:lnTo>
                  <a:lnTo>
                    <a:pt x="7" y="41"/>
                  </a:lnTo>
                  <a:lnTo>
                    <a:pt x="9" y="30"/>
                  </a:lnTo>
                  <a:lnTo>
                    <a:pt x="11" y="22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22222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52" name="Freeform 61"/>
            <p:cNvSpPr>
              <a:spLocks/>
            </p:cNvSpPr>
            <p:nvPr/>
          </p:nvSpPr>
          <p:spPr bwMode="auto">
            <a:xfrm>
              <a:off x="6958029" y="1138218"/>
              <a:ext cx="38100" cy="31750"/>
            </a:xfrm>
            <a:custGeom>
              <a:avLst/>
              <a:gdLst>
                <a:gd name="T0" fmla="*/ 30163 w 24"/>
                <a:gd name="T1" fmla="*/ 0 h 20"/>
                <a:gd name="T2" fmla="*/ 38100 w 24"/>
                <a:gd name="T3" fmla="*/ 0 h 20"/>
                <a:gd name="T4" fmla="*/ 38100 w 24"/>
                <a:gd name="T5" fmla="*/ 3175 h 20"/>
                <a:gd name="T6" fmla="*/ 31750 w 24"/>
                <a:gd name="T7" fmla="*/ 3175 h 20"/>
                <a:gd name="T8" fmla="*/ 22225 w 24"/>
                <a:gd name="T9" fmla="*/ 7938 h 20"/>
                <a:gd name="T10" fmla="*/ 12700 w 24"/>
                <a:gd name="T11" fmla="*/ 15875 h 20"/>
                <a:gd name="T12" fmla="*/ 9525 w 24"/>
                <a:gd name="T13" fmla="*/ 22225 h 20"/>
                <a:gd name="T14" fmla="*/ 6350 w 24"/>
                <a:gd name="T15" fmla="*/ 28575 h 20"/>
                <a:gd name="T16" fmla="*/ 4763 w 24"/>
                <a:gd name="T17" fmla="*/ 31750 h 20"/>
                <a:gd name="T18" fmla="*/ 0 w 24"/>
                <a:gd name="T19" fmla="*/ 22225 h 20"/>
                <a:gd name="T20" fmla="*/ 0 w 24"/>
                <a:gd name="T21" fmla="*/ 22225 h 20"/>
                <a:gd name="T22" fmla="*/ 11112 w 24"/>
                <a:gd name="T23" fmla="*/ 9525 h 20"/>
                <a:gd name="T24" fmla="*/ 22225 w 24"/>
                <a:gd name="T25" fmla="*/ 3175 h 20"/>
                <a:gd name="T26" fmla="*/ 30163 w 24"/>
                <a:gd name="T27" fmla="*/ 0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20"/>
                <a:gd name="T44" fmla="*/ 24 w 24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20">
                  <a:moveTo>
                    <a:pt x="19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4" y="5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7" y="6"/>
                  </a:lnTo>
                  <a:lnTo>
                    <a:pt x="14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253" name="Freeform 62"/>
            <p:cNvSpPr>
              <a:spLocks/>
            </p:cNvSpPr>
            <p:nvPr/>
          </p:nvSpPr>
          <p:spPr bwMode="auto">
            <a:xfrm>
              <a:off x="7189804" y="1133456"/>
              <a:ext cx="33337" cy="31750"/>
            </a:xfrm>
            <a:custGeom>
              <a:avLst/>
              <a:gdLst>
                <a:gd name="T0" fmla="*/ 1587 w 21"/>
                <a:gd name="T1" fmla="*/ 0 h 20"/>
                <a:gd name="T2" fmla="*/ 17462 w 21"/>
                <a:gd name="T3" fmla="*/ 0 h 20"/>
                <a:gd name="T4" fmla="*/ 25400 w 21"/>
                <a:gd name="T5" fmla="*/ 1588 h 20"/>
                <a:gd name="T6" fmla="*/ 30162 w 21"/>
                <a:gd name="T7" fmla="*/ 7938 h 20"/>
                <a:gd name="T8" fmla="*/ 31750 w 21"/>
                <a:gd name="T9" fmla="*/ 14288 h 20"/>
                <a:gd name="T10" fmla="*/ 33337 w 21"/>
                <a:gd name="T11" fmla="*/ 23812 h 20"/>
                <a:gd name="T12" fmla="*/ 33337 w 21"/>
                <a:gd name="T13" fmla="*/ 30163 h 20"/>
                <a:gd name="T14" fmla="*/ 31750 w 21"/>
                <a:gd name="T15" fmla="*/ 31750 h 20"/>
                <a:gd name="T16" fmla="*/ 30162 w 21"/>
                <a:gd name="T17" fmla="*/ 31750 h 20"/>
                <a:gd name="T18" fmla="*/ 28575 w 21"/>
                <a:gd name="T19" fmla="*/ 31750 h 20"/>
                <a:gd name="T20" fmla="*/ 26987 w 21"/>
                <a:gd name="T21" fmla="*/ 31750 h 20"/>
                <a:gd name="T22" fmla="*/ 19050 w 21"/>
                <a:gd name="T23" fmla="*/ 30163 h 20"/>
                <a:gd name="T24" fmla="*/ 23812 w 21"/>
                <a:gd name="T25" fmla="*/ 25400 h 20"/>
                <a:gd name="T26" fmla="*/ 25400 w 21"/>
                <a:gd name="T27" fmla="*/ 23812 h 20"/>
                <a:gd name="T28" fmla="*/ 25400 w 21"/>
                <a:gd name="T29" fmla="*/ 15875 h 20"/>
                <a:gd name="T30" fmla="*/ 23812 w 21"/>
                <a:gd name="T31" fmla="*/ 11112 h 20"/>
                <a:gd name="T32" fmla="*/ 20637 w 21"/>
                <a:gd name="T33" fmla="*/ 7938 h 20"/>
                <a:gd name="T34" fmla="*/ 14287 w 21"/>
                <a:gd name="T35" fmla="*/ 4762 h 20"/>
                <a:gd name="T36" fmla="*/ 7937 w 21"/>
                <a:gd name="T37" fmla="*/ 1588 h 20"/>
                <a:gd name="T38" fmla="*/ 1587 w 21"/>
                <a:gd name="T39" fmla="*/ 1588 h 20"/>
                <a:gd name="T40" fmla="*/ 0 w 21"/>
                <a:gd name="T41" fmla="*/ 1588 h 20"/>
                <a:gd name="T42" fmla="*/ 1587 w 21"/>
                <a:gd name="T43" fmla="*/ 0 h 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"/>
                <a:gd name="T67" fmla="*/ 0 h 20"/>
                <a:gd name="T68" fmla="*/ 21 w 21"/>
                <a:gd name="T69" fmla="*/ 20 h 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" h="20">
                  <a:moveTo>
                    <a:pt x="1" y="0"/>
                  </a:moveTo>
                  <a:lnTo>
                    <a:pt x="11" y="0"/>
                  </a:lnTo>
                  <a:lnTo>
                    <a:pt x="16" y="1"/>
                  </a:lnTo>
                  <a:lnTo>
                    <a:pt x="19" y="5"/>
                  </a:lnTo>
                  <a:lnTo>
                    <a:pt x="20" y="9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8" y="20"/>
                  </a:lnTo>
                  <a:lnTo>
                    <a:pt x="17" y="20"/>
                  </a:lnTo>
                  <a:lnTo>
                    <a:pt x="12" y="19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16" y="10"/>
                  </a:lnTo>
                  <a:lnTo>
                    <a:pt x="15" y="7"/>
                  </a:lnTo>
                  <a:lnTo>
                    <a:pt x="13" y="5"/>
                  </a:lnTo>
                  <a:lnTo>
                    <a:pt x="9" y="3"/>
                  </a:lnTo>
                  <a:lnTo>
                    <a:pt x="5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67" name="Teardrop 66"/>
          <p:cNvSpPr/>
          <p:nvPr/>
        </p:nvSpPr>
        <p:spPr>
          <a:xfrm rot="12947362">
            <a:off x="4046457" y="1271422"/>
            <a:ext cx="4199870" cy="4181866"/>
          </a:xfrm>
          <a:prstGeom prst="teardrop">
            <a:avLst>
              <a:gd name="adj" fmla="val 1036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TextBox 44"/>
          <p:cNvSpPr txBox="1">
            <a:spLocks noChangeArrowheads="1"/>
          </p:cNvSpPr>
          <p:nvPr/>
        </p:nvSpPr>
        <p:spPr bwMode="auto">
          <a:xfrm>
            <a:off x="4857752" y="2150456"/>
            <a:ext cx="271464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Mission</a:t>
            </a: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Go ahead and replace it with your own text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Ahead and replace it with your . 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Ahead and replace it with your . This is an example text. Go ahead and replace it with your own text</a:t>
            </a:r>
          </a:p>
        </p:txBody>
      </p:sp>
      <p:sp>
        <p:nvSpPr>
          <p:cNvPr id="1101" name="Freeform 77"/>
          <p:cNvSpPr>
            <a:spLocks noEditPoints="1"/>
          </p:cNvSpPr>
          <p:nvPr/>
        </p:nvSpPr>
        <p:spPr bwMode="auto">
          <a:xfrm>
            <a:off x="1216025" y="1185847"/>
            <a:ext cx="654050" cy="1431925"/>
          </a:xfrm>
          <a:custGeom>
            <a:avLst/>
            <a:gdLst/>
            <a:ahLst/>
            <a:cxnLst>
              <a:cxn ang="0">
                <a:pos x="163" y="713"/>
              </a:cxn>
              <a:cxn ang="0">
                <a:pos x="163" y="785"/>
              </a:cxn>
              <a:cxn ang="0">
                <a:pos x="166" y="807"/>
              </a:cxn>
              <a:cxn ang="0">
                <a:pos x="180" y="822"/>
              </a:cxn>
              <a:cxn ang="0">
                <a:pos x="171" y="710"/>
              </a:cxn>
              <a:cxn ang="0">
                <a:pos x="179" y="0"/>
              </a:cxn>
              <a:cxn ang="0">
                <a:pos x="242" y="25"/>
              </a:cxn>
              <a:cxn ang="0">
                <a:pos x="232" y="45"/>
              </a:cxn>
              <a:cxn ang="0">
                <a:pos x="240" y="73"/>
              </a:cxn>
              <a:cxn ang="0">
                <a:pos x="234" y="88"/>
              </a:cxn>
              <a:cxn ang="0">
                <a:pos x="228" y="117"/>
              </a:cxn>
              <a:cxn ang="0">
                <a:pos x="198" y="129"/>
              </a:cxn>
              <a:cxn ang="0">
                <a:pos x="204" y="152"/>
              </a:cxn>
              <a:cxn ang="0">
                <a:pos x="222" y="177"/>
              </a:cxn>
              <a:cxn ang="0">
                <a:pos x="239" y="220"/>
              </a:cxn>
              <a:cxn ang="0">
                <a:pos x="238" y="269"/>
              </a:cxn>
              <a:cxn ang="0">
                <a:pos x="252" y="294"/>
              </a:cxn>
              <a:cxn ang="0">
                <a:pos x="282" y="304"/>
              </a:cxn>
              <a:cxn ang="0">
                <a:pos x="323" y="309"/>
              </a:cxn>
              <a:cxn ang="0">
                <a:pos x="343" y="296"/>
              </a:cxn>
              <a:cxn ang="0">
                <a:pos x="360" y="293"/>
              </a:cxn>
              <a:cxn ang="0">
                <a:pos x="385" y="330"/>
              </a:cxn>
              <a:cxn ang="0">
                <a:pos x="390" y="345"/>
              </a:cxn>
              <a:cxn ang="0">
                <a:pos x="373" y="354"/>
              </a:cxn>
              <a:cxn ang="0">
                <a:pos x="319" y="346"/>
              </a:cxn>
              <a:cxn ang="0">
                <a:pos x="311" y="368"/>
              </a:cxn>
              <a:cxn ang="0">
                <a:pos x="238" y="345"/>
              </a:cxn>
              <a:cxn ang="0">
                <a:pos x="234" y="414"/>
              </a:cxn>
              <a:cxn ang="0">
                <a:pos x="242" y="479"/>
              </a:cxn>
              <a:cxn ang="0">
                <a:pos x="247" y="529"/>
              </a:cxn>
              <a:cxn ang="0">
                <a:pos x="240" y="659"/>
              </a:cxn>
              <a:cxn ang="0">
                <a:pos x="237" y="742"/>
              </a:cxn>
              <a:cxn ang="0">
                <a:pos x="248" y="806"/>
              </a:cxn>
              <a:cxn ang="0">
                <a:pos x="295" y="832"/>
              </a:cxn>
              <a:cxn ang="0">
                <a:pos x="315" y="854"/>
              </a:cxn>
              <a:cxn ang="0">
                <a:pos x="88" y="832"/>
              </a:cxn>
              <a:cxn ang="0">
                <a:pos x="82" y="819"/>
              </a:cxn>
              <a:cxn ang="0">
                <a:pos x="84" y="750"/>
              </a:cxn>
              <a:cxn ang="0">
                <a:pos x="67" y="649"/>
              </a:cxn>
              <a:cxn ang="0">
                <a:pos x="16" y="630"/>
              </a:cxn>
              <a:cxn ang="0">
                <a:pos x="10" y="579"/>
              </a:cxn>
              <a:cxn ang="0">
                <a:pos x="1" y="523"/>
              </a:cxn>
              <a:cxn ang="0">
                <a:pos x="9" y="501"/>
              </a:cxn>
              <a:cxn ang="0">
                <a:pos x="57" y="496"/>
              </a:cxn>
              <a:cxn ang="0">
                <a:pos x="72" y="485"/>
              </a:cxn>
              <a:cxn ang="0">
                <a:pos x="46" y="465"/>
              </a:cxn>
              <a:cxn ang="0">
                <a:pos x="57" y="391"/>
              </a:cxn>
              <a:cxn ang="0">
                <a:pos x="61" y="357"/>
              </a:cxn>
              <a:cxn ang="0">
                <a:pos x="54" y="284"/>
              </a:cxn>
              <a:cxn ang="0">
                <a:pos x="57" y="197"/>
              </a:cxn>
              <a:cxn ang="0">
                <a:pos x="80" y="133"/>
              </a:cxn>
              <a:cxn ang="0">
                <a:pos x="133" y="112"/>
              </a:cxn>
              <a:cxn ang="0">
                <a:pos x="142" y="98"/>
              </a:cxn>
              <a:cxn ang="0">
                <a:pos x="140" y="74"/>
              </a:cxn>
              <a:cxn ang="0">
                <a:pos x="142" y="24"/>
              </a:cxn>
              <a:cxn ang="0">
                <a:pos x="152" y="9"/>
              </a:cxn>
            </a:cxnLst>
            <a:rect l="0" t="0" r="r" b="b"/>
            <a:pathLst>
              <a:path w="390" h="854">
                <a:moveTo>
                  <a:pt x="167" y="649"/>
                </a:moveTo>
                <a:lnTo>
                  <a:pt x="166" y="652"/>
                </a:lnTo>
                <a:lnTo>
                  <a:pt x="166" y="660"/>
                </a:lnTo>
                <a:lnTo>
                  <a:pt x="165" y="672"/>
                </a:lnTo>
                <a:lnTo>
                  <a:pt x="164" y="683"/>
                </a:lnTo>
                <a:lnTo>
                  <a:pt x="164" y="696"/>
                </a:lnTo>
                <a:lnTo>
                  <a:pt x="163" y="713"/>
                </a:lnTo>
                <a:lnTo>
                  <a:pt x="161" y="732"/>
                </a:lnTo>
                <a:lnTo>
                  <a:pt x="160" y="748"/>
                </a:lnTo>
                <a:lnTo>
                  <a:pt x="160" y="760"/>
                </a:lnTo>
                <a:lnTo>
                  <a:pt x="159" y="767"/>
                </a:lnTo>
                <a:lnTo>
                  <a:pt x="159" y="774"/>
                </a:lnTo>
                <a:lnTo>
                  <a:pt x="160" y="780"/>
                </a:lnTo>
                <a:lnTo>
                  <a:pt x="163" y="785"/>
                </a:lnTo>
                <a:lnTo>
                  <a:pt x="163" y="790"/>
                </a:lnTo>
                <a:lnTo>
                  <a:pt x="161" y="793"/>
                </a:lnTo>
                <a:lnTo>
                  <a:pt x="159" y="798"/>
                </a:lnTo>
                <a:lnTo>
                  <a:pt x="159" y="799"/>
                </a:lnTo>
                <a:lnTo>
                  <a:pt x="160" y="800"/>
                </a:lnTo>
                <a:lnTo>
                  <a:pt x="161" y="803"/>
                </a:lnTo>
                <a:lnTo>
                  <a:pt x="166" y="807"/>
                </a:lnTo>
                <a:lnTo>
                  <a:pt x="167" y="809"/>
                </a:lnTo>
                <a:lnTo>
                  <a:pt x="169" y="812"/>
                </a:lnTo>
                <a:lnTo>
                  <a:pt x="171" y="814"/>
                </a:lnTo>
                <a:lnTo>
                  <a:pt x="174" y="817"/>
                </a:lnTo>
                <a:lnTo>
                  <a:pt x="176" y="819"/>
                </a:lnTo>
                <a:lnTo>
                  <a:pt x="179" y="822"/>
                </a:lnTo>
                <a:lnTo>
                  <a:pt x="180" y="822"/>
                </a:lnTo>
                <a:lnTo>
                  <a:pt x="179" y="807"/>
                </a:lnTo>
                <a:lnTo>
                  <a:pt x="179" y="789"/>
                </a:lnTo>
                <a:lnTo>
                  <a:pt x="177" y="771"/>
                </a:lnTo>
                <a:lnTo>
                  <a:pt x="175" y="755"/>
                </a:lnTo>
                <a:lnTo>
                  <a:pt x="174" y="743"/>
                </a:lnTo>
                <a:lnTo>
                  <a:pt x="172" y="728"/>
                </a:lnTo>
                <a:lnTo>
                  <a:pt x="171" y="710"/>
                </a:lnTo>
                <a:lnTo>
                  <a:pt x="169" y="693"/>
                </a:lnTo>
                <a:lnTo>
                  <a:pt x="169" y="676"/>
                </a:lnTo>
                <a:lnTo>
                  <a:pt x="168" y="662"/>
                </a:lnTo>
                <a:lnTo>
                  <a:pt x="167" y="653"/>
                </a:lnTo>
                <a:lnTo>
                  <a:pt x="167" y="649"/>
                </a:lnTo>
                <a:close/>
                <a:moveTo>
                  <a:pt x="171" y="0"/>
                </a:moveTo>
                <a:lnTo>
                  <a:pt x="179" y="0"/>
                </a:lnTo>
                <a:lnTo>
                  <a:pt x="190" y="1"/>
                </a:lnTo>
                <a:lnTo>
                  <a:pt x="206" y="5"/>
                </a:lnTo>
                <a:lnTo>
                  <a:pt x="218" y="7"/>
                </a:lnTo>
                <a:lnTo>
                  <a:pt x="227" y="10"/>
                </a:lnTo>
                <a:lnTo>
                  <a:pt x="236" y="17"/>
                </a:lnTo>
                <a:lnTo>
                  <a:pt x="239" y="22"/>
                </a:lnTo>
                <a:lnTo>
                  <a:pt x="242" y="25"/>
                </a:lnTo>
                <a:lnTo>
                  <a:pt x="244" y="32"/>
                </a:lnTo>
                <a:lnTo>
                  <a:pt x="244" y="34"/>
                </a:lnTo>
                <a:lnTo>
                  <a:pt x="243" y="37"/>
                </a:lnTo>
                <a:lnTo>
                  <a:pt x="240" y="39"/>
                </a:lnTo>
                <a:lnTo>
                  <a:pt x="237" y="41"/>
                </a:lnTo>
                <a:lnTo>
                  <a:pt x="235" y="44"/>
                </a:lnTo>
                <a:lnTo>
                  <a:pt x="232" y="45"/>
                </a:lnTo>
                <a:lnTo>
                  <a:pt x="234" y="46"/>
                </a:lnTo>
                <a:lnTo>
                  <a:pt x="235" y="48"/>
                </a:lnTo>
                <a:lnTo>
                  <a:pt x="235" y="63"/>
                </a:lnTo>
                <a:lnTo>
                  <a:pt x="236" y="65"/>
                </a:lnTo>
                <a:lnTo>
                  <a:pt x="237" y="69"/>
                </a:lnTo>
                <a:lnTo>
                  <a:pt x="238" y="71"/>
                </a:lnTo>
                <a:lnTo>
                  <a:pt x="240" y="73"/>
                </a:lnTo>
                <a:lnTo>
                  <a:pt x="242" y="77"/>
                </a:lnTo>
                <a:lnTo>
                  <a:pt x="242" y="79"/>
                </a:lnTo>
                <a:lnTo>
                  <a:pt x="243" y="80"/>
                </a:lnTo>
                <a:lnTo>
                  <a:pt x="243" y="81"/>
                </a:lnTo>
                <a:lnTo>
                  <a:pt x="240" y="84"/>
                </a:lnTo>
                <a:lnTo>
                  <a:pt x="234" y="87"/>
                </a:lnTo>
                <a:lnTo>
                  <a:pt x="234" y="88"/>
                </a:lnTo>
                <a:lnTo>
                  <a:pt x="232" y="90"/>
                </a:lnTo>
                <a:lnTo>
                  <a:pt x="232" y="98"/>
                </a:lnTo>
                <a:lnTo>
                  <a:pt x="231" y="101"/>
                </a:lnTo>
                <a:lnTo>
                  <a:pt x="229" y="103"/>
                </a:lnTo>
                <a:lnTo>
                  <a:pt x="229" y="104"/>
                </a:lnTo>
                <a:lnTo>
                  <a:pt x="228" y="105"/>
                </a:lnTo>
                <a:lnTo>
                  <a:pt x="228" y="117"/>
                </a:lnTo>
                <a:lnTo>
                  <a:pt x="227" y="119"/>
                </a:lnTo>
                <a:lnTo>
                  <a:pt x="223" y="121"/>
                </a:lnTo>
                <a:lnTo>
                  <a:pt x="216" y="122"/>
                </a:lnTo>
                <a:lnTo>
                  <a:pt x="211" y="121"/>
                </a:lnTo>
                <a:lnTo>
                  <a:pt x="204" y="125"/>
                </a:lnTo>
                <a:lnTo>
                  <a:pt x="200" y="127"/>
                </a:lnTo>
                <a:lnTo>
                  <a:pt x="198" y="129"/>
                </a:lnTo>
                <a:lnTo>
                  <a:pt x="197" y="132"/>
                </a:lnTo>
                <a:lnTo>
                  <a:pt x="196" y="133"/>
                </a:lnTo>
                <a:lnTo>
                  <a:pt x="196" y="134"/>
                </a:lnTo>
                <a:lnTo>
                  <a:pt x="197" y="135"/>
                </a:lnTo>
                <a:lnTo>
                  <a:pt x="198" y="137"/>
                </a:lnTo>
                <a:lnTo>
                  <a:pt x="201" y="148"/>
                </a:lnTo>
                <a:lnTo>
                  <a:pt x="204" y="152"/>
                </a:lnTo>
                <a:lnTo>
                  <a:pt x="205" y="152"/>
                </a:lnTo>
                <a:lnTo>
                  <a:pt x="208" y="156"/>
                </a:lnTo>
                <a:lnTo>
                  <a:pt x="211" y="157"/>
                </a:lnTo>
                <a:lnTo>
                  <a:pt x="213" y="160"/>
                </a:lnTo>
                <a:lnTo>
                  <a:pt x="215" y="162"/>
                </a:lnTo>
                <a:lnTo>
                  <a:pt x="219" y="168"/>
                </a:lnTo>
                <a:lnTo>
                  <a:pt x="222" y="177"/>
                </a:lnTo>
                <a:lnTo>
                  <a:pt x="231" y="198"/>
                </a:lnTo>
                <a:lnTo>
                  <a:pt x="234" y="206"/>
                </a:lnTo>
                <a:lnTo>
                  <a:pt x="235" y="210"/>
                </a:lnTo>
                <a:lnTo>
                  <a:pt x="236" y="214"/>
                </a:lnTo>
                <a:lnTo>
                  <a:pt x="237" y="216"/>
                </a:lnTo>
                <a:lnTo>
                  <a:pt x="237" y="218"/>
                </a:lnTo>
                <a:lnTo>
                  <a:pt x="239" y="220"/>
                </a:lnTo>
                <a:lnTo>
                  <a:pt x="239" y="221"/>
                </a:lnTo>
                <a:lnTo>
                  <a:pt x="240" y="223"/>
                </a:lnTo>
                <a:lnTo>
                  <a:pt x="240" y="233"/>
                </a:lnTo>
                <a:lnTo>
                  <a:pt x="239" y="245"/>
                </a:lnTo>
                <a:lnTo>
                  <a:pt x="239" y="257"/>
                </a:lnTo>
                <a:lnTo>
                  <a:pt x="238" y="265"/>
                </a:lnTo>
                <a:lnTo>
                  <a:pt x="238" y="269"/>
                </a:lnTo>
                <a:lnTo>
                  <a:pt x="239" y="272"/>
                </a:lnTo>
                <a:lnTo>
                  <a:pt x="240" y="274"/>
                </a:lnTo>
                <a:lnTo>
                  <a:pt x="240" y="288"/>
                </a:lnTo>
                <a:lnTo>
                  <a:pt x="242" y="288"/>
                </a:lnTo>
                <a:lnTo>
                  <a:pt x="246" y="290"/>
                </a:lnTo>
                <a:lnTo>
                  <a:pt x="248" y="293"/>
                </a:lnTo>
                <a:lnTo>
                  <a:pt x="252" y="294"/>
                </a:lnTo>
                <a:lnTo>
                  <a:pt x="255" y="296"/>
                </a:lnTo>
                <a:lnTo>
                  <a:pt x="259" y="297"/>
                </a:lnTo>
                <a:lnTo>
                  <a:pt x="262" y="300"/>
                </a:lnTo>
                <a:lnTo>
                  <a:pt x="269" y="302"/>
                </a:lnTo>
                <a:lnTo>
                  <a:pt x="270" y="303"/>
                </a:lnTo>
                <a:lnTo>
                  <a:pt x="277" y="303"/>
                </a:lnTo>
                <a:lnTo>
                  <a:pt x="282" y="304"/>
                </a:lnTo>
                <a:lnTo>
                  <a:pt x="289" y="306"/>
                </a:lnTo>
                <a:lnTo>
                  <a:pt x="297" y="308"/>
                </a:lnTo>
                <a:lnTo>
                  <a:pt x="303" y="309"/>
                </a:lnTo>
                <a:lnTo>
                  <a:pt x="307" y="309"/>
                </a:lnTo>
                <a:lnTo>
                  <a:pt x="311" y="310"/>
                </a:lnTo>
                <a:lnTo>
                  <a:pt x="321" y="310"/>
                </a:lnTo>
                <a:lnTo>
                  <a:pt x="323" y="309"/>
                </a:lnTo>
                <a:lnTo>
                  <a:pt x="324" y="306"/>
                </a:lnTo>
                <a:lnTo>
                  <a:pt x="327" y="305"/>
                </a:lnTo>
                <a:lnTo>
                  <a:pt x="330" y="303"/>
                </a:lnTo>
                <a:lnTo>
                  <a:pt x="332" y="302"/>
                </a:lnTo>
                <a:lnTo>
                  <a:pt x="335" y="300"/>
                </a:lnTo>
                <a:lnTo>
                  <a:pt x="340" y="297"/>
                </a:lnTo>
                <a:lnTo>
                  <a:pt x="343" y="296"/>
                </a:lnTo>
                <a:lnTo>
                  <a:pt x="347" y="294"/>
                </a:lnTo>
                <a:lnTo>
                  <a:pt x="352" y="292"/>
                </a:lnTo>
                <a:lnTo>
                  <a:pt x="355" y="290"/>
                </a:lnTo>
                <a:lnTo>
                  <a:pt x="356" y="289"/>
                </a:lnTo>
                <a:lnTo>
                  <a:pt x="358" y="289"/>
                </a:lnTo>
                <a:lnTo>
                  <a:pt x="360" y="290"/>
                </a:lnTo>
                <a:lnTo>
                  <a:pt x="360" y="293"/>
                </a:lnTo>
                <a:lnTo>
                  <a:pt x="358" y="295"/>
                </a:lnTo>
                <a:lnTo>
                  <a:pt x="345" y="309"/>
                </a:lnTo>
                <a:lnTo>
                  <a:pt x="345" y="312"/>
                </a:lnTo>
                <a:lnTo>
                  <a:pt x="349" y="314"/>
                </a:lnTo>
                <a:lnTo>
                  <a:pt x="360" y="319"/>
                </a:lnTo>
                <a:lnTo>
                  <a:pt x="371" y="324"/>
                </a:lnTo>
                <a:lnTo>
                  <a:pt x="385" y="330"/>
                </a:lnTo>
                <a:lnTo>
                  <a:pt x="388" y="334"/>
                </a:lnTo>
                <a:lnTo>
                  <a:pt x="388" y="337"/>
                </a:lnTo>
                <a:lnTo>
                  <a:pt x="387" y="338"/>
                </a:lnTo>
                <a:lnTo>
                  <a:pt x="388" y="340"/>
                </a:lnTo>
                <a:lnTo>
                  <a:pt x="389" y="342"/>
                </a:lnTo>
                <a:lnTo>
                  <a:pt x="390" y="343"/>
                </a:lnTo>
                <a:lnTo>
                  <a:pt x="390" y="345"/>
                </a:lnTo>
                <a:lnTo>
                  <a:pt x="388" y="348"/>
                </a:lnTo>
                <a:lnTo>
                  <a:pt x="386" y="349"/>
                </a:lnTo>
                <a:lnTo>
                  <a:pt x="386" y="353"/>
                </a:lnTo>
                <a:lnTo>
                  <a:pt x="384" y="356"/>
                </a:lnTo>
                <a:lnTo>
                  <a:pt x="379" y="356"/>
                </a:lnTo>
                <a:lnTo>
                  <a:pt x="377" y="354"/>
                </a:lnTo>
                <a:lnTo>
                  <a:pt x="373" y="354"/>
                </a:lnTo>
                <a:lnTo>
                  <a:pt x="373" y="358"/>
                </a:lnTo>
                <a:lnTo>
                  <a:pt x="366" y="358"/>
                </a:lnTo>
                <a:lnTo>
                  <a:pt x="350" y="353"/>
                </a:lnTo>
                <a:lnTo>
                  <a:pt x="334" y="350"/>
                </a:lnTo>
                <a:lnTo>
                  <a:pt x="329" y="349"/>
                </a:lnTo>
                <a:lnTo>
                  <a:pt x="322" y="346"/>
                </a:lnTo>
                <a:lnTo>
                  <a:pt x="319" y="346"/>
                </a:lnTo>
                <a:lnTo>
                  <a:pt x="319" y="348"/>
                </a:lnTo>
                <a:lnTo>
                  <a:pt x="318" y="349"/>
                </a:lnTo>
                <a:lnTo>
                  <a:pt x="318" y="352"/>
                </a:lnTo>
                <a:lnTo>
                  <a:pt x="317" y="356"/>
                </a:lnTo>
                <a:lnTo>
                  <a:pt x="315" y="359"/>
                </a:lnTo>
                <a:lnTo>
                  <a:pt x="314" y="364"/>
                </a:lnTo>
                <a:lnTo>
                  <a:pt x="311" y="368"/>
                </a:lnTo>
                <a:lnTo>
                  <a:pt x="309" y="367"/>
                </a:lnTo>
                <a:lnTo>
                  <a:pt x="302" y="366"/>
                </a:lnTo>
                <a:lnTo>
                  <a:pt x="292" y="362"/>
                </a:lnTo>
                <a:lnTo>
                  <a:pt x="279" y="359"/>
                </a:lnTo>
                <a:lnTo>
                  <a:pt x="264" y="354"/>
                </a:lnTo>
                <a:lnTo>
                  <a:pt x="248" y="349"/>
                </a:lnTo>
                <a:lnTo>
                  <a:pt x="238" y="345"/>
                </a:lnTo>
                <a:lnTo>
                  <a:pt x="232" y="343"/>
                </a:lnTo>
                <a:lnTo>
                  <a:pt x="231" y="343"/>
                </a:lnTo>
                <a:lnTo>
                  <a:pt x="231" y="364"/>
                </a:lnTo>
                <a:lnTo>
                  <a:pt x="230" y="374"/>
                </a:lnTo>
                <a:lnTo>
                  <a:pt x="230" y="385"/>
                </a:lnTo>
                <a:lnTo>
                  <a:pt x="232" y="400"/>
                </a:lnTo>
                <a:lnTo>
                  <a:pt x="234" y="414"/>
                </a:lnTo>
                <a:lnTo>
                  <a:pt x="236" y="428"/>
                </a:lnTo>
                <a:lnTo>
                  <a:pt x="237" y="438"/>
                </a:lnTo>
                <a:lnTo>
                  <a:pt x="238" y="452"/>
                </a:lnTo>
                <a:lnTo>
                  <a:pt x="239" y="464"/>
                </a:lnTo>
                <a:lnTo>
                  <a:pt x="240" y="473"/>
                </a:lnTo>
                <a:lnTo>
                  <a:pt x="240" y="478"/>
                </a:lnTo>
                <a:lnTo>
                  <a:pt x="242" y="479"/>
                </a:lnTo>
                <a:lnTo>
                  <a:pt x="243" y="481"/>
                </a:lnTo>
                <a:lnTo>
                  <a:pt x="244" y="486"/>
                </a:lnTo>
                <a:lnTo>
                  <a:pt x="245" y="489"/>
                </a:lnTo>
                <a:lnTo>
                  <a:pt x="245" y="495"/>
                </a:lnTo>
                <a:lnTo>
                  <a:pt x="246" y="504"/>
                </a:lnTo>
                <a:lnTo>
                  <a:pt x="247" y="516"/>
                </a:lnTo>
                <a:lnTo>
                  <a:pt x="247" y="529"/>
                </a:lnTo>
                <a:lnTo>
                  <a:pt x="248" y="542"/>
                </a:lnTo>
                <a:lnTo>
                  <a:pt x="250" y="552"/>
                </a:lnTo>
                <a:lnTo>
                  <a:pt x="250" y="606"/>
                </a:lnTo>
                <a:lnTo>
                  <a:pt x="248" y="620"/>
                </a:lnTo>
                <a:lnTo>
                  <a:pt x="247" y="630"/>
                </a:lnTo>
                <a:lnTo>
                  <a:pt x="245" y="638"/>
                </a:lnTo>
                <a:lnTo>
                  <a:pt x="240" y="659"/>
                </a:lnTo>
                <a:lnTo>
                  <a:pt x="238" y="668"/>
                </a:lnTo>
                <a:lnTo>
                  <a:pt x="237" y="673"/>
                </a:lnTo>
                <a:lnTo>
                  <a:pt x="236" y="676"/>
                </a:lnTo>
                <a:lnTo>
                  <a:pt x="236" y="689"/>
                </a:lnTo>
                <a:lnTo>
                  <a:pt x="235" y="702"/>
                </a:lnTo>
                <a:lnTo>
                  <a:pt x="235" y="728"/>
                </a:lnTo>
                <a:lnTo>
                  <a:pt x="237" y="742"/>
                </a:lnTo>
                <a:lnTo>
                  <a:pt x="238" y="753"/>
                </a:lnTo>
                <a:lnTo>
                  <a:pt x="240" y="766"/>
                </a:lnTo>
                <a:lnTo>
                  <a:pt x="242" y="779"/>
                </a:lnTo>
                <a:lnTo>
                  <a:pt x="243" y="789"/>
                </a:lnTo>
                <a:lnTo>
                  <a:pt x="244" y="795"/>
                </a:lnTo>
                <a:lnTo>
                  <a:pt x="246" y="799"/>
                </a:lnTo>
                <a:lnTo>
                  <a:pt x="248" y="806"/>
                </a:lnTo>
                <a:lnTo>
                  <a:pt x="252" y="813"/>
                </a:lnTo>
                <a:lnTo>
                  <a:pt x="255" y="817"/>
                </a:lnTo>
                <a:lnTo>
                  <a:pt x="261" y="822"/>
                </a:lnTo>
                <a:lnTo>
                  <a:pt x="270" y="827"/>
                </a:lnTo>
                <a:lnTo>
                  <a:pt x="279" y="830"/>
                </a:lnTo>
                <a:lnTo>
                  <a:pt x="289" y="831"/>
                </a:lnTo>
                <a:lnTo>
                  <a:pt x="295" y="832"/>
                </a:lnTo>
                <a:lnTo>
                  <a:pt x="301" y="835"/>
                </a:lnTo>
                <a:lnTo>
                  <a:pt x="305" y="836"/>
                </a:lnTo>
                <a:lnTo>
                  <a:pt x="307" y="838"/>
                </a:lnTo>
                <a:lnTo>
                  <a:pt x="314" y="841"/>
                </a:lnTo>
                <a:lnTo>
                  <a:pt x="314" y="852"/>
                </a:lnTo>
                <a:lnTo>
                  <a:pt x="315" y="853"/>
                </a:lnTo>
                <a:lnTo>
                  <a:pt x="315" y="854"/>
                </a:lnTo>
                <a:lnTo>
                  <a:pt x="236" y="854"/>
                </a:lnTo>
                <a:lnTo>
                  <a:pt x="224" y="853"/>
                </a:lnTo>
                <a:lnTo>
                  <a:pt x="222" y="853"/>
                </a:lnTo>
                <a:lnTo>
                  <a:pt x="86" y="854"/>
                </a:lnTo>
                <a:lnTo>
                  <a:pt x="92" y="835"/>
                </a:lnTo>
                <a:lnTo>
                  <a:pt x="90" y="833"/>
                </a:lnTo>
                <a:lnTo>
                  <a:pt x="88" y="832"/>
                </a:lnTo>
                <a:lnTo>
                  <a:pt x="87" y="831"/>
                </a:lnTo>
                <a:lnTo>
                  <a:pt x="87" y="823"/>
                </a:lnTo>
                <a:lnTo>
                  <a:pt x="88" y="821"/>
                </a:lnTo>
                <a:lnTo>
                  <a:pt x="87" y="821"/>
                </a:lnTo>
                <a:lnTo>
                  <a:pt x="86" y="820"/>
                </a:lnTo>
                <a:lnTo>
                  <a:pt x="84" y="820"/>
                </a:lnTo>
                <a:lnTo>
                  <a:pt x="82" y="819"/>
                </a:lnTo>
                <a:lnTo>
                  <a:pt x="81" y="816"/>
                </a:lnTo>
                <a:lnTo>
                  <a:pt x="80" y="813"/>
                </a:lnTo>
                <a:lnTo>
                  <a:pt x="80" y="809"/>
                </a:lnTo>
                <a:lnTo>
                  <a:pt x="81" y="800"/>
                </a:lnTo>
                <a:lnTo>
                  <a:pt x="82" y="787"/>
                </a:lnTo>
                <a:lnTo>
                  <a:pt x="84" y="769"/>
                </a:lnTo>
                <a:lnTo>
                  <a:pt x="84" y="750"/>
                </a:lnTo>
                <a:lnTo>
                  <a:pt x="82" y="736"/>
                </a:lnTo>
                <a:lnTo>
                  <a:pt x="82" y="718"/>
                </a:lnTo>
                <a:lnTo>
                  <a:pt x="81" y="699"/>
                </a:lnTo>
                <a:lnTo>
                  <a:pt x="81" y="680"/>
                </a:lnTo>
                <a:lnTo>
                  <a:pt x="80" y="664"/>
                </a:lnTo>
                <a:lnTo>
                  <a:pt x="80" y="649"/>
                </a:lnTo>
                <a:lnTo>
                  <a:pt x="67" y="649"/>
                </a:lnTo>
                <a:lnTo>
                  <a:pt x="56" y="648"/>
                </a:lnTo>
                <a:lnTo>
                  <a:pt x="33" y="648"/>
                </a:lnTo>
                <a:lnTo>
                  <a:pt x="24" y="647"/>
                </a:lnTo>
                <a:lnTo>
                  <a:pt x="18" y="645"/>
                </a:lnTo>
                <a:lnTo>
                  <a:pt x="15" y="644"/>
                </a:lnTo>
                <a:lnTo>
                  <a:pt x="14" y="643"/>
                </a:lnTo>
                <a:lnTo>
                  <a:pt x="16" y="630"/>
                </a:lnTo>
                <a:lnTo>
                  <a:pt x="16" y="628"/>
                </a:lnTo>
                <a:lnTo>
                  <a:pt x="15" y="625"/>
                </a:lnTo>
                <a:lnTo>
                  <a:pt x="15" y="616"/>
                </a:lnTo>
                <a:lnTo>
                  <a:pt x="14" y="609"/>
                </a:lnTo>
                <a:lnTo>
                  <a:pt x="14" y="596"/>
                </a:lnTo>
                <a:lnTo>
                  <a:pt x="11" y="585"/>
                </a:lnTo>
                <a:lnTo>
                  <a:pt x="10" y="579"/>
                </a:lnTo>
                <a:lnTo>
                  <a:pt x="9" y="571"/>
                </a:lnTo>
                <a:lnTo>
                  <a:pt x="7" y="563"/>
                </a:lnTo>
                <a:lnTo>
                  <a:pt x="7" y="558"/>
                </a:lnTo>
                <a:lnTo>
                  <a:pt x="6" y="549"/>
                </a:lnTo>
                <a:lnTo>
                  <a:pt x="3" y="537"/>
                </a:lnTo>
                <a:lnTo>
                  <a:pt x="2" y="531"/>
                </a:lnTo>
                <a:lnTo>
                  <a:pt x="1" y="523"/>
                </a:lnTo>
                <a:lnTo>
                  <a:pt x="0" y="517"/>
                </a:lnTo>
                <a:lnTo>
                  <a:pt x="0" y="512"/>
                </a:lnTo>
                <a:lnTo>
                  <a:pt x="2" y="510"/>
                </a:lnTo>
                <a:lnTo>
                  <a:pt x="4" y="509"/>
                </a:lnTo>
                <a:lnTo>
                  <a:pt x="7" y="507"/>
                </a:lnTo>
                <a:lnTo>
                  <a:pt x="8" y="503"/>
                </a:lnTo>
                <a:lnTo>
                  <a:pt x="9" y="501"/>
                </a:lnTo>
                <a:lnTo>
                  <a:pt x="10" y="500"/>
                </a:lnTo>
                <a:lnTo>
                  <a:pt x="10" y="499"/>
                </a:lnTo>
                <a:lnTo>
                  <a:pt x="13" y="499"/>
                </a:lnTo>
                <a:lnTo>
                  <a:pt x="19" y="497"/>
                </a:lnTo>
                <a:lnTo>
                  <a:pt x="29" y="497"/>
                </a:lnTo>
                <a:lnTo>
                  <a:pt x="39" y="496"/>
                </a:lnTo>
                <a:lnTo>
                  <a:pt x="57" y="496"/>
                </a:lnTo>
                <a:lnTo>
                  <a:pt x="59" y="495"/>
                </a:lnTo>
                <a:lnTo>
                  <a:pt x="63" y="495"/>
                </a:lnTo>
                <a:lnTo>
                  <a:pt x="63" y="491"/>
                </a:lnTo>
                <a:lnTo>
                  <a:pt x="65" y="488"/>
                </a:lnTo>
                <a:lnTo>
                  <a:pt x="67" y="487"/>
                </a:lnTo>
                <a:lnTo>
                  <a:pt x="71" y="486"/>
                </a:lnTo>
                <a:lnTo>
                  <a:pt x="72" y="485"/>
                </a:lnTo>
                <a:lnTo>
                  <a:pt x="74" y="484"/>
                </a:lnTo>
                <a:lnTo>
                  <a:pt x="72" y="480"/>
                </a:lnTo>
                <a:lnTo>
                  <a:pt x="63" y="476"/>
                </a:lnTo>
                <a:lnTo>
                  <a:pt x="56" y="473"/>
                </a:lnTo>
                <a:lnTo>
                  <a:pt x="49" y="470"/>
                </a:lnTo>
                <a:lnTo>
                  <a:pt x="46" y="469"/>
                </a:lnTo>
                <a:lnTo>
                  <a:pt x="46" y="465"/>
                </a:lnTo>
                <a:lnTo>
                  <a:pt x="47" y="459"/>
                </a:lnTo>
                <a:lnTo>
                  <a:pt x="49" y="448"/>
                </a:lnTo>
                <a:lnTo>
                  <a:pt x="50" y="437"/>
                </a:lnTo>
                <a:lnTo>
                  <a:pt x="51" y="427"/>
                </a:lnTo>
                <a:lnTo>
                  <a:pt x="53" y="415"/>
                </a:lnTo>
                <a:lnTo>
                  <a:pt x="55" y="403"/>
                </a:lnTo>
                <a:lnTo>
                  <a:pt x="57" y="391"/>
                </a:lnTo>
                <a:lnTo>
                  <a:pt x="59" y="382"/>
                </a:lnTo>
                <a:lnTo>
                  <a:pt x="61" y="376"/>
                </a:lnTo>
                <a:lnTo>
                  <a:pt x="61" y="373"/>
                </a:lnTo>
                <a:lnTo>
                  <a:pt x="62" y="369"/>
                </a:lnTo>
                <a:lnTo>
                  <a:pt x="63" y="367"/>
                </a:lnTo>
                <a:lnTo>
                  <a:pt x="62" y="365"/>
                </a:lnTo>
                <a:lnTo>
                  <a:pt x="61" y="357"/>
                </a:lnTo>
                <a:lnTo>
                  <a:pt x="58" y="346"/>
                </a:lnTo>
                <a:lnTo>
                  <a:pt x="57" y="335"/>
                </a:lnTo>
                <a:lnTo>
                  <a:pt x="55" y="322"/>
                </a:lnTo>
                <a:lnTo>
                  <a:pt x="54" y="310"/>
                </a:lnTo>
                <a:lnTo>
                  <a:pt x="53" y="296"/>
                </a:lnTo>
                <a:lnTo>
                  <a:pt x="53" y="288"/>
                </a:lnTo>
                <a:lnTo>
                  <a:pt x="54" y="284"/>
                </a:lnTo>
                <a:lnTo>
                  <a:pt x="54" y="272"/>
                </a:lnTo>
                <a:lnTo>
                  <a:pt x="53" y="262"/>
                </a:lnTo>
                <a:lnTo>
                  <a:pt x="53" y="237"/>
                </a:lnTo>
                <a:lnTo>
                  <a:pt x="54" y="222"/>
                </a:lnTo>
                <a:lnTo>
                  <a:pt x="55" y="209"/>
                </a:lnTo>
                <a:lnTo>
                  <a:pt x="57" y="200"/>
                </a:lnTo>
                <a:lnTo>
                  <a:pt x="57" y="197"/>
                </a:lnTo>
                <a:lnTo>
                  <a:pt x="56" y="194"/>
                </a:lnTo>
                <a:lnTo>
                  <a:pt x="56" y="186"/>
                </a:lnTo>
                <a:lnTo>
                  <a:pt x="57" y="181"/>
                </a:lnTo>
                <a:lnTo>
                  <a:pt x="59" y="170"/>
                </a:lnTo>
                <a:lnTo>
                  <a:pt x="63" y="158"/>
                </a:lnTo>
                <a:lnTo>
                  <a:pt x="70" y="146"/>
                </a:lnTo>
                <a:lnTo>
                  <a:pt x="80" y="133"/>
                </a:lnTo>
                <a:lnTo>
                  <a:pt x="89" y="124"/>
                </a:lnTo>
                <a:lnTo>
                  <a:pt x="100" y="119"/>
                </a:lnTo>
                <a:lnTo>
                  <a:pt x="109" y="118"/>
                </a:lnTo>
                <a:lnTo>
                  <a:pt x="119" y="116"/>
                </a:lnTo>
                <a:lnTo>
                  <a:pt x="128" y="114"/>
                </a:lnTo>
                <a:lnTo>
                  <a:pt x="132" y="114"/>
                </a:lnTo>
                <a:lnTo>
                  <a:pt x="133" y="112"/>
                </a:lnTo>
                <a:lnTo>
                  <a:pt x="136" y="109"/>
                </a:lnTo>
                <a:lnTo>
                  <a:pt x="138" y="104"/>
                </a:lnTo>
                <a:lnTo>
                  <a:pt x="140" y="103"/>
                </a:lnTo>
                <a:lnTo>
                  <a:pt x="141" y="103"/>
                </a:lnTo>
                <a:lnTo>
                  <a:pt x="141" y="102"/>
                </a:lnTo>
                <a:lnTo>
                  <a:pt x="142" y="101"/>
                </a:lnTo>
                <a:lnTo>
                  <a:pt x="142" y="98"/>
                </a:lnTo>
                <a:lnTo>
                  <a:pt x="143" y="97"/>
                </a:lnTo>
                <a:lnTo>
                  <a:pt x="143" y="96"/>
                </a:lnTo>
                <a:lnTo>
                  <a:pt x="144" y="95"/>
                </a:lnTo>
                <a:lnTo>
                  <a:pt x="144" y="92"/>
                </a:lnTo>
                <a:lnTo>
                  <a:pt x="143" y="90"/>
                </a:lnTo>
                <a:lnTo>
                  <a:pt x="142" y="88"/>
                </a:lnTo>
                <a:lnTo>
                  <a:pt x="140" y="74"/>
                </a:lnTo>
                <a:lnTo>
                  <a:pt x="137" y="69"/>
                </a:lnTo>
                <a:lnTo>
                  <a:pt x="136" y="61"/>
                </a:lnTo>
                <a:lnTo>
                  <a:pt x="136" y="49"/>
                </a:lnTo>
                <a:lnTo>
                  <a:pt x="137" y="37"/>
                </a:lnTo>
                <a:lnTo>
                  <a:pt x="138" y="31"/>
                </a:lnTo>
                <a:lnTo>
                  <a:pt x="140" y="28"/>
                </a:lnTo>
                <a:lnTo>
                  <a:pt x="142" y="24"/>
                </a:lnTo>
                <a:lnTo>
                  <a:pt x="143" y="22"/>
                </a:lnTo>
                <a:lnTo>
                  <a:pt x="145" y="20"/>
                </a:lnTo>
                <a:lnTo>
                  <a:pt x="145" y="18"/>
                </a:lnTo>
                <a:lnTo>
                  <a:pt x="147" y="17"/>
                </a:lnTo>
                <a:lnTo>
                  <a:pt x="148" y="15"/>
                </a:lnTo>
                <a:lnTo>
                  <a:pt x="150" y="13"/>
                </a:lnTo>
                <a:lnTo>
                  <a:pt x="152" y="9"/>
                </a:lnTo>
                <a:lnTo>
                  <a:pt x="155" y="7"/>
                </a:lnTo>
                <a:lnTo>
                  <a:pt x="158" y="6"/>
                </a:lnTo>
                <a:lnTo>
                  <a:pt x="164" y="4"/>
                </a:lnTo>
                <a:lnTo>
                  <a:pt x="17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7180" name="Freeform 78"/>
          <p:cNvSpPr>
            <a:spLocks/>
          </p:cNvSpPr>
          <p:nvPr/>
        </p:nvSpPr>
        <p:spPr bwMode="auto">
          <a:xfrm>
            <a:off x="1446213" y="1927225"/>
            <a:ext cx="103187" cy="82550"/>
          </a:xfrm>
          <a:custGeom>
            <a:avLst/>
            <a:gdLst>
              <a:gd name="T0" fmla="*/ 1 w 62"/>
              <a:gd name="T1" fmla="*/ 0 h 49"/>
              <a:gd name="T2" fmla="*/ 58 w 62"/>
              <a:gd name="T3" fmla="*/ 33 h 49"/>
              <a:gd name="T4" fmla="*/ 62 w 62"/>
              <a:gd name="T5" fmla="*/ 49 h 49"/>
              <a:gd name="T6" fmla="*/ 60 w 62"/>
              <a:gd name="T7" fmla="*/ 48 h 49"/>
              <a:gd name="T8" fmla="*/ 55 w 62"/>
              <a:gd name="T9" fmla="*/ 43 h 49"/>
              <a:gd name="T10" fmla="*/ 48 w 62"/>
              <a:gd name="T11" fmla="*/ 37 h 49"/>
              <a:gd name="T12" fmla="*/ 40 w 62"/>
              <a:gd name="T13" fmla="*/ 31 h 49"/>
              <a:gd name="T14" fmla="*/ 31 w 62"/>
              <a:gd name="T15" fmla="*/ 24 h 49"/>
              <a:gd name="T16" fmla="*/ 20 w 62"/>
              <a:gd name="T17" fmla="*/ 17 h 49"/>
              <a:gd name="T18" fmla="*/ 11 w 62"/>
              <a:gd name="T19" fmla="*/ 11 h 49"/>
              <a:gd name="T20" fmla="*/ 3 w 62"/>
              <a:gd name="T21" fmla="*/ 7 h 49"/>
              <a:gd name="T22" fmla="*/ 0 w 62"/>
              <a:gd name="T23" fmla="*/ 5 h 49"/>
              <a:gd name="T24" fmla="*/ 1 w 62"/>
              <a:gd name="T25" fmla="*/ 0 h 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49"/>
              <a:gd name="T41" fmla="*/ 62 w 62"/>
              <a:gd name="T42" fmla="*/ 49 h 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49">
                <a:moveTo>
                  <a:pt x="1" y="0"/>
                </a:moveTo>
                <a:lnTo>
                  <a:pt x="58" y="33"/>
                </a:lnTo>
                <a:lnTo>
                  <a:pt x="62" y="49"/>
                </a:lnTo>
                <a:lnTo>
                  <a:pt x="60" y="48"/>
                </a:lnTo>
                <a:lnTo>
                  <a:pt x="55" y="43"/>
                </a:lnTo>
                <a:lnTo>
                  <a:pt x="48" y="37"/>
                </a:lnTo>
                <a:lnTo>
                  <a:pt x="40" y="31"/>
                </a:lnTo>
                <a:lnTo>
                  <a:pt x="31" y="24"/>
                </a:lnTo>
                <a:lnTo>
                  <a:pt x="20" y="17"/>
                </a:lnTo>
                <a:lnTo>
                  <a:pt x="11" y="11"/>
                </a:lnTo>
                <a:lnTo>
                  <a:pt x="3" y="7"/>
                </a:lnTo>
                <a:lnTo>
                  <a:pt x="0" y="5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03" name="Freeform 79"/>
          <p:cNvSpPr>
            <a:spLocks noEditPoints="1"/>
          </p:cNvSpPr>
          <p:nvPr/>
        </p:nvSpPr>
        <p:spPr bwMode="auto">
          <a:xfrm>
            <a:off x="1931988" y="1142984"/>
            <a:ext cx="684212" cy="1476375"/>
          </a:xfrm>
          <a:custGeom>
            <a:avLst/>
            <a:gdLst/>
            <a:ahLst/>
            <a:cxnLst>
              <a:cxn ang="0">
                <a:pos x="246" y="695"/>
              </a:cxn>
              <a:cxn ang="0">
                <a:pos x="241" y="774"/>
              </a:cxn>
              <a:cxn ang="0">
                <a:pos x="241" y="846"/>
              </a:cxn>
              <a:cxn ang="0">
                <a:pos x="252" y="819"/>
              </a:cxn>
              <a:cxn ang="0">
                <a:pos x="260" y="759"/>
              </a:cxn>
              <a:cxn ang="0">
                <a:pos x="259" y="709"/>
              </a:cxn>
              <a:cxn ang="0">
                <a:pos x="251" y="623"/>
              </a:cxn>
              <a:cxn ang="0">
                <a:pos x="267" y="39"/>
              </a:cxn>
              <a:cxn ang="0">
                <a:pos x="259" y="84"/>
              </a:cxn>
              <a:cxn ang="0">
                <a:pos x="260" y="103"/>
              </a:cxn>
              <a:cxn ang="0">
                <a:pos x="308" y="120"/>
              </a:cxn>
              <a:cxn ang="0">
                <a:pos x="353" y="154"/>
              </a:cxn>
              <a:cxn ang="0">
                <a:pos x="360" y="186"/>
              </a:cxn>
              <a:cxn ang="0">
                <a:pos x="378" y="254"/>
              </a:cxn>
              <a:cxn ang="0">
                <a:pos x="377" y="286"/>
              </a:cxn>
              <a:cxn ang="0">
                <a:pos x="379" y="321"/>
              </a:cxn>
              <a:cxn ang="0">
                <a:pos x="364" y="369"/>
              </a:cxn>
              <a:cxn ang="0">
                <a:pos x="388" y="415"/>
              </a:cxn>
              <a:cxn ang="0">
                <a:pos x="407" y="457"/>
              </a:cxn>
              <a:cxn ang="0">
                <a:pos x="356" y="487"/>
              </a:cxn>
              <a:cxn ang="0">
                <a:pos x="341" y="479"/>
              </a:cxn>
              <a:cxn ang="0">
                <a:pos x="332" y="629"/>
              </a:cxn>
              <a:cxn ang="0">
                <a:pos x="328" y="789"/>
              </a:cxn>
              <a:cxn ang="0">
                <a:pos x="317" y="847"/>
              </a:cxn>
              <a:cxn ang="0">
                <a:pos x="321" y="878"/>
              </a:cxn>
              <a:cxn ang="0">
                <a:pos x="158" y="881"/>
              </a:cxn>
              <a:cxn ang="0">
                <a:pos x="99" y="866"/>
              </a:cxn>
              <a:cxn ang="0">
                <a:pos x="158" y="833"/>
              </a:cxn>
              <a:cxn ang="0">
                <a:pos x="167" y="779"/>
              </a:cxn>
              <a:cxn ang="0">
                <a:pos x="173" y="722"/>
              </a:cxn>
              <a:cxn ang="0">
                <a:pos x="163" y="621"/>
              </a:cxn>
              <a:cxn ang="0">
                <a:pos x="165" y="473"/>
              </a:cxn>
              <a:cxn ang="0">
                <a:pos x="164" y="390"/>
              </a:cxn>
              <a:cxn ang="0">
                <a:pos x="139" y="350"/>
              </a:cxn>
              <a:cxn ang="0">
                <a:pos x="72" y="368"/>
              </a:cxn>
              <a:cxn ang="0">
                <a:pos x="47" y="356"/>
              </a:cxn>
              <a:cxn ang="0">
                <a:pos x="28" y="362"/>
              </a:cxn>
              <a:cxn ang="0">
                <a:pos x="17" y="358"/>
              </a:cxn>
              <a:cxn ang="0">
                <a:pos x="4" y="350"/>
              </a:cxn>
              <a:cxn ang="0">
                <a:pos x="1" y="338"/>
              </a:cxn>
              <a:cxn ang="0">
                <a:pos x="22" y="322"/>
              </a:cxn>
              <a:cxn ang="0">
                <a:pos x="26" y="307"/>
              </a:cxn>
              <a:cxn ang="0">
                <a:pos x="69" y="308"/>
              </a:cxn>
              <a:cxn ang="0">
                <a:pos x="101" y="304"/>
              </a:cxn>
              <a:cxn ang="0">
                <a:pos x="124" y="296"/>
              </a:cxn>
              <a:cxn ang="0">
                <a:pos x="147" y="283"/>
              </a:cxn>
              <a:cxn ang="0">
                <a:pos x="152" y="265"/>
              </a:cxn>
              <a:cxn ang="0">
                <a:pos x="173" y="185"/>
              </a:cxn>
              <a:cxn ang="0">
                <a:pos x="202" y="139"/>
              </a:cxn>
              <a:cxn ang="0">
                <a:pos x="193" y="124"/>
              </a:cxn>
              <a:cxn ang="0">
                <a:pos x="167" y="100"/>
              </a:cxn>
              <a:cxn ang="0">
                <a:pos x="156" y="84"/>
              </a:cxn>
              <a:cxn ang="0">
                <a:pos x="165" y="63"/>
              </a:cxn>
              <a:cxn ang="0">
                <a:pos x="164" y="43"/>
              </a:cxn>
              <a:cxn ang="0">
                <a:pos x="164" y="28"/>
              </a:cxn>
              <a:cxn ang="0">
                <a:pos x="191" y="4"/>
              </a:cxn>
            </a:cxnLst>
            <a:rect l="0" t="0" r="r" b="b"/>
            <a:pathLst>
              <a:path w="409" h="881">
                <a:moveTo>
                  <a:pt x="251" y="623"/>
                </a:moveTo>
                <a:lnTo>
                  <a:pt x="251" y="624"/>
                </a:lnTo>
                <a:lnTo>
                  <a:pt x="250" y="633"/>
                </a:lnTo>
                <a:lnTo>
                  <a:pt x="250" y="646"/>
                </a:lnTo>
                <a:lnTo>
                  <a:pt x="247" y="678"/>
                </a:lnTo>
                <a:lnTo>
                  <a:pt x="246" y="695"/>
                </a:lnTo>
                <a:lnTo>
                  <a:pt x="246" y="711"/>
                </a:lnTo>
                <a:lnTo>
                  <a:pt x="245" y="723"/>
                </a:lnTo>
                <a:lnTo>
                  <a:pt x="245" y="731"/>
                </a:lnTo>
                <a:lnTo>
                  <a:pt x="244" y="744"/>
                </a:lnTo>
                <a:lnTo>
                  <a:pt x="243" y="759"/>
                </a:lnTo>
                <a:lnTo>
                  <a:pt x="241" y="774"/>
                </a:lnTo>
                <a:lnTo>
                  <a:pt x="239" y="786"/>
                </a:lnTo>
                <a:lnTo>
                  <a:pt x="238" y="793"/>
                </a:lnTo>
                <a:lnTo>
                  <a:pt x="238" y="801"/>
                </a:lnTo>
                <a:lnTo>
                  <a:pt x="239" y="814"/>
                </a:lnTo>
                <a:lnTo>
                  <a:pt x="241" y="827"/>
                </a:lnTo>
                <a:lnTo>
                  <a:pt x="241" y="846"/>
                </a:lnTo>
                <a:lnTo>
                  <a:pt x="245" y="843"/>
                </a:lnTo>
                <a:lnTo>
                  <a:pt x="246" y="841"/>
                </a:lnTo>
                <a:lnTo>
                  <a:pt x="247" y="840"/>
                </a:lnTo>
                <a:lnTo>
                  <a:pt x="249" y="838"/>
                </a:lnTo>
                <a:lnTo>
                  <a:pt x="250" y="830"/>
                </a:lnTo>
                <a:lnTo>
                  <a:pt x="252" y="819"/>
                </a:lnTo>
                <a:lnTo>
                  <a:pt x="253" y="808"/>
                </a:lnTo>
                <a:lnTo>
                  <a:pt x="255" y="797"/>
                </a:lnTo>
                <a:lnTo>
                  <a:pt x="257" y="786"/>
                </a:lnTo>
                <a:lnTo>
                  <a:pt x="258" y="774"/>
                </a:lnTo>
                <a:lnTo>
                  <a:pt x="259" y="765"/>
                </a:lnTo>
                <a:lnTo>
                  <a:pt x="260" y="759"/>
                </a:lnTo>
                <a:lnTo>
                  <a:pt x="260" y="754"/>
                </a:lnTo>
                <a:lnTo>
                  <a:pt x="259" y="749"/>
                </a:lnTo>
                <a:lnTo>
                  <a:pt x="258" y="737"/>
                </a:lnTo>
                <a:lnTo>
                  <a:pt x="258" y="726"/>
                </a:lnTo>
                <a:lnTo>
                  <a:pt x="259" y="719"/>
                </a:lnTo>
                <a:lnTo>
                  <a:pt x="259" y="709"/>
                </a:lnTo>
                <a:lnTo>
                  <a:pt x="258" y="698"/>
                </a:lnTo>
                <a:lnTo>
                  <a:pt x="255" y="669"/>
                </a:lnTo>
                <a:lnTo>
                  <a:pt x="254" y="655"/>
                </a:lnTo>
                <a:lnTo>
                  <a:pt x="252" y="637"/>
                </a:lnTo>
                <a:lnTo>
                  <a:pt x="252" y="629"/>
                </a:lnTo>
                <a:lnTo>
                  <a:pt x="251" y="623"/>
                </a:lnTo>
                <a:close/>
                <a:moveTo>
                  <a:pt x="219" y="0"/>
                </a:moveTo>
                <a:lnTo>
                  <a:pt x="233" y="1"/>
                </a:lnTo>
                <a:lnTo>
                  <a:pt x="245" y="7"/>
                </a:lnTo>
                <a:lnTo>
                  <a:pt x="254" y="16"/>
                </a:lnTo>
                <a:lnTo>
                  <a:pt x="262" y="27"/>
                </a:lnTo>
                <a:lnTo>
                  <a:pt x="267" y="39"/>
                </a:lnTo>
                <a:lnTo>
                  <a:pt x="268" y="49"/>
                </a:lnTo>
                <a:lnTo>
                  <a:pt x="267" y="58"/>
                </a:lnTo>
                <a:lnTo>
                  <a:pt x="266" y="64"/>
                </a:lnTo>
                <a:lnTo>
                  <a:pt x="265" y="71"/>
                </a:lnTo>
                <a:lnTo>
                  <a:pt x="261" y="81"/>
                </a:lnTo>
                <a:lnTo>
                  <a:pt x="259" y="84"/>
                </a:lnTo>
                <a:lnTo>
                  <a:pt x="259" y="86"/>
                </a:lnTo>
                <a:lnTo>
                  <a:pt x="258" y="88"/>
                </a:lnTo>
                <a:lnTo>
                  <a:pt x="258" y="89"/>
                </a:lnTo>
                <a:lnTo>
                  <a:pt x="257" y="89"/>
                </a:lnTo>
                <a:lnTo>
                  <a:pt x="257" y="96"/>
                </a:lnTo>
                <a:lnTo>
                  <a:pt x="260" y="103"/>
                </a:lnTo>
                <a:lnTo>
                  <a:pt x="262" y="102"/>
                </a:lnTo>
                <a:lnTo>
                  <a:pt x="270" y="114"/>
                </a:lnTo>
                <a:lnTo>
                  <a:pt x="273" y="114"/>
                </a:lnTo>
                <a:lnTo>
                  <a:pt x="280" y="115"/>
                </a:lnTo>
                <a:lnTo>
                  <a:pt x="288" y="118"/>
                </a:lnTo>
                <a:lnTo>
                  <a:pt x="308" y="120"/>
                </a:lnTo>
                <a:lnTo>
                  <a:pt x="316" y="120"/>
                </a:lnTo>
                <a:lnTo>
                  <a:pt x="332" y="122"/>
                </a:lnTo>
                <a:lnTo>
                  <a:pt x="339" y="126"/>
                </a:lnTo>
                <a:lnTo>
                  <a:pt x="345" y="131"/>
                </a:lnTo>
                <a:lnTo>
                  <a:pt x="349" y="142"/>
                </a:lnTo>
                <a:lnTo>
                  <a:pt x="353" y="154"/>
                </a:lnTo>
                <a:lnTo>
                  <a:pt x="355" y="162"/>
                </a:lnTo>
                <a:lnTo>
                  <a:pt x="357" y="168"/>
                </a:lnTo>
                <a:lnTo>
                  <a:pt x="359" y="172"/>
                </a:lnTo>
                <a:lnTo>
                  <a:pt x="361" y="179"/>
                </a:lnTo>
                <a:lnTo>
                  <a:pt x="361" y="185"/>
                </a:lnTo>
                <a:lnTo>
                  <a:pt x="360" y="186"/>
                </a:lnTo>
                <a:lnTo>
                  <a:pt x="359" y="188"/>
                </a:lnTo>
                <a:lnTo>
                  <a:pt x="360" y="190"/>
                </a:lnTo>
                <a:lnTo>
                  <a:pt x="364" y="199"/>
                </a:lnTo>
                <a:lnTo>
                  <a:pt x="367" y="210"/>
                </a:lnTo>
                <a:lnTo>
                  <a:pt x="375" y="242"/>
                </a:lnTo>
                <a:lnTo>
                  <a:pt x="378" y="254"/>
                </a:lnTo>
                <a:lnTo>
                  <a:pt x="380" y="265"/>
                </a:lnTo>
                <a:lnTo>
                  <a:pt x="381" y="273"/>
                </a:lnTo>
                <a:lnTo>
                  <a:pt x="380" y="280"/>
                </a:lnTo>
                <a:lnTo>
                  <a:pt x="378" y="283"/>
                </a:lnTo>
                <a:lnTo>
                  <a:pt x="377" y="284"/>
                </a:lnTo>
                <a:lnTo>
                  <a:pt x="377" y="286"/>
                </a:lnTo>
                <a:lnTo>
                  <a:pt x="376" y="287"/>
                </a:lnTo>
                <a:lnTo>
                  <a:pt x="377" y="289"/>
                </a:lnTo>
                <a:lnTo>
                  <a:pt x="380" y="294"/>
                </a:lnTo>
                <a:lnTo>
                  <a:pt x="383" y="300"/>
                </a:lnTo>
                <a:lnTo>
                  <a:pt x="383" y="308"/>
                </a:lnTo>
                <a:lnTo>
                  <a:pt x="379" y="321"/>
                </a:lnTo>
                <a:lnTo>
                  <a:pt x="376" y="336"/>
                </a:lnTo>
                <a:lnTo>
                  <a:pt x="371" y="351"/>
                </a:lnTo>
                <a:lnTo>
                  <a:pt x="368" y="360"/>
                </a:lnTo>
                <a:lnTo>
                  <a:pt x="365" y="366"/>
                </a:lnTo>
                <a:lnTo>
                  <a:pt x="364" y="368"/>
                </a:lnTo>
                <a:lnTo>
                  <a:pt x="364" y="369"/>
                </a:lnTo>
                <a:lnTo>
                  <a:pt x="365" y="371"/>
                </a:lnTo>
                <a:lnTo>
                  <a:pt x="369" y="377"/>
                </a:lnTo>
                <a:lnTo>
                  <a:pt x="372" y="385"/>
                </a:lnTo>
                <a:lnTo>
                  <a:pt x="378" y="394"/>
                </a:lnTo>
                <a:lnTo>
                  <a:pt x="384" y="405"/>
                </a:lnTo>
                <a:lnTo>
                  <a:pt x="388" y="415"/>
                </a:lnTo>
                <a:lnTo>
                  <a:pt x="393" y="423"/>
                </a:lnTo>
                <a:lnTo>
                  <a:pt x="400" y="435"/>
                </a:lnTo>
                <a:lnTo>
                  <a:pt x="404" y="446"/>
                </a:lnTo>
                <a:lnTo>
                  <a:pt x="408" y="454"/>
                </a:lnTo>
                <a:lnTo>
                  <a:pt x="409" y="456"/>
                </a:lnTo>
                <a:lnTo>
                  <a:pt x="407" y="457"/>
                </a:lnTo>
                <a:lnTo>
                  <a:pt x="400" y="462"/>
                </a:lnTo>
                <a:lnTo>
                  <a:pt x="391" y="469"/>
                </a:lnTo>
                <a:lnTo>
                  <a:pt x="378" y="475"/>
                </a:lnTo>
                <a:lnTo>
                  <a:pt x="368" y="481"/>
                </a:lnTo>
                <a:lnTo>
                  <a:pt x="360" y="485"/>
                </a:lnTo>
                <a:lnTo>
                  <a:pt x="356" y="487"/>
                </a:lnTo>
                <a:lnTo>
                  <a:pt x="355" y="487"/>
                </a:lnTo>
                <a:lnTo>
                  <a:pt x="355" y="486"/>
                </a:lnTo>
                <a:lnTo>
                  <a:pt x="354" y="485"/>
                </a:lnTo>
                <a:lnTo>
                  <a:pt x="353" y="482"/>
                </a:lnTo>
                <a:lnTo>
                  <a:pt x="346" y="480"/>
                </a:lnTo>
                <a:lnTo>
                  <a:pt x="341" y="479"/>
                </a:lnTo>
                <a:lnTo>
                  <a:pt x="333" y="479"/>
                </a:lnTo>
                <a:lnTo>
                  <a:pt x="332" y="480"/>
                </a:lnTo>
                <a:lnTo>
                  <a:pt x="331" y="480"/>
                </a:lnTo>
                <a:lnTo>
                  <a:pt x="331" y="590"/>
                </a:lnTo>
                <a:lnTo>
                  <a:pt x="332" y="603"/>
                </a:lnTo>
                <a:lnTo>
                  <a:pt x="332" y="629"/>
                </a:lnTo>
                <a:lnTo>
                  <a:pt x="333" y="642"/>
                </a:lnTo>
                <a:lnTo>
                  <a:pt x="333" y="702"/>
                </a:lnTo>
                <a:lnTo>
                  <a:pt x="332" y="723"/>
                </a:lnTo>
                <a:lnTo>
                  <a:pt x="330" y="750"/>
                </a:lnTo>
                <a:lnTo>
                  <a:pt x="329" y="770"/>
                </a:lnTo>
                <a:lnTo>
                  <a:pt x="328" y="789"/>
                </a:lnTo>
                <a:lnTo>
                  <a:pt x="327" y="803"/>
                </a:lnTo>
                <a:lnTo>
                  <a:pt x="325" y="817"/>
                </a:lnTo>
                <a:lnTo>
                  <a:pt x="323" y="831"/>
                </a:lnTo>
                <a:lnTo>
                  <a:pt x="321" y="840"/>
                </a:lnTo>
                <a:lnTo>
                  <a:pt x="318" y="846"/>
                </a:lnTo>
                <a:lnTo>
                  <a:pt x="317" y="847"/>
                </a:lnTo>
                <a:lnTo>
                  <a:pt x="320" y="851"/>
                </a:lnTo>
                <a:lnTo>
                  <a:pt x="321" y="856"/>
                </a:lnTo>
                <a:lnTo>
                  <a:pt x="321" y="866"/>
                </a:lnTo>
                <a:lnTo>
                  <a:pt x="322" y="871"/>
                </a:lnTo>
                <a:lnTo>
                  <a:pt x="322" y="875"/>
                </a:lnTo>
                <a:lnTo>
                  <a:pt x="321" y="878"/>
                </a:lnTo>
                <a:lnTo>
                  <a:pt x="317" y="879"/>
                </a:lnTo>
                <a:lnTo>
                  <a:pt x="304" y="879"/>
                </a:lnTo>
                <a:lnTo>
                  <a:pt x="286" y="880"/>
                </a:lnTo>
                <a:lnTo>
                  <a:pt x="267" y="880"/>
                </a:lnTo>
                <a:lnTo>
                  <a:pt x="246" y="881"/>
                </a:lnTo>
                <a:lnTo>
                  <a:pt x="158" y="881"/>
                </a:lnTo>
                <a:lnTo>
                  <a:pt x="139" y="880"/>
                </a:lnTo>
                <a:lnTo>
                  <a:pt x="119" y="880"/>
                </a:lnTo>
                <a:lnTo>
                  <a:pt x="104" y="879"/>
                </a:lnTo>
                <a:lnTo>
                  <a:pt x="91" y="879"/>
                </a:lnTo>
                <a:lnTo>
                  <a:pt x="92" y="871"/>
                </a:lnTo>
                <a:lnTo>
                  <a:pt x="99" y="866"/>
                </a:lnTo>
                <a:lnTo>
                  <a:pt x="111" y="862"/>
                </a:lnTo>
                <a:lnTo>
                  <a:pt x="136" y="855"/>
                </a:lnTo>
                <a:lnTo>
                  <a:pt x="148" y="853"/>
                </a:lnTo>
                <a:lnTo>
                  <a:pt x="155" y="849"/>
                </a:lnTo>
                <a:lnTo>
                  <a:pt x="157" y="843"/>
                </a:lnTo>
                <a:lnTo>
                  <a:pt x="158" y="833"/>
                </a:lnTo>
                <a:lnTo>
                  <a:pt x="159" y="822"/>
                </a:lnTo>
                <a:lnTo>
                  <a:pt x="160" y="811"/>
                </a:lnTo>
                <a:lnTo>
                  <a:pt x="160" y="794"/>
                </a:lnTo>
                <a:lnTo>
                  <a:pt x="163" y="787"/>
                </a:lnTo>
                <a:lnTo>
                  <a:pt x="165" y="783"/>
                </a:lnTo>
                <a:lnTo>
                  <a:pt x="167" y="779"/>
                </a:lnTo>
                <a:lnTo>
                  <a:pt x="170" y="775"/>
                </a:lnTo>
                <a:lnTo>
                  <a:pt x="170" y="771"/>
                </a:lnTo>
                <a:lnTo>
                  <a:pt x="171" y="765"/>
                </a:lnTo>
                <a:lnTo>
                  <a:pt x="172" y="755"/>
                </a:lnTo>
                <a:lnTo>
                  <a:pt x="172" y="733"/>
                </a:lnTo>
                <a:lnTo>
                  <a:pt x="173" y="722"/>
                </a:lnTo>
                <a:lnTo>
                  <a:pt x="174" y="717"/>
                </a:lnTo>
                <a:lnTo>
                  <a:pt x="174" y="711"/>
                </a:lnTo>
                <a:lnTo>
                  <a:pt x="173" y="701"/>
                </a:lnTo>
                <a:lnTo>
                  <a:pt x="171" y="687"/>
                </a:lnTo>
                <a:lnTo>
                  <a:pt x="164" y="635"/>
                </a:lnTo>
                <a:lnTo>
                  <a:pt x="163" y="621"/>
                </a:lnTo>
                <a:lnTo>
                  <a:pt x="162" y="600"/>
                </a:lnTo>
                <a:lnTo>
                  <a:pt x="162" y="526"/>
                </a:lnTo>
                <a:lnTo>
                  <a:pt x="163" y="505"/>
                </a:lnTo>
                <a:lnTo>
                  <a:pt x="163" y="490"/>
                </a:lnTo>
                <a:lnTo>
                  <a:pt x="164" y="480"/>
                </a:lnTo>
                <a:lnTo>
                  <a:pt x="165" y="473"/>
                </a:lnTo>
                <a:lnTo>
                  <a:pt x="166" y="469"/>
                </a:lnTo>
                <a:lnTo>
                  <a:pt x="167" y="463"/>
                </a:lnTo>
                <a:lnTo>
                  <a:pt x="167" y="442"/>
                </a:lnTo>
                <a:lnTo>
                  <a:pt x="166" y="433"/>
                </a:lnTo>
                <a:lnTo>
                  <a:pt x="166" y="419"/>
                </a:lnTo>
                <a:lnTo>
                  <a:pt x="164" y="390"/>
                </a:lnTo>
                <a:lnTo>
                  <a:pt x="163" y="376"/>
                </a:lnTo>
                <a:lnTo>
                  <a:pt x="160" y="361"/>
                </a:lnTo>
                <a:lnTo>
                  <a:pt x="158" y="350"/>
                </a:lnTo>
                <a:lnTo>
                  <a:pt x="157" y="343"/>
                </a:lnTo>
                <a:lnTo>
                  <a:pt x="157" y="340"/>
                </a:lnTo>
                <a:lnTo>
                  <a:pt x="139" y="350"/>
                </a:lnTo>
                <a:lnTo>
                  <a:pt x="127" y="354"/>
                </a:lnTo>
                <a:lnTo>
                  <a:pt x="113" y="359"/>
                </a:lnTo>
                <a:lnTo>
                  <a:pt x="97" y="363"/>
                </a:lnTo>
                <a:lnTo>
                  <a:pt x="85" y="366"/>
                </a:lnTo>
                <a:lnTo>
                  <a:pt x="76" y="368"/>
                </a:lnTo>
                <a:lnTo>
                  <a:pt x="72" y="368"/>
                </a:lnTo>
                <a:lnTo>
                  <a:pt x="67" y="352"/>
                </a:lnTo>
                <a:lnTo>
                  <a:pt x="62" y="354"/>
                </a:lnTo>
                <a:lnTo>
                  <a:pt x="59" y="354"/>
                </a:lnTo>
                <a:lnTo>
                  <a:pt x="54" y="355"/>
                </a:lnTo>
                <a:lnTo>
                  <a:pt x="49" y="355"/>
                </a:lnTo>
                <a:lnTo>
                  <a:pt x="47" y="356"/>
                </a:lnTo>
                <a:lnTo>
                  <a:pt x="44" y="356"/>
                </a:lnTo>
                <a:lnTo>
                  <a:pt x="42" y="358"/>
                </a:lnTo>
                <a:lnTo>
                  <a:pt x="39" y="359"/>
                </a:lnTo>
                <a:lnTo>
                  <a:pt x="36" y="361"/>
                </a:lnTo>
                <a:lnTo>
                  <a:pt x="31" y="362"/>
                </a:lnTo>
                <a:lnTo>
                  <a:pt x="28" y="362"/>
                </a:lnTo>
                <a:lnTo>
                  <a:pt x="25" y="363"/>
                </a:lnTo>
                <a:lnTo>
                  <a:pt x="23" y="363"/>
                </a:lnTo>
                <a:lnTo>
                  <a:pt x="21" y="361"/>
                </a:lnTo>
                <a:lnTo>
                  <a:pt x="21" y="356"/>
                </a:lnTo>
                <a:lnTo>
                  <a:pt x="20" y="358"/>
                </a:lnTo>
                <a:lnTo>
                  <a:pt x="17" y="358"/>
                </a:lnTo>
                <a:lnTo>
                  <a:pt x="14" y="359"/>
                </a:lnTo>
                <a:lnTo>
                  <a:pt x="9" y="359"/>
                </a:lnTo>
                <a:lnTo>
                  <a:pt x="7" y="356"/>
                </a:lnTo>
                <a:lnTo>
                  <a:pt x="7" y="351"/>
                </a:lnTo>
                <a:lnTo>
                  <a:pt x="6" y="350"/>
                </a:lnTo>
                <a:lnTo>
                  <a:pt x="4" y="350"/>
                </a:lnTo>
                <a:lnTo>
                  <a:pt x="2" y="348"/>
                </a:lnTo>
                <a:lnTo>
                  <a:pt x="2" y="342"/>
                </a:lnTo>
                <a:lnTo>
                  <a:pt x="4" y="340"/>
                </a:lnTo>
                <a:lnTo>
                  <a:pt x="2" y="339"/>
                </a:lnTo>
                <a:lnTo>
                  <a:pt x="1" y="339"/>
                </a:lnTo>
                <a:lnTo>
                  <a:pt x="1" y="338"/>
                </a:lnTo>
                <a:lnTo>
                  <a:pt x="0" y="337"/>
                </a:lnTo>
                <a:lnTo>
                  <a:pt x="0" y="335"/>
                </a:lnTo>
                <a:lnTo>
                  <a:pt x="2" y="334"/>
                </a:lnTo>
                <a:lnTo>
                  <a:pt x="5" y="331"/>
                </a:lnTo>
                <a:lnTo>
                  <a:pt x="12" y="327"/>
                </a:lnTo>
                <a:lnTo>
                  <a:pt x="22" y="322"/>
                </a:lnTo>
                <a:lnTo>
                  <a:pt x="31" y="318"/>
                </a:lnTo>
                <a:lnTo>
                  <a:pt x="39" y="313"/>
                </a:lnTo>
                <a:lnTo>
                  <a:pt x="40" y="312"/>
                </a:lnTo>
                <a:lnTo>
                  <a:pt x="37" y="312"/>
                </a:lnTo>
                <a:lnTo>
                  <a:pt x="30" y="311"/>
                </a:lnTo>
                <a:lnTo>
                  <a:pt x="26" y="307"/>
                </a:lnTo>
                <a:lnTo>
                  <a:pt x="30" y="305"/>
                </a:lnTo>
                <a:lnTo>
                  <a:pt x="37" y="303"/>
                </a:lnTo>
                <a:lnTo>
                  <a:pt x="60" y="303"/>
                </a:lnTo>
                <a:lnTo>
                  <a:pt x="63" y="304"/>
                </a:lnTo>
                <a:lnTo>
                  <a:pt x="65" y="305"/>
                </a:lnTo>
                <a:lnTo>
                  <a:pt x="69" y="308"/>
                </a:lnTo>
                <a:lnTo>
                  <a:pt x="71" y="308"/>
                </a:lnTo>
                <a:lnTo>
                  <a:pt x="78" y="307"/>
                </a:lnTo>
                <a:lnTo>
                  <a:pt x="86" y="306"/>
                </a:lnTo>
                <a:lnTo>
                  <a:pt x="93" y="305"/>
                </a:lnTo>
                <a:lnTo>
                  <a:pt x="99" y="305"/>
                </a:lnTo>
                <a:lnTo>
                  <a:pt x="101" y="304"/>
                </a:lnTo>
                <a:lnTo>
                  <a:pt x="109" y="304"/>
                </a:lnTo>
                <a:lnTo>
                  <a:pt x="111" y="303"/>
                </a:lnTo>
                <a:lnTo>
                  <a:pt x="115" y="303"/>
                </a:lnTo>
                <a:lnTo>
                  <a:pt x="118" y="299"/>
                </a:lnTo>
                <a:lnTo>
                  <a:pt x="120" y="298"/>
                </a:lnTo>
                <a:lnTo>
                  <a:pt x="124" y="296"/>
                </a:lnTo>
                <a:lnTo>
                  <a:pt x="126" y="294"/>
                </a:lnTo>
                <a:lnTo>
                  <a:pt x="133" y="289"/>
                </a:lnTo>
                <a:lnTo>
                  <a:pt x="136" y="286"/>
                </a:lnTo>
                <a:lnTo>
                  <a:pt x="139" y="286"/>
                </a:lnTo>
                <a:lnTo>
                  <a:pt x="143" y="283"/>
                </a:lnTo>
                <a:lnTo>
                  <a:pt x="147" y="283"/>
                </a:lnTo>
                <a:lnTo>
                  <a:pt x="148" y="282"/>
                </a:lnTo>
                <a:lnTo>
                  <a:pt x="149" y="282"/>
                </a:lnTo>
                <a:lnTo>
                  <a:pt x="149" y="276"/>
                </a:lnTo>
                <a:lnTo>
                  <a:pt x="150" y="273"/>
                </a:lnTo>
                <a:lnTo>
                  <a:pt x="151" y="268"/>
                </a:lnTo>
                <a:lnTo>
                  <a:pt x="152" y="265"/>
                </a:lnTo>
                <a:lnTo>
                  <a:pt x="152" y="250"/>
                </a:lnTo>
                <a:lnTo>
                  <a:pt x="154" y="239"/>
                </a:lnTo>
                <a:lnTo>
                  <a:pt x="155" y="226"/>
                </a:lnTo>
                <a:lnTo>
                  <a:pt x="158" y="214"/>
                </a:lnTo>
                <a:lnTo>
                  <a:pt x="165" y="198"/>
                </a:lnTo>
                <a:lnTo>
                  <a:pt x="173" y="185"/>
                </a:lnTo>
                <a:lnTo>
                  <a:pt x="181" y="175"/>
                </a:lnTo>
                <a:lnTo>
                  <a:pt x="186" y="167"/>
                </a:lnTo>
                <a:lnTo>
                  <a:pt x="189" y="160"/>
                </a:lnTo>
                <a:lnTo>
                  <a:pt x="194" y="152"/>
                </a:lnTo>
                <a:lnTo>
                  <a:pt x="197" y="146"/>
                </a:lnTo>
                <a:lnTo>
                  <a:pt x="202" y="139"/>
                </a:lnTo>
                <a:lnTo>
                  <a:pt x="203" y="137"/>
                </a:lnTo>
                <a:lnTo>
                  <a:pt x="203" y="131"/>
                </a:lnTo>
                <a:lnTo>
                  <a:pt x="202" y="129"/>
                </a:lnTo>
                <a:lnTo>
                  <a:pt x="199" y="127"/>
                </a:lnTo>
                <a:lnTo>
                  <a:pt x="197" y="126"/>
                </a:lnTo>
                <a:lnTo>
                  <a:pt x="193" y="124"/>
                </a:lnTo>
                <a:lnTo>
                  <a:pt x="175" y="119"/>
                </a:lnTo>
                <a:lnTo>
                  <a:pt x="173" y="114"/>
                </a:lnTo>
                <a:lnTo>
                  <a:pt x="172" y="111"/>
                </a:lnTo>
                <a:lnTo>
                  <a:pt x="171" y="108"/>
                </a:lnTo>
                <a:lnTo>
                  <a:pt x="170" y="105"/>
                </a:lnTo>
                <a:lnTo>
                  <a:pt x="167" y="100"/>
                </a:lnTo>
                <a:lnTo>
                  <a:pt x="167" y="98"/>
                </a:lnTo>
                <a:lnTo>
                  <a:pt x="166" y="96"/>
                </a:lnTo>
                <a:lnTo>
                  <a:pt x="166" y="90"/>
                </a:lnTo>
                <a:lnTo>
                  <a:pt x="165" y="89"/>
                </a:lnTo>
                <a:lnTo>
                  <a:pt x="157" y="84"/>
                </a:lnTo>
                <a:lnTo>
                  <a:pt x="156" y="84"/>
                </a:lnTo>
                <a:lnTo>
                  <a:pt x="156" y="81"/>
                </a:lnTo>
                <a:lnTo>
                  <a:pt x="158" y="76"/>
                </a:lnTo>
                <a:lnTo>
                  <a:pt x="159" y="73"/>
                </a:lnTo>
                <a:lnTo>
                  <a:pt x="162" y="71"/>
                </a:lnTo>
                <a:lnTo>
                  <a:pt x="163" y="67"/>
                </a:lnTo>
                <a:lnTo>
                  <a:pt x="165" y="63"/>
                </a:lnTo>
                <a:lnTo>
                  <a:pt x="165" y="59"/>
                </a:lnTo>
                <a:lnTo>
                  <a:pt x="164" y="56"/>
                </a:lnTo>
                <a:lnTo>
                  <a:pt x="164" y="52"/>
                </a:lnTo>
                <a:lnTo>
                  <a:pt x="165" y="49"/>
                </a:lnTo>
                <a:lnTo>
                  <a:pt x="165" y="44"/>
                </a:lnTo>
                <a:lnTo>
                  <a:pt x="164" y="43"/>
                </a:lnTo>
                <a:lnTo>
                  <a:pt x="163" y="41"/>
                </a:lnTo>
                <a:lnTo>
                  <a:pt x="163" y="39"/>
                </a:lnTo>
                <a:lnTo>
                  <a:pt x="165" y="32"/>
                </a:lnTo>
                <a:lnTo>
                  <a:pt x="165" y="31"/>
                </a:lnTo>
                <a:lnTo>
                  <a:pt x="164" y="30"/>
                </a:lnTo>
                <a:lnTo>
                  <a:pt x="164" y="28"/>
                </a:lnTo>
                <a:lnTo>
                  <a:pt x="162" y="26"/>
                </a:lnTo>
                <a:lnTo>
                  <a:pt x="162" y="23"/>
                </a:lnTo>
                <a:lnTo>
                  <a:pt x="168" y="16"/>
                </a:lnTo>
                <a:lnTo>
                  <a:pt x="174" y="11"/>
                </a:lnTo>
                <a:lnTo>
                  <a:pt x="181" y="7"/>
                </a:lnTo>
                <a:lnTo>
                  <a:pt x="191" y="4"/>
                </a:lnTo>
                <a:lnTo>
                  <a:pt x="204" y="2"/>
                </a:lnTo>
                <a:lnTo>
                  <a:pt x="21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175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grpSp>
        <p:nvGrpSpPr>
          <p:cNvPr id="2" name="Group 95"/>
          <p:cNvGrpSpPr/>
          <p:nvPr/>
        </p:nvGrpSpPr>
        <p:grpSpPr>
          <a:xfrm>
            <a:off x="712045" y="2617320"/>
            <a:ext cx="2459477" cy="3498225"/>
            <a:chOff x="712045" y="3188836"/>
            <a:chExt cx="2459477" cy="3498225"/>
          </a:xfrm>
          <a:gradFill flip="none" rotWithShape="1">
            <a:gsLst>
              <a:gs pos="0">
                <a:srgbClr val="00B0F0"/>
              </a:gs>
              <a:gs pos="51000">
                <a:srgbClr val="3FCDFF"/>
              </a:gs>
              <a:gs pos="100000">
                <a:srgbClr val="CDF2FF"/>
              </a:gs>
            </a:gsLst>
            <a:lin ang="5400000" scaled="1"/>
            <a:tileRect/>
          </a:gradFill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154559" y="5522662"/>
              <a:ext cx="494240" cy="343455"/>
            </a:xfrm>
            <a:custGeom>
              <a:avLst/>
              <a:gdLst/>
              <a:ahLst/>
              <a:cxnLst>
                <a:cxn ang="0">
                  <a:pos x="109" y="4"/>
                </a:cxn>
                <a:cxn ang="0">
                  <a:pos x="108" y="37"/>
                </a:cxn>
                <a:cxn ang="0">
                  <a:pos x="113" y="64"/>
                </a:cxn>
                <a:cxn ang="0">
                  <a:pos x="131" y="69"/>
                </a:cxn>
                <a:cxn ang="0">
                  <a:pos x="152" y="69"/>
                </a:cxn>
                <a:cxn ang="0">
                  <a:pos x="160" y="63"/>
                </a:cxn>
                <a:cxn ang="0">
                  <a:pos x="160" y="46"/>
                </a:cxn>
                <a:cxn ang="0">
                  <a:pos x="153" y="30"/>
                </a:cxn>
                <a:cxn ang="0">
                  <a:pos x="145" y="15"/>
                </a:cxn>
                <a:cxn ang="0">
                  <a:pos x="151" y="6"/>
                </a:cxn>
                <a:cxn ang="0">
                  <a:pos x="181" y="8"/>
                </a:cxn>
                <a:cxn ang="0">
                  <a:pos x="222" y="16"/>
                </a:cxn>
                <a:cxn ang="0">
                  <a:pos x="224" y="48"/>
                </a:cxn>
                <a:cxn ang="0">
                  <a:pos x="224" y="67"/>
                </a:cxn>
                <a:cxn ang="0">
                  <a:pos x="230" y="78"/>
                </a:cxn>
                <a:cxn ang="0">
                  <a:pos x="245" y="85"/>
                </a:cxn>
                <a:cxn ang="0">
                  <a:pos x="267" y="78"/>
                </a:cxn>
                <a:cxn ang="0">
                  <a:pos x="283" y="80"/>
                </a:cxn>
                <a:cxn ang="0">
                  <a:pos x="292" y="100"/>
                </a:cxn>
                <a:cxn ang="0">
                  <a:pos x="295" y="120"/>
                </a:cxn>
                <a:cxn ang="0">
                  <a:pos x="291" y="130"/>
                </a:cxn>
                <a:cxn ang="0">
                  <a:pos x="268" y="134"/>
                </a:cxn>
                <a:cxn ang="0">
                  <a:pos x="254" y="131"/>
                </a:cxn>
                <a:cxn ang="0">
                  <a:pos x="237" y="131"/>
                </a:cxn>
                <a:cxn ang="0">
                  <a:pos x="231" y="141"/>
                </a:cxn>
                <a:cxn ang="0">
                  <a:pos x="234" y="183"/>
                </a:cxn>
                <a:cxn ang="0">
                  <a:pos x="214" y="199"/>
                </a:cxn>
                <a:cxn ang="0">
                  <a:pos x="187" y="205"/>
                </a:cxn>
                <a:cxn ang="0">
                  <a:pos x="172" y="203"/>
                </a:cxn>
                <a:cxn ang="0">
                  <a:pos x="159" y="194"/>
                </a:cxn>
                <a:cxn ang="0">
                  <a:pos x="152" y="184"/>
                </a:cxn>
                <a:cxn ang="0">
                  <a:pos x="152" y="171"/>
                </a:cxn>
                <a:cxn ang="0">
                  <a:pos x="155" y="143"/>
                </a:cxn>
                <a:cxn ang="0">
                  <a:pos x="147" y="131"/>
                </a:cxn>
                <a:cxn ang="0">
                  <a:pos x="133" y="127"/>
                </a:cxn>
                <a:cxn ang="0">
                  <a:pos x="122" y="132"/>
                </a:cxn>
                <a:cxn ang="0">
                  <a:pos x="116" y="140"/>
                </a:cxn>
                <a:cxn ang="0">
                  <a:pos x="117" y="164"/>
                </a:cxn>
                <a:cxn ang="0">
                  <a:pos x="120" y="180"/>
                </a:cxn>
                <a:cxn ang="0">
                  <a:pos x="114" y="190"/>
                </a:cxn>
                <a:cxn ang="0">
                  <a:pos x="101" y="195"/>
                </a:cxn>
                <a:cxn ang="0">
                  <a:pos x="81" y="194"/>
                </a:cxn>
                <a:cxn ang="0">
                  <a:pos x="42" y="187"/>
                </a:cxn>
                <a:cxn ang="0">
                  <a:pos x="54" y="139"/>
                </a:cxn>
                <a:cxn ang="0">
                  <a:pos x="53" y="119"/>
                </a:cxn>
                <a:cxn ang="0">
                  <a:pos x="43" y="116"/>
                </a:cxn>
                <a:cxn ang="0">
                  <a:pos x="19" y="126"/>
                </a:cxn>
                <a:cxn ang="0">
                  <a:pos x="6" y="123"/>
                </a:cxn>
                <a:cxn ang="0">
                  <a:pos x="0" y="108"/>
                </a:cxn>
                <a:cxn ang="0">
                  <a:pos x="6" y="78"/>
                </a:cxn>
                <a:cxn ang="0">
                  <a:pos x="31" y="74"/>
                </a:cxn>
                <a:cxn ang="0">
                  <a:pos x="41" y="78"/>
                </a:cxn>
                <a:cxn ang="0">
                  <a:pos x="49" y="82"/>
                </a:cxn>
                <a:cxn ang="0">
                  <a:pos x="57" y="70"/>
                </a:cxn>
                <a:cxn ang="0">
                  <a:pos x="57" y="45"/>
                </a:cxn>
                <a:cxn ang="0">
                  <a:pos x="50" y="14"/>
                </a:cxn>
                <a:cxn ang="0">
                  <a:pos x="79" y="5"/>
                </a:cxn>
              </a:cxnLst>
              <a:rect l="0" t="0" r="r" b="b"/>
              <a:pathLst>
                <a:path w="295" h="205">
                  <a:moveTo>
                    <a:pt x="94" y="0"/>
                  </a:moveTo>
                  <a:lnTo>
                    <a:pt x="102" y="0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21"/>
                  </a:lnTo>
                  <a:lnTo>
                    <a:pt x="108" y="37"/>
                  </a:lnTo>
                  <a:lnTo>
                    <a:pt x="108" y="56"/>
                  </a:lnTo>
                  <a:lnTo>
                    <a:pt x="109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22" y="68"/>
                  </a:lnTo>
                  <a:lnTo>
                    <a:pt x="131" y="69"/>
                  </a:lnTo>
                  <a:lnTo>
                    <a:pt x="142" y="70"/>
                  </a:lnTo>
                  <a:lnTo>
                    <a:pt x="148" y="70"/>
                  </a:lnTo>
                  <a:lnTo>
                    <a:pt x="152" y="69"/>
                  </a:lnTo>
                  <a:lnTo>
                    <a:pt x="156" y="67"/>
                  </a:lnTo>
                  <a:lnTo>
                    <a:pt x="158" y="66"/>
                  </a:lnTo>
                  <a:lnTo>
                    <a:pt x="160" y="63"/>
                  </a:lnTo>
                  <a:lnTo>
                    <a:pt x="161" y="60"/>
                  </a:lnTo>
                  <a:lnTo>
                    <a:pt x="161" y="50"/>
                  </a:lnTo>
                  <a:lnTo>
                    <a:pt x="160" y="46"/>
                  </a:lnTo>
                  <a:lnTo>
                    <a:pt x="158" y="42"/>
                  </a:lnTo>
                  <a:lnTo>
                    <a:pt x="157" y="38"/>
                  </a:lnTo>
                  <a:lnTo>
                    <a:pt x="153" y="30"/>
                  </a:lnTo>
                  <a:lnTo>
                    <a:pt x="149" y="23"/>
                  </a:lnTo>
                  <a:lnTo>
                    <a:pt x="147" y="19"/>
                  </a:lnTo>
                  <a:lnTo>
                    <a:pt x="145" y="15"/>
                  </a:lnTo>
                  <a:lnTo>
                    <a:pt x="145" y="11"/>
                  </a:lnTo>
                  <a:lnTo>
                    <a:pt x="147" y="8"/>
                  </a:lnTo>
                  <a:lnTo>
                    <a:pt x="151" y="6"/>
                  </a:lnTo>
                  <a:lnTo>
                    <a:pt x="160" y="6"/>
                  </a:lnTo>
                  <a:lnTo>
                    <a:pt x="169" y="7"/>
                  </a:lnTo>
                  <a:lnTo>
                    <a:pt x="181" y="8"/>
                  </a:lnTo>
                  <a:lnTo>
                    <a:pt x="192" y="11"/>
                  </a:lnTo>
                  <a:lnTo>
                    <a:pt x="203" y="13"/>
                  </a:lnTo>
                  <a:lnTo>
                    <a:pt x="222" y="16"/>
                  </a:lnTo>
                  <a:lnTo>
                    <a:pt x="235" y="19"/>
                  </a:lnTo>
                  <a:lnTo>
                    <a:pt x="229" y="36"/>
                  </a:lnTo>
                  <a:lnTo>
                    <a:pt x="224" y="48"/>
                  </a:lnTo>
                  <a:lnTo>
                    <a:pt x="223" y="58"/>
                  </a:lnTo>
                  <a:lnTo>
                    <a:pt x="223" y="62"/>
                  </a:lnTo>
                  <a:lnTo>
                    <a:pt x="224" y="67"/>
                  </a:lnTo>
                  <a:lnTo>
                    <a:pt x="227" y="71"/>
                  </a:lnTo>
                  <a:lnTo>
                    <a:pt x="228" y="75"/>
                  </a:lnTo>
                  <a:lnTo>
                    <a:pt x="230" y="78"/>
                  </a:lnTo>
                  <a:lnTo>
                    <a:pt x="235" y="83"/>
                  </a:lnTo>
                  <a:lnTo>
                    <a:pt x="242" y="85"/>
                  </a:lnTo>
                  <a:lnTo>
                    <a:pt x="245" y="85"/>
                  </a:lnTo>
                  <a:lnTo>
                    <a:pt x="259" y="82"/>
                  </a:lnTo>
                  <a:lnTo>
                    <a:pt x="262" y="79"/>
                  </a:lnTo>
                  <a:lnTo>
                    <a:pt x="267" y="78"/>
                  </a:lnTo>
                  <a:lnTo>
                    <a:pt x="270" y="78"/>
                  </a:lnTo>
                  <a:lnTo>
                    <a:pt x="277" y="79"/>
                  </a:lnTo>
                  <a:lnTo>
                    <a:pt x="283" y="80"/>
                  </a:lnTo>
                  <a:lnTo>
                    <a:pt x="286" y="86"/>
                  </a:lnTo>
                  <a:lnTo>
                    <a:pt x="290" y="94"/>
                  </a:lnTo>
                  <a:lnTo>
                    <a:pt x="292" y="100"/>
                  </a:lnTo>
                  <a:lnTo>
                    <a:pt x="293" y="103"/>
                  </a:lnTo>
                  <a:lnTo>
                    <a:pt x="295" y="112"/>
                  </a:lnTo>
                  <a:lnTo>
                    <a:pt x="295" y="120"/>
                  </a:lnTo>
                  <a:lnTo>
                    <a:pt x="294" y="124"/>
                  </a:lnTo>
                  <a:lnTo>
                    <a:pt x="293" y="126"/>
                  </a:lnTo>
                  <a:lnTo>
                    <a:pt x="291" y="130"/>
                  </a:lnTo>
                  <a:lnTo>
                    <a:pt x="286" y="133"/>
                  </a:lnTo>
                  <a:lnTo>
                    <a:pt x="284" y="134"/>
                  </a:lnTo>
                  <a:lnTo>
                    <a:pt x="268" y="134"/>
                  </a:lnTo>
                  <a:lnTo>
                    <a:pt x="265" y="133"/>
                  </a:lnTo>
                  <a:lnTo>
                    <a:pt x="260" y="132"/>
                  </a:lnTo>
                  <a:lnTo>
                    <a:pt x="254" y="131"/>
                  </a:lnTo>
                  <a:lnTo>
                    <a:pt x="250" y="130"/>
                  </a:lnTo>
                  <a:lnTo>
                    <a:pt x="239" y="130"/>
                  </a:lnTo>
                  <a:lnTo>
                    <a:pt x="237" y="131"/>
                  </a:lnTo>
                  <a:lnTo>
                    <a:pt x="235" y="133"/>
                  </a:lnTo>
                  <a:lnTo>
                    <a:pt x="232" y="136"/>
                  </a:lnTo>
                  <a:lnTo>
                    <a:pt x="231" y="141"/>
                  </a:lnTo>
                  <a:lnTo>
                    <a:pt x="231" y="160"/>
                  </a:lnTo>
                  <a:lnTo>
                    <a:pt x="232" y="173"/>
                  </a:lnTo>
                  <a:lnTo>
                    <a:pt x="234" y="183"/>
                  </a:lnTo>
                  <a:lnTo>
                    <a:pt x="235" y="192"/>
                  </a:lnTo>
                  <a:lnTo>
                    <a:pt x="226" y="196"/>
                  </a:lnTo>
                  <a:lnTo>
                    <a:pt x="214" y="199"/>
                  </a:lnTo>
                  <a:lnTo>
                    <a:pt x="205" y="202"/>
                  </a:lnTo>
                  <a:lnTo>
                    <a:pt x="197" y="204"/>
                  </a:lnTo>
                  <a:lnTo>
                    <a:pt x="187" y="205"/>
                  </a:lnTo>
                  <a:lnTo>
                    <a:pt x="177" y="205"/>
                  </a:lnTo>
                  <a:lnTo>
                    <a:pt x="174" y="204"/>
                  </a:lnTo>
                  <a:lnTo>
                    <a:pt x="172" y="203"/>
                  </a:lnTo>
                  <a:lnTo>
                    <a:pt x="168" y="202"/>
                  </a:lnTo>
                  <a:lnTo>
                    <a:pt x="161" y="197"/>
                  </a:lnTo>
                  <a:lnTo>
                    <a:pt x="159" y="194"/>
                  </a:lnTo>
                  <a:lnTo>
                    <a:pt x="156" y="190"/>
                  </a:lnTo>
                  <a:lnTo>
                    <a:pt x="153" y="187"/>
                  </a:lnTo>
                  <a:lnTo>
                    <a:pt x="152" y="184"/>
                  </a:lnTo>
                  <a:lnTo>
                    <a:pt x="151" y="181"/>
                  </a:lnTo>
                  <a:lnTo>
                    <a:pt x="151" y="178"/>
                  </a:lnTo>
                  <a:lnTo>
                    <a:pt x="152" y="171"/>
                  </a:lnTo>
                  <a:lnTo>
                    <a:pt x="152" y="164"/>
                  </a:lnTo>
                  <a:lnTo>
                    <a:pt x="155" y="150"/>
                  </a:lnTo>
                  <a:lnTo>
                    <a:pt x="155" y="143"/>
                  </a:lnTo>
                  <a:lnTo>
                    <a:pt x="153" y="140"/>
                  </a:lnTo>
                  <a:lnTo>
                    <a:pt x="149" y="133"/>
                  </a:lnTo>
                  <a:lnTo>
                    <a:pt x="147" y="131"/>
                  </a:lnTo>
                  <a:lnTo>
                    <a:pt x="143" y="128"/>
                  </a:lnTo>
                  <a:lnTo>
                    <a:pt x="140" y="127"/>
                  </a:lnTo>
                  <a:lnTo>
                    <a:pt x="133" y="127"/>
                  </a:lnTo>
                  <a:lnTo>
                    <a:pt x="128" y="128"/>
                  </a:lnTo>
                  <a:lnTo>
                    <a:pt x="125" y="130"/>
                  </a:lnTo>
                  <a:lnTo>
                    <a:pt x="122" y="132"/>
                  </a:lnTo>
                  <a:lnTo>
                    <a:pt x="119" y="134"/>
                  </a:lnTo>
                  <a:lnTo>
                    <a:pt x="117" y="136"/>
                  </a:lnTo>
                  <a:lnTo>
                    <a:pt x="116" y="140"/>
                  </a:lnTo>
                  <a:lnTo>
                    <a:pt x="114" y="149"/>
                  </a:lnTo>
                  <a:lnTo>
                    <a:pt x="116" y="159"/>
                  </a:lnTo>
                  <a:lnTo>
                    <a:pt x="117" y="164"/>
                  </a:lnTo>
                  <a:lnTo>
                    <a:pt x="119" y="168"/>
                  </a:lnTo>
                  <a:lnTo>
                    <a:pt x="120" y="173"/>
                  </a:lnTo>
                  <a:lnTo>
                    <a:pt x="120" y="180"/>
                  </a:lnTo>
                  <a:lnTo>
                    <a:pt x="119" y="183"/>
                  </a:lnTo>
                  <a:lnTo>
                    <a:pt x="117" y="188"/>
                  </a:lnTo>
                  <a:lnTo>
                    <a:pt x="114" y="190"/>
                  </a:lnTo>
                  <a:lnTo>
                    <a:pt x="112" y="191"/>
                  </a:lnTo>
                  <a:lnTo>
                    <a:pt x="105" y="194"/>
                  </a:lnTo>
                  <a:lnTo>
                    <a:pt x="101" y="195"/>
                  </a:lnTo>
                  <a:lnTo>
                    <a:pt x="95" y="195"/>
                  </a:lnTo>
                  <a:lnTo>
                    <a:pt x="88" y="194"/>
                  </a:lnTo>
                  <a:lnTo>
                    <a:pt x="81" y="194"/>
                  </a:lnTo>
                  <a:lnTo>
                    <a:pt x="72" y="192"/>
                  </a:lnTo>
                  <a:lnTo>
                    <a:pt x="60" y="190"/>
                  </a:lnTo>
                  <a:lnTo>
                    <a:pt x="42" y="187"/>
                  </a:lnTo>
                  <a:lnTo>
                    <a:pt x="46" y="178"/>
                  </a:lnTo>
                  <a:lnTo>
                    <a:pt x="50" y="159"/>
                  </a:lnTo>
                  <a:lnTo>
                    <a:pt x="54" y="139"/>
                  </a:lnTo>
                  <a:lnTo>
                    <a:pt x="54" y="125"/>
                  </a:lnTo>
                  <a:lnTo>
                    <a:pt x="53" y="122"/>
                  </a:lnTo>
                  <a:lnTo>
                    <a:pt x="53" y="119"/>
                  </a:lnTo>
                  <a:lnTo>
                    <a:pt x="51" y="117"/>
                  </a:lnTo>
                  <a:lnTo>
                    <a:pt x="49" y="116"/>
                  </a:lnTo>
                  <a:lnTo>
                    <a:pt x="43" y="116"/>
                  </a:lnTo>
                  <a:lnTo>
                    <a:pt x="33" y="119"/>
                  </a:lnTo>
                  <a:lnTo>
                    <a:pt x="26" y="124"/>
                  </a:lnTo>
                  <a:lnTo>
                    <a:pt x="19" y="126"/>
                  </a:lnTo>
                  <a:lnTo>
                    <a:pt x="10" y="126"/>
                  </a:lnTo>
                  <a:lnTo>
                    <a:pt x="8" y="125"/>
                  </a:lnTo>
                  <a:lnTo>
                    <a:pt x="6" y="123"/>
                  </a:lnTo>
                  <a:lnTo>
                    <a:pt x="5" y="119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92"/>
                  </a:lnTo>
                  <a:lnTo>
                    <a:pt x="3" y="82"/>
                  </a:lnTo>
                  <a:lnTo>
                    <a:pt x="6" y="78"/>
                  </a:lnTo>
                  <a:lnTo>
                    <a:pt x="9" y="76"/>
                  </a:lnTo>
                  <a:lnTo>
                    <a:pt x="18" y="74"/>
                  </a:lnTo>
                  <a:lnTo>
                    <a:pt x="31" y="74"/>
                  </a:lnTo>
                  <a:lnTo>
                    <a:pt x="34" y="75"/>
                  </a:lnTo>
                  <a:lnTo>
                    <a:pt x="38" y="77"/>
                  </a:lnTo>
                  <a:lnTo>
                    <a:pt x="41" y="78"/>
                  </a:lnTo>
                  <a:lnTo>
                    <a:pt x="45" y="80"/>
                  </a:lnTo>
                  <a:lnTo>
                    <a:pt x="47" y="82"/>
                  </a:lnTo>
                  <a:lnTo>
                    <a:pt x="49" y="82"/>
                  </a:lnTo>
                  <a:lnTo>
                    <a:pt x="54" y="79"/>
                  </a:lnTo>
                  <a:lnTo>
                    <a:pt x="55" y="77"/>
                  </a:lnTo>
                  <a:lnTo>
                    <a:pt x="57" y="70"/>
                  </a:lnTo>
                  <a:lnTo>
                    <a:pt x="58" y="62"/>
                  </a:lnTo>
                  <a:lnTo>
                    <a:pt x="58" y="52"/>
                  </a:lnTo>
                  <a:lnTo>
                    <a:pt x="57" y="45"/>
                  </a:lnTo>
                  <a:lnTo>
                    <a:pt x="56" y="35"/>
                  </a:lnTo>
                  <a:lnTo>
                    <a:pt x="53" y="24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70" y="7"/>
                  </a:lnTo>
                  <a:lnTo>
                    <a:pt x="79" y="5"/>
                  </a:lnTo>
                  <a:lnTo>
                    <a:pt x="89" y="2"/>
                  </a:lnTo>
                  <a:lnTo>
                    <a:pt x="9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077492" y="4619623"/>
              <a:ext cx="490891" cy="420526"/>
            </a:xfrm>
            <a:custGeom>
              <a:avLst/>
              <a:gdLst/>
              <a:ahLst/>
              <a:cxnLst>
                <a:cxn ang="0">
                  <a:pos x="163" y="1"/>
                </a:cxn>
                <a:cxn ang="0">
                  <a:pos x="168" y="6"/>
                </a:cxn>
                <a:cxn ang="0">
                  <a:pos x="167" y="28"/>
                </a:cxn>
                <a:cxn ang="0">
                  <a:pos x="165" y="39"/>
                </a:cxn>
                <a:cxn ang="0">
                  <a:pos x="167" y="52"/>
                </a:cxn>
                <a:cxn ang="0">
                  <a:pos x="173" y="59"/>
                </a:cxn>
                <a:cxn ang="0">
                  <a:pos x="196" y="57"/>
                </a:cxn>
                <a:cxn ang="0">
                  <a:pos x="204" y="44"/>
                </a:cxn>
                <a:cxn ang="0">
                  <a:pos x="201" y="24"/>
                </a:cxn>
                <a:cxn ang="0">
                  <a:pos x="197" y="8"/>
                </a:cxn>
                <a:cxn ang="0">
                  <a:pos x="211" y="2"/>
                </a:cxn>
                <a:cxn ang="0">
                  <a:pos x="235" y="7"/>
                </a:cxn>
                <a:cxn ang="0">
                  <a:pos x="250" y="10"/>
                </a:cxn>
                <a:cxn ang="0">
                  <a:pos x="243" y="22"/>
                </a:cxn>
                <a:cxn ang="0">
                  <a:pos x="233" y="52"/>
                </a:cxn>
                <a:cxn ang="0">
                  <a:pos x="234" y="90"/>
                </a:cxn>
                <a:cxn ang="0">
                  <a:pos x="248" y="107"/>
                </a:cxn>
                <a:cxn ang="0">
                  <a:pos x="266" y="107"/>
                </a:cxn>
                <a:cxn ang="0">
                  <a:pos x="289" y="108"/>
                </a:cxn>
                <a:cxn ang="0">
                  <a:pos x="293" y="128"/>
                </a:cxn>
                <a:cxn ang="0">
                  <a:pos x="290" y="144"/>
                </a:cxn>
                <a:cxn ang="0">
                  <a:pos x="278" y="151"/>
                </a:cxn>
                <a:cxn ang="0">
                  <a:pos x="264" y="144"/>
                </a:cxn>
                <a:cxn ang="0">
                  <a:pos x="249" y="139"/>
                </a:cxn>
                <a:cxn ang="0">
                  <a:pos x="236" y="144"/>
                </a:cxn>
                <a:cxn ang="0">
                  <a:pos x="233" y="159"/>
                </a:cxn>
                <a:cxn ang="0">
                  <a:pos x="237" y="182"/>
                </a:cxn>
                <a:cxn ang="0">
                  <a:pos x="244" y="208"/>
                </a:cxn>
                <a:cxn ang="0">
                  <a:pos x="230" y="225"/>
                </a:cxn>
                <a:cxn ang="0">
                  <a:pos x="204" y="245"/>
                </a:cxn>
                <a:cxn ang="0">
                  <a:pos x="193" y="251"/>
                </a:cxn>
                <a:cxn ang="0">
                  <a:pos x="179" y="249"/>
                </a:cxn>
                <a:cxn ang="0">
                  <a:pos x="168" y="227"/>
                </a:cxn>
                <a:cxn ang="0">
                  <a:pos x="165" y="205"/>
                </a:cxn>
                <a:cxn ang="0">
                  <a:pos x="152" y="192"/>
                </a:cxn>
                <a:cxn ang="0">
                  <a:pos x="138" y="188"/>
                </a:cxn>
                <a:cxn ang="0">
                  <a:pos x="127" y="195"/>
                </a:cxn>
                <a:cxn ang="0">
                  <a:pos x="127" y="214"/>
                </a:cxn>
                <a:cxn ang="0">
                  <a:pos x="128" y="226"/>
                </a:cxn>
                <a:cxn ang="0">
                  <a:pos x="125" y="231"/>
                </a:cxn>
                <a:cxn ang="0">
                  <a:pos x="114" y="237"/>
                </a:cxn>
                <a:cxn ang="0">
                  <a:pos x="97" y="239"/>
                </a:cxn>
                <a:cxn ang="0">
                  <a:pos x="63" y="234"/>
                </a:cxn>
                <a:cxn ang="0">
                  <a:pos x="65" y="229"/>
                </a:cxn>
                <a:cxn ang="0">
                  <a:pos x="67" y="221"/>
                </a:cxn>
                <a:cxn ang="0">
                  <a:pos x="72" y="194"/>
                </a:cxn>
                <a:cxn ang="0">
                  <a:pos x="80" y="161"/>
                </a:cxn>
                <a:cxn ang="0">
                  <a:pos x="73" y="147"/>
                </a:cxn>
                <a:cxn ang="0">
                  <a:pos x="44" y="148"/>
                </a:cxn>
                <a:cxn ang="0">
                  <a:pos x="31" y="151"/>
                </a:cxn>
                <a:cxn ang="0">
                  <a:pos x="17" y="150"/>
                </a:cxn>
                <a:cxn ang="0">
                  <a:pos x="2" y="136"/>
                </a:cxn>
                <a:cxn ang="0">
                  <a:pos x="1" y="120"/>
                </a:cxn>
                <a:cxn ang="0">
                  <a:pos x="9" y="112"/>
                </a:cxn>
                <a:cxn ang="0">
                  <a:pos x="29" y="111"/>
                </a:cxn>
                <a:cxn ang="0">
                  <a:pos x="49" y="114"/>
                </a:cxn>
                <a:cxn ang="0">
                  <a:pos x="62" y="106"/>
                </a:cxn>
                <a:cxn ang="0">
                  <a:pos x="69" y="96"/>
                </a:cxn>
                <a:cxn ang="0">
                  <a:pos x="77" y="75"/>
                </a:cxn>
                <a:cxn ang="0">
                  <a:pos x="72" y="27"/>
                </a:cxn>
                <a:cxn ang="0">
                  <a:pos x="92" y="16"/>
                </a:cxn>
                <a:cxn ang="0">
                  <a:pos x="128" y="4"/>
                </a:cxn>
              </a:cxnLst>
              <a:rect l="0" t="0" r="r" b="b"/>
              <a:pathLst>
                <a:path w="293" h="251">
                  <a:moveTo>
                    <a:pt x="150" y="0"/>
                  </a:moveTo>
                  <a:lnTo>
                    <a:pt x="159" y="0"/>
                  </a:lnTo>
                  <a:lnTo>
                    <a:pt x="163" y="1"/>
                  </a:lnTo>
                  <a:lnTo>
                    <a:pt x="165" y="3"/>
                  </a:lnTo>
                  <a:lnTo>
                    <a:pt x="167" y="4"/>
                  </a:lnTo>
                  <a:lnTo>
                    <a:pt x="168" y="6"/>
                  </a:lnTo>
                  <a:lnTo>
                    <a:pt x="170" y="8"/>
                  </a:lnTo>
                  <a:lnTo>
                    <a:pt x="170" y="19"/>
                  </a:lnTo>
                  <a:lnTo>
                    <a:pt x="167" y="28"/>
                  </a:lnTo>
                  <a:lnTo>
                    <a:pt x="166" y="32"/>
                  </a:lnTo>
                  <a:lnTo>
                    <a:pt x="166" y="35"/>
                  </a:lnTo>
                  <a:lnTo>
                    <a:pt x="165" y="39"/>
                  </a:lnTo>
                  <a:lnTo>
                    <a:pt x="165" y="44"/>
                  </a:lnTo>
                  <a:lnTo>
                    <a:pt x="166" y="50"/>
                  </a:lnTo>
                  <a:lnTo>
                    <a:pt x="167" y="52"/>
                  </a:lnTo>
                  <a:lnTo>
                    <a:pt x="168" y="54"/>
                  </a:lnTo>
                  <a:lnTo>
                    <a:pt x="170" y="56"/>
                  </a:lnTo>
                  <a:lnTo>
                    <a:pt x="173" y="59"/>
                  </a:lnTo>
                  <a:lnTo>
                    <a:pt x="177" y="60"/>
                  </a:lnTo>
                  <a:lnTo>
                    <a:pt x="186" y="60"/>
                  </a:lnTo>
                  <a:lnTo>
                    <a:pt x="196" y="57"/>
                  </a:lnTo>
                  <a:lnTo>
                    <a:pt x="198" y="55"/>
                  </a:lnTo>
                  <a:lnTo>
                    <a:pt x="203" y="48"/>
                  </a:lnTo>
                  <a:lnTo>
                    <a:pt x="204" y="44"/>
                  </a:lnTo>
                  <a:lnTo>
                    <a:pt x="204" y="35"/>
                  </a:lnTo>
                  <a:lnTo>
                    <a:pt x="203" y="30"/>
                  </a:lnTo>
                  <a:lnTo>
                    <a:pt x="201" y="24"/>
                  </a:lnTo>
                  <a:lnTo>
                    <a:pt x="198" y="19"/>
                  </a:lnTo>
                  <a:lnTo>
                    <a:pt x="197" y="16"/>
                  </a:lnTo>
                  <a:lnTo>
                    <a:pt x="197" y="8"/>
                  </a:lnTo>
                  <a:lnTo>
                    <a:pt x="198" y="6"/>
                  </a:lnTo>
                  <a:lnTo>
                    <a:pt x="205" y="2"/>
                  </a:lnTo>
                  <a:lnTo>
                    <a:pt x="211" y="2"/>
                  </a:lnTo>
                  <a:lnTo>
                    <a:pt x="215" y="3"/>
                  </a:lnTo>
                  <a:lnTo>
                    <a:pt x="225" y="4"/>
                  </a:lnTo>
                  <a:lnTo>
                    <a:pt x="235" y="7"/>
                  </a:lnTo>
                  <a:lnTo>
                    <a:pt x="238" y="8"/>
                  </a:lnTo>
                  <a:lnTo>
                    <a:pt x="243" y="8"/>
                  </a:lnTo>
                  <a:lnTo>
                    <a:pt x="250" y="10"/>
                  </a:lnTo>
                  <a:lnTo>
                    <a:pt x="249" y="11"/>
                  </a:lnTo>
                  <a:lnTo>
                    <a:pt x="246" y="16"/>
                  </a:lnTo>
                  <a:lnTo>
                    <a:pt x="243" y="22"/>
                  </a:lnTo>
                  <a:lnTo>
                    <a:pt x="240" y="31"/>
                  </a:lnTo>
                  <a:lnTo>
                    <a:pt x="235" y="41"/>
                  </a:lnTo>
                  <a:lnTo>
                    <a:pt x="233" y="52"/>
                  </a:lnTo>
                  <a:lnTo>
                    <a:pt x="231" y="66"/>
                  </a:lnTo>
                  <a:lnTo>
                    <a:pt x="233" y="80"/>
                  </a:lnTo>
                  <a:lnTo>
                    <a:pt x="234" y="90"/>
                  </a:lnTo>
                  <a:lnTo>
                    <a:pt x="236" y="96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2" y="108"/>
                  </a:lnTo>
                  <a:lnTo>
                    <a:pt x="259" y="108"/>
                  </a:lnTo>
                  <a:lnTo>
                    <a:pt x="266" y="107"/>
                  </a:lnTo>
                  <a:lnTo>
                    <a:pt x="272" y="106"/>
                  </a:lnTo>
                  <a:lnTo>
                    <a:pt x="280" y="106"/>
                  </a:lnTo>
                  <a:lnTo>
                    <a:pt x="289" y="108"/>
                  </a:lnTo>
                  <a:lnTo>
                    <a:pt x="291" y="112"/>
                  </a:lnTo>
                  <a:lnTo>
                    <a:pt x="293" y="116"/>
                  </a:lnTo>
                  <a:lnTo>
                    <a:pt x="293" y="128"/>
                  </a:lnTo>
                  <a:lnTo>
                    <a:pt x="291" y="137"/>
                  </a:lnTo>
                  <a:lnTo>
                    <a:pt x="291" y="140"/>
                  </a:lnTo>
                  <a:lnTo>
                    <a:pt x="290" y="144"/>
                  </a:lnTo>
                  <a:lnTo>
                    <a:pt x="289" y="146"/>
                  </a:lnTo>
                  <a:lnTo>
                    <a:pt x="282" y="151"/>
                  </a:lnTo>
                  <a:lnTo>
                    <a:pt x="278" y="151"/>
                  </a:lnTo>
                  <a:lnTo>
                    <a:pt x="272" y="148"/>
                  </a:lnTo>
                  <a:lnTo>
                    <a:pt x="268" y="146"/>
                  </a:lnTo>
                  <a:lnTo>
                    <a:pt x="264" y="144"/>
                  </a:lnTo>
                  <a:lnTo>
                    <a:pt x="258" y="143"/>
                  </a:lnTo>
                  <a:lnTo>
                    <a:pt x="253" y="140"/>
                  </a:lnTo>
                  <a:lnTo>
                    <a:pt x="249" y="139"/>
                  </a:lnTo>
                  <a:lnTo>
                    <a:pt x="245" y="139"/>
                  </a:lnTo>
                  <a:lnTo>
                    <a:pt x="238" y="142"/>
                  </a:lnTo>
                  <a:lnTo>
                    <a:pt x="236" y="144"/>
                  </a:lnTo>
                  <a:lnTo>
                    <a:pt x="235" y="148"/>
                  </a:lnTo>
                  <a:lnTo>
                    <a:pt x="233" y="154"/>
                  </a:lnTo>
                  <a:lnTo>
                    <a:pt x="233" y="159"/>
                  </a:lnTo>
                  <a:lnTo>
                    <a:pt x="234" y="164"/>
                  </a:lnTo>
                  <a:lnTo>
                    <a:pt x="235" y="171"/>
                  </a:lnTo>
                  <a:lnTo>
                    <a:pt x="237" y="182"/>
                  </a:lnTo>
                  <a:lnTo>
                    <a:pt x="240" y="191"/>
                  </a:lnTo>
                  <a:lnTo>
                    <a:pt x="242" y="199"/>
                  </a:lnTo>
                  <a:lnTo>
                    <a:pt x="244" y="208"/>
                  </a:lnTo>
                  <a:lnTo>
                    <a:pt x="246" y="215"/>
                  </a:lnTo>
                  <a:lnTo>
                    <a:pt x="236" y="222"/>
                  </a:lnTo>
                  <a:lnTo>
                    <a:pt x="230" y="225"/>
                  </a:lnTo>
                  <a:lnTo>
                    <a:pt x="226" y="229"/>
                  </a:lnTo>
                  <a:lnTo>
                    <a:pt x="220" y="233"/>
                  </a:lnTo>
                  <a:lnTo>
                    <a:pt x="204" y="245"/>
                  </a:lnTo>
                  <a:lnTo>
                    <a:pt x="199" y="248"/>
                  </a:lnTo>
                  <a:lnTo>
                    <a:pt x="196" y="250"/>
                  </a:lnTo>
                  <a:lnTo>
                    <a:pt x="193" y="251"/>
                  </a:lnTo>
                  <a:lnTo>
                    <a:pt x="189" y="251"/>
                  </a:lnTo>
                  <a:lnTo>
                    <a:pt x="185" y="250"/>
                  </a:lnTo>
                  <a:lnTo>
                    <a:pt x="179" y="249"/>
                  </a:lnTo>
                  <a:lnTo>
                    <a:pt x="172" y="240"/>
                  </a:lnTo>
                  <a:lnTo>
                    <a:pt x="171" y="234"/>
                  </a:lnTo>
                  <a:lnTo>
                    <a:pt x="168" y="227"/>
                  </a:lnTo>
                  <a:lnTo>
                    <a:pt x="167" y="223"/>
                  </a:lnTo>
                  <a:lnTo>
                    <a:pt x="167" y="211"/>
                  </a:lnTo>
                  <a:lnTo>
                    <a:pt x="165" y="205"/>
                  </a:lnTo>
                  <a:lnTo>
                    <a:pt x="164" y="202"/>
                  </a:lnTo>
                  <a:lnTo>
                    <a:pt x="157" y="195"/>
                  </a:lnTo>
                  <a:lnTo>
                    <a:pt x="152" y="192"/>
                  </a:lnTo>
                  <a:lnTo>
                    <a:pt x="148" y="190"/>
                  </a:lnTo>
                  <a:lnTo>
                    <a:pt x="144" y="188"/>
                  </a:lnTo>
                  <a:lnTo>
                    <a:pt x="138" y="188"/>
                  </a:lnTo>
                  <a:lnTo>
                    <a:pt x="131" y="191"/>
                  </a:lnTo>
                  <a:lnTo>
                    <a:pt x="128" y="193"/>
                  </a:lnTo>
                  <a:lnTo>
                    <a:pt x="127" y="195"/>
                  </a:lnTo>
                  <a:lnTo>
                    <a:pt x="126" y="199"/>
                  </a:lnTo>
                  <a:lnTo>
                    <a:pt x="126" y="210"/>
                  </a:lnTo>
                  <a:lnTo>
                    <a:pt x="127" y="214"/>
                  </a:lnTo>
                  <a:lnTo>
                    <a:pt x="127" y="216"/>
                  </a:lnTo>
                  <a:lnTo>
                    <a:pt x="128" y="219"/>
                  </a:lnTo>
                  <a:lnTo>
                    <a:pt x="128" y="226"/>
                  </a:lnTo>
                  <a:lnTo>
                    <a:pt x="127" y="227"/>
                  </a:lnTo>
                  <a:lnTo>
                    <a:pt x="126" y="230"/>
                  </a:lnTo>
                  <a:lnTo>
                    <a:pt x="125" y="231"/>
                  </a:lnTo>
                  <a:lnTo>
                    <a:pt x="123" y="232"/>
                  </a:lnTo>
                  <a:lnTo>
                    <a:pt x="120" y="234"/>
                  </a:lnTo>
                  <a:lnTo>
                    <a:pt x="114" y="237"/>
                  </a:lnTo>
                  <a:lnTo>
                    <a:pt x="108" y="238"/>
                  </a:lnTo>
                  <a:lnTo>
                    <a:pt x="102" y="238"/>
                  </a:lnTo>
                  <a:lnTo>
                    <a:pt x="97" y="239"/>
                  </a:lnTo>
                  <a:lnTo>
                    <a:pt x="89" y="239"/>
                  </a:lnTo>
                  <a:lnTo>
                    <a:pt x="80" y="238"/>
                  </a:lnTo>
                  <a:lnTo>
                    <a:pt x="63" y="234"/>
                  </a:lnTo>
                  <a:lnTo>
                    <a:pt x="62" y="234"/>
                  </a:lnTo>
                  <a:lnTo>
                    <a:pt x="63" y="231"/>
                  </a:lnTo>
                  <a:lnTo>
                    <a:pt x="65" y="229"/>
                  </a:lnTo>
                  <a:lnTo>
                    <a:pt x="65" y="227"/>
                  </a:lnTo>
                  <a:lnTo>
                    <a:pt x="67" y="226"/>
                  </a:lnTo>
                  <a:lnTo>
                    <a:pt x="67" y="221"/>
                  </a:lnTo>
                  <a:lnTo>
                    <a:pt x="69" y="211"/>
                  </a:lnTo>
                  <a:lnTo>
                    <a:pt x="71" y="203"/>
                  </a:lnTo>
                  <a:lnTo>
                    <a:pt x="72" y="194"/>
                  </a:lnTo>
                  <a:lnTo>
                    <a:pt x="76" y="183"/>
                  </a:lnTo>
                  <a:lnTo>
                    <a:pt x="78" y="171"/>
                  </a:lnTo>
                  <a:lnTo>
                    <a:pt x="80" y="161"/>
                  </a:lnTo>
                  <a:lnTo>
                    <a:pt x="78" y="153"/>
                  </a:lnTo>
                  <a:lnTo>
                    <a:pt x="76" y="148"/>
                  </a:lnTo>
                  <a:lnTo>
                    <a:pt x="73" y="147"/>
                  </a:lnTo>
                  <a:lnTo>
                    <a:pt x="70" y="146"/>
                  </a:lnTo>
                  <a:lnTo>
                    <a:pt x="57" y="146"/>
                  </a:lnTo>
                  <a:lnTo>
                    <a:pt x="44" y="148"/>
                  </a:lnTo>
                  <a:lnTo>
                    <a:pt x="39" y="150"/>
                  </a:lnTo>
                  <a:lnTo>
                    <a:pt x="34" y="150"/>
                  </a:lnTo>
                  <a:lnTo>
                    <a:pt x="31" y="151"/>
                  </a:lnTo>
                  <a:lnTo>
                    <a:pt x="25" y="151"/>
                  </a:lnTo>
                  <a:lnTo>
                    <a:pt x="20" y="150"/>
                  </a:lnTo>
                  <a:lnTo>
                    <a:pt x="17" y="150"/>
                  </a:lnTo>
                  <a:lnTo>
                    <a:pt x="10" y="145"/>
                  </a:lnTo>
                  <a:lnTo>
                    <a:pt x="5" y="139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0" y="123"/>
                  </a:lnTo>
                  <a:lnTo>
                    <a:pt x="1" y="120"/>
                  </a:lnTo>
                  <a:lnTo>
                    <a:pt x="4" y="116"/>
                  </a:lnTo>
                  <a:lnTo>
                    <a:pt x="6" y="114"/>
                  </a:lnTo>
                  <a:lnTo>
                    <a:pt x="9" y="112"/>
                  </a:lnTo>
                  <a:lnTo>
                    <a:pt x="18" y="110"/>
                  </a:lnTo>
                  <a:lnTo>
                    <a:pt x="23" y="110"/>
                  </a:lnTo>
                  <a:lnTo>
                    <a:pt x="29" y="111"/>
                  </a:lnTo>
                  <a:lnTo>
                    <a:pt x="33" y="113"/>
                  </a:lnTo>
                  <a:lnTo>
                    <a:pt x="45" y="115"/>
                  </a:lnTo>
                  <a:lnTo>
                    <a:pt x="49" y="114"/>
                  </a:lnTo>
                  <a:lnTo>
                    <a:pt x="56" y="112"/>
                  </a:lnTo>
                  <a:lnTo>
                    <a:pt x="60" y="110"/>
                  </a:lnTo>
                  <a:lnTo>
                    <a:pt x="62" y="106"/>
                  </a:lnTo>
                  <a:lnTo>
                    <a:pt x="65" y="103"/>
                  </a:lnTo>
                  <a:lnTo>
                    <a:pt x="68" y="99"/>
                  </a:lnTo>
                  <a:lnTo>
                    <a:pt x="69" y="96"/>
                  </a:lnTo>
                  <a:lnTo>
                    <a:pt x="71" y="92"/>
                  </a:lnTo>
                  <a:lnTo>
                    <a:pt x="76" y="81"/>
                  </a:lnTo>
                  <a:lnTo>
                    <a:pt x="77" y="75"/>
                  </a:lnTo>
                  <a:lnTo>
                    <a:pt x="78" y="66"/>
                  </a:lnTo>
                  <a:lnTo>
                    <a:pt x="78" y="56"/>
                  </a:lnTo>
                  <a:lnTo>
                    <a:pt x="72" y="27"/>
                  </a:lnTo>
                  <a:lnTo>
                    <a:pt x="71" y="23"/>
                  </a:lnTo>
                  <a:lnTo>
                    <a:pt x="71" y="22"/>
                  </a:lnTo>
                  <a:lnTo>
                    <a:pt x="92" y="16"/>
                  </a:lnTo>
                  <a:lnTo>
                    <a:pt x="104" y="11"/>
                  </a:lnTo>
                  <a:lnTo>
                    <a:pt x="117" y="8"/>
                  </a:lnTo>
                  <a:lnTo>
                    <a:pt x="128" y="4"/>
                  </a:lnTo>
                  <a:lnTo>
                    <a:pt x="139" y="2"/>
                  </a:lnTo>
                  <a:lnTo>
                    <a:pt x="15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825972" y="5710305"/>
              <a:ext cx="316651" cy="449004"/>
            </a:xfrm>
            <a:custGeom>
              <a:avLst/>
              <a:gdLst/>
              <a:ahLst/>
              <a:cxnLst>
                <a:cxn ang="0">
                  <a:pos x="89" y="2"/>
                </a:cxn>
                <a:cxn ang="0">
                  <a:pos x="97" y="10"/>
                </a:cxn>
                <a:cxn ang="0">
                  <a:pos x="85" y="32"/>
                </a:cxn>
                <a:cxn ang="0">
                  <a:pos x="87" y="44"/>
                </a:cxn>
                <a:cxn ang="0">
                  <a:pos x="107" y="55"/>
                </a:cxn>
                <a:cxn ang="0">
                  <a:pos x="152" y="69"/>
                </a:cxn>
                <a:cxn ang="0">
                  <a:pos x="163" y="70"/>
                </a:cxn>
                <a:cxn ang="0">
                  <a:pos x="158" y="78"/>
                </a:cxn>
                <a:cxn ang="0">
                  <a:pos x="144" y="103"/>
                </a:cxn>
                <a:cxn ang="0">
                  <a:pos x="140" y="119"/>
                </a:cxn>
                <a:cxn ang="0">
                  <a:pos x="142" y="127"/>
                </a:cxn>
                <a:cxn ang="0">
                  <a:pos x="153" y="134"/>
                </a:cxn>
                <a:cxn ang="0">
                  <a:pos x="176" y="133"/>
                </a:cxn>
                <a:cxn ang="0">
                  <a:pos x="185" y="136"/>
                </a:cxn>
                <a:cxn ang="0">
                  <a:pos x="188" y="152"/>
                </a:cxn>
                <a:cxn ang="0">
                  <a:pos x="187" y="172"/>
                </a:cxn>
                <a:cxn ang="0">
                  <a:pos x="164" y="175"/>
                </a:cxn>
                <a:cxn ang="0">
                  <a:pos x="150" y="186"/>
                </a:cxn>
                <a:cxn ang="0">
                  <a:pos x="148" y="199"/>
                </a:cxn>
                <a:cxn ang="0">
                  <a:pos x="153" y="243"/>
                </a:cxn>
                <a:cxn ang="0">
                  <a:pos x="137" y="259"/>
                </a:cxn>
                <a:cxn ang="0">
                  <a:pos x="109" y="267"/>
                </a:cxn>
                <a:cxn ang="0">
                  <a:pos x="97" y="267"/>
                </a:cxn>
                <a:cxn ang="0">
                  <a:pos x="87" y="256"/>
                </a:cxn>
                <a:cxn ang="0">
                  <a:pos x="90" y="245"/>
                </a:cxn>
                <a:cxn ang="0">
                  <a:pos x="91" y="226"/>
                </a:cxn>
                <a:cxn ang="0">
                  <a:pos x="86" y="218"/>
                </a:cxn>
                <a:cxn ang="0">
                  <a:pos x="77" y="213"/>
                </a:cxn>
                <a:cxn ang="0">
                  <a:pos x="60" y="216"/>
                </a:cxn>
                <a:cxn ang="0">
                  <a:pos x="57" y="229"/>
                </a:cxn>
                <a:cxn ang="0">
                  <a:pos x="59" y="237"/>
                </a:cxn>
                <a:cxn ang="0">
                  <a:pos x="59" y="248"/>
                </a:cxn>
                <a:cxn ang="0">
                  <a:pos x="53" y="252"/>
                </a:cxn>
                <a:cxn ang="0">
                  <a:pos x="6" y="247"/>
                </a:cxn>
                <a:cxn ang="0">
                  <a:pos x="0" y="246"/>
                </a:cxn>
                <a:cxn ang="0">
                  <a:pos x="10" y="54"/>
                </a:cxn>
                <a:cxn ang="0">
                  <a:pos x="29" y="58"/>
                </a:cxn>
                <a:cxn ang="0">
                  <a:pos x="54" y="58"/>
                </a:cxn>
                <a:cxn ang="0">
                  <a:pos x="62" y="48"/>
                </a:cxn>
                <a:cxn ang="0">
                  <a:pos x="62" y="38"/>
                </a:cxn>
                <a:cxn ang="0">
                  <a:pos x="60" y="24"/>
                </a:cxn>
                <a:cxn ang="0">
                  <a:pos x="63" y="7"/>
                </a:cxn>
                <a:cxn ang="0">
                  <a:pos x="73" y="3"/>
                </a:cxn>
              </a:cxnLst>
              <a:rect l="0" t="0" r="r" b="b"/>
              <a:pathLst>
                <a:path w="189" h="268">
                  <a:moveTo>
                    <a:pt x="82" y="0"/>
                  </a:moveTo>
                  <a:lnTo>
                    <a:pt x="85" y="2"/>
                  </a:lnTo>
                  <a:lnTo>
                    <a:pt x="89" y="2"/>
                  </a:lnTo>
                  <a:lnTo>
                    <a:pt x="91" y="3"/>
                  </a:lnTo>
                  <a:lnTo>
                    <a:pt x="95" y="7"/>
                  </a:lnTo>
                  <a:lnTo>
                    <a:pt x="97" y="10"/>
                  </a:lnTo>
                  <a:lnTo>
                    <a:pt x="97" y="16"/>
                  </a:lnTo>
                  <a:lnTo>
                    <a:pt x="92" y="23"/>
                  </a:lnTo>
                  <a:lnTo>
                    <a:pt x="85" y="32"/>
                  </a:lnTo>
                  <a:lnTo>
                    <a:pt x="84" y="36"/>
                  </a:lnTo>
                  <a:lnTo>
                    <a:pt x="85" y="39"/>
                  </a:lnTo>
                  <a:lnTo>
                    <a:pt x="87" y="44"/>
                  </a:lnTo>
                  <a:lnTo>
                    <a:pt x="91" y="46"/>
                  </a:lnTo>
                  <a:lnTo>
                    <a:pt x="95" y="48"/>
                  </a:lnTo>
                  <a:lnTo>
                    <a:pt x="107" y="55"/>
                  </a:lnTo>
                  <a:lnTo>
                    <a:pt x="117" y="60"/>
                  </a:lnTo>
                  <a:lnTo>
                    <a:pt x="140" y="67"/>
                  </a:lnTo>
                  <a:lnTo>
                    <a:pt x="152" y="69"/>
                  </a:lnTo>
                  <a:lnTo>
                    <a:pt x="155" y="69"/>
                  </a:lnTo>
                  <a:lnTo>
                    <a:pt x="160" y="70"/>
                  </a:lnTo>
                  <a:lnTo>
                    <a:pt x="163" y="70"/>
                  </a:lnTo>
                  <a:lnTo>
                    <a:pt x="162" y="71"/>
                  </a:lnTo>
                  <a:lnTo>
                    <a:pt x="160" y="75"/>
                  </a:lnTo>
                  <a:lnTo>
                    <a:pt x="158" y="78"/>
                  </a:lnTo>
                  <a:lnTo>
                    <a:pt x="156" y="80"/>
                  </a:lnTo>
                  <a:lnTo>
                    <a:pt x="146" y="99"/>
                  </a:lnTo>
                  <a:lnTo>
                    <a:pt x="144" y="103"/>
                  </a:lnTo>
                  <a:lnTo>
                    <a:pt x="141" y="112"/>
                  </a:lnTo>
                  <a:lnTo>
                    <a:pt x="140" y="116"/>
                  </a:lnTo>
                  <a:lnTo>
                    <a:pt x="140" y="119"/>
                  </a:lnTo>
                  <a:lnTo>
                    <a:pt x="141" y="123"/>
                  </a:lnTo>
                  <a:lnTo>
                    <a:pt x="141" y="125"/>
                  </a:lnTo>
                  <a:lnTo>
                    <a:pt x="142" y="127"/>
                  </a:lnTo>
                  <a:lnTo>
                    <a:pt x="147" y="132"/>
                  </a:lnTo>
                  <a:lnTo>
                    <a:pt x="150" y="133"/>
                  </a:lnTo>
                  <a:lnTo>
                    <a:pt x="153" y="134"/>
                  </a:lnTo>
                  <a:lnTo>
                    <a:pt x="165" y="134"/>
                  </a:lnTo>
                  <a:lnTo>
                    <a:pt x="169" y="133"/>
                  </a:lnTo>
                  <a:lnTo>
                    <a:pt x="176" y="133"/>
                  </a:lnTo>
                  <a:lnTo>
                    <a:pt x="178" y="134"/>
                  </a:lnTo>
                  <a:lnTo>
                    <a:pt x="180" y="134"/>
                  </a:lnTo>
                  <a:lnTo>
                    <a:pt x="185" y="136"/>
                  </a:lnTo>
                  <a:lnTo>
                    <a:pt x="186" y="139"/>
                  </a:lnTo>
                  <a:lnTo>
                    <a:pt x="187" y="144"/>
                  </a:lnTo>
                  <a:lnTo>
                    <a:pt x="188" y="152"/>
                  </a:lnTo>
                  <a:lnTo>
                    <a:pt x="189" y="158"/>
                  </a:lnTo>
                  <a:lnTo>
                    <a:pt x="189" y="167"/>
                  </a:lnTo>
                  <a:lnTo>
                    <a:pt x="187" y="172"/>
                  </a:lnTo>
                  <a:lnTo>
                    <a:pt x="178" y="176"/>
                  </a:lnTo>
                  <a:lnTo>
                    <a:pt x="168" y="176"/>
                  </a:lnTo>
                  <a:lnTo>
                    <a:pt x="164" y="175"/>
                  </a:lnTo>
                  <a:lnTo>
                    <a:pt x="161" y="175"/>
                  </a:lnTo>
                  <a:lnTo>
                    <a:pt x="154" y="179"/>
                  </a:lnTo>
                  <a:lnTo>
                    <a:pt x="150" y="186"/>
                  </a:lnTo>
                  <a:lnTo>
                    <a:pt x="149" y="190"/>
                  </a:lnTo>
                  <a:lnTo>
                    <a:pt x="149" y="195"/>
                  </a:lnTo>
                  <a:lnTo>
                    <a:pt x="148" y="199"/>
                  </a:lnTo>
                  <a:lnTo>
                    <a:pt x="148" y="221"/>
                  </a:lnTo>
                  <a:lnTo>
                    <a:pt x="150" y="235"/>
                  </a:lnTo>
                  <a:lnTo>
                    <a:pt x="153" y="243"/>
                  </a:lnTo>
                  <a:lnTo>
                    <a:pt x="156" y="253"/>
                  </a:lnTo>
                  <a:lnTo>
                    <a:pt x="155" y="254"/>
                  </a:lnTo>
                  <a:lnTo>
                    <a:pt x="137" y="259"/>
                  </a:lnTo>
                  <a:lnTo>
                    <a:pt x="117" y="266"/>
                  </a:lnTo>
                  <a:lnTo>
                    <a:pt x="113" y="267"/>
                  </a:lnTo>
                  <a:lnTo>
                    <a:pt x="109" y="267"/>
                  </a:lnTo>
                  <a:lnTo>
                    <a:pt x="106" y="268"/>
                  </a:lnTo>
                  <a:lnTo>
                    <a:pt x="102" y="268"/>
                  </a:lnTo>
                  <a:lnTo>
                    <a:pt x="97" y="267"/>
                  </a:lnTo>
                  <a:lnTo>
                    <a:pt x="92" y="264"/>
                  </a:lnTo>
                  <a:lnTo>
                    <a:pt x="90" y="261"/>
                  </a:lnTo>
                  <a:lnTo>
                    <a:pt x="87" y="256"/>
                  </a:lnTo>
                  <a:lnTo>
                    <a:pt x="87" y="251"/>
                  </a:lnTo>
                  <a:lnTo>
                    <a:pt x="89" y="248"/>
                  </a:lnTo>
                  <a:lnTo>
                    <a:pt x="90" y="245"/>
                  </a:lnTo>
                  <a:lnTo>
                    <a:pt x="92" y="234"/>
                  </a:lnTo>
                  <a:lnTo>
                    <a:pt x="92" y="229"/>
                  </a:lnTo>
                  <a:lnTo>
                    <a:pt x="91" y="226"/>
                  </a:lnTo>
                  <a:lnTo>
                    <a:pt x="90" y="223"/>
                  </a:lnTo>
                  <a:lnTo>
                    <a:pt x="89" y="220"/>
                  </a:lnTo>
                  <a:lnTo>
                    <a:pt x="86" y="218"/>
                  </a:lnTo>
                  <a:lnTo>
                    <a:pt x="83" y="216"/>
                  </a:lnTo>
                  <a:lnTo>
                    <a:pt x="81" y="214"/>
                  </a:lnTo>
                  <a:lnTo>
                    <a:pt x="77" y="213"/>
                  </a:lnTo>
                  <a:lnTo>
                    <a:pt x="66" y="213"/>
                  </a:lnTo>
                  <a:lnTo>
                    <a:pt x="63" y="214"/>
                  </a:lnTo>
                  <a:lnTo>
                    <a:pt x="60" y="216"/>
                  </a:lnTo>
                  <a:lnTo>
                    <a:pt x="58" y="218"/>
                  </a:lnTo>
                  <a:lnTo>
                    <a:pt x="57" y="220"/>
                  </a:lnTo>
                  <a:lnTo>
                    <a:pt x="57" y="229"/>
                  </a:lnTo>
                  <a:lnTo>
                    <a:pt x="58" y="231"/>
                  </a:lnTo>
                  <a:lnTo>
                    <a:pt x="59" y="235"/>
                  </a:lnTo>
                  <a:lnTo>
                    <a:pt x="59" y="237"/>
                  </a:lnTo>
                  <a:lnTo>
                    <a:pt x="60" y="239"/>
                  </a:lnTo>
                  <a:lnTo>
                    <a:pt x="60" y="247"/>
                  </a:lnTo>
                  <a:lnTo>
                    <a:pt x="59" y="248"/>
                  </a:lnTo>
                  <a:lnTo>
                    <a:pt x="57" y="250"/>
                  </a:lnTo>
                  <a:lnTo>
                    <a:pt x="55" y="251"/>
                  </a:lnTo>
                  <a:lnTo>
                    <a:pt x="53" y="252"/>
                  </a:lnTo>
                  <a:lnTo>
                    <a:pt x="27" y="252"/>
                  </a:lnTo>
                  <a:lnTo>
                    <a:pt x="13" y="250"/>
                  </a:lnTo>
                  <a:lnTo>
                    <a:pt x="6" y="247"/>
                  </a:lnTo>
                  <a:lnTo>
                    <a:pt x="4" y="247"/>
                  </a:lnTo>
                  <a:lnTo>
                    <a:pt x="2" y="246"/>
                  </a:lnTo>
                  <a:lnTo>
                    <a:pt x="0" y="246"/>
                  </a:lnTo>
                  <a:lnTo>
                    <a:pt x="0" y="53"/>
                  </a:lnTo>
                  <a:lnTo>
                    <a:pt x="7" y="53"/>
                  </a:lnTo>
                  <a:lnTo>
                    <a:pt x="10" y="54"/>
                  </a:lnTo>
                  <a:lnTo>
                    <a:pt x="16" y="54"/>
                  </a:lnTo>
                  <a:lnTo>
                    <a:pt x="20" y="55"/>
                  </a:lnTo>
                  <a:lnTo>
                    <a:pt x="29" y="58"/>
                  </a:lnTo>
                  <a:lnTo>
                    <a:pt x="36" y="59"/>
                  </a:lnTo>
                  <a:lnTo>
                    <a:pt x="51" y="59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60" y="53"/>
                  </a:lnTo>
                  <a:lnTo>
                    <a:pt x="62" y="48"/>
                  </a:lnTo>
                  <a:lnTo>
                    <a:pt x="63" y="45"/>
                  </a:lnTo>
                  <a:lnTo>
                    <a:pt x="63" y="42"/>
                  </a:lnTo>
                  <a:lnTo>
                    <a:pt x="62" y="38"/>
                  </a:lnTo>
                  <a:lnTo>
                    <a:pt x="62" y="32"/>
                  </a:lnTo>
                  <a:lnTo>
                    <a:pt x="61" y="28"/>
                  </a:lnTo>
                  <a:lnTo>
                    <a:pt x="60" y="24"/>
                  </a:lnTo>
                  <a:lnTo>
                    <a:pt x="60" y="11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9" y="4"/>
                  </a:lnTo>
                  <a:lnTo>
                    <a:pt x="73" y="3"/>
                  </a:lnTo>
                  <a:lnTo>
                    <a:pt x="8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725868" y="5763919"/>
              <a:ext cx="328379" cy="490890"/>
            </a:xfrm>
            <a:custGeom>
              <a:avLst/>
              <a:gdLst/>
              <a:ahLst/>
              <a:cxnLst>
                <a:cxn ang="0">
                  <a:pos x="122" y="5"/>
                </a:cxn>
                <a:cxn ang="0">
                  <a:pos x="130" y="15"/>
                </a:cxn>
                <a:cxn ang="0">
                  <a:pos x="122" y="38"/>
                </a:cxn>
                <a:cxn ang="0">
                  <a:pos x="117" y="50"/>
                </a:cxn>
                <a:cxn ang="0">
                  <a:pos x="119" y="59"/>
                </a:cxn>
                <a:cxn ang="0">
                  <a:pos x="127" y="67"/>
                </a:cxn>
                <a:cxn ang="0">
                  <a:pos x="145" y="74"/>
                </a:cxn>
                <a:cxn ang="0">
                  <a:pos x="174" y="74"/>
                </a:cxn>
                <a:cxn ang="0">
                  <a:pos x="194" y="68"/>
                </a:cxn>
                <a:cxn ang="0">
                  <a:pos x="196" y="246"/>
                </a:cxn>
                <a:cxn ang="0">
                  <a:pos x="190" y="245"/>
                </a:cxn>
                <a:cxn ang="0">
                  <a:pos x="170" y="239"/>
                </a:cxn>
                <a:cxn ang="0">
                  <a:pos x="140" y="230"/>
                </a:cxn>
                <a:cxn ang="0">
                  <a:pos x="125" y="234"/>
                </a:cxn>
                <a:cxn ang="0">
                  <a:pos x="121" y="248"/>
                </a:cxn>
                <a:cxn ang="0">
                  <a:pos x="129" y="266"/>
                </a:cxn>
                <a:cxn ang="0">
                  <a:pos x="130" y="281"/>
                </a:cxn>
                <a:cxn ang="0">
                  <a:pos x="121" y="291"/>
                </a:cxn>
                <a:cxn ang="0">
                  <a:pos x="106" y="293"/>
                </a:cxn>
                <a:cxn ang="0">
                  <a:pos x="92" y="291"/>
                </a:cxn>
                <a:cxn ang="0">
                  <a:pos x="86" y="286"/>
                </a:cxn>
                <a:cxn ang="0">
                  <a:pos x="84" y="277"/>
                </a:cxn>
                <a:cxn ang="0">
                  <a:pos x="85" y="253"/>
                </a:cxn>
                <a:cxn ang="0">
                  <a:pos x="83" y="239"/>
                </a:cxn>
                <a:cxn ang="0">
                  <a:pos x="62" y="230"/>
                </a:cxn>
                <a:cxn ang="0">
                  <a:pos x="12" y="240"/>
                </a:cxn>
                <a:cxn ang="0">
                  <a:pos x="8" y="208"/>
                </a:cxn>
                <a:cxn ang="0">
                  <a:pos x="9" y="186"/>
                </a:cxn>
                <a:cxn ang="0">
                  <a:pos x="17" y="178"/>
                </a:cxn>
                <a:cxn ang="0">
                  <a:pos x="37" y="180"/>
                </a:cxn>
                <a:cxn ang="0">
                  <a:pos x="48" y="182"/>
                </a:cxn>
                <a:cxn ang="0">
                  <a:pos x="63" y="181"/>
                </a:cxn>
                <a:cxn ang="0">
                  <a:pos x="69" y="176"/>
                </a:cxn>
                <a:cxn ang="0">
                  <a:pos x="71" y="156"/>
                </a:cxn>
                <a:cxn ang="0">
                  <a:pos x="66" y="142"/>
                </a:cxn>
                <a:cxn ang="0">
                  <a:pos x="56" y="127"/>
                </a:cxn>
                <a:cxn ang="0">
                  <a:pos x="30" y="131"/>
                </a:cxn>
                <a:cxn ang="0">
                  <a:pos x="12" y="131"/>
                </a:cxn>
                <a:cxn ang="0">
                  <a:pos x="4" y="123"/>
                </a:cxn>
                <a:cxn ang="0">
                  <a:pos x="0" y="106"/>
                </a:cxn>
                <a:cxn ang="0">
                  <a:pos x="11" y="67"/>
                </a:cxn>
                <a:cxn ang="0">
                  <a:pos x="45" y="70"/>
                </a:cxn>
                <a:cxn ang="0">
                  <a:pos x="76" y="67"/>
                </a:cxn>
                <a:cxn ang="0">
                  <a:pos x="84" y="55"/>
                </a:cxn>
                <a:cxn ang="0">
                  <a:pos x="83" y="21"/>
                </a:cxn>
                <a:cxn ang="0">
                  <a:pos x="91" y="4"/>
                </a:cxn>
              </a:cxnLst>
              <a:rect l="0" t="0" r="r" b="b"/>
              <a:pathLst>
                <a:path w="196" h="293">
                  <a:moveTo>
                    <a:pt x="101" y="0"/>
                  </a:moveTo>
                  <a:lnTo>
                    <a:pt x="110" y="0"/>
                  </a:lnTo>
                  <a:lnTo>
                    <a:pt x="122" y="5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30" y="15"/>
                  </a:lnTo>
                  <a:lnTo>
                    <a:pt x="130" y="26"/>
                  </a:lnTo>
                  <a:lnTo>
                    <a:pt x="125" y="32"/>
                  </a:lnTo>
                  <a:lnTo>
                    <a:pt x="122" y="38"/>
                  </a:lnTo>
                  <a:lnTo>
                    <a:pt x="119" y="44"/>
                  </a:lnTo>
                  <a:lnTo>
                    <a:pt x="118" y="47"/>
                  </a:lnTo>
                  <a:lnTo>
                    <a:pt x="117" y="50"/>
                  </a:lnTo>
                  <a:lnTo>
                    <a:pt x="117" y="53"/>
                  </a:lnTo>
                  <a:lnTo>
                    <a:pt x="118" y="56"/>
                  </a:lnTo>
                  <a:lnTo>
                    <a:pt x="119" y="59"/>
                  </a:lnTo>
                  <a:lnTo>
                    <a:pt x="122" y="62"/>
                  </a:lnTo>
                  <a:lnTo>
                    <a:pt x="124" y="64"/>
                  </a:lnTo>
                  <a:lnTo>
                    <a:pt x="127" y="67"/>
                  </a:lnTo>
                  <a:lnTo>
                    <a:pt x="131" y="68"/>
                  </a:lnTo>
                  <a:lnTo>
                    <a:pt x="134" y="70"/>
                  </a:lnTo>
                  <a:lnTo>
                    <a:pt x="145" y="74"/>
                  </a:lnTo>
                  <a:lnTo>
                    <a:pt x="155" y="75"/>
                  </a:lnTo>
                  <a:lnTo>
                    <a:pt x="165" y="75"/>
                  </a:lnTo>
                  <a:lnTo>
                    <a:pt x="174" y="74"/>
                  </a:lnTo>
                  <a:lnTo>
                    <a:pt x="182" y="72"/>
                  </a:lnTo>
                  <a:lnTo>
                    <a:pt x="189" y="70"/>
                  </a:lnTo>
                  <a:lnTo>
                    <a:pt x="194" y="68"/>
                  </a:lnTo>
                  <a:lnTo>
                    <a:pt x="195" y="67"/>
                  </a:lnTo>
                  <a:lnTo>
                    <a:pt x="196" y="67"/>
                  </a:lnTo>
                  <a:lnTo>
                    <a:pt x="196" y="246"/>
                  </a:lnTo>
                  <a:lnTo>
                    <a:pt x="195" y="246"/>
                  </a:lnTo>
                  <a:lnTo>
                    <a:pt x="193" y="245"/>
                  </a:lnTo>
                  <a:lnTo>
                    <a:pt x="190" y="245"/>
                  </a:lnTo>
                  <a:lnTo>
                    <a:pt x="183" y="243"/>
                  </a:lnTo>
                  <a:lnTo>
                    <a:pt x="178" y="242"/>
                  </a:lnTo>
                  <a:lnTo>
                    <a:pt x="170" y="239"/>
                  </a:lnTo>
                  <a:lnTo>
                    <a:pt x="161" y="236"/>
                  </a:lnTo>
                  <a:lnTo>
                    <a:pt x="150" y="232"/>
                  </a:lnTo>
                  <a:lnTo>
                    <a:pt x="140" y="230"/>
                  </a:lnTo>
                  <a:lnTo>
                    <a:pt x="132" y="230"/>
                  </a:lnTo>
                  <a:lnTo>
                    <a:pt x="129" y="231"/>
                  </a:lnTo>
                  <a:lnTo>
                    <a:pt x="125" y="234"/>
                  </a:lnTo>
                  <a:lnTo>
                    <a:pt x="123" y="236"/>
                  </a:lnTo>
                  <a:lnTo>
                    <a:pt x="121" y="240"/>
                  </a:lnTo>
                  <a:lnTo>
                    <a:pt x="121" y="248"/>
                  </a:lnTo>
                  <a:lnTo>
                    <a:pt x="123" y="255"/>
                  </a:lnTo>
                  <a:lnTo>
                    <a:pt x="126" y="262"/>
                  </a:lnTo>
                  <a:lnTo>
                    <a:pt x="129" y="266"/>
                  </a:lnTo>
                  <a:lnTo>
                    <a:pt x="130" y="270"/>
                  </a:lnTo>
                  <a:lnTo>
                    <a:pt x="131" y="276"/>
                  </a:lnTo>
                  <a:lnTo>
                    <a:pt x="130" y="281"/>
                  </a:lnTo>
                  <a:lnTo>
                    <a:pt x="129" y="284"/>
                  </a:lnTo>
                  <a:lnTo>
                    <a:pt x="124" y="289"/>
                  </a:lnTo>
                  <a:lnTo>
                    <a:pt x="121" y="291"/>
                  </a:lnTo>
                  <a:lnTo>
                    <a:pt x="116" y="292"/>
                  </a:lnTo>
                  <a:lnTo>
                    <a:pt x="110" y="292"/>
                  </a:lnTo>
                  <a:lnTo>
                    <a:pt x="106" y="293"/>
                  </a:lnTo>
                  <a:lnTo>
                    <a:pt x="98" y="293"/>
                  </a:lnTo>
                  <a:lnTo>
                    <a:pt x="95" y="292"/>
                  </a:lnTo>
                  <a:lnTo>
                    <a:pt x="92" y="291"/>
                  </a:lnTo>
                  <a:lnTo>
                    <a:pt x="90" y="290"/>
                  </a:lnTo>
                  <a:lnTo>
                    <a:pt x="88" y="287"/>
                  </a:lnTo>
                  <a:lnTo>
                    <a:pt x="86" y="286"/>
                  </a:lnTo>
                  <a:lnTo>
                    <a:pt x="85" y="284"/>
                  </a:lnTo>
                  <a:lnTo>
                    <a:pt x="84" y="281"/>
                  </a:lnTo>
                  <a:lnTo>
                    <a:pt x="84" y="277"/>
                  </a:lnTo>
                  <a:lnTo>
                    <a:pt x="83" y="274"/>
                  </a:lnTo>
                  <a:lnTo>
                    <a:pt x="84" y="264"/>
                  </a:lnTo>
                  <a:lnTo>
                    <a:pt x="85" y="253"/>
                  </a:lnTo>
                  <a:lnTo>
                    <a:pt x="85" y="247"/>
                  </a:lnTo>
                  <a:lnTo>
                    <a:pt x="84" y="243"/>
                  </a:lnTo>
                  <a:lnTo>
                    <a:pt x="83" y="239"/>
                  </a:lnTo>
                  <a:lnTo>
                    <a:pt x="77" y="234"/>
                  </a:lnTo>
                  <a:lnTo>
                    <a:pt x="67" y="230"/>
                  </a:lnTo>
                  <a:lnTo>
                    <a:pt x="62" y="230"/>
                  </a:lnTo>
                  <a:lnTo>
                    <a:pt x="48" y="231"/>
                  </a:lnTo>
                  <a:lnTo>
                    <a:pt x="33" y="234"/>
                  </a:lnTo>
                  <a:lnTo>
                    <a:pt x="12" y="240"/>
                  </a:lnTo>
                  <a:lnTo>
                    <a:pt x="9" y="231"/>
                  </a:lnTo>
                  <a:lnTo>
                    <a:pt x="9" y="221"/>
                  </a:lnTo>
                  <a:lnTo>
                    <a:pt x="8" y="208"/>
                  </a:lnTo>
                  <a:lnTo>
                    <a:pt x="7" y="197"/>
                  </a:lnTo>
                  <a:lnTo>
                    <a:pt x="8" y="189"/>
                  </a:lnTo>
                  <a:lnTo>
                    <a:pt x="9" y="186"/>
                  </a:lnTo>
                  <a:lnTo>
                    <a:pt x="12" y="181"/>
                  </a:lnTo>
                  <a:lnTo>
                    <a:pt x="13" y="180"/>
                  </a:lnTo>
                  <a:lnTo>
                    <a:pt x="17" y="178"/>
                  </a:lnTo>
                  <a:lnTo>
                    <a:pt x="27" y="178"/>
                  </a:lnTo>
                  <a:lnTo>
                    <a:pt x="31" y="179"/>
                  </a:lnTo>
                  <a:lnTo>
                    <a:pt x="37" y="180"/>
                  </a:lnTo>
                  <a:lnTo>
                    <a:pt x="40" y="181"/>
                  </a:lnTo>
                  <a:lnTo>
                    <a:pt x="45" y="182"/>
                  </a:lnTo>
                  <a:lnTo>
                    <a:pt x="48" y="182"/>
                  </a:lnTo>
                  <a:lnTo>
                    <a:pt x="52" y="183"/>
                  </a:lnTo>
                  <a:lnTo>
                    <a:pt x="56" y="183"/>
                  </a:lnTo>
                  <a:lnTo>
                    <a:pt x="63" y="181"/>
                  </a:lnTo>
                  <a:lnTo>
                    <a:pt x="66" y="180"/>
                  </a:lnTo>
                  <a:lnTo>
                    <a:pt x="67" y="178"/>
                  </a:lnTo>
                  <a:lnTo>
                    <a:pt x="69" y="176"/>
                  </a:lnTo>
                  <a:lnTo>
                    <a:pt x="70" y="174"/>
                  </a:lnTo>
                  <a:lnTo>
                    <a:pt x="71" y="171"/>
                  </a:lnTo>
                  <a:lnTo>
                    <a:pt x="71" y="156"/>
                  </a:lnTo>
                  <a:lnTo>
                    <a:pt x="70" y="151"/>
                  </a:lnTo>
                  <a:lnTo>
                    <a:pt x="68" y="148"/>
                  </a:lnTo>
                  <a:lnTo>
                    <a:pt x="66" y="142"/>
                  </a:lnTo>
                  <a:lnTo>
                    <a:pt x="63" y="134"/>
                  </a:lnTo>
                  <a:lnTo>
                    <a:pt x="60" y="128"/>
                  </a:lnTo>
                  <a:lnTo>
                    <a:pt x="56" y="127"/>
                  </a:lnTo>
                  <a:lnTo>
                    <a:pt x="52" y="126"/>
                  </a:lnTo>
                  <a:lnTo>
                    <a:pt x="46" y="126"/>
                  </a:lnTo>
                  <a:lnTo>
                    <a:pt x="30" y="131"/>
                  </a:lnTo>
                  <a:lnTo>
                    <a:pt x="19" y="133"/>
                  </a:lnTo>
                  <a:lnTo>
                    <a:pt x="14" y="132"/>
                  </a:lnTo>
                  <a:lnTo>
                    <a:pt x="12" y="131"/>
                  </a:lnTo>
                  <a:lnTo>
                    <a:pt x="8" y="128"/>
                  </a:lnTo>
                  <a:lnTo>
                    <a:pt x="6" y="126"/>
                  </a:lnTo>
                  <a:lnTo>
                    <a:pt x="4" y="123"/>
                  </a:lnTo>
                  <a:lnTo>
                    <a:pt x="1" y="118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1" y="98"/>
                  </a:lnTo>
                  <a:lnTo>
                    <a:pt x="5" y="84"/>
                  </a:lnTo>
                  <a:lnTo>
                    <a:pt x="11" y="67"/>
                  </a:lnTo>
                  <a:lnTo>
                    <a:pt x="19" y="68"/>
                  </a:lnTo>
                  <a:lnTo>
                    <a:pt x="31" y="69"/>
                  </a:lnTo>
                  <a:lnTo>
                    <a:pt x="45" y="70"/>
                  </a:lnTo>
                  <a:lnTo>
                    <a:pt x="59" y="70"/>
                  </a:lnTo>
                  <a:lnTo>
                    <a:pt x="69" y="69"/>
                  </a:lnTo>
                  <a:lnTo>
                    <a:pt x="76" y="67"/>
                  </a:lnTo>
                  <a:lnTo>
                    <a:pt x="80" y="62"/>
                  </a:lnTo>
                  <a:lnTo>
                    <a:pt x="83" y="59"/>
                  </a:lnTo>
                  <a:lnTo>
                    <a:pt x="84" y="55"/>
                  </a:lnTo>
                  <a:lnTo>
                    <a:pt x="84" y="34"/>
                  </a:lnTo>
                  <a:lnTo>
                    <a:pt x="83" y="29"/>
                  </a:lnTo>
                  <a:lnTo>
                    <a:pt x="83" y="21"/>
                  </a:lnTo>
                  <a:lnTo>
                    <a:pt x="84" y="18"/>
                  </a:lnTo>
                  <a:lnTo>
                    <a:pt x="88" y="6"/>
                  </a:lnTo>
                  <a:lnTo>
                    <a:pt x="91" y="4"/>
                  </a:lnTo>
                  <a:lnTo>
                    <a:pt x="10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551629" y="5236168"/>
              <a:ext cx="425551" cy="423876"/>
            </a:xfrm>
            <a:custGeom>
              <a:avLst/>
              <a:gdLst/>
              <a:ahLst/>
              <a:cxnLst>
                <a:cxn ang="0">
                  <a:pos x="127" y="1"/>
                </a:cxn>
                <a:cxn ang="0">
                  <a:pos x="136" y="5"/>
                </a:cxn>
                <a:cxn ang="0">
                  <a:pos x="140" y="19"/>
                </a:cxn>
                <a:cxn ang="0">
                  <a:pos x="132" y="46"/>
                </a:cxn>
                <a:cxn ang="0">
                  <a:pos x="132" y="63"/>
                </a:cxn>
                <a:cxn ang="0">
                  <a:pos x="160" y="63"/>
                </a:cxn>
                <a:cxn ang="0">
                  <a:pos x="176" y="47"/>
                </a:cxn>
                <a:cxn ang="0">
                  <a:pos x="174" y="31"/>
                </a:cxn>
                <a:cxn ang="0">
                  <a:pos x="168" y="14"/>
                </a:cxn>
                <a:cxn ang="0">
                  <a:pos x="172" y="8"/>
                </a:cxn>
                <a:cxn ang="0">
                  <a:pos x="184" y="8"/>
                </a:cxn>
                <a:cxn ang="0">
                  <a:pos x="228" y="22"/>
                </a:cxn>
                <a:cxn ang="0">
                  <a:pos x="245" y="27"/>
                </a:cxn>
                <a:cxn ang="0">
                  <a:pos x="254" y="31"/>
                </a:cxn>
                <a:cxn ang="0">
                  <a:pos x="252" y="246"/>
                </a:cxn>
                <a:cxn ang="0">
                  <a:pos x="237" y="250"/>
                </a:cxn>
                <a:cxn ang="0">
                  <a:pos x="212" y="253"/>
                </a:cxn>
                <a:cxn ang="0">
                  <a:pos x="187" y="246"/>
                </a:cxn>
                <a:cxn ang="0">
                  <a:pos x="175" y="227"/>
                </a:cxn>
                <a:cxn ang="0">
                  <a:pos x="181" y="215"/>
                </a:cxn>
                <a:cxn ang="0">
                  <a:pos x="188" y="194"/>
                </a:cxn>
                <a:cxn ang="0">
                  <a:pos x="180" y="182"/>
                </a:cxn>
                <a:cxn ang="0">
                  <a:pos x="158" y="178"/>
                </a:cxn>
                <a:cxn ang="0">
                  <a:pos x="147" y="184"/>
                </a:cxn>
                <a:cxn ang="0">
                  <a:pos x="142" y="192"/>
                </a:cxn>
                <a:cxn ang="0">
                  <a:pos x="141" y="211"/>
                </a:cxn>
                <a:cxn ang="0">
                  <a:pos x="140" y="238"/>
                </a:cxn>
                <a:cxn ang="0">
                  <a:pos x="126" y="247"/>
                </a:cxn>
                <a:cxn ang="0">
                  <a:pos x="89" y="247"/>
                </a:cxn>
                <a:cxn ang="0">
                  <a:pos x="72" y="233"/>
                </a:cxn>
                <a:cxn ang="0">
                  <a:pos x="78" y="207"/>
                </a:cxn>
                <a:cxn ang="0">
                  <a:pos x="79" y="167"/>
                </a:cxn>
                <a:cxn ang="0">
                  <a:pos x="77" y="153"/>
                </a:cxn>
                <a:cxn ang="0">
                  <a:pos x="66" y="147"/>
                </a:cxn>
                <a:cxn ang="0">
                  <a:pos x="44" y="158"/>
                </a:cxn>
                <a:cxn ang="0">
                  <a:pos x="23" y="158"/>
                </a:cxn>
                <a:cxn ang="0">
                  <a:pos x="5" y="147"/>
                </a:cxn>
                <a:cxn ang="0">
                  <a:pos x="0" y="138"/>
                </a:cxn>
                <a:cxn ang="0">
                  <a:pos x="3" y="121"/>
                </a:cxn>
                <a:cxn ang="0">
                  <a:pos x="11" y="111"/>
                </a:cxn>
                <a:cxn ang="0">
                  <a:pos x="40" y="109"/>
                </a:cxn>
                <a:cxn ang="0">
                  <a:pos x="66" y="107"/>
                </a:cxn>
                <a:cxn ang="0">
                  <a:pos x="78" y="99"/>
                </a:cxn>
                <a:cxn ang="0">
                  <a:pos x="73" y="55"/>
                </a:cxn>
                <a:cxn ang="0">
                  <a:pos x="71" y="40"/>
                </a:cxn>
                <a:cxn ang="0">
                  <a:pos x="70" y="25"/>
                </a:cxn>
                <a:cxn ang="0">
                  <a:pos x="74" y="14"/>
                </a:cxn>
                <a:cxn ang="0">
                  <a:pos x="117" y="0"/>
                </a:cxn>
              </a:cxnLst>
              <a:rect l="0" t="0" r="r" b="b"/>
              <a:pathLst>
                <a:path w="254" h="253">
                  <a:moveTo>
                    <a:pt x="117" y="0"/>
                  </a:moveTo>
                  <a:lnTo>
                    <a:pt x="123" y="0"/>
                  </a:lnTo>
                  <a:lnTo>
                    <a:pt x="127" y="1"/>
                  </a:lnTo>
                  <a:lnTo>
                    <a:pt x="131" y="1"/>
                  </a:lnTo>
                  <a:lnTo>
                    <a:pt x="134" y="3"/>
                  </a:lnTo>
                  <a:lnTo>
                    <a:pt x="136" y="5"/>
                  </a:lnTo>
                  <a:lnTo>
                    <a:pt x="139" y="8"/>
                  </a:lnTo>
                  <a:lnTo>
                    <a:pt x="141" y="15"/>
                  </a:lnTo>
                  <a:lnTo>
                    <a:pt x="140" y="19"/>
                  </a:lnTo>
                  <a:lnTo>
                    <a:pt x="139" y="25"/>
                  </a:lnTo>
                  <a:lnTo>
                    <a:pt x="134" y="37"/>
                  </a:lnTo>
                  <a:lnTo>
                    <a:pt x="132" y="46"/>
                  </a:lnTo>
                  <a:lnTo>
                    <a:pt x="131" y="49"/>
                  </a:lnTo>
                  <a:lnTo>
                    <a:pt x="131" y="61"/>
                  </a:lnTo>
                  <a:lnTo>
                    <a:pt x="132" y="63"/>
                  </a:lnTo>
                  <a:lnTo>
                    <a:pt x="136" y="65"/>
                  </a:lnTo>
                  <a:lnTo>
                    <a:pt x="151" y="65"/>
                  </a:lnTo>
                  <a:lnTo>
                    <a:pt x="160" y="63"/>
                  </a:lnTo>
                  <a:lnTo>
                    <a:pt x="171" y="56"/>
                  </a:lnTo>
                  <a:lnTo>
                    <a:pt x="174" y="51"/>
                  </a:lnTo>
                  <a:lnTo>
                    <a:pt x="176" y="47"/>
                  </a:lnTo>
                  <a:lnTo>
                    <a:pt x="176" y="41"/>
                  </a:lnTo>
                  <a:lnTo>
                    <a:pt x="175" y="34"/>
                  </a:lnTo>
                  <a:lnTo>
                    <a:pt x="174" y="31"/>
                  </a:lnTo>
                  <a:lnTo>
                    <a:pt x="172" y="26"/>
                  </a:lnTo>
                  <a:lnTo>
                    <a:pt x="168" y="16"/>
                  </a:lnTo>
                  <a:lnTo>
                    <a:pt x="168" y="14"/>
                  </a:lnTo>
                  <a:lnTo>
                    <a:pt x="170" y="13"/>
                  </a:lnTo>
                  <a:lnTo>
                    <a:pt x="170" y="10"/>
                  </a:lnTo>
                  <a:lnTo>
                    <a:pt x="172" y="8"/>
                  </a:lnTo>
                  <a:lnTo>
                    <a:pt x="174" y="7"/>
                  </a:lnTo>
                  <a:lnTo>
                    <a:pt x="181" y="7"/>
                  </a:lnTo>
                  <a:lnTo>
                    <a:pt x="184" y="8"/>
                  </a:lnTo>
                  <a:lnTo>
                    <a:pt x="194" y="10"/>
                  </a:lnTo>
                  <a:lnTo>
                    <a:pt x="205" y="14"/>
                  </a:lnTo>
                  <a:lnTo>
                    <a:pt x="228" y="22"/>
                  </a:lnTo>
                  <a:lnTo>
                    <a:pt x="235" y="24"/>
                  </a:lnTo>
                  <a:lnTo>
                    <a:pt x="241" y="26"/>
                  </a:lnTo>
                  <a:lnTo>
                    <a:pt x="245" y="27"/>
                  </a:lnTo>
                  <a:lnTo>
                    <a:pt x="249" y="29"/>
                  </a:lnTo>
                  <a:lnTo>
                    <a:pt x="253" y="31"/>
                  </a:lnTo>
                  <a:lnTo>
                    <a:pt x="254" y="31"/>
                  </a:lnTo>
                  <a:lnTo>
                    <a:pt x="254" y="245"/>
                  </a:lnTo>
                  <a:lnTo>
                    <a:pt x="253" y="245"/>
                  </a:lnTo>
                  <a:lnTo>
                    <a:pt x="252" y="246"/>
                  </a:lnTo>
                  <a:lnTo>
                    <a:pt x="250" y="247"/>
                  </a:lnTo>
                  <a:lnTo>
                    <a:pt x="246" y="248"/>
                  </a:lnTo>
                  <a:lnTo>
                    <a:pt x="237" y="250"/>
                  </a:lnTo>
                  <a:lnTo>
                    <a:pt x="231" y="251"/>
                  </a:lnTo>
                  <a:lnTo>
                    <a:pt x="222" y="253"/>
                  </a:lnTo>
                  <a:lnTo>
                    <a:pt x="212" y="253"/>
                  </a:lnTo>
                  <a:lnTo>
                    <a:pt x="202" y="251"/>
                  </a:lnTo>
                  <a:lnTo>
                    <a:pt x="192" y="248"/>
                  </a:lnTo>
                  <a:lnTo>
                    <a:pt x="187" y="246"/>
                  </a:lnTo>
                  <a:lnTo>
                    <a:pt x="176" y="235"/>
                  </a:lnTo>
                  <a:lnTo>
                    <a:pt x="175" y="233"/>
                  </a:lnTo>
                  <a:lnTo>
                    <a:pt x="175" y="227"/>
                  </a:lnTo>
                  <a:lnTo>
                    <a:pt x="178" y="221"/>
                  </a:lnTo>
                  <a:lnTo>
                    <a:pt x="179" y="218"/>
                  </a:lnTo>
                  <a:lnTo>
                    <a:pt x="181" y="215"/>
                  </a:lnTo>
                  <a:lnTo>
                    <a:pt x="186" y="206"/>
                  </a:lnTo>
                  <a:lnTo>
                    <a:pt x="188" y="200"/>
                  </a:lnTo>
                  <a:lnTo>
                    <a:pt x="188" y="194"/>
                  </a:lnTo>
                  <a:lnTo>
                    <a:pt x="186" y="190"/>
                  </a:lnTo>
                  <a:lnTo>
                    <a:pt x="184" y="186"/>
                  </a:lnTo>
                  <a:lnTo>
                    <a:pt x="180" y="182"/>
                  </a:lnTo>
                  <a:lnTo>
                    <a:pt x="176" y="181"/>
                  </a:lnTo>
                  <a:lnTo>
                    <a:pt x="167" y="178"/>
                  </a:lnTo>
                  <a:lnTo>
                    <a:pt x="158" y="178"/>
                  </a:lnTo>
                  <a:lnTo>
                    <a:pt x="156" y="179"/>
                  </a:lnTo>
                  <a:lnTo>
                    <a:pt x="149" y="182"/>
                  </a:lnTo>
                  <a:lnTo>
                    <a:pt x="147" y="184"/>
                  </a:lnTo>
                  <a:lnTo>
                    <a:pt x="145" y="186"/>
                  </a:lnTo>
                  <a:lnTo>
                    <a:pt x="143" y="190"/>
                  </a:lnTo>
                  <a:lnTo>
                    <a:pt x="142" y="192"/>
                  </a:lnTo>
                  <a:lnTo>
                    <a:pt x="142" y="195"/>
                  </a:lnTo>
                  <a:lnTo>
                    <a:pt x="141" y="199"/>
                  </a:lnTo>
                  <a:lnTo>
                    <a:pt x="141" y="211"/>
                  </a:lnTo>
                  <a:lnTo>
                    <a:pt x="142" y="219"/>
                  </a:lnTo>
                  <a:lnTo>
                    <a:pt x="142" y="231"/>
                  </a:lnTo>
                  <a:lnTo>
                    <a:pt x="140" y="238"/>
                  </a:lnTo>
                  <a:lnTo>
                    <a:pt x="139" y="240"/>
                  </a:lnTo>
                  <a:lnTo>
                    <a:pt x="135" y="242"/>
                  </a:lnTo>
                  <a:lnTo>
                    <a:pt x="126" y="247"/>
                  </a:lnTo>
                  <a:lnTo>
                    <a:pt x="117" y="248"/>
                  </a:lnTo>
                  <a:lnTo>
                    <a:pt x="103" y="248"/>
                  </a:lnTo>
                  <a:lnTo>
                    <a:pt x="89" y="247"/>
                  </a:lnTo>
                  <a:lnTo>
                    <a:pt x="77" y="246"/>
                  </a:lnTo>
                  <a:lnTo>
                    <a:pt x="69" y="245"/>
                  </a:lnTo>
                  <a:lnTo>
                    <a:pt x="72" y="233"/>
                  </a:lnTo>
                  <a:lnTo>
                    <a:pt x="74" y="223"/>
                  </a:lnTo>
                  <a:lnTo>
                    <a:pt x="77" y="215"/>
                  </a:lnTo>
                  <a:lnTo>
                    <a:pt x="78" y="207"/>
                  </a:lnTo>
                  <a:lnTo>
                    <a:pt x="78" y="187"/>
                  </a:lnTo>
                  <a:lnTo>
                    <a:pt x="79" y="176"/>
                  </a:lnTo>
                  <a:lnTo>
                    <a:pt x="79" y="167"/>
                  </a:lnTo>
                  <a:lnTo>
                    <a:pt x="78" y="161"/>
                  </a:lnTo>
                  <a:lnTo>
                    <a:pt x="78" y="157"/>
                  </a:lnTo>
                  <a:lnTo>
                    <a:pt x="77" y="153"/>
                  </a:lnTo>
                  <a:lnTo>
                    <a:pt x="74" y="149"/>
                  </a:lnTo>
                  <a:lnTo>
                    <a:pt x="72" y="147"/>
                  </a:lnTo>
                  <a:lnTo>
                    <a:pt x="66" y="147"/>
                  </a:lnTo>
                  <a:lnTo>
                    <a:pt x="63" y="149"/>
                  </a:lnTo>
                  <a:lnTo>
                    <a:pt x="54" y="153"/>
                  </a:lnTo>
                  <a:lnTo>
                    <a:pt x="44" y="158"/>
                  </a:lnTo>
                  <a:lnTo>
                    <a:pt x="32" y="159"/>
                  </a:lnTo>
                  <a:lnTo>
                    <a:pt x="28" y="159"/>
                  </a:lnTo>
                  <a:lnTo>
                    <a:pt x="23" y="158"/>
                  </a:lnTo>
                  <a:lnTo>
                    <a:pt x="18" y="155"/>
                  </a:lnTo>
                  <a:lnTo>
                    <a:pt x="15" y="154"/>
                  </a:lnTo>
                  <a:lnTo>
                    <a:pt x="5" y="147"/>
                  </a:lnTo>
                  <a:lnTo>
                    <a:pt x="2" y="144"/>
                  </a:lnTo>
                  <a:lnTo>
                    <a:pt x="1" y="142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2" y="127"/>
                  </a:lnTo>
                  <a:lnTo>
                    <a:pt x="3" y="121"/>
                  </a:lnTo>
                  <a:lnTo>
                    <a:pt x="6" y="118"/>
                  </a:lnTo>
                  <a:lnTo>
                    <a:pt x="7" y="115"/>
                  </a:lnTo>
                  <a:lnTo>
                    <a:pt x="11" y="111"/>
                  </a:lnTo>
                  <a:lnTo>
                    <a:pt x="22" y="107"/>
                  </a:lnTo>
                  <a:lnTo>
                    <a:pt x="31" y="107"/>
                  </a:lnTo>
                  <a:lnTo>
                    <a:pt x="40" y="109"/>
                  </a:lnTo>
                  <a:lnTo>
                    <a:pt x="48" y="110"/>
                  </a:lnTo>
                  <a:lnTo>
                    <a:pt x="57" y="110"/>
                  </a:lnTo>
                  <a:lnTo>
                    <a:pt x="66" y="107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78" y="99"/>
                  </a:lnTo>
                  <a:lnTo>
                    <a:pt x="80" y="90"/>
                  </a:lnTo>
                  <a:lnTo>
                    <a:pt x="76" y="65"/>
                  </a:lnTo>
                  <a:lnTo>
                    <a:pt x="73" y="55"/>
                  </a:lnTo>
                  <a:lnTo>
                    <a:pt x="72" y="50"/>
                  </a:lnTo>
                  <a:lnTo>
                    <a:pt x="72" y="42"/>
                  </a:lnTo>
                  <a:lnTo>
                    <a:pt x="71" y="40"/>
                  </a:lnTo>
                  <a:lnTo>
                    <a:pt x="71" y="30"/>
                  </a:lnTo>
                  <a:lnTo>
                    <a:pt x="70" y="29"/>
                  </a:lnTo>
                  <a:lnTo>
                    <a:pt x="70" y="25"/>
                  </a:lnTo>
                  <a:lnTo>
                    <a:pt x="69" y="23"/>
                  </a:lnTo>
                  <a:lnTo>
                    <a:pt x="68" y="17"/>
                  </a:lnTo>
                  <a:lnTo>
                    <a:pt x="74" y="14"/>
                  </a:lnTo>
                  <a:lnTo>
                    <a:pt x="91" y="7"/>
                  </a:lnTo>
                  <a:lnTo>
                    <a:pt x="110" y="1"/>
                  </a:lnTo>
                  <a:lnTo>
                    <a:pt x="11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469533" y="3188836"/>
              <a:ext cx="333404" cy="313299"/>
            </a:xfrm>
            <a:custGeom>
              <a:avLst/>
              <a:gdLst/>
              <a:ahLst/>
              <a:cxnLst>
                <a:cxn ang="0">
                  <a:pos x="199" y="0"/>
                </a:cxn>
                <a:cxn ang="0">
                  <a:pos x="198" y="174"/>
                </a:cxn>
                <a:cxn ang="0">
                  <a:pos x="196" y="175"/>
                </a:cxn>
                <a:cxn ang="0">
                  <a:pos x="192" y="176"/>
                </a:cxn>
                <a:cxn ang="0">
                  <a:pos x="189" y="177"/>
                </a:cxn>
                <a:cxn ang="0">
                  <a:pos x="174" y="183"/>
                </a:cxn>
                <a:cxn ang="0">
                  <a:pos x="165" y="186"/>
                </a:cxn>
                <a:cxn ang="0">
                  <a:pos x="159" y="187"/>
                </a:cxn>
                <a:cxn ang="0">
                  <a:pos x="153" y="186"/>
                </a:cxn>
                <a:cxn ang="0">
                  <a:pos x="146" y="181"/>
                </a:cxn>
                <a:cxn ang="0">
                  <a:pos x="145" y="169"/>
                </a:cxn>
                <a:cxn ang="0">
                  <a:pos x="148" y="163"/>
                </a:cxn>
                <a:cxn ang="0">
                  <a:pos x="151" y="155"/>
                </a:cxn>
                <a:cxn ang="0">
                  <a:pos x="153" y="145"/>
                </a:cxn>
                <a:cxn ang="0">
                  <a:pos x="153" y="133"/>
                </a:cxn>
                <a:cxn ang="0">
                  <a:pos x="145" y="121"/>
                </a:cxn>
                <a:cxn ang="0">
                  <a:pos x="137" y="118"/>
                </a:cxn>
                <a:cxn ang="0">
                  <a:pos x="130" y="117"/>
                </a:cxn>
                <a:cxn ang="0">
                  <a:pos x="117" y="126"/>
                </a:cxn>
                <a:cxn ang="0">
                  <a:pos x="115" y="151"/>
                </a:cxn>
                <a:cxn ang="0">
                  <a:pos x="110" y="159"/>
                </a:cxn>
                <a:cxn ang="0">
                  <a:pos x="98" y="160"/>
                </a:cxn>
                <a:cxn ang="0">
                  <a:pos x="52" y="150"/>
                </a:cxn>
                <a:cxn ang="0">
                  <a:pos x="32" y="149"/>
                </a:cxn>
                <a:cxn ang="0">
                  <a:pos x="41" y="121"/>
                </a:cxn>
                <a:cxn ang="0">
                  <a:pos x="44" y="114"/>
                </a:cxn>
                <a:cxn ang="0">
                  <a:pos x="46" y="105"/>
                </a:cxn>
                <a:cxn ang="0">
                  <a:pos x="43" y="102"/>
                </a:cxn>
                <a:cxn ang="0">
                  <a:pos x="40" y="98"/>
                </a:cxn>
                <a:cxn ang="0">
                  <a:pos x="28" y="99"/>
                </a:cxn>
                <a:cxn ang="0">
                  <a:pos x="19" y="103"/>
                </a:cxn>
                <a:cxn ang="0">
                  <a:pos x="6" y="101"/>
                </a:cxn>
                <a:cxn ang="0">
                  <a:pos x="1" y="89"/>
                </a:cxn>
                <a:cxn ang="0">
                  <a:pos x="0" y="75"/>
                </a:cxn>
                <a:cxn ang="0">
                  <a:pos x="2" y="70"/>
                </a:cxn>
                <a:cxn ang="0">
                  <a:pos x="6" y="67"/>
                </a:cxn>
                <a:cxn ang="0">
                  <a:pos x="9" y="65"/>
                </a:cxn>
                <a:cxn ang="0">
                  <a:pos x="19" y="66"/>
                </a:cxn>
                <a:cxn ang="0">
                  <a:pos x="25" y="67"/>
                </a:cxn>
                <a:cxn ang="0">
                  <a:pos x="31" y="65"/>
                </a:cxn>
                <a:cxn ang="0">
                  <a:pos x="35" y="57"/>
                </a:cxn>
                <a:cxn ang="0">
                  <a:pos x="34" y="48"/>
                </a:cxn>
                <a:cxn ang="0">
                  <a:pos x="35" y="8"/>
                </a:cxn>
              </a:cxnLst>
              <a:rect l="0" t="0" r="r" b="b"/>
              <a:pathLst>
                <a:path w="199" h="187">
                  <a:moveTo>
                    <a:pt x="35" y="0"/>
                  </a:moveTo>
                  <a:lnTo>
                    <a:pt x="199" y="0"/>
                  </a:lnTo>
                  <a:lnTo>
                    <a:pt x="199" y="135"/>
                  </a:lnTo>
                  <a:lnTo>
                    <a:pt x="198" y="174"/>
                  </a:lnTo>
                  <a:lnTo>
                    <a:pt x="197" y="174"/>
                  </a:lnTo>
                  <a:lnTo>
                    <a:pt x="196" y="175"/>
                  </a:lnTo>
                  <a:lnTo>
                    <a:pt x="194" y="175"/>
                  </a:lnTo>
                  <a:lnTo>
                    <a:pt x="192" y="176"/>
                  </a:lnTo>
                  <a:lnTo>
                    <a:pt x="191" y="176"/>
                  </a:lnTo>
                  <a:lnTo>
                    <a:pt x="189" y="177"/>
                  </a:lnTo>
                  <a:lnTo>
                    <a:pt x="178" y="181"/>
                  </a:lnTo>
                  <a:lnTo>
                    <a:pt x="174" y="183"/>
                  </a:lnTo>
                  <a:lnTo>
                    <a:pt x="168" y="185"/>
                  </a:lnTo>
                  <a:lnTo>
                    <a:pt x="165" y="186"/>
                  </a:lnTo>
                  <a:lnTo>
                    <a:pt x="162" y="187"/>
                  </a:lnTo>
                  <a:lnTo>
                    <a:pt x="159" y="187"/>
                  </a:lnTo>
                  <a:lnTo>
                    <a:pt x="157" y="186"/>
                  </a:lnTo>
                  <a:lnTo>
                    <a:pt x="153" y="186"/>
                  </a:lnTo>
                  <a:lnTo>
                    <a:pt x="151" y="185"/>
                  </a:lnTo>
                  <a:lnTo>
                    <a:pt x="146" y="181"/>
                  </a:lnTo>
                  <a:lnTo>
                    <a:pt x="145" y="177"/>
                  </a:lnTo>
                  <a:lnTo>
                    <a:pt x="145" y="169"/>
                  </a:lnTo>
                  <a:lnTo>
                    <a:pt x="146" y="166"/>
                  </a:lnTo>
                  <a:lnTo>
                    <a:pt x="148" y="163"/>
                  </a:lnTo>
                  <a:lnTo>
                    <a:pt x="149" y="160"/>
                  </a:lnTo>
                  <a:lnTo>
                    <a:pt x="151" y="155"/>
                  </a:lnTo>
                  <a:lnTo>
                    <a:pt x="152" y="151"/>
                  </a:lnTo>
                  <a:lnTo>
                    <a:pt x="153" y="145"/>
                  </a:lnTo>
                  <a:lnTo>
                    <a:pt x="154" y="138"/>
                  </a:lnTo>
                  <a:lnTo>
                    <a:pt x="153" y="133"/>
                  </a:lnTo>
                  <a:lnTo>
                    <a:pt x="150" y="126"/>
                  </a:lnTo>
                  <a:lnTo>
                    <a:pt x="145" y="121"/>
                  </a:lnTo>
                  <a:lnTo>
                    <a:pt x="142" y="120"/>
                  </a:lnTo>
                  <a:lnTo>
                    <a:pt x="137" y="118"/>
                  </a:lnTo>
                  <a:lnTo>
                    <a:pt x="134" y="117"/>
                  </a:lnTo>
                  <a:lnTo>
                    <a:pt x="130" y="117"/>
                  </a:lnTo>
                  <a:lnTo>
                    <a:pt x="121" y="119"/>
                  </a:lnTo>
                  <a:lnTo>
                    <a:pt x="117" y="126"/>
                  </a:lnTo>
                  <a:lnTo>
                    <a:pt x="115" y="131"/>
                  </a:lnTo>
                  <a:lnTo>
                    <a:pt x="115" y="151"/>
                  </a:lnTo>
                  <a:lnTo>
                    <a:pt x="113" y="155"/>
                  </a:lnTo>
                  <a:lnTo>
                    <a:pt x="110" y="159"/>
                  </a:lnTo>
                  <a:lnTo>
                    <a:pt x="107" y="160"/>
                  </a:lnTo>
                  <a:lnTo>
                    <a:pt x="98" y="160"/>
                  </a:lnTo>
                  <a:lnTo>
                    <a:pt x="71" y="153"/>
                  </a:lnTo>
                  <a:lnTo>
                    <a:pt x="52" y="150"/>
                  </a:lnTo>
                  <a:lnTo>
                    <a:pt x="43" y="149"/>
                  </a:lnTo>
                  <a:lnTo>
                    <a:pt x="32" y="149"/>
                  </a:lnTo>
                  <a:lnTo>
                    <a:pt x="36" y="130"/>
                  </a:lnTo>
                  <a:lnTo>
                    <a:pt x="41" y="121"/>
                  </a:lnTo>
                  <a:lnTo>
                    <a:pt x="42" y="118"/>
                  </a:lnTo>
                  <a:lnTo>
                    <a:pt x="44" y="114"/>
                  </a:lnTo>
                  <a:lnTo>
                    <a:pt x="46" y="111"/>
                  </a:lnTo>
                  <a:lnTo>
                    <a:pt x="46" y="105"/>
                  </a:lnTo>
                  <a:lnTo>
                    <a:pt x="44" y="103"/>
                  </a:lnTo>
                  <a:lnTo>
                    <a:pt x="43" y="102"/>
                  </a:lnTo>
                  <a:lnTo>
                    <a:pt x="42" y="99"/>
                  </a:lnTo>
                  <a:lnTo>
                    <a:pt x="40" y="98"/>
                  </a:lnTo>
                  <a:lnTo>
                    <a:pt x="32" y="98"/>
                  </a:lnTo>
                  <a:lnTo>
                    <a:pt x="28" y="99"/>
                  </a:lnTo>
                  <a:lnTo>
                    <a:pt x="24" y="101"/>
                  </a:lnTo>
                  <a:lnTo>
                    <a:pt x="19" y="103"/>
                  </a:lnTo>
                  <a:lnTo>
                    <a:pt x="10" y="103"/>
                  </a:lnTo>
                  <a:lnTo>
                    <a:pt x="6" y="101"/>
                  </a:lnTo>
                  <a:lnTo>
                    <a:pt x="3" y="96"/>
                  </a:lnTo>
                  <a:lnTo>
                    <a:pt x="1" y="89"/>
                  </a:lnTo>
                  <a:lnTo>
                    <a:pt x="0" y="85"/>
                  </a:lnTo>
                  <a:lnTo>
                    <a:pt x="0" y="75"/>
                  </a:lnTo>
                  <a:lnTo>
                    <a:pt x="1" y="72"/>
                  </a:lnTo>
                  <a:lnTo>
                    <a:pt x="2" y="70"/>
                  </a:lnTo>
                  <a:lnTo>
                    <a:pt x="3" y="69"/>
                  </a:lnTo>
                  <a:lnTo>
                    <a:pt x="6" y="67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17" y="65"/>
                  </a:lnTo>
                  <a:lnTo>
                    <a:pt x="19" y="66"/>
                  </a:lnTo>
                  <a:lnTo>
                    <a:pt x="22" y="66"/>
                  </a:lnTo>
                  <a:lnTo>
                    <a:pt x="25" y="67"/>
                  </a:lnTo>
                  <a:lnTo>
                    <a:pt x="28" y="67"/>
                  </a:lnTo>
                  <a:lnTo>
                    <a:pt x="31" y="65"/>
                  </a:lnTo>
                  <a:lnTo>
                    <a:pt x="33" y="64"/>
                  </a:lnTo>
                  <a:lnTo>
                    <a:pt x="35" y="57"/>
                  </a:lnTo>
                  <a:lnTo>
                    <a:pt x="35" y="51"/>
                  </a:lnTo>
                  <a:lnTo>
                    <a:pt x="34" y="48"/>
                  </a:lnTo>
                  <a:lnTo>
                    <a:pt x="34" y="10"/>
                  </a:lnTo>
                  <a:lnTo>
                    <a:pt x="35" y="8"/>
                  </a:lnTo>
                  <a:lnTo>
                    <a:pt x="3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436024" y="3656270"/>
              <a:ext cx="366912" cy="485864"/>
            </a:xfrm>
            <a:custGeom>
              <a:avLst/>
              <a:gdLst/>
              <a:ahLst/>
              <a:cxnLst>
                <a:cxn ang="0">
                  <a:pos x="149" y="0"/>
                </a:cxn>
                <a:cxn ang="0">
                  <a:pos x="157" y="3"/>
                </a:cxn>
                <a:cxn ang="0">
                  <a:pos x="164" y="13"/>
                </a:cxn>
                <a:cxn ang="0">
                  <a:pos x="162" y="25"/>
                </a:cxn>
                <a:cxn ang="0">
                  <a:pos x="157" y="34"/>
                </a:cxn>
                <a:cxn ang="0">
                  <a:pos x="151" y="42"/>
                </a:cxn>
                <a:cxn ang="0">
                  <a:pos x="150" y="48"/>
                </a:cxn>
                <a:cxn ang="0">
                  <a:pos x="157" y="64"/>
                </a:cxn>
                <a:cxn ang="0">
                  <a:pos x="166" y="74"/>
                </a:cxn>
                <a:cxn ang="0">
                  <a:pos x="178" y="80"/>
                </a:cxn>
                <a:cxn ang="0">
                  <a:pos x="208" y="82"/>
                </a:cxn>
                <a:cxn ang="0">
                  <a:pos x="214" y="81"/>
                </a:cxn>
                <a:cxn ang="0">
                  <a:pos x="218" y="80"/>
                </a:cxn>
                <a:cxn ang="0">
                  <a:pos x="218" y="238"/>
                </a:cxn>
                <a:cxn ang="0">
                  <a:pos x="211" y="237"/>
                </a:cxn>
                <a:cxn ang="0">
                  <a:pos x="197" y="235"/>
                </a:cxn>
                <a:cxn ang="0">
                  <a:pos x="187" y="237"/>
                </a:cxn>
                <a:cxn ang="0">
                  <a:pos x="174" y="240"/>
                </a:cxn>
                <a:cxn ang="0">
                  <a:pos x="170" y="246"/>
                </a:cxn>
                <a:cxn ang="0">
                  <a:pos x="169" y="254"/>
                </a:cxn>
                <a:cxn ang="0">
                  <a:pos x="171" y="259"/>
                </a:cxn>
                <a:cxn ang="0">
                  <a:pos x="176" y="270"/>
                </a:cxn>
                <a:cxn ang="0">
                  <a:pos x="177" y="278"/>
                </a:cxn>
                <a:cxn ang="0">
                  <a:pos x="170" y="285"/>
                </a:cxn>
                <a:cxn ang="0">
                  <a:pos x="163" y="288"/>
                </a:cxn>
                <a:cxn ang="0">
                  <a:pos x="149" y="290"/>
                </a:cxn>
                <a:cxn ang="0">
                  <a:pos x="141" y="285"/>
                </a:cxn>
                <a:cxn ang="0">
                  <a:pos x="139" y="279"/>
                </a:cxn>
                <a:cxn ang="0">
                  <a:pos x="140" y="261"/>
                </a:cxn>
                <a:cxn ang="0">
                  <a:pos x="137" y="240"/>
                </a:cxn>
                <a:cxn ang="0">
                  <a:pos x="130" y="235"/>
                </a:cxn>
                <a:cxn ang="0">
                  <a:pos x="122" y="234"/>
                </a:cxn>
                <a:cxn ang="0">
                  <a:pos x="77" y="239"/>
                </a:cxn>
                <a:cxn ang="0">
                  <a:pos x="46" y="246"/>
                </a:cxn>
                <a:cxn ang="0">
                  <a:pos x="38" y="247"/>
                </a:cxn>
                <a:cxn ang="0">
                  <a:pos x="39" y="241"/>
                </a:cxn>
                <a:cxn ang="0">
                  <a:pos x="47" y="216"/>
                </a:cxn>
                <a:cxn ang="0">
                  <a:pos x="52" y="198"/>
                </a:cxn>
                <a:cxn ang="0">
                  <a:pos x="53" y="181"/>
                </a:cxn>
                <a:cxn ang="0">
                  <a:pos x="52" y="177"/>
                </a:cxn>
                <a:cxn ang="0">
                  <a:pos x="45" y="170"/>
                </a:cxn>
                <a:cxn ang="0">
                  <a:pos x="34" y="174"/>
                </a:cxn>
                <a:cxn ang="0">
                  <a:pos x="24" y="176"/>
                </a:cxn>
                <a:cxn ang="0">
                  <a:pos x="17" y="174"/>
                </a:cxn>
                <a:cxn ang="0">
                  <a:pos x="7" y="165"/>
                </a:cxn>
                <a:cxn ang="0">
                  <a:pos x="0" y="149"/>
                </a:cxn>
                <a:cxn ang="0">
                  <a:pos x="1" y="142"/>
                </a:cxn>
                <a:cxn ang="0">
                  <a:pos x="7" y="139"/>
                </a:cxn>
                <a:cxn ang="0">
                  <a:pos x="26" y="143"/>
                </a:cxn>
                <a:cxn ang="0">
                  <a:pos x="36" y="145"/>
                </a:cxn>
                <a:cxn ang="0">
                  <a:pos x="43" y="141"/>
                </a:cxn>
                <a:cxn ang="0">
                  <a:pos x="46" y="136"/>
                </a:cxn>
                <a:cxn ang="0">
                  <a:pos x="47" y="129"/>
                </a:cxn>
                <a:cxn ang="0">
                  <a:pos x="48" y="120"/>
                </a:cxn>
                <a:cxn ang="0">
                  <a:pos x="50" y="99"/>
                </a:cxn>
                <a:cxn ang="0">
                  <a:pos x="47" y="71"/>
                </a:cxn>
                <a:cxn ang="0">
                  <a:pos x="58" y="66"/>
                </a:cxn>
                <a:cxn ang="0">
                  <a:pos x="79" y="59"/>
                </a:cxn>
                <a:cxn ang="0">
                  <a:pos x="92" y="56"/>
                </a:cxn>
                <a:cxn ang="0">
                  <a:pos x="122" y="46"/>
                </a:cxn>
                <a:cxn ang="0">
                  <a:pos x="130" y="33"/>
                </a:cxn>
                <a:cxn ang="0">
                  <a:pos x="133" y="17"/>
                </a:cxn>
                <a:cxn ang="0">
                  <a:pos x="137" y="6"/>
                </a:cxn>
              </a:cxnLst>
              <a:rect l="0" t="0" r="r" b="b"/>
              <a:pathLst>
                <a:path w="219" h="290">
                  <a:moveTo>
                    <a:pt x="142" y="0"/>
                  </a:moveTo>
                  <a:lnTo>
                    <a:pt x="149" y="0"/>
                  </a:lnTo>
                  <a:lnTo>
                    <a:pt x="154" y="1"/>
                  </a:lnTo>
                  <a:lnTo>
                    <a:pt x="157" y="3"/>
                  </a:lnTo>
                  <a:lnTo>
                    <a:pt x="162" y="8"/>
                  </a:lnTo>
                  <a:lnTo>
                    <a:pt x="164" y="13"/>
                  </a:lnTo>
                  <a:lnTo>
                    <a:pt x="164" y="21"/>
                  </a:lnTo>
                  <a:lnTo>
                    <a:pt x="162" y="25"/>
                  </a:lnTo>
                  <a:lnTo>
                    <a:pt x="160" y="32"/>
                  </a:lnTo>
                  <a:lnTo>
                    <a:pt x="157" y="34"/>
                  </a:lnTo>
                  <a:lnTo>
                    <a:pt x="155" y="35"/>
                  </a:lnTo>
                  <a:lnTo>
                    <a:pt x="151" y="42"/>
                  </a:lnTo>
                  <a:lnTo>
                    <a:pt x="150" y="46"/>
                  </a:lnTo>
                  <a:lnTo>
                    <a:pt x="150" y="48"/>
                  </a:lnTo>
                  <a:lnTo>
                    <a:pt x="154" y="58"/>
                  </a:lnTo>
                  <a:lnTo>
                    <a:pt x="157" y="64"/>
                  </a:lnTo>
                  <a:lnTo>
                    <a:pt x="162" y="71"/>
                  </a:lnTo>
                  <a:lnTo>
                    <a:pt x="166" y="74"/>
                  </a:lnTo>
                  <a:lnTo>
                    <a:pt x="172" y="78"/>
                  </a:lnTo>
                  <a:lnTo>
                    <a:pt x="178" y="80"/>
                  </a:lnTo>
                  <a:lnTo>
                    <a:pt x="187" y="82"/>
                  </a:lnTo>
                  <a:lnTo>
                    <a:pt x="208" y="82"/>
                  </a:lnTo>
                  <a:lnTo>
                    <a:pt x="212" y="81"/>
                  </a:lnTo>
                  <a:lnTo>
                    <a:pt x="214" y="81"/>
                  </a:lnTo>
                  <a:lnTo>
                    <a:pt x="217" y="80"/>
                  </a:lnTo>
                  <a:lnTo>
                    <a:pt x="218" y="80"/>
                  </a:lnTo>
                  <a:lnTo>
                    <a:pt x="219" y="238"/>
                  </a:lnTo>
                  <a:lnTo>
                    <a:pt x="218" y="238"/>
                  </a:lnTo>
                  <a:lnTo>
                    <a:pt x="218" y="237"/>
                  </a:lnTo>
                  <a:lnTo>
                    <a:pt x="211" y="237"/>
                  </a:lnTo>
                  <a:lnTo>
                    <a:pt x="209" y="235"/>
                  </a:lnTo>
                  <a:lnTo>
                    <a:pt x="197" y="235"/>
                  </a:lnTo>
                  <a:lnTo>
                    <a:pt x="193" y="237"/>
                  </a:lnTo>
                  <a:lnTo>
                    <a:pt x="187" y="237"/>
                  </a:lnTo>
                  <a:lnTo>
                    <a:pt x="181" y="238"/>
                  </a:lnTo>
                  <a:lnTo>
                    <a:pt x="174" y="240"/>
                  </a:lnTo>
                  <a:lnTo>
                    <a:pt x="172" y="242"/>
                  </a:lnTo>
                  <a:lnTo>
                    <a:pt x="170" y="246"/>
                  </a:lnTo>
                  <a:lnTo>
                    <a:pt x="169" y="249"/>
                  </a:lnTo>
                  <a:lnTo>
                    <a:pt x="169" y="254"/>
                  </a:lnTo>
                  <a:lnTo>
                    <a:pt x="170" y="256"/>
                  </a:lnTo>
                  <a:lnTo>
                    <a:pt x="171" y="259"/>
                  </a:lnTo>
                  <a:lnTo>
                    <a:pt x="173" y="264"/>
                  </a:lnTo>
                  <a:lnTo>
                    <a:pt x="176" y="270"/>
                  </a:lnTo>
                  <a:lnTo>
                    <a:pt x="177" y="272"/>
                  </a:lnTo>
                  <a:lnTo>
                    <a:pt x="177" y="278"/>
                  </a:lnTo>
                  <a:lnTo>
                    <a:pt x="174" y="282"/>
                  </a:lnTo>
                  <a:lnTo>
                    <a:pt x="170" y="285"/>
                  </a:lnTo>
                  <a:lnTo>
                    <a:pt x="166" y="286"/>
                  </a:lnTo>
                  <a:lnTo>
                    <a:pt x="163" y="288"/>
                  </a:lnTo>
                  <a:lnTo>
                    <a:pt x="156" y="290"/>
                  </a:lnTo>
                  <a:lnTo>
                    <a:pt x="149" y="290"/>
                  </a:lnTo>
                  <a:lnTo>
                    <a:pt x="142" y="287"/>
                  </a:lnTo>
                  <a:lnTo>
                    <a:pt x="141" y="285"/>
                  </a:lnTo>
                  <a:lnTo>
                    <a:pt x="140" y="281"/>
                  </a:lnTo>
                  <a:lnTo>
                    <a:pt x="139" y="279"/>
                  </a:lnTo>
                  <a:lnTo>
                    <a:pt x="139" y="264"/>
                  </a:lnTo>
                  <a:lnTo>
                    <a:pt x="140" y="261"/>
                  </a:lnTo>
                  <a:lnTo>
                    <a:pt x="140" y="247"/>
                  </a:lnTo>
                  <a:lnTo>
                    <a:pt x="137" y="240"/>
                  </a:lnTo>
                  <a:lnTo>
                    <a:pt x="134" y="238"/>
                  </a:lnTo>
                  <a:lnTo>
                    <a:pt x="130" y="235"/>
                  </a:lnTo>
                  <a:lnTo>
                    <a:pt x="126" y="234"/>
                  </a:lnTo>
                  <a:lnTo>
                    <a:pt x="122" y="234"/>
                  </a:lnTo>
                  <a:lnTo>
                    <a:pt x="101" y="235"/>
                  </a:lnTo>
                  <a:lnTo>
                    <a:pt x="77" y="239"/>
                  </a:lnTo>
                  <a:lnTo>
                    <a:pt x="53" y="245"/>
                  </a:lnTo>
                  <a:lnTo>
                    <a:pt x="46" y="246"/>
                  </a:lnTo>
                  <a:lnTo>
                    <a:pt x="38" y="248"/>
                  </a:lnTo>
                  <a:lnTo>
                    <a:pt x="38" y="247"/>
                  </a:lnTo>
                  <a:lnTo>
                    <a:pt x="39" y="245"/>
                  </a:lnTo>
                  <a:lnTo>
                    <a:pt x="39" y="241"/>
                  </a:lnTo>
                  <a:lnTo>
                    <a:pt x="40" y="238"/>
                  </a:lnTo>
                  <a:lnTo>
                    <a:pt x="47" y="216"/>
                  </a:lnTo>
                  <a:lnTo>
                    <a:pt x="50" y="206"/>
                  </a:lnTo>
                  <a:lnTo>
                    <a:pt x="52" y="198"/>
                  </a:lnTo>
                  <a:lnTo>
                    <a:pt x="53" y="193"/>
                  </a:lnTo>
                  <a:lnTo>
                    <a:pt x="53" y="181"/>
                  </a:lnTo>
                  <a:lnTo>
                    <a:pt x="52" y="178"/>
                  </a:lnTo>
                  <a:lnTo>
                    <a:pt x="52" y="177"/>
                  </a:lnTo>
                  <a:lnTo>
                    <a:pt x="50" y="173"/>
                  </a:lnTo>
                  <a:lnTo>
                    <a:pt x="45" y="170"/>
                  </a:lnTo>
                  <a:lnTo>
                    <a:pt x="38" y="173"/>
                  </a:lnTo>
                  <a:lnTo>
                    <a:pt x="34" y="174"/>
                  </a:lnTo>
                  <a:lnTo>
                    <a:pt x="29" y="176"/>
                  </a:lnTo>
                  <a:lnTo>
                    <a:pt x="24" y="176"/>
                  </a:lnTo>
                  <a:lnTo>
                    <a:pt x="20" y="175"/>
                  </a:lnTo>
                  <a:lnTo>
                    <a:pt x="17" y="174"/>
                  </a:lnTo>
                  <a:lnTo>
                    <a:pt x="11" y="169"/>
                  </a:lnTo>
                  <a:lnTo>
                    <a:pt x="7" y="165"/>
                  </a:lnTo>
                  <a:lnTo>
                    <a:pt x="4" y="159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1" y="142"/>
                  </a:lnTo>
                  <a:lnTo>
                    <a:pt x="4" y="141"/>
                  </a:lnTo>
                  <a:lnTo>
                    <a:pt x="7" y="139"/>
                  </a:lnTo>
                  <a:lnTo>
                    <a:pt x="12" y="139"/>
                  </a:lnTo>
                  <a:lnTo>
                    <a:pt x="26" y="143"/>
                  </a:lnTo>
                  <a:lnTo>
                    <a:pt x="32" y="145"/>
                  </a:lnTo>
                  <a:lnTo>
                    <a:pt x="36" y="145"/>
                  </a:lnTo>
                  <a:lnTo>
                    <a:pt x="40" y="143"/>
                  </a:lnTo>
                  <a:lnTo>
                    <a:pt x="43" y="141"/>
                  </a:lnTo>
                  <a:lnTo>
                    <a:pt x="44" y="138"/>
                  </a:lnTo>
                  <a:lnTo>
                    <a:pt x="46" y="136"/>
                  </a:lnTo>
                  <a:lnTo>
                    <a:pt x="47" y="133"/>
                  </a:lnTo>
                  <a:lnTo>
                    <a:pt x="47" y="129"/>
                  </a:lnTo>
                  <a:lnTo>
                    <a:pt x="48" y="125"/>
                  </a:lnTo>
                  <a:lnTo>
                    <a:pt x="48" y="120"/>
                  </a:lnTo>
                  <a:lnTo>
                    <a:pt x="50" y="111"/>
                  </a:lnTo>
                  <a:lnTo>
                    <a:pt x="50" y="99"/>
                  </a:lnTo>
                  <a:lnTo>
                    <a:pt x="48" y="75"/>
                  </a:lnTo>
                  <a:lnTo>
                    <a:pt x="47" y="71"/>
                  </a:lnTo>
                  <a:lnTo>
                    <a:pt x="53" y="69"/>
                  </a:lnTo>
                  <a:lnTo>
                    <a:pt x="58" y="66"/>
                  </a:lnTo>
                  <a:lnTo>
                    <a:pt x="69" y="62"/>
                  </a:lnTo>
                  <a:lnTo>
                    <a:pt x="79" y="59"/>
                  </a:lnTo>
                  <a:lnTo>
                    <a:pt x="86" y="57"/>
                  </a:lnTo>
                  <a:lnTo>
                    <a:pt x="92" y="56"/>
                  </a:lnTo>
                  <a:lnTo>
                    <a:pt x="115" y="50"/>
                  </a:lnTo>
                  <a:lnTo>
                    <a:pt x="122" y="46"/>
                  </a:lnTo>
                  <a:lnTo>
                    <a:pt x="125" y="42"/>
                  </a:lnTo>
                  <a:lnTo>
                    <a:pt x="130" y="33"/>
                  </a:lnTo>
                  <a:lnTo>
                    <a:pt x="132" y="25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7" y="6"/>
                  </a:lnTo>
                  <a:lnTo>
                    <a:pt x="14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498015" y="3384859"/>
              <a:ext cx="303246" cy="408796"/>
            </a:xfrm>
            <a:custGeom>
              <a:avLst/>
              <a:gdLst/>
              <a:ahLst/>
              <a:cxnLst>
                <a:cxn ang="0">
                  <a:pos x="120" y="1"/>
                </a:cxn>
                <a:cxn ang="0">
                  <a:pos x="133" y="9"/>
                </a:cxn>
                <a:cxn ang="0">
                  <a:pos x="136" y="28"/>
                </a:cxn>
                <a:cxn ang="0">
                  <a:pos x="132" y="43"/>
                </a:cxn>
                <a:cxn ang="0">
                  <a:pos x="128" y="52"/>
                </a:cxn>
                <a:cxn ang="0">
                  <a:pos x="134" y="68"/>
                </a:cxn>
                <a:cxn ang="0">
                  <a:pos x="142" y="70"/>
                </a:cxn>
                <a:cxn ang="0">
                  <a:pos x="151" y="68"/>
                </a:cxn>
                <a:cxn ang="0">
                  <a:pos x="172" y="60"/>
                </a:cxn>
                <a:cxn ang="0">
                  <a:pos x="177" y="58"/>
                </a:cxn>
                <a:cxn ang="0">
                  <a:pos x="181" y="57"/>
                </a:cxn>
                <a:cxn ang="0">
                  <a:pos x="177" y="243"/>
                </a:cxn>
                <a:cxn ang="0">
                  <a:pos x="150" y="244"/>
                </a:cxn>
                <a:cxn ang="0">
                  <a:pos x="129" y="236"/>
                </a:cxn>
                <a:cxn ang="0">
                  <a:pos x="117" y="220"/>
                </a:cxn>
                <a:cxn ang="0">
                  <a:pos x="114" y="204"/>
                </a:cxn>
                <a:cxn ang="0">
                  <a:pos x="123" y="194"/>
                </a:cxn>
                <a:cxn ang="0">
                  <a:pos x="127" y="175"/>
                </a:cxn>
                <a:cxn ang="0">
                  <a:pos x="117" y="163"/>
                </a:cxn>
                <a:cxn ang="0">
                  <a:pos x="100" y="168"/>
                </a:cxn>
                <a:cxn ang="0">
                  <a:pos x="95" y="187"/>
                </a:cxn>
                <a:cxn ang="0">
                  <a:pos x="85" y="208"/>
                </a:cxn>
                <a:cxn ang="0">
                  <a:pos x="49" y="219"/>
                </a:cxn>
                <a:cxn ang="0">
                  <a:pos x="21" y="228"/>
                </a:cxn>
                <a:cxn ang="0">
                  <a:pos x="9" y="226"/>
                </a:cxn>
                <a:cxn ang="0">
                  <a:pos x="3" y="196"/>
                </a:cxn>
                <a:cxn ang="0">
                  <a:pos x="1" y="180"/>
                </a:cxn>
                <a:cxn ang="0">
                  <a:pos x="2" y="157"/>
                </a:cxn>
                <a:cxn ang="0">
                  <a:pos x="16" y="149"/>
                </a:cxn>
                <a:cxn ang="0">
                  <a:pos x="32" y="154"/>
                </a:cxn>
                <a:cxn ang="0">
                  <a:pos x="46" y="149"/>
                </a:cxn>
                <a:cxn ang="0">
                  <a:pos x="51" y="132"/>
                </a:cxn>
                <a:cxn ang="0">
                  <a:pos x="49" y="113"/>
                </a:cxn>
                <a:cxn ang="0">
                  <a:pos x="24" y="106"/>
                </a:cxn>
                <a:cxn ang="0">
                  <a:pos x="10" y="112"/>
                </a:cxn>
                <a:cxn ang="0">
                  <a:pos x="3" y="106"/>
                </a:cxn>
                <a:cxn ang="0">
                  <a:pos x="3" y="84"/>
                </a:cxn>
                <a:cxn ang="0">
                  <a:pos x="9" y="51"/>
                </a:cxn>
                <a:cxn ang="0">
                  <a:pos x="26" y="32"/>
                </a:cxn>
                <a:cxn ang="0">
                  <a:pos x="81" y="43"/>
                </a:cxn>
                <a:cxn ang="0">
                  <a:pos x="96" y="38"/>
                </a:cxn>
                <a:cxn ang="0">
                  <a:pos x="100" y="9"/>
                </a:cxn>
              </a:cxnLst>
              <a:rect l="0" t="0" r="r" b="b"/>
              <a:pathLst>
                <a:path w="181" h="244">
                  <a:moveTo>
                    <a:pt x="113" y="0"/>
                  </a:moveTo>
                  <a:lnTo>
                    <a:pt x="117" y="0"/>
                  </a:lnTo>
                  <a:lnTo>
                    <a:pt x="120" y="1"/>
                  </a:lnTo>
                  <a:lnTo>
                    <a:pt x="125" y="3"/>
                  </a:lnTo>
                  <a:lnTo>
                    <a:pt x="128" y="4"/>
                  </a:lnTo>
                  <a:lnTo>
                    <a:pt x="133" y="9"/>
                  </a:lnTo>
                  <a:lnTo>
                    <a:pt x="136" y="16"/>
                  </a:lnTo>
                  <a:lnTo>
                    <a:pt x="137" y="21"/>
                  </a:lnTo>
                  <a:lnTo>
                    <a:pt x="136" y="28"/>
                  </a:lnTo>
                  <a:lnTo>
                    <a:pt x="135" y="34"/>
                  </a:lnTo>
                  <a:lnTo>
                    <a:pt x="134" y="38"/>
                  </a:lnTo>
                  <a:lnTo>
                    <a:pt x="132" y="43"/>
                  </a:lnTo>
                  <a:lnTo>
                    <a:pt x="131" y="46"/>
                  </a:lnTo>
                  <a:lnTo>
                    <a:pt x="129" y="49"/>
                  </a:lnTo>
                  <a:lnTo>
                    <a:pt x="128" y="52"/>
                  </a:lnTo>
                  <a:lnTo>
                    <a:pt x="128" y="60"/>
                  </a:lnTo>
                  <a:lnTo>
                    <a:pt x="129" y="64"/>
                  </a:lnTo>
                  <a:lnTo>
                    <a:pt x="134" y="68"/>
                  </a:lnTo>
                  <a:lnTo>
                    <a:pt x="136" y="69"/>
                  </a:lnTo>
                  <a:lnTo>
                    <a:pt x="140" y="69"/>
                  </a:lnTo>
                  <a:lnTo>
                    <a:pt x="142" y="70"/>
                  </a:lnTo>
                  <a:lnTo>
                    <a:pt x="145" y="70"/>
                  </a:lnTo>
                  <a:lnTo>
                    <a:pt x="148" y="69"/>
                  </a:lnTo>
                  <a:lnTo>
                    <a:pt x="151" y="68"/>
                  </a:lnTo>
                  <a:lnTo>
                    <a:pt x="157" y="66"/>
                  </a:lnTo>
                  <a:lnTo>
                    <a:pt x="161" y="64"/>
                  </a:lnTo>
                  <a:lnTo>
                    <a:pt x="172" y="60"/>
                  </a:lnTo>
                  <a:lnTo>
                    <a:pt x="174" y="59"/>
                  </a:lnTo>
                  <a:lnTo>
                    <a:pt x="175" y="59"/>
                  </a:lnTo>
                  <a:lnTo>
                    <a:pt x="177" y="58"/>
                  </a:lnTo>
                  <a:lnTo>
                    <a:pt x="179" y="58"/>
                  </a:lnTo>
                  <a:lnTo>
                    <a:pt x="180" y="57"/>
                  </a:lnTo>
                  <a:lnTo>
                    <a:pt x="181" y="57"/>
                  </a:lnTo>
                  <a:lnTo>
                    <a:pt x="181" y="242"/>
                  </a:lnTo>
                  <a:lnTo>
                    <a:pt x="180" y="242"/>
                  </a:lnTo>
                  <a:lnTo>
                    <a:pt x="177" y="243"/>
                  </a:lnTo>
                  <a:lnTo>
                    <a:pt x="175" y="243"/>
                  </a:lnTo>
                  <a:lnTo>
                    <a:pt x="171" y="244"/>
                  </a:lnTo>
                  <a:lnTo>
                    <a:pt x="150" y="244"/>
                  </a:lnTo>
                  <a:lnTo>
                    <a:pt x="141" y="242"/>
                  </a:lnTo>
                  <a:lnTo>
                    <a:pt x="135" y="240"/>
                  </a:lnTo>
                  <a:lnTo>
                    <a:pt x="129" y="236"/>
                  </a:lnTo>
                  <a:lnTo>
                    <a:pt x="125" y="233"/>
                  </a:lnTo>
                  <a:lnTo>
                    <a:pt x="120" y="226"/>
                  </a:lnTo>
                  <a:lnTo>
                    <a:pt x="117" y="220"/>
                  </a:lnTo>
                  <a:lnTo>
                    <a:pt x="113" y="210"/>
                  </a:lnTo>
                  <a:lnTo>
                    <a:pt x="113" y="208"/>
                  </a:lnTo>
                  <a:lnTo>
                    <a:pt x="114" y="204"/>
                  </a:lnTo>
                  <a:lnTo>
                    <a:pt x="118" y="197"/>
                  </a:lnTo>
                  <a:lnTo>
                    <a:pt x="120" y="196"/>
                  </a:lnTo>
                  <a:lnTo>
                    <a:pt x="123" y="194"/>
                  </a:lnTo>
                  <a:lnTo>
                    <a:pt x="125" y="187"/>
                  </a:lnTo>
                  <a:lnTo>
                    <a:pt x="127" y="183"/>
                  </a:lnTo>
                  <a:lnTo>
                    <a:pt x="127" y="175"/>
                  </a:lnTo>
                  <a:lnTo>
                    <a:pt x="125" y="170"/>
                  </a:lnTo>
                  <a:lnTo>
                    <a:pt x="120" y="165"/>
                  </a:lnTo>
                  <a:lnTo>
                    <a:pt x="117" y="163"/>
                  </a:lnTo>
                  <a:lnTo>
                    <a:pt x="112" y="162"/>
                  </a:lnTo>
                  <a:lnTo>
                    <a:pt x="105" y="162"/>
                  </a:lnTo>
                  <a:lnTo>
                    <a:pt x="100" y="168"/>
                  </a:lnTo>
                  <a:lnTo>
                    <a:pt x="97" y="175"/>
                  </a:lnTo>
                  <a:lnTo>
                    <a:pt x="96" y="179"/>
                  </a:lnTo>
                  <a:lnTo>
                    <a:pt x="95" y="187"/>
                  </a:lnTo>
                  <a:lnTo>
                    <a:pt x="93" y="195"/>
                  </a:lnTo>
                  <a:lnTo>
                    <a:pt x="88" y="204"/>
                  </a:lnTo>
                  <a:lnTo>
                    <a:pt x="85" y="208"/>
                  </a:lnTo>
                  <a:lnTo>
                    <a:pt x="78" y="212"/>
                  </a:lnTo>
                  <a:lnTo>
                    <a:pt x="55" y="218"/>
                  </a:lnTo>
                  <a:lnTo>
                    <a:pt x="49" y="219"/>
                  </a:lnTo>
                  <a:lnTo>
                    <a:pt x="42" y="221"/>
                  </a:lnTo>
                  <a:lnTo>
                    <a:pt x="32" y="224"/>
                  </a:lnTo>
                  <a:lnTo>
                    <a:pt x="21" y="228"/>
                  </a:lnTo>
                  <a:lnTo>
                    <a:pt x="16" y="231"/>
                  </a:lnTo>
                  <a:lnTo>
                    <a:pt x="10" y="233"/>
                  </a:lnTo>
                  <a:lnTo>
                    <a:pt x="9" y="226"/>
                  </a:lnTo>
                  <a:lnTo>
                    <a:pt x="7" y="216"/>
                  </a:lnTo>
                  <a:lnTo>
                    <a:pt x="6" y="205"/>
                  </a:lnTo>
                  <a:lnTo>
                    <a:pt x="3" y="196"/>
                  </a:lnTo>
                  <a:lnTo>
                    <a:pt x="2" y="189"/>
                  </a:lnTo>
                  <a:lnTo>
                    <a:pt x="1" y="185"/>
                  </a:lnTo>
                  <a:lnTo>
                    <a:pt x="1" y="180"/>
                  </a:lnTo>
                  <a:lnTo>
                    <a:pt x="0" y="177"/>
                  </a:lnTo>
                  <a:lnTo>
                    <a:pt x="0" y="164"/>
                  </a:lnTo>
                  <a:lnTo>
                    <a:pt x="2" y="157"/>
                  </a:lnTo>
                  <a:lnTo>
                    <a:pt x="9" y="150"/>
                  </a:lnTo>
                  <a:lnTo>
                    <a:pt x="13" y="149"/>
                  </a:lnTo>
                  <a:lnTo>
                    <a:pt x="16" y="149"/>
                  </a:lnTo>
                  <a:lnTo>
                    <a:pt x="22" y="150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37" y="155"/>
                  </a:lnTo>
                  <a:lnTo>
                    <a:pt x="43" y="152"/>
                  </a:lnTo>
                  <a:lnTo>
                    <a:pt x="46" y="149"/>
                  </a:lnTo>
                  <a:lnTo>
                    <a:pt x="47" y="146"/>
                  </a:lnTo>
                  <a:lnTo>
                    <a:pt x="49" y="141"/>
                  </a:lnTo>
                  <a:lnTo>
                    <a:pt x="51" y="132"/>
                  </a:lnTo>
                  <a:lnTo>
                    <a:pt x="51" y="118"/>
                  </a:lnTo>
                  <a:lnTo>
                    <a:pt x="50" y="115"/>
                  </a:lnTo>
                  <a:lnTo>
                    <a:pt x="49" y="113"/>
                  </a:lnTo>
                  <a:lnTo>
                    <a:pt x="45" y="108"/>
                  </a:lnTo>
                  <a:lnTo>
                    <a:pt x="38" y="106"/>
                  </a:lnTo>
                  <a:lnTo>
                    <a:pt x="24" y="106"/>
                  </a:lnTo>
                  <a:lnTo>
                    <a:pt x="21" y="107"/>
                  </a:lnTo>
                  <a:lnTo>
                    <a:pt x="17" y="109"/>
                  </a:lnTo>
                  <a:lnTo>
                    <a:pt x="10" y="112"/>
                  </a:lnTo>
                  <a:lnTo>
                    <a:pt x="8" y="112"/>
                  </a:lnTo>
                  <a:lnTo>
                    <a:pt x="6" y="110"/>
                  </a:lnTo>
                  <a:lnTo>
                    <a:pt x="3" y="106"/>
                  </a:lnTo>
                  <a:lnTo>
                    <a:pt x="2" y="102"/>
                  </a:lnTo>
                  <a:lnTo>
                    <a:pt x="2" y="93"/>
                  </a:lnTo>
                  <a:lnTo>
                    <a:pt x="3" y="84"/>
                  </a:lnTo>
                  <a:lnTo>
                    <a:pt x="5" y="73"/>
                  </a:lnTo>
                  <a:lnTo>
                    <a:pt x="7" y="61"/>
                  </a:lnTo>
                  <a:lnTo>
                    <a:pt x="9" y="51"/>
                  </a:lnTo>
                  <a:lnTo>
                    <a:pt x="13" y="41"/>
                  </a:lnTo>
                  <a:lnTo>
                    <a:pt x="15" y="32"/>
                  </a:lnTo>
                  <a:lnTo>
                    <a:pt x="26" y="32"/>
                  </a:lnTo>
                  <a:lnTo>
                    <a:pt x="35" y="33"/>
                  </a:lnTo>
                  <a:lnTo>
                    <a:pt x="54" y="36"/>
                  </a:lnTo>
                  <a:lnTo>
                    <a:pt x="81" y="43"/>
                  </a:lnTo>
                  <a:lnTo>
                    <a:pt x="90" y="43"/>
                  </a:lnTo>
                  <a:lnTo>
                    <a:pt x="93" y="42"/>
                  </a:lnTo>
                  <a:lnTo>
                    <a:pt x="96" y="38"/>
                  </a:lnTo>
                  <a:lnTo>
                    <a:pt x="98" y="34"/>
                  </a:lnTo>
                  <a:lnTo>
                    <a:pt x="98" y="14"/>
                  </a:lnTo>
                  <a:lnTo>
                    <a:pt x="100" y="9"/>
                  </a:lnTo>
                  <a:lnTo>
                    <a:pt x="104" y="2"/>
                  </a:lnTo>
                  <a:lnTo>
                    <a:pt x="11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446076" y="4329781"/>
              <a:ext cx="356860" cy="427226"/>
            </a:xfrm>
            <a:custGeom>
              <a:avLst/>
              <a:gdLst/>
              <a:ahLst/>
              <a:cxnLst>
                <a:cxn ang="0">
                  <a:pos x="119" y="1"/>
                </a:cxn>
                <a:cxn ang="0">
                  <a:pos x="126" y="12"/>
                </a:cxn>
                <a:cxn ang="0">
                  <a:pos x="124" y="25"/>
                </a:cxn>
                <a:cxn ang="0">
                  <a:pos x="125" y="45"/>
                </a:cxn>
                <a:cxn ang="0">
                  <a:pos x="133" y="53"/>
                </a:cxn>
                <a:cxn ang="0">
                  <a:pos x="155" y="52"/>
                </a:cxn>
                <a:cxn ang="0">
                  <a:pos x="157" y="40"/>
                </a:cxn>
                <a:cxn ang="0">
                  <a:pos x="155" y="30"/>
                </a:cxn>
                <a:cxn ang="0">
                  <a:pos x="158" y="17"/>
                </a:cxn>
                <a:cxn ang="0">
                  <a:pos x="167" y="15"/>
                </a:cxn>
                <a:cxn ang="0">
                  <a:pos x="192" y="16"/>
                </a:cxn>
                <a:cxn ang="0">
                  <a:pos x="210" y="21"/>
                </a:cxn>
                <a:cxn ang="0">
                  <a:pos x="213" y="204"/>
                </a:cxn>
                <a:cxn ang="0">
                  <a:pos x="200" y="203"/>
                </a:cxn>
                <a:cxn ang="0">
                  <a:pos x="189" y="200"/>
                </a:cxn>
                <a:cxn ang="0">
                  <a:pos x="156" y="200"/>
                </a:cxn>
                <a:cxn ang="0">
                  <a:pos x="150" y="208"/>
                </a:cxn>
                <a:cxn ang="0">
                  <a:pos x="152" y="243"/>
                </a:cxn>
                <a:cxn ang="0">
                  <a:pos x="144" y="253"/>
                </a:cxn>
                <a:cxn ang="0">
                  <a:pos x="121" y="253"/>
                </a:cxn>
                <a:cxn ang="0">
                  <a:pos x="116" y="246"/>
                </a:cxn>
                <a:cxn ang="0">
                  <a:pos x="120" y="233"/>
                </a:cxn>
                <a:cxn ang="0">
                  <a:pos x="127" y="224"/>
                </a:cxn>
                <a:cxn ang="0">
                  <a:pos x="126" y="214"/>
                </a:cxn>
                <a:cxn ang="0">
                  <a:pos x="105" y="201"/>
                </a:cxn>
                <a:cxn ang="0">
                  <a:pos x="73" y="190"/>
                </a:cxn>
                <a:cxn ang="0">
                  <a:pos x="36" y="183"/>
                </a:cxn>
                <a:cxn ang="0">
                  <a:pos x="32" y="180"/>
                </a:cxn>
                <a:cxn ang="0">
                  <a:pos x="44" y="159"/>
                </a:cxn>
                <a:cxn ang="0">
                  <a:pos x="49" y="142"/>
                </a:cxn>
                <a:cxn ang="0">
                  <a:pos x="45" y="127"/>
                </a:cxn>
                <a:cxn ang="0">
                  <a:pos x="24" y="124"/>
                </a:cxn>
                <a:cxn ang="0">
                  <a:pos x="11" y="124"/>
                </a:cxn>
                <a:cxn ang="0">
                  <a:pos x="1" y="115"/>
                </a:cxn>
                <a:cxn ang="0">
                  <a:pos x="0" y="104"/>
                </a:cxn>
                <a:cxn ang="0">
                  <a:pos x="5" y="96"/>
                </a:cxn>
                <a:cxn ang="0">
                  <a:pos x="22" y="93"/>
                </a:cxn>
                <a:cxn ang="0">
                  <a:pos x="36" y="91"/>
                </a:cxn>
                <a:cxn ang="0">
                  <a:pos x="40" y="79"/>
                </a:cxn>
                <a:cxn ang="0">
                  <a:pos x="40" y="43"/>
                </a:cxn>
                <a:cxn ang="0">
                  <a:pos x="36" y="22"/>
                </a:cxn>
                <a:cxn ang="0">
                  <a:pos x="97" y="3"/>
                </a:cxn>
              </a:cxnLst>
              <a:rect l="0" t="0" r="r" b="b"/>
              <a:pathLst>
                <a:path w="213" h="255">
                  <a:moveTo>
                    <a:pt x="105" y="0"/>
                  </a:moveTo>
                  <a:lnTo>
                    <a:pt x="116" y="0"/>
                  </a:lnTo>
                  <a:lnTo>
                    <a:pt x="119" y="1"/>
                  </a:lnTo>
                  <a:lnTo>
                    <a:pt x="121" y="4"/>
                  </a:lnTo>
                  <a:lnTo>
                    <a:pt x="124" y="7"/>
                  </a:lnTo>
                  <a:lnTo>
                    <a:pt x="126" y="12"/>
                  </a:lnTo>
                  <a:lnTo>
                    <a:pt x="126" y="19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3" y="29"/>
                  </a:lnTo>
                  <a:lnTo>
                    <a:pt x="123" y="38"/>
                  </a:lnTo>
                  <a:lnTo>
                    <a:pt x="125" y="45"/>
                  </a:lnTo>
                  <a:lnTo>
                    <a:pt x="127" y="48"/>
                  </a:lnTo>
                  <a:lnTo>
                    <a:pt x="131" y="52"/>
                  </a:lnTo>
                  <a:lnTo>
                    <a:pt x="133" y="53"/>
                  </a:lnTo>
                  <a:lnTo>
                    <a:pt x="136" y="54"/>
                  </a:lnTo>
                  <a:lnTo>
                    <a:pt x="150" y="54"/>
                  </a:lnTo>
                  <a:lnTo>
                    <a:pt x="155" y="52"/>
                  </a:lnTo>
                  <a:lnTo>
                    <a:pt x="156" y="51"/>
                  </a:lnTo>
                  <a:lnTo>
                    <a:pt x="158" y="44"/>
                  </a:lnTo>
                  <a:lnTo>
                    <a:pt x="157" y="40"/>
                  </a:lnTo>
                  <a:lnTo>
                    <a:pt x="156" y="36"/>
                  </a:lnTo>
                  <a:lnTo>
                    <a:pt x="156" y="33"/>
                  </a:lnTo>
                  <a:lnTo>
                    <a:pt x="155" y="30"/>
                  </a:lnTo>
                  <a:lnTo>
                    <a:pt x="154" y="28"/>
                  </a:lnTo>
                  <a:lnTo>
                    <a:pt x="154" y="22"/>
                  </a:lnTo>
                  <a:lnTo>
                    <a:pt x="158" y="17"/>
                  </a:lnTo>
                  <a:lnTo>
                    <a:pt x="160" y="16"/>
                  </a:lnTo>
                  <a:lnTo>
                    <a:pt x="164" y="16"/>
                  </a:lnTo>
                  <a:lnTo>
                    <a:pt x="167" y="15"/>
                  </a:lnTo>
                  <a:lnTo>
                    <a:pt x="182" y="15"/>
                  </a:lnTo>
                  <a:lnTo>
                    <a:pt x="187" y="16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0" y="19"/>
                  </a:lnTo>
                  <a:lnTo>
                    <a:pt x="210" y="21"/>
                  </a:lnTo>
                  <a:lnTo>
                    <a:pt x="212" y="21"/>
                  </a:lnTo>
                  <a:lnTo>
                    <a:pt x="213" y="22"/>
                  </a:lnTo>
                  <a:lnTo>
                    <a:pt x="213" y="204"/>
                  </a:lnTo>
                  <a:lnTo>
                    <a:pt x="210" y="204"/>
                  </a:lnTo>
                  <a:lnTo>
                    <a:pt x="210" y="203"/>
                  </a:lnTo>
                  <a:lnTo>
                    <a:pt x="200" y="203"/>
                  </a:lnTo>
                  <a:lnTo>
                    <a:pt x="197" y="201"/>
                  </a:lnTo>
                  <a:lnTo>
                    <a:pt x="192" y="201"/>
                  </a:lnTo>
                  <a:lnTo>
                    <a:pt x="189" y="200"/>
                  </a:lnTo>
                  <a:lnTo>
                    <a:pt x="180" y="198"/>
                  </a:lnTo>
                  <a:lnTo>
                    <a:pt x="163" y="198"/>
                  </a:lnTo>
                  <a:lnTo>
                    <a:pt x="156" y="200"/>
                  </a:lnTo>
                  <a:lnTo>
                    <a:pt x="154" y="203"/>
                  </a:lnTo>
                  <a:lnTo>
                    <a:pt x="151" y="206"/>
                  </a:lnTo>
                  <a:lnTo>
                    <a:pt x="150" y="208"/>
                  </a:lnTo>
                  <a:lnTo>
                    <a:pt x="150" y="219"/>
                  </a:lnTo>
                  <a:lnTo>
                    <a:pt x="152" y="232"/>
                  </a:lnTo>
                  <a:lnTo>
                    <a:pt x="152" y="243"/>
                  </a:lnTo>
                  <a:lnTo>
                    <a:pt x="150" y="249"/>
                  </a:lnTo>
                  <a:lnTo>
                    <a:pt x="148" y="251"/>
                  </a:lnTo>
                  <a:lnTo>
                    <a:pt x="144" y="253"/>
                  </a:lnTo>
                  <a:lnTo>
                    <a:pt x="135" y="255"/>
                  </a:lnTo>
                  <a:lnTo>
                    <a:pt x="128" y="255"/>
                  </a:lnTo>
                  <a:lnTo>
                    <a:pt x="121" y="253"/>
                  </a:lnTo>
                  <a:lnTo>
                    <a:pt x="118" y="249"/>
                  </a:lnTo>
                  <a:lnTo>
                    <a:pt x="117" y="247"/>
                  </a:lnTo>
                  <a:lnTo>
                    <a:pt x="116" y="246"/>
                  </a:lnTo>
                  <a:lnTo>
                    <a:pt x="116" y="244"/>
                  </a:lnTo>
                  <a:lnTo>
                    <a:pt x="118" y="238"/>
                  </a:lnTo>
                  <a:lnTo>
                    <a:pt x="120" y="233"/>
                  </a:lnTo>
                  <a:lnTo>
                    <a:pt x="124" y="230"/>
                  </a:lnTo>
                  <a:lnTo>
                    <a:pt x="126" y="227"/>
                  </a:lnTo>
                  <a:lnTo>
                    <a:pt x="127" y="224"/>
                  </a:lnTo>
                  <a:lnTo>
                    <a:pt x="128" y="221"/>
                  </a:lnTo>
                  <a:lnTo>
                    <a:pt x="128" y="217"/>
                  </a:lnTo>
                  <a:lnTo>
                    <a:pt x="126" y="214"/>
                  </a:lnTo>
                  <a:lnTo>
                    <a:pt x="121" y="211"/>
                  </a:lnTo>
                  <a:lnTo>
                    <a:pt x="115" y="206"/>
                  </a:lnTo>
                  <a:lnTo>
                    <a:pt x="105" y="201"/>
                  </a:lnTo>
                  <a:lnTo>
                    <a:pt x="95" y="196"/>
                  </a:lnTo>
                  <a:lnTo>
                    <a:pt x="84" y="192"/>
                  </a:lnTo>
                  <a:lnTo>
                    <a:pt x="73" y="190"/>
                  </a:lnTo>
                  <a:lnTo>
                    <a:pt x="62" y="188"/>
                  </a:lnTo>
                  <a:lnTo>
                    <a:pt x="39" y="184"/>
                  </a:lnTo>
                  <a:lnTo>
                    <a:pt x="36" y="183"/>
                  </a:lnTo>
                  <a:lnTo>
                    <a:pt x="30" y="183"/>
                  </a:lnTo>
                  <a:lnTo>
                    <a:pt x="31" y="182"/>
                  </a:lnTo>
                  <a:lnTo>
                    <a:pt x="32" y="180"/>
                  </a:lnTo>
                  <a:lnTo>
                    <a:pt x="33" y="179"/>
                  </a:lnTo>
                  <a:lnTo>
                    <a:pt x="33" y="177"/>
                  </a:lnTo>
                  <a:lnTo>
                    <a:pt x="44" y="159"/>
                  </a:lnTo>
                  <a:lnTo>
                    <a:pt x="46" y="155"/>
                  </a:lnTo>
                  <a:lnTo>
                    <a:pt x="48" y="145"/>
                  </a:lnTo>
                  <a:lnTo>
                    <a:pt x="49" y="142"/>
                  </a:lnTo>
                  <a:lnTo>
                    <a:pt x="49" y="135"/>
                  </a:lnTo>
                  <a:lnTo>
                    <a:pt x="46" y="128"/>
                  </a:lnTo>
                  <a:lnTo>
                    <a:pt x="45" y="127"/>
                  </a:lnTo>
                  <a:lnTo>
                    <a:pt x="40" y="125"/>
                  </a:lnTo>
                  <a:lnTo>
                    <a:pt x="34" y="124"/>
                  </a:lnTo>
                  <a:lnTo>
                    <a:pt x="24" y="124"/>
                  </a:lnTo>
                  <a:lnTo>
                    <a:pt x="21" y="125"/>
                  </a:lnTo>
                  <a:lnTo>
                    <a:pt x="14" y="125"/>
                  </a:lnTo>
                  <a:lnTo>
                    <a:pt x="11" y="124"/>
                  </a:lnTo>
                  <a:lnTo>
                    <a:pt x="9" y="124"/>
                  </a:lnTo>
                  <a:lnTo>
                    <a:pt x="5" y="121"/>
                  </a:lnTo>
                  <a:lnTo>
                    <a:pt x="1" y="115"/>
                  </a:lnTo>
                  <a:lnTo>
                    <a:pt x="1" y="111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1" y="102"/>
                  </a:lnTo>
                  <a:lnTo>
                    <a:pt x="1" y="100"/>
                  </a:lnTo>
                  <a:lnTo>
                    <a:pt x="5" y="96"/>
                  </a:lnTo>
                  <a:lnTo>
                    <a:pt x="9" y="94"/>
                  </a:lnTo>
                  <a:lnTo>
                    <a:pt x="13" y="93"/>
                  </a:lnTo>
                  <a:lnTo>
                    <a:pt x="22" y="93"/>
                  </a:lnTo>
                  <a:lnTo>
                    <a:pt x="25" y="94"/>
                  </a:lnTo>
                  <a:lnTo>
                    <a:pt x="29" y="94"/>
                  </a:lnTo>
                  <a:lnTo>
                    <a:pt x="36" y="91"/>
                  </a:lnTo>
                  <a:lnTo>
                    <a:pt x="39" y="84"/>
                  </a:lnTo>
                  <a:lnTo>
                    <a:pt x="39" y="81"/>
                  </a:lnTo>
                  <a:lnTo>
                    <a:pt x="40" y="79"/>
                  </a:lnTo>
                  <a:lnTo>
                    <a:pt x="41" y="72"/>
                  </a:lnTo>
                  <a:lnTo>
                    <a:pt x="41" y="48"/>
                  </a:lnTo>
                  <a:lnTo>
                    <a:pt x="40" y="43"/>
                  </a:lnTo>
                  <a:lnTo>
                    <a:pt x="39" y="35"/>
                  </a:lnTo>
                  <a:lnTo>
                    <a:pt x="37" y="28"/>
                  </a:lnTo>
                  <a:lnTo>
                    <a:pt x="36" y="22"/>
                  </a:lnTo>
                  <a:lnTo>
                    <a:pt x="53" y="15"/>
                  </a:lnTo>
                  <a:lnTo>
                    <a:pt x="77" y="8"/>
                  </a:lnTo>
                  <a:lnTo>
                    <a:pt x="97" y="3"/>
                  </a:lnTo>
                  <a:lnTo>
                    <a:pt x="102" y="1"/>
                  </a:lnTo>
                  <a:lnTo>
                    <a:pt x="10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533199" y="4711771"/>
              <a:ext cx="336755" cy="42555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72" y="10"/>
                </a:cxn>
                <a:cxn ang="0">
                  <a:pos x="98" y="21"/>
                </a:cxn>
                <a:cxn ang="0">
                  <a:pos x="110" y="27"/>
                </a:cxn>
                <a:cxn ang="0">
                  <a:pos x="115" y="42"/>
                </a:cxn>
                <a:cxn ang="0">
                  <a:pos x="104" y="58"/>
                </a:cxn>
                <a:cxn ang="0">
                  <a:pos x="107" y="68"/>
                </a:cxn>
                <a:cxn ang="0">
                  <a:pos x="123" y="73"/>
                </a:cxn>
                <a:cxn ang="0">
                  <a:pos x="136" y="68"/>
                </a:cxn>
                <a:cxn ang="0">
                  <a:pos x="140" y="50"/>
                </a:cxn>
                <a:cxn ang="0">
                  <a:pos x="139" y="24"/>
                </a:cxn>
                <a:cxn ang="0">
                  <a:pos x="146" y="17"/>
                </a:cxn>
                <a:cxn ang="0">
                  <a:pos x="158" y="15"/>
                </a:cxn>
                <a:cxn ang="0">
                  <a:pos x="177" y="18"/>
                </a:cxn>
                <a:cxn ang="0">
                  <a:pos x="187" y="19"/>
                </a:cxn>
                <a:cxn ang="0">
                  <a:pos x="201" y="21"/>
                </a:cxn>
                <a:cxn ang="0">
                  <a:pos x="199" y="218"/>
                </a:cxn>
                <a:cxn ang="0">
                  <a:pos x="185" y="214"/>
                </a:cxn>
                <a:cxn ang="0">
                  <a:pos x="142" y="199"/>
                </a:cxn>
                <a:cxn ang="0">
                  <a:pos x="122" y="195"/>
                </a:cxn>
                <a:cxn ang="0">
                  <a:pos x="116" y="207"/>
                </a:cxn>
                <a:cxn ang="0">
                  <a:pos x="121" y="219"/>
                </a:cxn>
                <a:cxn ang="0">
                  <a:pos x="121" y="240"/>
                </a:cxn>
                <a:cxn ang="0">
                  <a:pos x="98" y="254"/>
                </a:cxn>
                <a:cxn ang="0">
                  <a:pos x="79" y="251"/>
                </a:cxn>
                <a:cxn ang="0">
                  <a:pos x="79" y="234"/>
                </a:cxn>
                <a:cxn ang="0">
                  <a:pos x="88" y="203"/>
                </a:cxn>
                <a:cxn ang="0">
                  <a:pos x="81" y="192"/>
                </a:cxn>
                <a:cxn ang="0">
                  <a:pos x="66" y="188"/>
                </a:cxn>
                <a:cxn ang="0">
                  <a:pos x="21" y="202"/>
                </a:cxn>
                <a:cxn ang="0">
                  <a:pos x="10" y="190"/>
                </a:cxn>
                <a:cxn ang="0">
                  <a:pos x="3" y="162"/>
                </a:cxn>
                <a:cxn ang="0">
                  <a:pos x="1" y="140"/>
                </a:cxn>
                <a:cxn ang="0">
                  <a:pos x="6" y="133"/>
                </a:cxn>
                <a:cxn ang="0">
                  <a:pos x="17" y="130"/>
                </a:cxn>
                <a:cxn ang="0">
                  <a:pos x="32" y="135"/>
                </a:cxn>
                <a:cxn ang="0">
                  <a:pos x="52" y="140"/>
                </a:cxn>
                <a:cxn ang="0">
                  <a:pos x="58" y="133"/>
                </a:cxn>
                <a:cxn ang="0">
                  <a:pos x="61" y="116"/>
                </a:cxn>
                <a:cxn ang="0">
                  <a:pos x="57" y="99"/>
                </a:cxn>
                <a:cxn ang="0">
                  <a:pos x="34" y="98"/>
                </a:cxn>
                <a:cxn ang="0">
                  <a:pos x="16" y="98"/>
                </a:cxn>
                <a:cxn ang="0">
                  <a:pos x="3" y="85"/>
                </a:cxn>
                <a:cxn ang="0">
                  <a:pos x="0" y="57"/>
                </a:cxn>
                <a:cxn ang="0">
                  <a:pos x="6" y="20"/>
                </a:cxn>
                <a:cxn ang="0">
                  <a:pos x="14" y="5"/>
                </a:cxn>
              </a:cxnLst>
              <a:rect l="0" t="0" r="r" b="b"/>
              <a:pathLst>
                <a:path w="201" h="254">
                  <a:moveTo>
                    <a:pt x="18" y="0"/>
                  </a:moveTo>
                  <a:lnTo>
                    <a:pt x="20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49" y="5"/>
                  </a:lnTo>
                  <a:lnTo>
                    <a:pt x="72" y="10"/>
                  </a:lnTo>
                  <a:lnTo>
                    <a:pt x="83" y="13"/>
                  </a:lnTo>
                  <a:lnTo>
                    <a:pt x="93" y="18"/>
                  </a:lnTo>
                  <a:lnTo>
                    <a:pt x="98" y="21"/>
                  </a:lnTo>
                  <a:lnTo>
                    <a:pt x="103" y="24"/>
                  </a:lnTo>
                  <a:lnTo>
                    <a:pt x="106" y="25"/>
                  </a:lnTo>
                  <a:lnTo>
                    <a:pt x="110" y="27"/>
                  </a:lnTo>
                  <a:lnTo>
                    <a:pt x="116" y="34"/>
                  </a:lnTo>
                  <a:lnTo>
                    <a:pt x="116" y="39"/>
                  </a:lnTo>
                  <a:lnTo>
                    <a:pt x="115" y="42"/>
                  </a:lnTo>
                  <a:lnTo>
                    <a:pt x="114" y="44"/>
                  </a:lnTo>
                  <a:lnTo>
                    <a:pt x="111" y="48"/>
                  </a:lnTo>
                  <a:lnTo>
                    <a:pt x="104" y="58"/>
                  </a:lnTo>
                  <a:lnTo>
                    <a:pt x="104" y="64"/>
                  </a:lnTo>
                  <a:lnTo>
                    <a:pt x="105" y="66"/>
                  </a:lnTo>
                  <a:lnTo>
                    <a:pt x="107" y="68"/>
                  </a:lnTo>
                  <a:lnTo>
                    <a:pt x="111" y="71"/>
                  </a:lnTo>
                  <a:lnTo>
                    <a:pt x="115" y="73"/>
                  </a:lnTo>
                  <a:lnTo>
                    <a:pt x="123" y="73"/>
                  </a:lnTo>
                  <a:lnTo>
                    <a:pt x="128" y="72"/>
                  </a:lnTo>
                  <a:lnTo>
                    <a:pt x="131" y="71"/>
                  </a:lnTo>
                  <a:lnTo>
                    <a:pt x="136" y="68"/>
                  </a:lnTo>
                  <a:lnTo>
                    <a:pt x="139" y="65"/>
                  </a:lnTo>
                  <a:lnTo>
                    <a:pt x="140" y="63"/>
                  </a:lnTo>
                  <a:lnTo>
                    <a:pt x="140" y="50"/>
                  </a:lnTo>
                  <a:lnTo>
                    <a:pt x="138" y="41"/>
                  </a:lnTo>
                  <a:lnTo>
                    <a:pt x="138" y="27"/>
                  </a:lnTo>
                  <a:lnTo>
                    <a:pt x="139" y="24"/>
                  </a:lnTo>
                  <a:lnTo>
                    <a:pt x="140" y="21"/>
                  </a:lnTo>
                  <a:lnTo>
                    <a:pt x="144" y="18"/>
                  </a:lnTo>
                  <a:lnTo>
                    <a:pt x="146" y="17"/>
                  </a:lnTo>
                  <a:lnTo>
                    <a:pt x="150" y="16"/>
                  </a:lnTo>
                  <a:lnTo>
                    <a:pt x="154" y="15"/>
                  </a:lnTo>
                  <a:lnTo>
                    <a:pt x="158" y="15"/>
                  </a:lnTo>
                  <a:lnTo>
                    <a:pt x="164" y="16"/>
                  </a:lnTo>
                  <a:lnTo>
                    <a:pt x="173" y="17"/>
                  </a:lnTo>
                  <a:lnTo>
                    <a:pt x="177" y="18"/>
                  </a:lnTo>
                  <a:lnTo>
                    <a:pt x="181" y="18"/>
                  </a:lnTo>
                  <a:lnTo>
                    <a:pt x="184" y="19"/>
                  </a:lnTo>
                  <a:lnTo>
                    <a:pt x="187" y="19"/>
                  </a:lnTo>
                  <a:lnTo>
                    <a:pt x="191" y="20"/>
                  </a:lnTo>
                  <a:lnTo>
                    <a:pt x="200" y="20"/>
                  </a:lnTo>
                  <a:lnTo>
                    <a:pt x="201" y="21"/>
                  </a:lnTo>
                  <a:lnTo>
                    <a:pt x="201" y="219"/>
                  </a:lnTo>
                  <a:lnTo>
                    <a:pt x="200" y="219"/>
                  </a:lnTo>
                  <a:lnTo>
                    <a:pt x="199" y="218"/>
                  </a:lnTo>
                  <a:lnTo>
                    <a:pt x="197" y="217"/>
                  </a:lnTo>
                  <a:lnTo>
                    <a:pt x="193" y="216"/>
                  </a:lnTo>
                  <a:lnTo>
                    <a:pt x="185" y="214"/>
                  </a:lnTo>
                  <a:lnTo>
                    <a:pt x="175" y="209"/>
                  </a:lnTo>
                  <a:lnTo>
                    <a:pt x="152" y="202"/>
                  </a:lnTo>
                  <a:lnTo>
                    <a:pt x="142" y="199"/>
                  </a:lnTo>
                  <a:lnTo>
                    <a:pt x="131" y="196"/>
                  </a:lnTo>
                  <a:lnTo>
                    <a:pt x="128" y="195"/>
                  </a:lnTo>
                  <a:lnTo>
                    <a:pt x="122" y="195"/>
                  </a:lnTo>
                  <a:lnTo>
                    <a:pt x="120" y="196"/>
                  </a:lnTo>
                  <a:lnTo>
                    <a:pt x="116" y="200"/>
                  </a:lnTo>
                  <a:lnTo>
                    <a:pt x="116" y="207"/>
                  </a:lnTo>
                  <a:lnTo>
                    <a:pt x="118" y="211"/>
                  </a:lnTo>
                  <a:lnTo>
                    <a:pt x="119" y="215"/>
                  </a:lnTo>
                  <a:lnTo>
                    <a:pt x="121" y="219"/>
                  </a:lnTo>
                  <a:lnTo>
                    <a:pt x="123" y="226"/>
                  </a:lnTo>
                  <a:lnTo>
                    <a:pt x="123" y="235"/>
                  </a:lnTo>
                  <a:lnTo>
                    <a:pt x="121" y="240"/>
                  </a:lnTo>
                  <a:lnTo>
                    <a:pt x="118" y="244"/>
                  </a:lnTo>
                  <a:lnTo>
                    <a:pt x="107" y="251"/>
                  </a:lnTo>
                  <a:lnTo>
                    <a:pt x="98" y="254"/>
                  </a:lnTo>
                  <a:lnTo>
                    <a:pt x="87" y="254"/>
                  </a:lnTo>
                  <a:lnTo>
                    <a:pt x="81" y="252"/>
                  </a:lnTo>
                  <a:lnTo>
                    <a:pt x="79" y="251"/>
                  </a:lnTo>
                  <a:lnTo>
                    <a:pt x="77" y="249"/>
                  </a:lnTo>
                  <a:lnTo>
                    <a:pt x="77" y="239"/>
                  </a:lnTo>
                  <a:lnTo>
                    <a:pt x="79" y="234"/>
                  </a:lnTo>
                  <a:lnTo>
                    <a:pt x="85" y="214"/>
                  </a:lnTo>
                  <a:lnTo>
                    <a:pt x="87" y="208"/>
                  </a:lnTo>
                  <a:lnTo>
                    <a:pt x="88" y="203"/>
                  </a:lnTo>
                  <a:lnTo>
                    <a:pt x="85" y="196"/>
                  </a:lnTo>
                  <a:lnTo>
                    <a:pt x="83" y="193"/>
                  </a:lnTo>
                  <a:lnTo>
                    <a:pt x="81" y="192"/>
                  </a:lnTo>
                  <a:lnTo>
                    <a:pt x="79" y="190"/>
                  </a:lnTo>
                  <a:lnTo>
                    <a:pt x="75" y="190"/>
                  </a:lnTo>
                  <a:lnTo>
                    <a:pt x="66" y="188"/>
                  </a:lnTo>
                  <a:lnTo>
                    <a:pt x="57" y="190"/>
                  </a:lnTo>
                  <a:lnTo>
                    <a:pt x="37" y="195"/>
                  </a:lnTo>
                  <a:lnTo>
                    <a:pt x="21" y="202"/>
                  </a:lnTo>
                  <a:lnTo>
                    <a:pt x="14" y="206"/>
                  </a:lnTo>
                  <a:lnTo>
                    <a:pt x="12" y="199"/>
                  </a:lnTo>
                  <a:lnTo>
                    <a:pt x="10" y="190"/>
                  </a:lnTo>
                  <a:lnTo>
                    <a:pt x="8" y="182"/>
                  </a:lnTo>
                  <a:lnTo>
                    <a:pt x="5" y="172"/>
                  </a:lnTo>
                  <a:lnTo>
                    <a:pt x="3" y="162"/>
                  </a:lnTo>
                  <a:lnTo>
                    <a:pt x="2" y="155"/>
                  </a:lnTo>
                  <a:lnTo>
                    <a:pt x="1" y="150"/>
                  </a:lnTo>
                  <a:lnTo>
                    <a:pt x="1" y="140"/>
                  </a:lnTo>
                  <a:lnTo>
                    <a:pt x="2" y="137"/>
                  </a:lnTo>
                  <a:lnTo>
                    <a:pt x="4" y="135"/>
                  </a:lnTo>
                  <a:lnTo>
                    <a:pt x="6" y="133"/>
                  </a:lnTo>
                  <a:lnTo>
                    <a:pt x="8" y="131"/>
                  </a:lnTo>
                  <a:lnTo>
                    <a:pt x="10" y="130"/>
                  </a:lnTo>
                  <a:lnTo>
                    <a:pt x="17" y="130"/>
                  </a:lnTo>
                  <a:lnTo>
                    <a:pt x="21" y="131"/>
                  </a:lnTo>
                  <a:lnTo>
                    <a:pt x="26" y="133"/>
                  </a:lnTo>
                  <a:lnTo>
                    <a:pt x="32" y="135"/>
                  </a:lnTo>
                  <a:lnTo>
                    <a:pt x="36" y="137"/>
                  </a:lnTo>
                  <a:lnTo>
                    <a:pt x="47" y="140"/>
                  </a:lnTo>
                  <a:lnTo>
                    <a:pt x="52" y="140"/>
                  </a:lnTo>
                  <a:lnTo>
                    <a:pt x="55" y="139"/>
                  </a:lnTo>
                  <a:lnTo>
                    <a:pt x="56" y="137"/>
                  </a:lnTo>
                  <a:lnTo>
                    <a:pt x="58" y="133"/>
                  </a:lnTo>
                  <a:lnTo>
                    <a:pt x="59" y="129"/>
                  </a:lnTo>
                  <a:lnTo>
                    <a:pt x="60" y="123"/>
                  </a:lnTo>
                  <a:lnTo>
                    <a:pt x="61" y="116"/>
                  </a:lnTo>
                  <a:lnTo>
                    <a:pt x="61" y="107"/>
                  </a:lnTo>
                  <a:lnTo>
                    <a:pt x="58" y="100"/>
                  </a:lnTo>
                  <a:lnTo>
                    <a:pt x="57" y="99"/>
                  </a:lnTo>
                  <a:lnTo>
                    <a:pt x="52" y="97"/>
                  </a:lnTo>
                  <a:lnTo>
                    <a:pt x="40" y="97"/>
                  </a:lnTo>
                  <a:lnTo>
                    <a:pt x="34" y="98"/>
                  </a:lnTo>
                  <a:lnTo>
                    <a:pt x="29" y="99"/>
                  </a:lnTo>
                  <a:lnTo>
                    <a:pt x="20" y="99"/>
                  </a:lnTo>
                  <a:lnTo>
                    <a:pt x="16" y="98"/>
                  </a:lnTo>
                  <a:lnTo>
                    <a:pt x="9" y="93"/>
                  </a:lnTo>
                  <a:lnTo>
                    <a:pt x="4" y="89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1" y="69"/>
                  </a:lnTo>
                  <a:lnTo>
                    <a:pt x="0" y="57"/>
                  </a:lnTo>
                  <a:lnTo>
                    <a:pt x="1" y="43"/>
                  </a:lnTo>
                  <a:lnTo>
                    <a:pt x="3" y="31"/>
                  </a:lnTo>
                  <a:lnTo>
                    <a:pt x="6" y="20"/>
                  </a:lnTo>
                  <a:lnTo>
                    <a:pt x="11" y="11"/>
                  </a:lnTo>
                  <a:lnTo>
                    <a:pt x="13" y="8"/>
                  </a:lnTo>
                  <a:lnTo>
                    <a:pt x="14" y="5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474560" y="4048315"/>
              <a:ext cx="328379" cy="371937"/>
            </a:xfrm>
            <a:custGeom>
              <a:avLst/>
              <a:gdLst/>
              <a:ahLst/>
              <a:cxnLst>
                <a:cxn ang="0">
                  <a:pos x="107" y="1"/>
                </a:cxn>
                <a:cxn ang="0">
                  <a:pos x="117" y="13"/>
                </a:cxn>
                <a:cxn ang="0">
                  <a:pos x="116" y="45"/>
                </a:cxn>
                <a:cxn ang="0">
                  <a:pos x="119" y="53"/>
                </a:cxn>
                <a:cxn ang="0">
                  <a:pos x="140" y="54"/>
                </a:cxn>
                <a:cxn ang="0">
                  <a:pos x="151" y="48"/>
                </a:cxn>
                <a:cxn ang="0">
                  <a:pos x="153" y="36"/>
                </a:cxn>
                <a:cxn ang="0">
                  <a:pos x="147" y="22"/>
                </a:cxn>
                <a:cxn ang="0">
                  <a:pos x="147" y="12"/>
                </a:cxn>
                <a:cxn ang="0">
                  <a:pos x="158" y="4"/>
                </a:cxn>
                <a:cxn ang="0">
                  <a:pos x="174" y="1"/>
                </a:cxn>
                <a:cxn ang="0">
                  <a:pos x="195" y="3"/>
                </a:cxn>
                <a:cxn ang="0">
                  <a:pos x="196" y="190"/>
                </a:cxn>
                <a:cxn ang="0">
                  <a:pos x="183" y="187"/>
                </a:cxn>
                <a:cxn ang="0">
                  <a:pos x="170" y="184"/>
                </a:cxn>
                <a:cxn ang="0">
                  <a:pos x="147" y="184"/>
                </a:cxn>
                <a:cxn ang="0">
                  <a:pos x="137" y="190"/>
                </a:cxn>
                <a:cxn ang="0">
                  <a:pos x="139" y="201"/>
                </a:cxn>
                <a:cxn ang="0">
                  <a:pos x="141" y="212"/>
                </a:cxn>
                <a:cxn ang="0">
                  <a:pos x="133" y="222"/>
                </a:cxn>
                <a:cxn ang="0">
                  <a:pos x="114" y="220"/>
                </a:cxn>
                <a:cxn ang="0">
                  <a:pos x="106" y="206"/>
                </a:cxn>
                <a:cxn ang="0">
                  <a:pos x="108" y="191"/>
                </a:cxn>
                <a:cxn ang="0">
                  <a:pos x="107" y="175"/>
                </a:cxn>
                <a:cxn ang="0">
                  <a:pos x="99" y="168"/>
                </a:cxn>
                <a:cxn ang="0">
                  <a:pos x="80" y="171"/>
                </a:cxn>
                <a:cxn ang="0">
                  <a:pos x="19" y="190"/>
                </a:cxn>
                <a:cxn ang="0">
                  <a:pos x="7" y="158"/>
                </a:cxn>
                <a:cxn ang="0">
                  <a:pos x="0" y="123"/>
                </a:cxn>
                <a:cxn ang="0">
                  <a:pos x="5" y="115"/>
                </a:cxn>
                <a:cxn ang="0">
                  <a:pos x="14" y="109"/>
                </a:cxn>
                <a:cxn ang="0">
                  <a:pos x="36" y="112"/>
                </a:cxn>
                <a:cxn ang="0">
                  <a:pos x="60" y="109"/>
                </a:cxn>
                <a:cxn ang="0">
                  <a:pos x="65" y="99"/>
                </a:cxn>
                <a:cxn ang="0">
                  <a:pos x="63" y="86"/>
                </a:cxn>
                <a:cxn ang="0">
                  <a:pos x="53" y="78"/>
                </a:cxn>
                <a:cxn ang="0">
                  <a:pos x="35" y="73"/>
                </a:cxn>
                <a:cxn ang="0">
                  <a:pos x="13" y="73"/>
                </a:cxn>
                <a:cxn ang="0">
                  <a:pos x="6" y="63"/>
                </a:cxn>
                <a:cxn ang="0">
                  <a:pos x="7" y="41"/>
                </a:cxn>
                <a:cxn ang="0">
                  <a:pos x="14" y="15"/>
                </a:cxn>
                <a:cxn ang="0">
                  <a:pos x="30" y="11"/>
                </a:cxn>
                <a:cxn ang="0">
                  <a:pos x="99" y="0"/>
                </a:cxn>
              </a:cxnLst>
              <a:rect l="0" t="0" r="r" b="b"/>
              <a:pathLst>
                <a:path w="196" h="222">
                  <a:moveTo>
                    <a:pt x="99" y="0"/>
                  </a:moveTo>
                  <a:lnTo>
                    <a:pt x="103" y="0"/>
                  </a:lnTo>
                  <a:lnTo>
                    <a:pt x="107" y="1"/>
                  </a:lnTo>
                  <a:lnTo>
                    <a:pt x="111" y="4"/>
                  </a:lnTo>
                  <a:lnTo>
                    <a:pt x="114" y="6"/>
                  </a:lnTo>
                  <a:lnTo>
                    <a:pt x="117" y="13"/>
                  </a:lnTo>
                  <a:lnTo>
                    <a:pt x="117" y="27"/>
                  </a:lnTo>
                  <a:lnTo>
                    <a:pt x="116" y="30"/>
                  </a:lnTo>
                  <a:lnTo>
                    <a:pt x="116" y="45"/>
                  </a:lnTo>
                  <a:lnTo>
                    <a:pt x="117" y="47"/>
                  </a:lnTo>
                  <a:lnTo>
                    <a:pt x="118" y="51"/>
                  </a:lnTo>
                  <a:lnTo>
                    <a:pt x="119" y="53"/>
                  </a:lnTo>
                  <a:lnTo>
                    <a:pt x="126" y="56"/>
                  </a:lnTo>
                  <a:lnTo>
                    <a:pt x="133" y="56"/>
                  </a:lnTo>
                  <a:lnTo>
                    <a:pt x="140" y="54"/>
                  </a:lnTo>
                  <a:lnTo>
                    <a:pt x="143" y="52"/>
                  </a:lnTo>
                  <a:lnTo>
                    <a:pt x="147" y="51"/>
                  </a:lnTo>
                  <a:lnTo>
                    <a:pt x="151" y="48"/>
                  </a:lnTo>
                  <a:lnTo>
                    <a:pt x="154" y="44"/>
                  </a:lnTo>
                  <a:lnTo>
                    <a:pt x="154" y="38"/>
                  </a:lnTo>
                  <a:lnTo>
                    <a:pt x="153" y="36"/>
                  </a:lnTo>
                  <a:lnTo>
                    <a:pt x="150" y="30"/>
                  </a:lnTo>
                  <a:lnTo>
                    <a:pt x="148" y="25"/>
                  </a:lnTo>
                  <a:lnTo>
                    <a:pt x="147" y="22"/>
                  </a:lnTo>
                  <a:lnTo>
                    <a:pt x="146" y="20"/>
                  </a:lnTo>
                  <a:lnTo>
                    <a:pt x="146" y="15"/>
                  </a:lnTo>
                  <a:lnTo>
                    <a:pt x="147" y="12"/>
                  </a:lnTo>
                  <a:lnTo>
                    <a:pt x="149" y="8"/>
                  </a:lnTo>
                  <a:lnTo>
                    <a:pt x="151" y="6"/>
                  </a:lnTo>
                  <a:lnTo>
                    <a:pt x="158" y="4"/>
                  </a:lnTo>
                  <a:lnTo>
                    <a:pt x="164" y="3"/>
                  </a:lnTo>
                  <a:lnTo>
                    <a:pt x="170" y="3"/>
                  </a:lnTo>
                  <a:lnTo>
                    <a:pt x="174" y="1"/>
                  </a:lnTo>
                  <a:lnTo>
                    <a:pt x="186" y="1"/>
                  </a:lnTo>
                  <a:lnTo>
                    <a:pt x="188" y="3"/>
                  </a:lnTo>
                  <a:lnTo>
                    <a:pt x="195" y="3"/>
                  </a:lnTo>
                  <a:lnTo>
                    <a:pt x="195" y="4"/>
                  </a:lnTo>
                  <a:lnTo>
                    <a:pt x="196" y="4"/>
                  </a:lnTo>
                  <a:lnTo>
                    <a:pt x="196" y="190"/>
                  </a:lnTo>
                  <a:lnTo>
                    <a:pt x="195" y="189"/>
                  </a:lnTo>
                  <a:lnTo>
                    <a:pt x="193" y="189"/>
                  </a:lnTo>
                  <a:lnTo>
                    <a:pt x="183" y="187"/>
                  </a:lnTo>
                  <a:lnTo>
                    <a:pt x="180" y="185"/>
                  </a:lnTo>
                  <a:lnTo>
                    <a:pt x="175" y="184"/>
                  </a:lnTo>
                  <a:lnTo>
                    <a:pt x="170" y="184"/>
                  </a:lnTo>
                  <a:lnTo>
                    <a:pt x="165" y="183"/>
                  </a:lnTo>
                  <a:lnTo>
                    <a:pt x="150" y="183"/>
                  </a:lnTo>
                  <a:lnTo>
                    <a:pt x="147" y="184"/>
                  </a:lnTo>
                  <a:lnTo>
                    <a:pt x="143" y="184"/>
                  </a:lnTo>
                  <a:lnTo>
                    <a:pt x="141" y="185"/>
                  </a:lnTo>
                  <a:lnTo>
                    <a:pt x="137" y="190"/>
                  </a:lnTo>
                  <a:lnTo>
                    <a:pt x="137" y="196"/>
                  </a:lnTo>
                  <a:lnTo>
                    <a:pt x="138" y="198"/>
                  </a:lnTo>
                  <a:lnTo>
                    <a:pt x="139" y="201"/>
                  </a:lnTo>
                  <a:lnTo>
                    <a:pt x="139" y="204"/>
                  </a:lnTo>
                  <a:lnTo>
                    <a:pt x="140" y="208"/>
                  </a:lnTo>
                  <a:lnTo>
                    <a:pt x="141" y="212"/>
                  </a:lnTo>
                  <a:lnTo>
                    <a:pt x="139" y="219"/>
                  </a:lnTo>
                  <a:lnTo>
                    <a:pt x="138" y="220"/>
                  </a:lnTo>
                  <a:lnTo>
                    <a:pt x="133" y="222"/>
                  </a:lnTo>
                  <a:lnTo>
                    <a:pt x="119" y="222"/>
                  </a:lnTo>
                  <a:lnTo>
                    <a:pt x="116" y="221"/>
                  </a:lnTo>
                  <a:lnTo>
                    <a:pt x="114" y="220"/>
                  </a:lnTo>
                  <a:lnTo>
                    <a:pt x="110" y="216"/>
                  </a:lnTo>
                  <a:lnTo>
                    <a:pt x="108" y="213"/>
                  </a:lnTo>
                  <a:lnTo>
                    <a:pt x="106" y="206"/>
                  </a:lnTo>
                  <a:lnTo>
                    <a:pt x="106" y="197"/>
                  </a:lnTo>
                  <a:lnTo>
                    <a:pt x="107" y="193"/>
                  </a:lnTo>
                  <a:lnTo>
                    <a:pt x="108" y="191"/>
                  </a:lnTo>
                  <a:lnTo>
                    <a:pt x="109" y="187"/>
                  </a:lnTo>
                  <a:lnTo>
                    <a:pt x="109" y="180"/>
                  </a:lnTo>
                  <a:lnTo>
                    <a:pt x="107" y="175"/>
                  </a:lnTo>
                  <a:lnTo>
                    <a:pt x="104" y="172"/>
                  </a:lnTo>
                  <a:lnTo>
                    <a:pt x="102" y="169"/>
                  </a:lnTo>
                  <a:lnTo>
                    <a:pt x="99" y="168"/>
                  </a:lnTo>
                  <a:lnTo>
                    <a:pt x="88" y="168"/>
                  </a:lnTo>
                  <a:lnTo>
                    <a:pt x="85" y="169"/>
                  </a:lnTo>
                  <a:lnTo>
                    <a:pt x="80" y="171"/>
                  </a:lnTo>
                  <a:lnTo>
                    <a:pt x="60" y="176"/>
                  </a:lnTo>
                  <a:lnTo>
                    <a:pt x="36" y="183"/>
                  </a:lnTo>
                  <a:lnTo>
                    <a:pt x="19" y="190"/>
                  </a:lnTo>
                  <a:lnTo>
                    <a:pt x="17" y="185"/>
                  </a:lnTo>
                  <a:lnTo>
                    <a:pt x="13" y="173"/>
                  </a:lnTo>
                  <a:lnTo>
                    <a:pt x="7" y="158"/>
                  </a:lnTo>
                  <a:lnTo>
                    <a:pt x="3" y="143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9"/>
                  </a:lnTo>
                  <a:lnTo>
                    <a:pt x="3" y="117"/>
                  </a:lnTo>
                  <a:lnTo>
                    <a:pt x="5" y="115"/>
                  </a:lnTo>
                  <a:lnTo>
                    <a:pt x="6" y="112"/>
                  </a:lnTo>
                  <a:lnTo>
                    <a:pt x="11" y="110"/>
                  </a:lnTo>
                  <a:lnTo>
                    <a:pt x="14" y="109"/>
                  </a:lnTo>
                  <a:lnTo>
                    <a:pt x="17" y="109"/>
                  </a:lnTo>
                  <a:lnTo>
                    <a:pt x="22" y="110"/>
                  </a:lnTo>
                  <a:lnTo>
                    <a:pt x="36" y="112"/>
                  </a:lnTo>
                  <a:lnTo>
                    <a:pt x="53" y="112"/>
                  </a:lnTo>
                  <a:lnTo>
                    <a:pt x="56" y="111"/>
                  </a:lnTo>
                  <a:lnTo>
                    <a:pt x="60" y="109"/>
                  </a:lnTo>
                  <a:lnTo>
                    <a:pt x="62" y="107"/>
                  </a:lnTo>
                  <a:lnTo>
                    <a:pt x="64" y="103"/>
                  </a:lnTo>
                  <a:lnTo>
                    <a:pt x="65" y="99"/>
                  </a:lnTo>
                  <a:lnTo>
                    <a:pt x="65" y="92"/>
                  </a:lnTo>
                  <a:lnTo>
                    <a:pt x="64" y="88"/>
                  </a:lnTo>
                  <a:lnTo>
                    <a:pt x="63" y="86"/>
                  </a:lnTo>
                  <a:lnTo>
                    <a:pt x="61" y="83"/>
                  </a:lnTo>
                  <a:lnTo>
                    <a:pt x="57" y="80"/>
                  </a:lnTo>
                  <a:lnTo>
                    <a:pt x="53" y="78"/>
                  </a:lnTo>
                  <a:lnTo>
                    <a:pt x="43" y="75"/>
                  </a:lnTo>
                  <a:lnTo>
                    <a:pt x="39" y="75"/>
                  </a:lnTo>
                  <a:lnTo>
                    <a:pt x="35" y="73"/>
                  </a:lnTo>
                  <a:lnTo>
                    <a:pt x="29" y="73"/>
                  </a:lnTo>
                  <a:lnTo>
                    <a:pt x="20" y="76"/>
                  </a:lnTo>
                  <a:lnTo>
                    <a:pt x="13" y="73"/>
                  </a:lnTo>
                  <a:lnTo>
                    <a:pt x="11" y="72"/>
                  </a:lnTo>
                  <a:lnTo>
                    <a:pt x="8" y="70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5" y="55"/>
                  </a:lnTo>
                  <a:lnTo>
                    <a:pt x="7" y="41"/>
                  </a:lnTo>
                  <a:lnTo>
                    <a:pt x="12" y="25"/>
                  </a:lnTo>
                  <a:lnTo>
                    <a:pt x="13" y="20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23" y="12"/>
                  </a:lnTo>
                  <a:lnTo>
                    <a:pt x="30" y="11"/>
                  </a:lnTo>
                  <a:lnTo>
                    <a:pt x="54" y="5"/>
                  </a:lnTo>
                  <a:lnTo>
                    <a:pt x="78" y="1"/>
                  </a:lnTo>
                  <a:lnTo>
                    <a:pt x="9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027018" y="4043287"/>
              <a:ext cx="350157" cy="341780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74" y="4"/>
                </a:cxn>
                <a:cxn ang="0">
                  <a:pos x="80" y="10"/>
                </a:cxn>
                <a:cxn ang="0">
                  <a:pos x="76" y="33"/>
                </a:cxn>
                <a:cxn ang="0">
                  <a:pos x="76" y="54"/>
                </a:cxn>
                <a:cxn ang="0">
                  <a:pos x="81" y="62"/>
                </a:cxn>
                <a:cxn ang="0">
                  <a:pos x="92" y="67"/>
                </a:cxn>
                <a:cxn ang="0">
                  <a:pos x="114" y="62"/>
                </a:cxn>
                <a:cxn ang="0">
                  <a:pos x="120" y="38"/>
                </a:cxn>
                <a:cxn ang="0">
                  <a:pos x="114" y="22"/>
                </a:cxn>
                <a:cxn ang="0">
                  <a:pos x="114" y="7"/>
                </a:cxn>
                <a:cxn ang="0">
                  <a:pos x="123" y="1"/>
                </a:cxn>
                <a:cxn ang="0">
                  <a:pos x="150" y="2"/>
                </a:cxn>
                <a:cxn ang="0">
                  <a:pos x="164" y="8"/>
                </a:cxn>
                <a:cxn ang="0">
                  <a:pos x="159" y="25"/>
                </a:cxn>
                <a:cxn ang="0">
                  <a:pos x="156" y="36"/>
                </a:cxn>
                <a:cxn ang="0">
                  <a:pos x="160" y="76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198" y="80"/>
                </a:cxn>
                <a:cxn ang="0">
                  <a:pos x="207" y="88"/>
                </a:cxn>
                <a:cxn ang="0">
                  <a:pos x="208" y="105"/>
                </a:cxn>
                <a:cxn ang="0">
                  <a:pos x="200" y="115"/>
                </a:cxn>
                <a:cxn ang="0">
                  <a:pos x="180" y="119"/>
                </a:cxn>
                <a:cxn ang="0">
                  <a:pos x="159" y="114"/>
                </a:cxn>
                <a:cxn ang="0">
                  <a:pos x="150" y="123"/>
                </a:cxn>
                <a:cxn ang="0">
                  <a:pos x="146" y="134"/>
                </a:cxn>
                <a:cxn ang="0">
                  <a:pos x="153" y="162"/>
                </a:cxn>
                <a:cxn ang="0">
                  <a:pos x="159" y="182"/>
                </a:cxn>
                <a:cxn ang="0">
                  <a:pos x="161" y="193"/>
                </a:cxn>
                <a:cxn ang="0">
                  <a:pos x="161" y="201"/>
                </a:cxn>
                <a:cxn ang="0">
                  <a:pos x="124" y="203"/>
                </a:cxn>
                <a:cxn ang="0">
                  <a:pos x="112" y="182"/>
                </a:cxn>
                <a:cxn ang="0">
                  <a:pos x="111" y="148"/>
                </a:cxn>
                <a:cxn ang="0">
                  <a:pos x="98" y="142"/>
                </a:cxn>
                <a:cxn ang="0">
                  <a:pos x="71" y="147"/>
                </a:cxn>
                <a:cxn ang="0">
                  <a:pos x="67" y="154"/>
                </a:cxn>
                <a:cxn ang="0">
                  <a:pos x="67" y="164"/>
                </a:cxn>
                <a:cxn ang="0">
                  <a:pos x="74" y="180"/>
                </a:cxn>
                <a:cxn ang="0">
                  <a:pos x="76" y="192"/>
                </a:cxn>
                <a:cxn ang="0">
                  <a:pos x="69" y="202"/>
                </a:cxn>
                <a:cxn ang="0">
                  <a:pos x="51" y="202"/>
                </a:cxn>
                <a:cxn ang="0">
                  <a:pos x="27" y="195"/>
                </a:cxn>
                <a:cxn ang="0">
                  <a:pos x="9" y="190"/>
                </a:cxn>
                <a:cxn ang="0">
                  <a:pos x="0" y="188"/>
                </a:cxn>
                <a:cxn ang="0">
                  <a:pos x="5" y="8"/>
                </a:cxn>
                <a:cxn ang="0">
                  <a:pos x="21" y="3"/>
                </a:cxn>
                <a:cxn ang="0">
                  <a:pos x="43" y="0"/>
                </a:cxn>
              </a:cxnLst>
              <a:rect l="0" t="0" r="r" b="b"/>
              <a:pathLst>
                <a:path w="209" h="204">
                  <a:moveTo>
                    <a:pt x="43" y="0"/>
                  </a:moveTo>
                  <a:lnTo>
                    <a:pt x="52" y="0"/>
                  </a:lnTo>
                  <a:lnTo>
                    <a:pt x="58" y="1"/>
                  </a:lnTo>
                  <a:lnTo>
                    <a:pt x="63" y="1"/>
                  </a:lnTo>
                  <a:lnTo>
                    <a:pt x="67" y="2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0" y="23"/>
                  </a:lnTo>
                  <a:lnTo>
                    <a:pt x="79" y="27"/>
                  </a:lnTo>
                  <a:lnTo>
                    <a:pt x="76" y="33"/>
                  </a:lnTo>
                  <a:lnTo>
                    <a:pt x="75" y="38"/>
                  </a:lnTo>
                  <a:lnTo>
                    <a:pt x="75" y="50"/>
                  </a:lnTo>
                  <a:lnTo>
                    <a:pt x="76" y="54"/>
                  </a:lnTo>
                  <a:lnTo>
                    <a:pt x="77" y="56"/>
                  </a:lnTo>
                  <a:lnTo>
                    <a:pt x="79" y="59"/>
                  </a:lnTo>
                  <a:lnTo>
                    <a:pt x="81" y="62"/>
                  </a:lnTo>
                  <a:lnTo>
                    <a:pt x="84" y="64"/>
                  </a:lnTo>
                  <a:lnTo>
                    <a:pt x="89" y="66"/>
                  </a:lnTo>
                  <a:lnTo>
                    <a:pt x="92" y="67"/>
                  </a:lnTo>
                  <a:lnTo>
                    <a:pt x="103" y="67"/>
                  </a:lnTo>
                  <a:lnTo>
                    <a:pt x="107" y="66"/>
                  </a:lnTo>
                  <a:lnTo>
                    <a:pt x="114" y="62"/>
                  </a:lnTo>
                  <a:lnTo>
                    <a:pt x="119" y="55"/>
                  </a:lnTo>
                  <a:lnTo>
                    <a:pt x="120" y="51"/>
                  </a:lnTo>
                  <a:lnTo>
                    <a:pt x="120" y="38"/>
                  </a:lnTo>
                  <a:lnTo>
                    <a:pt x="119" y="32"/>
                  </a:lnTo>
                  <a:lnTo>
                    <a:pt x="116" y="26"/>
                  </a:lnTo>
                  <a:lnTo>
                    <a:pt x="114" y="22"/>
                  </a:lnTo>
                  <a:lnTo>
                    <a:pt x="113" y="17"/>
                  </a:lnTo>
                  <a:lnTo>
                    <a:pt x="113" y="8"/>
                  </a:lnTo>
                  <a:lnTo>
                    <a:pt x="114" y="7"/>
                  </a:lnTo>
                  <a:lnTo>
                    <a:pt x="115" y="4"/>
                  </a:lnTo>
                  <a:lnTo>
                    <a:pt x="120" y="2"/>
                  </a:lnTo>
                  <a:lnTo>
                    <a:pt x="123" y="1"/>
                  </a:lnTo>
                  <a:lnTo>
                    <a:pt x="135" y="1"/>
                  </a:lnTo>
                  <a:lnTo>
                    <a:pt x="147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60" y="7"/>
                  </a:lnTo>
                  <a:lnTo>
                    <a:pt x="164" y="8"/>
                  </a:lnTo>
                  <a:lnTo>
                    <a:pt x="160" y="17"/>
                  </a:lnTo>
                  <a:lnTo>
                    <a:pt x="159" y="20"/>
                  </a:lnTo>
                  <a:lnTo>
                    <a:pt x="159" y="25"/>
                  </a:lnTo>
                  <a:lnTo>
                    <a:pt x="158" y="28"/>
                  </a:lnTo>
                  <a:lnTo>
                    <a:pt x="158" y="32"/>
                  </a:lnTo>
                  <a:lnTo>
                    <a:pt x="156" y="36"/>
                  </a:lnTo>
                  <a:lnTo>
                    <a:pt x="156" y="65"/>
                  </a:lnTo>
                  <a:lnTo>
                    <a:pt x="158" y="70"/>
                  </a:lnTo>
                  <a:lnTo>
                    <a:pt x="160" y="76"/>
                  </a:lnTo>
                  <a:lnTo>
                    <a:pt x="162" y="79"/>
                  </a:lnTo>
                  <a:lnTo>
                    <a:pt x="166" y="80"/>
                  </a:lnTo>
                  <a:lnTo>
                    <a:pt x="168" y="81"/>
                  </a:lnTo>
                  <a:lnTo>
                    <a:pt x="175" y="81"/>
                  </a:lnTo>
                  <a:lnTo>
                    <a:pt x="185" y="78"/>
                  </a:lnTo>
                  <a:lnTo>
                    <a:pt x="188" y="78"/>
                  </a:lnTo>
                  <a:lnTo>
                    <a:pt x="192" y="79"/>
                  </a:lnTo>
                  <a:lnTo>
                    <a:pt x="195" y="79"/>
                  </a:lnTo>
                  <a:lnTo>
                    <a:pt x="198" y="80"/>
                  </a:lnTo>
                  <a:lnTo>
                    <a:pt x="201" y="82"/>
                  </a:lnTo>
                  <a:lnTo>
                    <a:pt x="203" y="83"/>
                  </a:lnTo>
                  <a:lnTo>
                    <a:pt x="207" y="88"/>
                  </a:lnTo>
                  <a:lnTo>
                    <a:pt x="209" y="92"/>
                  </a:lnTo>
                  <a:lnTo>
                    <a:pt x="209" y="98"/>
                  </a:lnTo>
                  <a:lnTo>
                    <a:pt x="208" y="105"/>
                  </a:lnTo>
                  <a:lnTo>
                    <a:pt x="206" y="110"/>
                  </a:lnTo>
                  <a:lnTo>
                    <a:pt x="203" y="113"/>
                  </a:lnTo>
                  <a:lnTo>
                    <a:pt x="200" y="115"/>
                  </a:lnTo>
                  <a:lnTo>
                    <a:pt x="198" y="116"/>
                  </a:lnTo>
                  <a:lnTo>
                    <a:pt x="191" y="119"/>
                  </a:lnTo>
                  <a:lnTo>
                    <a:pt x="180" y="119"/>
                  </a:lnTo>
                  <a:lnTo>
                    <a:pt x="175" y="116"/>
                  </a:lnTo>
                  <a:lnTo>
                    <a:pt x="163" y="114"/>
                  </a:lnTo>
                  <a:lnTo>
                    <a:pt x="159" y="114"/>
                  </a:lnTo>
                  <a:lnTo>
                    <a:pt x="154" y="116"/>
                  </a:lnTo>
                  <a:lnTo>
                    <a:pt x="152" y="119"/>
                  </a:lnTo>
                  <a:lnTo>
                    <a:pt x="150" y="123"/>
                  </a:lnTo>
                  <a:lnTo>
                    <a:pt x="147" y="127"/>
                  </a:lnTo>
                  <a:lnTo>
                    <a:pt x="146" y="130"/>
                  </a:lnTo>
                  <a:lnTo>
                    <a:pt x="146" y="134"/>
                  </a:lnTo>
                  <a:lnTo>
                    <a:pt x="147" y="142"/>
                  </a:lnTo>
                  <a:lnTo>
                    <a:pt x="150" y="152"/>
                  </a:lnTo>
                  <a:lnTo>
                    <a:pt x="153" y="162"/>
                  </a:lnTo>
                  <a:lnTo>
                    <a:pt x="155" y="171"/>
                  </a:lnTo>
                  <a:lnTo>
                    <a:pt x="156" y="177"/>
                  </a:lnTo>
                  <a:lnTo>
                    <a:pt x="159" y="182"/>
                  </a:lnTo>
                  <a:lnTo>
                    <a:pt x="160" y="187"/>
                  </a:lnTo>
                  <a:lnTo>
                    <a:pt x="160" y="191"/>
                  </a:lnTo>
                  <a:lnTo>
                    <a:pt x="161" y="193"/>
                  </a:lnTo>
                  <a:lnTo>
                    <a:pt x="161" y="196"/>
                  </a:lnTo>
                  <a:lnTo>
                    <a:pt x="162" y="200"/>
                  </a:lnTo>
                  <a:lnTo>
                    <a:pt x="161" y="201"/>
                  </a:lnTo>
                  <a:lnTo>
                    <a:pt x="147" y="203"/>
                  </a:lnTo>
                  <a:lnTo>
                    <a:pt x="135" y="204"/>
                  </a:lnTo>
                  <a:lnTo>
                    <a:pt x="124" y="203"/>
                  </a:lnTo>
                  <a:lnTo>
                    <a:pt x="116" y="199"/>
                  </a:lnTo>
                  <a:lnTo>
                    <a:pt x="112" y="192"/>
                  </a:lnTo>
                  <a:lnTo>
                    <a:pt x="112" y="182"/>
                  </a:lnTo>
                  <a:lnTo>
                    <a:pt x="113" y="169"/>
                  </a:lnTo>
                  <a:lnTo>
                    <a:pt x="113" y="155"/>
                  </a:lnTo>
                  <a:lnTo>
                    <a:pt x="111" y="148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98" y="142"/>
                  </a:lnTo>
                  <a:lnTo>
                    <a:pt x="87" y="142"/>
                  </a:lnTo>
                  <a:lnTo>
                    <a:pt x="77" y="144"/>
                  </a:lnTo>
                  <a:lnTo>
                    <a:pt x="71" y="147"/>
                  </a:lnTo>
                  <a:lnTo>
                    <a:pt x="68" y="150"/>
                  </a:lnTo>
                  <a:lnTo>
                    <a:pt x="67" y="152"/>
                  </a:lnTo>
                  <a:lnTo>
                    <a:pt x="67" y="154"/>
                  </a:lnTo>
                  <a:lnTo>
                    <a:pt x="66" y="156"/>
                  </a:lnTo>
                  <a:lnTo>
                    <a:pt x="66" y="162"/>
                  </a:lnTo>
                  <a:lnTo>
                    <a:pt x="67" y="164"/>
                  </a:lnTo>
                  <a:lnTo>
                    <a:pt x="69" y="170"/>
                  </a:lnTo>
                  <a:lnTo>
                    <a:pt x="72" y="177"/>
                  </a:lnTo>
                  <a:lnTo>
                    <a:pt x="74" y="180"/>
                  </a:lnTo>
                  <a:lnTo>
                    <a:pt x="75" y="185"/>
                  </a:lnTo>
                  <a:lnTo>
                    <a:pt x="76" y="188"/>
                  </a:lnTo>
                  <a:lnTo>
                    <a:pt x="76" y="192"/>
                  </a:lnTo>
                  <a:lnTo>
                    <a:pt x="74" y="199"/>
                  </a:lnTo>
                  <a:lnTo>
                    <a:pt x="72" y="200"/>
                  </a:lnTo>
                  <a:lnTo>
                    <a:pt x="69" y="202"/>
                  </a:lnTo>
                  <a:lnTo>
                    <a:pt x="67" y="203"/>
                  </a:lnTo>
                  <a:lnTo>
                    <a:pt x="57" y="203"/>
                  </a:lnTo>
                  <a:lnTo>
                    <a:pt x="51" y="202"/>
                  </a:lnTo>
                  <a:lnTo>
                    <a:pt x="46" y="201"/>
                  </a:lnTo>
                  <a:lnTo>
                    <a:pt x="36" y="198"/>
                  </a:lnTo>
                  <a:lnTo>
                    <a:pt x="27" y="195"/>
                  </a:lnTo>
                  <a:lnTo>
                    <a:pt x="21" y="193"/>
                  </a:lnTo>
                  <a:lnTo>
                    <a:pt x="12" y="191"/>
                  </a:lnTo>
                  <a:lnTo>
                    <a:pt x="9" y="190"/>
                  </a:lnTo>
                  <a:lnTo>
                    <a:pt x="5" y="190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0" y="9"/>
                  </a:lnTo>
                  <a:lnTo>
                    <a:pt x="2" y="9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8" y="4"/>
                  </a:lnTo>
                  <a:lnTo>
                    <a:pt x="21" y="3"/>
                  </a:lnTo>
                  <a:lnTo>
                    <a:pt x="30" y="1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027018" y="3470303"/>
              <a:ext cx="366912" cy="346807"/>
            </a:xfrm>
            <a:custGeom>
              <a:avLst/>
              <a:gdLst/>
              <a:ahLst/>
              <a:cxnLst>
                <a:cxn ang="0">
                  <a:pos x="83" y="1"/>
                </a:cxn>
                <a:cxn ang="0">
                  <a:pos x="91" y="9"/>
                </a:cxn>
                <a:cxn ang="0">
                  <a:pos x="90" y="23"/>
                </a:cxn>
                <a:cxn ang="0">
                  <a:pos x="90" y="41"/>
                </a:cxn>
                <a:cxn ang="0">
                  <a:pos x="99" y="51"/>
                </a:cxn>
                <a:cxn ang="0">
                  <a:pos x="114" y="55"/>
                </a:cxn>
                <a:cxn ang="0">
                  <a:pos x="128" y="50"/>
                </a:cxn>
                <a:cxn ang="0">
                  <a:pos x="129" y="31"/>
                </a:cxn>
                <a:cxn ang="0">
                  <a:pos x="127" y="16"/>
                </a:cxn>
                <a:cxn ang="0">
                  <a:pos x="132" y="5"/>
                </a:cxn>
                <a:cxn ang="0">
                  <a:pos x="155" y="3"/>
                </a:cxn>
                <a:cxn ang="0">
                  <a:pos x="158" y="19"/>
                </a:cxn>
                <a:cxn ang="0">
                  <a:pos x="153" y="41"/>
                </a:cxn>
                <a:cxn ang="0">
                  <a:pos x="155" y="74"/>
                </a:cxn>
                <a:cxn ang="0">
                  <a:pos x="160" y="86"/>
                </a:cxn>
                <a:cxn ang="0">
                  <a:pos x="180" y="90"/>
                </a:cxn>
                <a:cxn ang="0">
                  <a:pos x="202" y="88"/>
                </a:cxn>
                <a:cxn ang="0">
                  <a:pos x="216" y="93"/>
                </a:cxn>
                <a:cxn ang="0">
                  <a:pos x="219" y="98"/>
                </a:cxn>
                <a:cxn ang="0">
                  <a:pos x="217" y="112"/>
                </a:cxn>
                <a:cxn ang="0">
                  <a:pos x="207" y="128"/>
                </a:cxn>
                <a:cxn ang="0">
                  <a:pos x="200" y="134"/>
                </a:cxn>
                <a:cxn ang="0">
                  <a:pos x="179" y="133"/>
                </a:cxn>
                <a:cxn ang="0">
                  <a:pos x="166" y="124"/>
                </a:cxn>
                <a:cxn ang="0">
                  <a:pos x="153" y="130"/>
                </a:cxn>
                <a:cxn ang="0">
                  <a:pos x="153" y="148"/>
                </a:cxn>
                <a:cxn ang="0">
                  <a:pos x="163" y="180"/>
                </a:cxn>
                <a:cxn ang="0">
                  <a:pos x="168" y="197"/>
                </a:cxn>
                <a:cxn ang="0">
                  <a:pos x="164" y="200"/>
                </a:cxn>
                <a:cxn ang="0">
                  <a:pos x="135" y="207"/>
                </a:cxn>
                <a:cxn ang="0">
                  <a:pos x="116" y="202"/>
                </a:cxn>
                <a:cxn ang="0">
                  <a:pos x="115" y="182"/>
                </a:cxn>
                <a:cxn ang="0">
                  <a:pos x="123" y="156"/>
                </a:cxn>
                <a:cxn ang="0">
                  <a:pos x="121" y="145"/>
                </a:cxn>
                <a:cxn ang="0">
                  <a:pos x="93" y="145"/>
                </a:cxn>
                <a:cxn ang="0">
                  <a:pos x="83" y="152"/>
                </a:cxn>
                <a:cxn ang="0">
                  <a:pos x="77" y="170"/>
                </a:cxn>
                <a:cxn ang="0">
                  <a:pos x="82" y="185"/>
                </a:cxn>
                <a:cxn ang="0">
                  <a:pos x="83" y="199"/>
                </a:cxn>
                <a:cxn ang="0">
                  <a:pos x="69" y="200"/>
                </a:cxn>
                <a:cxn ang="0">
                  <a:pos x="37" y="190"/>
                </a:cxn>
                <a:cxn ang="0">
                  <a:pos x="8" y="180"/>
                </a:cxn>
                <a:cxn ang="0">
                  <a:pos x="1" y="177"/>
                </a:cxn>
                <a:cxn ang="0">
                  <a:pos x="1" y="21"/>
                </a:cxn>
                <a:cxn ang="0">
                  <a:pos x="8" y="17"/>
                </a:cxn>
                <a:cxn ang="0">
                  <a:pos x="33" y="7"/>
                </a:cxn>
                <a:cxn ang="0">
                  <a:pos x="63" y="1"/>
                </a:cxn>
              </a:cxnLst>
              <a:rect l="0" t="0" r="r" b="b"/>
              <a:pathLst>
                <a:path w="219" h="207">
                  <a:moveTo>
                    <a:pt x="67" y="0"/>
                  </a:moveTo>
                  <a:lnTo>
                    <a:pt x="80" y="0"/>
                  </a:lnTo>
                  <a:lnTo>
                    <a:pt x="83" y="1"/>
                  </a:lnTo>
                  <a:lnTo>
                    <a:pt x="88" y="3"/>
                  </a:lnTo>
                  <a:lnTo>
                    <a:pt x="89" y="5"/>
                  </a:lnTo>
                  <a:lnTo>
                    <a:pt x="91" y="9"/>
                  </a:lnTo>
                  <a:lnTo>
                    <a:pt x="91" y="15"/>
                  </a:lnTo>
                  <a:lnTo>
                    <a:pt x="90" y="18"/>
                  </a:lnTo>
                  <a:lnTo>
                    <a:pt x="90" y="23"/>
                  </a:lnTo>
                  <a:lnTo>
                    <a:pt x="89" y="27"/>
                  </a:lnTo>
                  <a:lnTo>
                    <a:pt x="89" y="39"/>
                  </a:lnTo>
                  <a:lnTo>
                    <a:pt x="90" y="41"/>
                  </a:lnTo>
                  <a:lnTo>
                    <a:pt x="91" y="45"/>
                  </a:lnTo>
                  <a:lnTo>
                    <a:pt x="96" y="49"/>
                  </a:lnTo>
                  <a:lnTo>
                    <a:pt x="99" y="51"/>
                  </a:lnTo>
                  <a:lnTo>
                    <a:pt x="104" y="53"/>
                  </a:lnTo>
                  <a:lnTo>
                    <a:pt x="109" y="54"/>
                  </a:lnTo>
                  <a:lnTo>
                    <a:pt x="114" y="55"/>
                  </a:lnTo>
                  <a:lnTo>
                    <a:pt x="121" y="55"/>
                  </a:lnTo>
                  <a:lnTo>
                    <a:pt x="126" y="53"/>
                  </a:lnTo>
                  <a:lnTo>
                    <a:pt x="128" y="50"/>
                  </a:lnTo>
                  <a:lnTo>
                    <a:pt x="130" y="43"/>
                  </a:lnTo>
                  <a:lnTo>
                    <a:pt x="130" y="34"/>
                  </a:lnTo>
                  <a:lnTo>
                    <a:pt x="129" y="31"/>
                  </a:lnTo>
                  <a:lnTo>
                    <a:pt x="129" y="24"/>
                  </a:lnTo>
                  <a:lnTo>
                    <a:pt x="128" y="21"/>
                  </a:lnTo>
                  <a:lnTo>
                    <a:pt x="127" y="16"/>
                  </a:lnTo>
                  <a:lnTo>
                    <a:pt x="127" y="13"/>
                  </a:lnTo>
                  <a:lnTo>
                    <a:pt x="128" y="9"/>
                  </a:lnTo>
                  <a:lnTo>
                    <a:pt x="132" y="5"/>
                  </a:lnTo>
                  <a:lnTo>
                    <a:pt x="139" y="2"/>
                  </a:lnTo>
                  <a:lnTo>
                    <a:pt x="148" y="2"/>
                  </a:lnTo>
                  <a:lnTo>
                    <a:pt x="155" y="3"/>
                  </a:lnTo>
                  <a:lnTo>
                    <a:pt x="163" y="6"/>
                  </a:lnTo>
                  <a:lnTo>
                    <a:pt x="159" y="15"/>
                  </a:lnTo>
                  <a:lnTo>
                    <a:pt x="158" y="19"/>
                  </a:lnTo>
                  <a:lnTo>
                    <a:pt x="155" y="25"/>
                  </a:lnTo>
                  <a:lnTo>
                    <a:pt x="154" y="31"/>
                  </a:lnTo>
                  <a:lnTo>
                    <a:pt x="153" y="41"/>
                  </a:lnTo>
                  <a:lnTo>
                    <a:pt x="153" y="54"/>
                  </a:lnTo>
                  <a:lnTo>
                    <a:pt x="154" y="65"/>
                  </a:lnTo>
                  <a:lnTo>
                    <a:pt x="155" y="74"/>
                  </a:lnTo>
                  <a:lnTo>
                    <a:pt x="156" y="79"/>
                  </a:lnTo>
                  <a:lnTo>
                    <a:pt x="158" y="82"/>
                  </a:lnTo>
                  <a:lnTo>
                    <a:pt x="160" y="86"/>
                  </a:lnTo>
                  <a:lnTo>
                    <a:pt x="162" y="88"/>
                  </a:lnTo>
                  <a:lnTo>
                    <a:pt x="169" y="90"/>
                  </a:lnTo>
                  <a:lnTo>
                    <a:pt x="180" y="90"/>
                  </a:lnTo>
                  <a:lnTo>
                    <a:pt x="185" y="89"/>
                  </a:lnTo>
                  <a:lnTo>
                    <a:pt x="192" y="88"/>
                  </a:lnTo>
                  <a:lnTo>
                    <a:pt x="202" y="88"/>
                  </a:lnTo>
                  <a:lnTo>
                    <a:pt x="206" y="89"/>
                  </a:lnTo>
                  <a:lnTo>
                    <a:pt x="209" y="89"/>
                  </a:lnTo>
                  <a:lnTo>
                    <a:pt x="216" y="93"/>
                  </a:lnTo>
                  <a:lnTo>
                    <a:pt x="217" y="95"/>
                  </a:lnTo>
                  <a:lnTo>
                    <a:pt x="218" y="96"/>
                  </a:lnTo>
                  <a:lnTo>
                    <a:pt x="219" y="98"/>
                  </a:lnTo>
                  <a:lnTo>
                    <a:pt x="219" y="104"/>
                  </a:lnTo>
                  <a:lnTo>
                    <a:pt x="218" y="107"/>
                  </a:lnTo>
                  <a:lnTo>
                    <a:pt x="217" y="112"/>
                  </a:lnTo>
                  <a:lnTo>
                    <a:pt x="213" y="121"/>
                  </a:lnTo>
                  <a:lnTo>
                    <a:pt x="209" y="125"/>
                  </a:lnTo>
                  <a:lnTo>
                    <a:pt x="207" y="128"/>
                  </a:lnTo>
                  <a:lnTo>
                    <a:pt x="205" y="130"/>
                  </a:lnTo>
                  <a:lnTo>
                    <a:pt x="202" y="132"/>
                  </a:lnTo>
                  <a:lnTo>
                    <a:pt x="200" y="134"/>
                  </a:lnTo>
                  <a:lnTo>
                    <a:pt x="188" y="136"/>
                  </a:lnTo>
                  <a:lnTo>
                    <a:pt x="182" y="134"/>
                  </a:lnTo>
                  <a:lnTo>
                    <a:pt x="179" y="133"/>
                  </a:lnTo>
                  <a:lnTo>
                    <a:pt x="176" y="130"/>
                  </a:lnTo>
                  <a:lnTo>
                    <a:pt x="170" y="126"/>
                  </a:lnTo>
                  <a:lnTo>
                    <a:pt x="166" y="124"/>
                  </a:lnTo>
                  <a:lnTo>
                    <a:pt x="162" y="124"/>
                  </a:lnTo>
                  <a:lnTo>
                    <a:pt x="159" y="125"/>
                  </a:lnTo>
                  <a:lnTo>
                    <a:pt x="153" y="130"/>
                  </a:lnTo>
                  <a:lnTo>
                    <a:pt x="152" y="133"/>
                  </a:lnTo>
                  <a:lnTo>
                    <a:pt x="152" y="144"/>
                  </a:lnTo>
                  <a:lnTo>
                    <a:pt x="153" y="148"/>
                  </a:lnTo>
                  <a:lnTo>
                    <a:pt x="155" y="152"/>
                  </a:lnTo>
                  <a:lnTo>
                    <a:pt x="161" y="170"/>
                  </a:lnTo>
                  <a:lnTo>
                    <a:pt x="163" y="180"/>
                  </a:lnTo>
                  <a:lnTo>
                    <a:pt x="167" y="189"/>
                  </a:lnTo>
                  <a:lnTo>
                    <a:pt x="168" y="191"/>
                  </a:lnTo>
                  <a:lnTo>
                    <a:pt x="168" y="197"/>
                  </a:lnTo>
                  <a:lnTo>
                    <a:pt x="169" y="199"/>
                  </a:lnTo>
                  <a:lnTo>
                    <a:pt x="167" y="199"/>
                  </a:lnTo>
                  <a:lnTo>
                    <a:pt x="164" y="200"/>
                  </a:lnTo>
                  <a:lnTo>
                    <a:pt x="163" y="201"/>
                  </a:lnTo>
                  <a:lnTo>
                    <a:pt x="144" y="206"/>
                  </a:lnTo>
                  <a:lnTo>
                    <a:pt x="135" y="207"/>
                  </a:lnTo>
                  <a:lnTo>
                    <a:pt x="126" y="207"/>
                  </a:lnTo>
                  <a:lnTo>
                    <a:pt x="119" y="205"/>
                  </a:lnTo>
                  <a:lnTo>
                    <a:pt x="116" y="202"/>
                  </a:lnTo>
                  <a:lnTo>
                    <a:pt x="115" y="200"/>
                  </a:lnTo>
                  <a:lnTo>
                    <a:pt x="113" y="192"/>
                  </a:lnTo>
                  <a:lnTo>
                    <a:pt x="115" y="182"/>
                  </a:lnTo>
                  <a:lnTo>
                    <a:pt x="119" y="172"/>
                  </a:lnTo>
                  <a:lnTo>
                    <a:pt x="121" y="162"/>
                  </a:lnTo>
                  <a:lnTo>
                    <a:pt x="123" y="156"/>
                  </a:lnTo>
                  <a:lnTo>
                    <a:pt x="123" y="149"/>
                  </a:lnTo>
                  <a:lnTo>
                    <a:pt x="122" y="146"/>
                  </a:lnTo>
                  <a:lnTo>
                    <a:pt x="121" y="145"/>
                  </a:lnTo>
                  <a:lnTo>
                    <a:pt x="116" y="143"/>
                  </a:lnTo>
                  <a:lnTo>
                    <a:pt x="107" y="143"/>
                  </a:lnTo>
                  <a:lnTo>
                    <a:pt x="93" y="145"/>
                  </a:lnTo>
                  <a:lnTo>
                    <a:pt x="89" y="146"/>
                  </a:lnTo>
                  <a:lnTo>
                    <a:pt x="85" y="149"/>
                  </a:lnTo>
                  <a:lnTo>
                    <a:pt x="83" y="152"/>
                  </a:lnTo>
                  <a:lnTo>
                    <a:pt x="80" y="157"/>
                  </a:lnTo>
                  <a:lnTo>
                    <a:pt x="77" y="161"/>
                  </a:lnTo>
                  <a:lnTo>
                    <a:pt x="77" y="170"/>
                  </a:lnTo>
                  <a:lnTo>
                    <a:pt x="79" y="173"/>
                  </a:lnTo>
                  <a:lnTo>
                    <a:pt x="80" y="180"/>
                  </a:lnTo>
                  <a:lnTo>
                    <a:pt x="82" y="185"/>
                  </a:lnTo>
                  <a:lnTo>
                    <a:pt x="84" y="192"/>
                  </a:lnTo>
                  <a:lnTo>
                    <a:pt x="84" y="197"/>
                  </a:lnTo>
                  <a:lnTo>
                    <a:pt x="83" y="199"/>
                  </a:lnTo>
                  <a:lnTo>
                    <a:pt x="79" y="201"/>
                  </a:lnTo>
                  <a:lnTo>
                    <a:pt x="73" y="201"/>
                  </a:lnTo>
                  <a:lnTo>
                    <a:pt x="69" y="200"/>
                  </a:lnTo>
                  <a:lnTo>
                    <a:pt x="59" y="198"/>
                  </a:lnTo>
                  <a:lnTo>
                    <a:pt x="49" y="194"/>
                  </a:lnTo>
                  <a:lnTo>
                    <a:pt x="37" y="190"/>
                  </a:lnTo>
                  <a:lnTo>
                    <a:pt x="26" y="186"/>
                  </a:lnTo>
                  <a:lnTo>
                    <a:pt x="16" y="183"/>
                  </a:lnTo>
                  <a:lnTo>
                    <a:pt x="8" y="180"/>
                  </a:lnTo>
                  <a:lnTo>
                    <a:pt x="4" y="178"/>
                  </a:lnTo>
                  <a:lnTo>
                    <a:pt x="2" y="178"/>
                  </a:lnTo>
                  <a:lnTo>
                    <a:pt x="1" y="177"/>
                  </a:lnTo>
                  <a:lnTo>
                    <a:pt x="0" y="170"/>
                  </a:lnTo>
                  <a:lnTo>
                    <a:pt x="0" y="35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8" y="17"/>
                  </a:lnTo>
                  <a:lnTo>
                    <a:pt x="17" y="13"/>
                  </a:lnTo>
                  <a:lnTo>
                    <a:pt x="21" y="11"/>
                  </a:lnTo>
                  <a:lnTo>
                    <a:pt x="33" y="7"/>
                  </a:lnTo>
                  <a:lnTo>
                    <a:pt x="53" y="2"/>
                  </a:lnTo>
                  <a:lnTo>
                    <a:pt x="58" y="1"/>
                  </a:lnTo>
                  <a:lnTo>
                    <a:pt x="63" y="1"/>
                  </a:lnTo>
                  <a:lnTo>
                    <a:pt x="6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028693" y="3188836"/>
              <a:ext cx="304921" cy="373615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159" y="2"/>
                </a:cxn>
                <a:cxn ang="0">
                  <a:pos x="163" y="6"/>
                </a:cxn>
                <a:cxn ang="0">
                  <a:pos x="169" y="16"/>
                </a:cxn>
                <a:cxn ang="0">
                  <a:pos x="174" y="30"/>
                </a:cxn>
                <a:cxn ang="0">
                  <a:pos x="177" y="45"/>
                </a:cxn>
                <a:cxn ang="0">
                  <a:pos x="176" y="57"/>
                </a:cxn>
                <a:cxn ang="0">
                  <a:pos x="175" y="63"/>
                </a:cxn>
                <a:cxn ang="0">
                  <a:pos x="171" y="67"/>
                </a:cxn>
                <a:cxn ang="0">
                  <a:pos x="162" y="72"/>
                </a:cxn>
                <a:cxn ang="0">
                  <a:pos x="138" y="73"/>
                </a:cxn>
                <a:cxn ang="0">
                  <a:pos x="129" y="79"/>
                </a:cxn>
                <a:cxn ang="0">
                  <a:pos x="125" y="88"/>
                </a:cxn>
                <a:cxn ang="0">
                  <a:pos x="127" y="98"/>
                </a:cxn>
                <a:cxn ang="0">
                  <a:pos x="130" y="106"/>
                </a:cxn>
                <a:cxn ang="0">
                  <a:pos x="141" y="114"/>
                </a:cxn>
                <a:cxn ang="0">
                  <a:pos x="146" y="115"/>
                </a:cxn>
                <a:cxn ang="0">
                  <a:pos x="158" y="112"/>
                </a:cxn>
                <a:cxn ang="0">
                  <a:pos x="171" y="106"/>
                </a:cxn>
                <a:cxn ang="0">
                  <a:pos x="179" y="109"/>
                </a:cxn>
                <a:cxn ang="0">
                  <a:pos x="182" y="114"/>
                </a:cxn>
                <a:cxn ang="0">
                  <a:pos x="178" y="143"/>
                </a:cxn>
                <a:cxn ang="0">
                  <a:pos x="171" y="159"/>
                </a:cxn>
                <a:cxn ang="0">
                  <a:pos x="162" y="174"/>
                </a:cxn>
                <a:cxn ang="0">
                  <a:pos x="147" y="170"/>
                </a:cxn>
                <a:cxn ang="0">
                  <a:pos x="131" y="173"/>
                </a:cxn>
                <a:cxn ang="0">
                  <a:pos x="126" y="181"/>
                </a:cxn>
                <a:cxn ang="0">
                  <a:pos x="127" y="189"/>
                </a:cxn>
                <a:cxn ang="0">
                  <a:pos x="128" y="199"/>
                </a:cxn>
                <a:cxn ang="0">
                  <a:pos x="129" y="211"/>
                </a:cxn>
                <a:cxn ang="0">
                  <a:pos x="125" y="221"/>
                </a:cxn>
                <a:cxn ang="0">
                  <a:pos x="113" y="223"/>
                </a:cxn>
                <a:cxn ang="0">
                  <a:pos x="103" y="221"/>
                </a:cxn>
                <a:cxn ang="0">
                  <a:pos x="95" y="217"/>
                </a:cxn>
                <a:cxn ang="0">
                  <a:pos x="89" y="209"/>
                </a:cxn>
                <a:cxn ang="0">
                  <a:pos x="88" y="195"/>
                </a:cxn>
                <a:cxn ang="0">
                  <a:pos x="89" y="186"/>
                </a:cxn>
                <a:cxn ang="0">
                  <a:pos x="90" y="177"/>
                </a:cxn>
                <a:cxn ang="0">
                  <a:pos x="87" y="171"/>
                </a:cxn>
                <a:cxn ang="0">
                  <a:pos x="79" y="168"/>
                </a:cxn>
                <a:cxn ang="0">
                  <a:pos x="62" y="169"/>
                </a:cxn>
                <a:cxn ang="0">
                  <a:pos x="52" y="170"/>
                </a:cxn>
                <a:cxn ang="0">
                  <a:pos x="20" y="179"/>
                </a:cxn>
                <a:cxn ang="0">
                  <a:pos x="7" y="185"/>
                </a:cxn>
                <a:cxn ang="0">
                  <a:pos x="1" y="187"/>
                </a:cxn>
                <a:cxn ang="0">
                  <a:pos x="0" y="0"/>
                </a:cxn>
              </a:cxnLst>
              <a:rect l="0" t="0" r="r" b="b"/>
              <a:pathLst>
                <a:path w="182" h="223">
                  <a:moveTo>
                    <a:pt x="0" y="0"/>
                  </a:moveTo>
                  <a:lnTo>
                    <a:pt x="155" y="0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3" y="6"/>
                  </a:lnTo>
                  <a:lnTo>
                    <a:pt x="168" y="13"/>
                  </a:lnTo>
                  <a:lnTo>
                    <a:pt x="169" y="16"/>
                  </a:lnTo>
                  <a:lnTo>
                    <a:pt x="171" y="21"/>
                  </a:lnTo>
                  <a:lnTo>
                    <a:pt x="174" y="30"/>
                  </a:lnTo>
                  <a:lnTo>
                    <a:pt x="176" y="40"/>
                  </a:lnTo>
                  <a:lnTo>
                    <a:pt x="177" y="45"/>
                  </a:lnTo>
                  <a:lnTo>
                    <a:pt x="177" y="54"/>
                  </a:lnTo>
                  <a:lnTo>
                    <a:pt x="176" y="57"/>
                  </a:lnTo>
                  <a:lnTo>
                    <a:pt x="176" y="61"/>
                  </a:lnTo>
                  <a:lnTo>
                    <a:pt x="175" y="63"/>
                  </a:lnTo>
                  <a:lnTo>
                    <a:pt x="173" y="65"/>
                  </a:lnTo>
                  <a:lnTo>
                    <a:pt x="171" y="67"/>
                  </a:lnTo>
                  <a:lnTo>
                    <a:pt x="169" y="70"/>
                  </a:lnTo>
                  <a:lnTo>
                    <a:pt x="162" y="72"/>
                  </a:lnTo>
                  <a:lnTo>
                    <a:pt x="142" y="72"/>
                  </a:lnTo>
                  <a:lnTo>
                    <a:pt x="138" y="73"/>
                  </a:lnTo>
                  <a:lnTo>
                    <a:pt x="134" y="75"/>
                  </a:lnTo>
                  <a:lnTo>
                    <a:pt x="129" y="79"/>
                  </a:lnTo>
                  <a:lnTo>
                    <a:pt x="127" y="81"/>
                  </a:lnTo>
                  <a:lnTo>
                    <a:pt x="125" y="88"/>
                  </a:lnTo>
                  <a:lnTo>
                    <a:pt x="125" y="91"/>
                  </a:lnTo>
                  <a:lnTo>
                    <a:pt x="127" y="98"/>
                  </a:lnTo>
                  <a:lnTo>
                    <a:pt x="129" y="103"/>
                  </a:lnTo>
                  <a:lnTo>
                    <a:pt x="130" y="106"/>
                  </a:lnTo>
                  <a:lnTo>
                    <a:pt x="137" y="113"/>
                  </a:lnTo>
                  <a:lnTo>
                    <a:pt x="141" y="114"/>
                  </a:lnTo>
                  <a:lnTo>
                    <a:pt x="143" y="115"/>
                  </a:lnTo>
                  <a:lnTo>
                    <a:pt x="146" y="115"/>
                  </a:lnTo>
                  <a:lnTo>
                    <a:pt x="151" y="114"/>
                  </a:lnTo>
                  <a:lnTo>
                    <a:pt x="158" y="112"/>
                  </a:lnTo>
                  <a:lnTo>
                    <a:pt x="162" y="111"/>
                  </a:lnTo>
                  <a:lnTo>
                    <a:pt x="171" y="106"/>
                  </a:lnTo>
                  <a:lnTo>
                    <a:pt x="177" y="106"/>
                  </a:lnTo>
                  <a:lnTo>
                    <a:pt x="179" y="109"/>
                  </a:lnTo>
                  <a:lnTo>
                    <a:pt x="181" y="111"/>
                  </a:lnTo>
                  <a:lnTo>
                    <a:pt x="182" y="114"/>
                  </a:lnTo>
                  <a:lnTo>
                    <a:pt x="182" y="122"/>
                  </a:lnTo>
                  <a:lnTo>
                    <a:pt x="178" y="143"/>
                  </a:lnTo>
                  <a:lnTo>
                    <a:pt x="176" y="150"/>
                  </a:lnTo>
                  <a:lnTo>
                    <a:pt x="171" y="159"/>
                  </a:lnTo>
                  <a:lnTo>
                    <a:pt x="165" y="170"/>
                  </a:lnTo>
                  <a:lnTo>
                    <a:pt x="162" y="174"/>
                  </a:lnTo>
                  <a:lnTo>
                    <a:pt x="154" y="171"/>
                  </a:lnTo>
                  <a:lnTo>
                    <a:pt x="147" y="170"/>
                  </a:lnTo>
                  <a:lnTo>
                    <a:pt x="138" y="170"/>
                  </a:lnTo>
                  <a:lnTo>
                    <a:pt x="131" y="173"/>
                  </a:lnTo>
                  <a:lnTo>
                    <a:pt x="127" y="177"/>
                  </a:lnTo>
                  <a:lnTo>
                    <a:pt x="126" y="181"/>
                  </a:lnTo>
                  <a:lnTo>
                    <a:pt x="126" y="184"/>
                  </a:lnTo>
                  <a:lnTo>
                    <a:pt x="127" y="189"/>
                  </a:lnTo>
                  <a:lnTo>
                    <a:pt x="128" y="192"/>
                  </a:lnTo>
                  <a:lnTo>
                    <a:pt x="128" y="199"/>
                  </a:lnTo>
                  <a:lnTo>
                    <a:pt x="129" y="202"/>
                  </a:lnTo>
                  <a:lnTo>
                    <a:pt x="129" y="211"/>
                  </a:lnTo>
                  <a:lnTo>
                    <a:pt x="127" y="218"/>
                  </a:lnTo>
                  <a:lnTo>
                    <a:pt x="125" y="221"/>
                  </a:lnTo>
                  <a:lnTo>
                    <a:pt x="120" y="223"/>
                  </a:lnTo>
                  <a:lnTo>
                    <a:pt x="113" y="223"/>
                  </a:lnTo>
                  <a:lnTo>
                    <a:pt x="108" y="222"/>
                  </a:lnTo>
                  <a:lnTo>
                    <a:pt x="103" y="221"/>
                  </a:lnTo>
                  <a:lnTo>
                    <a:pt x="98" y="219"/>
                  </a:lnTo>
                  <a:lnTo>
                    <a:pt x="95" y="217"/>
                  </a:lnTo>
                  <a:lnTo>
                    <a:pt x="90" y="213"/>
                  </a:lnTo>
                  <a:lnTo>
                    <a:pt x="89" y="209"/>
                  </a:lnTo>
                  <a:lnTo>
                    <a:pt x="88" y="207"/>
                  </a:lnTo>
                  <a:lnTo>
                    <a:pt x="88" y="195"/>
                  </a:lnTo>
                  <a:lnTo>
                    <a:pt x="89" y="191"/>
                  </a:lnTo>
                  <a:lnTo>
                    <a:pt x="89" y="186"/>
                  </a:lnTo>
                  <a:lnTo>
                    <a:pt x="90" y="183"/>
                  </a:lnTo>
                  <a:lnTo>
                    <a:pt x="90" y="177"/>
                  </a:lnTo>
                  <a:lnTo>
                    <a:pt x="88" y="173"/>
                  </a:lnTo>
                  <a:lnTo>
                    <a:pt x="87" y="171"/>
                  </a:lnTo>
                  <a:lnTo>
                    <a:pt x="82" y="169"/>
                  </a:lnTo>
                  <a:lnTo>
                    <a:pt x="79" y="168"/>
                  </a:lnTo>
                  <a:lnTo>
                    <a:pt x="66" y="168"/>
                  </a:lnTo>
                  <a:lnTo>
                    <a:pt x="62" y="169"/>
                  </a:lnTo>
                  <a:lnTo>
                    <a:pt x="57" y="169"/>
                  </a:lnTo>
                  <a:lnTo>
                    <a:pt x="52" y="170"/>
                  </a:lnTo>
                  <a:lnTo>
                    <a:pt x="32" y="175"/>
                  </a:lnTo>
                  <a:lnTo>
                    <a:pt x="20" y="179"/>
                  </a:lnTo>
                  <a:lnTo>
                    <a:pt x="16" y="181"/>
                  </a:lnTo>
                  <a:lnTo>
                    <a:pt x="7" y="185"/>
                  </a:lnTo>
                  <a:lnTo>
                    <a:pt x="3" y="186"/>
                  </a:lnTo>
                  <a:lnTo>
                    <a:pt x="1" y="187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027018" y="3709883"/>
              <a:ext cx="306599" cy="445654"/>
            </a:xfrm>
            <a:custGeom>
              <a:avLst/>
              <a:gdLst/>
              <a:ahLst/>
              <a:cxnLst>
                <a:cxn ang="0">
                  <a:pos x="121" y="2"/>
                </a:cxn>
                <a:cxn ang="0">
                  <a:pos x="123" y="13"/>
                </a:cxn>
                <a:cxn ang="0">
                  <a:pos x="115" y="39"/>
                </a:cxn>
                <a:cxn ang="0">
                  <a:pos x="116" y="59"/>
                </a:cxn>
                <a:cxn ang="0">
                  <a:pos x="135" y="64"/>
                </a:cxn>
                <a:cxn ang="0">
                  <a:pos x="164" y="57"/>
                </a:cxn>
                <a:cxn ang="0">
                  <a:pos x="171" y="63"/>
                </a:cxn>
                <a:cxn ang="0">
                  <a:pos x="175" y="99"/>
                </a:cxn>
                <a:cxn ang="0">
                  <a:pos x="170" y="107"/>
                </a:cxn>
                <a:cxn ang="0">
                  <a:pos x="137" y="109"/>
                </a:cxn>
                <a:cxn ang="0">
                  <a:pos x="119" y="113"/>
                </a:cxn>
                <a:cxn ang="0">
                  <a:pos x="114" y="129"/>
                </a:cxn>
                <a:cxn ang="0">
                  <a:pos x="122" y="142"/>
                </a:cxn>
                <a:cxn ang="0">
                  <a:pos x="144" y="143"/>
                </a:cxn>
                <a:cxn ang="0">
                  <a:pos x="167" y="139"/>
                </a:cxn>
                <a:cxn ang="0">
                  <a:pos x="183" y="155"/>
                </a:cxn>
                <a:cxn ang="0">
                  <a:pos x="177" y="181"/>
                </a:cxn>
                <a:cxn ang="0">
                  <a:pos x="166" y="202"/>
                </a:cxn>
                <a:cxn ang="0">
                  <a:pos x="156" y="203"/>
                </a:cxn>
                <a:cxn ang="0">
                  <a:pos x="135" y="200"/>
                </a:cxn>
                <a:cxn ang="0">
                  <a:pos x="115" y="203"/>
                </a:cxn>
                <a:cxn ang="0">
                  <a:pos x="113" y="216"/>
                </a:cxn>
                <a:cxn ang="0">
                  <a:pos x="119" y="231"/>
                </a:cxn>
                <a:cxn ang="0">
                  <a:pos x="119" y="254"/>
                </a:cxn>
                <a:cxn ang="0">
                  <a:pos x="103" y="266"/>
                </a:cxn>
                <a:cxn ang="0">
                  <a:pos x="84" y="263"/>
                </a:cxn>
                <a:cxn ang="0">
                  <a:pos x="77" y="255"/>
                </a:cxn>
                <a:cxn ang="0">
                  <a:pos x="75" y="237"/>
                </a:cxn>
                <a:cxn ang="0">
                  <a:pos x="80" y="222"/>
                </a:cxn>
                <a:cxn ang="0">
                  <a:pos x="76" y="205"/>
                </a:cxn>
                <a:cxn ang="0">
                  <a:pos x="63" y="200"/>
                </a:cxn>
                <a:cxn ang="0">
                  <a:pos x="43" y="199"/>
                </a:cxn>
                <a:cxn ang="0">
                  <a:pos x="21" y="202"/>
                </a:cxn>
                <a:cxn ang="0">
                  <a:pos x="5" y="207"/>
                </a:cxn>
                <a:cxn ang="0">
                  <a:pos x="1" y="34"/>
                </a:cxn>
                <a:cxn ang="0">
                  <a:pos x="8" y="37"/>
                </a:cxn>
                <a:cxn ang="0">
                  <a:pos x="37" y="47"/>
                </a:cxn>
                <a:cxn ang="0">
                  <a:pos x="69" y="57"/>
                </a:cxn>
                <a:cxn ang="0">
                  <a:pos x="83" y="56"/>
                </a:cxn>
                <a:cxn ang="0">
                  <a:pos x="82" y="42"/>
                </a:cxn>
                <a:cxn ang="0">
                  <a:pos x="77" y="27"/>
                </a:cxn>
                <a:cxn ang="0">
                  <a:pos x="83" y="9"/>
                </a:cxn>
                <a:cxn ang="0">
                  <a:pos x="93" y="2"/>
                </a:cxn>
              </a:cxnLst>
              <a:rect l="0" t="0" r="r" b="b"/>
              <a:pathLst>
                <a:path w="183" h="266">
                  <a:moveTo>
                    <a:pt x="107" y="0"/>
                  </a:moveTo>
                  <a:lnTo>
                    <a:pt x="116" y="0"/>
                  </a:lnTo>
                  <a:lnTo>
                    <a:pt x="121" y="2"/>
                  </a:lnTo>
                  <a:lnTo>
                    <a:pt x="122" y="3"/>
                  </a:lnTo>
                  <a:lnTo>
                    <a:pt x="123" y="6"/>
                  </a:lnTo>
                  <a:lnTo>
                    <a:pt x="123" y="13"/>
                  </a:lnTo>
                  <a:lnTo>
                    <a:pt x="121" y="19"/>
                  </a:lnTo>
                  <a:lnTo>
                    <a:pt x="119" y="29"/>
                  </a:lnTo>
                  <a:lnTo>
                    <a:pt x="115" y="39"/>
                  </a:lnTo>
                  <a:lnTo>
                    <a:pt x="113" y="49"/>
                  </a:lnTo>
                  <a:lnTo>
                    <a:pt x="115" y="57"/>
                  </a:lnTo>
                  <a:lnTo>
                    <a:pt x="116" y="59"/>
                  </a:lnTo>
                  <a:lnTo>
                    <a:pt x="119" y="62"/>
                  </a:lnTo>
                  <a:lnTo>
                    <a:pt x="126" y="64"/>
                  </a:lnTo>
                  <a:lnTo>
                    <a:pt x="135" y="64"/>
                  </a:lnTo>
                  <a:lnTo>
                    <a:pt x="144" y="63"/>
                  </a:lnTo>
                  <a:lnTo>
                    <a:pt x="163" y="58"/>
                  </a:lnTo>
                  <a:lnTo>
                    <a:pt x="164" y="57"/>
                  </a:lnTo>
                  <a:lnTo>
                    <a:pt x="167" y="56"/>
                  </a:lnTo>
                  <a:lnTo>
                    <a:pt x="169" y="56"/>
                  </a:lnTo>
                  <a:lnTo>
                    <a:pt x="171" y="63"/>
                  </a:lnTo>
                  <a:lnTo>
                    <a:pt x="176" y="86"/>
                  </a:lnTo>
                  <a:lnTo>
                    <a:pt x="176" y="95"/>
                  </a:lnTo>
                  <a:lnTo>
                    <a:pt x="175" y="99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70" y="107"/>
                  </a:lnTo>
                  <a:lnTo>
                    <a:pt x="163" y="111"/>
                  </a:lnTo>
                  <a:lnTo>
                    <a:pt x="151" y="111"/>
                  </a:lnTo>
                  <a:lnTo>
                    <a:pt x="137" y="109"/>
                  </a:lnTo>
                  <a:lnTo>
                    <a:pt x="131" y="109"/>
                  </a:lnTo>
                  <a:lnTo>
                    <a:pt x="126" y="110"/>
                  </a:lnTo>
                  <a:lnTo>
                    <a:pt x="119" y="113"/>
                  </a:lnTo>
                  <a:lnTo>
                    <a:pt x="115" y="117"/>
                  </a:lnTo>
                  <a:lnTo>
                    <a:pt x="114" y="120"/>
                  </a:lnTo>
                  <a:lnTo>
                    <a:pt x="114" y="129"/>
                  </a:lnTo>
                  <a:lnTo>
                    <a:pt x="116" y="136"/>
                  </a:lnTo>
                  <a:lnTo>
                    <a:pt x="119" y="139"/>
                  </a:lnTo>
                  <a:lnTo>
                    <a:pt x="122" y="142"/>
                  </a:lnTo>
                  <a:lnTo>
                    <a:pt x="129" y="144"/>
                  </a:lnTo>
                  <a:lnTo>
                    <a:pt x="138" y="144"/>
                  </a:lnTo>
                  <a:lnTo>
                    <a:pt x="144" y="143"/>
                  </a:lnTo>
                  <a:lnTo>
                    <a:pt x="150" y="141"/>
                  </a:lnTo>
                  <a:lnTo>
                    <a:pt x="154" y="139"/>
                  </a:lnTo>
                  <a:lnTo>
                    <a:pt x="167" y="139"/>
                  </a:lnTo>
                  <a:lnTo>
                    <a:pt x="174" y="142"/>
                  </a:lnTo>
                  <a:lnTo>
                    <a:pt x="180" y="149"/>
                  </a:lnTo>
                  <a:lnTo>
                    <a:pt x="183" y="155"/>
                  </a:lnTo>
                  <a:lnTo>
                    <a:pt x="183" y="160"/>
                  </a:lnTo>
                  <a:lnTo>
                    <a:pt x="182" y="169"/>
                  </a:lnTo>
                  <a:lnTo>
                    <a:pt x="177" y="181"/>
                  </a:lnTo>
                  <a:lnTo>
                    <a:pt x="172" y="191"/>
                  </a:lnTo>
                  <a:lnTo>
                    <a:pt x="168" y="199"/>
                  </a:lnTo>
                  <a:lnTo>
                    <a:pt x="166" y="202"/>
                  </a:lnTo>
                  <a:lnTo>
                    <a:pt x="164" y="207"/>
                  </a:lnTo>
                  <a:lnTo>
                    <a:pt x="160" y="206"/>
                  </a:lnTo>
                  <a:lnTo>
                    <a:pt x="156" y="203"/>
                  </a:lnTo>
                  <a:lnTo>
                    <a:pt x="150" y="201"/>
                  </a:lnTo>
                  <a:lnTo>
                    <a:pt x="147" y="201"/>
                  </a:lnTo>
                  <a:lnTo>
                    <a:pt x="135" y="200"/>
                  </a:lnTo>
                  <a:lnTo>
                    <a:pt x="123" y="200"/>
                  </a:lnTo>
                  <a:lnTo>
                    <a:pt x="120" y="201"/>
                  </a:lnTo>
                  <a:lnTo>
                    <a:pt x="115" y="203"/>
                  </a:lnTo>
                  <a:lnTo>
                    <a:pt x="114" y="206"/>
                  </a:lnTo>
                  <a:lnTo>
                    <a:pt x="113" y="207"/>
                  </a:lnTo>
                  <a:lnTo>
                    <a:pt x="113" y="216"/>
                  </a:lnTo>
                  <a:lnTo>
                    <a:pt x="114" y="221"/>
                  </a:lnTo>
                  <a:lnTo>
                    <a:pt x="116" y="225"/>
                  </a:lnTo>
                  <a:lnTo>
                    <a:pt x="119" y="231"/>
                  </a:lnTo>
                  <a:lnTo>
                    <a:pt x="120" y="237"/>
                  </a:lnTo>
                  <a:lnTo>
                    <a:pt x="120" y="250"/>
                  </a:lnTo>
                  <a:lnTo>
                    <a:pt x="119" y="254"/>
                  </a:lnTo>
                  <a:lnTo>
                    <a:pt x="114" y="261"/>
                  </a:lnTo>
                  <a:lnTo>
                    <a:pt x="107" y="265"/>
                  </a:lnTo>
                  <a:lnTo>
                    <a:pt x="103" y="266"/>
                  </a:lnTo>
                  <a:lnTo>
                    <a:pt x="92" y="266"/>
                  </a:lnTo>
                  <a:lnTo>
                    <a:pt x="89" y="265"/>
                  </a:lnTo>
                  <a:lnTo>
                    <a:pt x="84" y="263"/>
                  </a:lnTo>
                  <a:lnTo>
                    <a:pt x="81" y="261"/>
                  </a:lnTo>
                  <a:lnTo>
                    <a:pt x="79" y="258"/>
                  </a:lnTo>
                  <a:lnTo>
                    <a:pt x="77" y="255"/>
                  </a:lnTo>
                  <a:lnTo>
                    <a:pt x="76" y="253"/>
                  </a:lnTo>
                  <a:lnTo>
                    <a:pt x="75" y="249"/>
                  </a:lnTo>
                  <a:lnTo>
                    <a:pt x="75" y="237"/>
                  </a:lnTo>
                  <a:lnTo>
                    <a:pt x="76" y="232"/>
                  </a:lnTo>
                  <a:lnTo>
                    <a:pt x="79" y="226"/>
                  </a:lnTo>
                  <a:lnTo>
                    <a:pt x="80" y="222"/>
                  </a:lnTo>
                  <a:lnTo>
                    <a:pt x="80" y="209"/>
                  </a:lnTo>
                  <a:lnTo>
                    <a:pt x="79" y="207"/>
                  </a:lnTo>
                  <a:lnTo>
                    <a:pt x="76" y="205"/>
                  </a:lnTo>
                  <a:lnTo>
                    <a:pt x="74" y="203"/>
                  </a:lnTo>
                  <a:lnTo>
                    <a:pt x="67" y="201"/>
                  </a:lnTo>
                  <a:lnTo>
                    <a:pt x="63" y="200"/>
                  </a:lnTo>
                  <a:lnTo>
                    <a:pt x="58" y="200"/>
                  </a:lnTo>
                  <a:lnTo>
                    <a:pt x="52" y="199"/>
                  </a:lnTo>
                  <a:lnTo>
                    <a:pt x="43" y="199"/>
                  </a:lnTo>
                  <a:lnTo>
                    <a:pt x="35" y="200"/>
                  </a:lnTo>
                  <a:lnTo>
                    <a:pt x="30" y="200"/>
                  </a:lnTo>
                  <a:lnTo>
                    <a:pt x="21" y="202"/>
                  </a:lnTo>
                  <a:lnTo>
                    <a:pt x="18" y="203"/>
                  </a:lnTo>
                  <a:lnTo>
                    <a:pt x="11" y="205"/>
                  </a:lnTo>
                  <a:lnTo>
                    <a:pt x="5" y="207"/>
                  </a:lnTo>
                  <a:lnTo>
                    <a:pt x="2" y="208"/>
                  </a:lnTo>
                  <a:lnTo>
                    <a:pt x="0" y="208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4" y="35"/>
                  </a:lnTo>
                  <a:lnTo>
                    <a:pt x="8" y="37"/>
                  </a:lnTo>
                  <a:lnTo>
                    <a:pt x="16" y="40"/>
                  </a:lnTo>
                  <a:lnTo>
                    <a:pt x="26" y="43"/>
                  </a:lnTo>
                  <a:lnTo>
                    <a:pt x="37" y="47"/>
                  </a:lnTo>
                  <a:lnTo>
                    <a:pt x="49" y="51"/>
                  </a:lnTo>
                  <a:lnTo>
                    <a:pt x="59" y="55"/>
                  </a:lnTo>
                  <a:lnTo>
                    <a:pt x="69" y="57"/>
                  </a:lnTo>
                  <a:lnTo>
                    <a:pt x="73" y="58"/>
                  </a:lnTo>
                  <a:lnTo>
                    <a:pt x="79" y="58"/>
                  </a:lnTo>
                  <a:lnTo>
                    <a:pt x="83" y="56"/>
                  </a:lnTo>
                  <a:lnTo>
                    <a:pt x="84" y="54"/>
                  </a:lnTo>
                  <a:lnTo>
                    <a:pt x="84" y="49"/>
                  </a:lnTo>
                  <a:lnTo>
                    <a:pt x="82" y="42"/>
                  </a:lnTo>
                  <a:lnTo>
                    <a:pt x="80" y="37"/>
                  </a:lnTo>
                  <a:lnTo>
                    <a:pt x="79" y="30"/>
                  </a:lnTo>
                  <a:lnTo>
                    <a:pt x="77" y="27"/>
                  </a:lnTo>
                  <a:lnTo>
                    <a:pt x="77" y="18"/>
                  </a:lnTo>
                  <a:lnTo>
                    <a:pt x="80" y="14"/>
                  </a:lnTo>
                  <a:lnTo>
                    <a:pt x="83" y="9"/>
                  </a:lnTo>
                  <a:lnTo>
                    <a:pt x="85" y="6"/>
                  </a:lnTo>
                  <a:lnTo>
                    <a:pt x="89" y="3"/>
                  </a:lnTo>
                  <a:lnTo>
                    <a:pt x="93" y="2"/>
                  </a:lnTo>
                  <a:lnTo>
                    <a:pt x="10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027018" y="4281195"/>
              <a:ext cx="288166" cy="47078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08" y="4"/>
                </a:cxn>
                <a:cxn ang="0">
                  <a:pos x="113" y="13"/>
                </a:cxn>
                <a:cxn ang="0">
                  <a:pos x="112" y="40"/>
                </a:cxn>
                <a:cxn ang="0">
                  <a:pos x="116" y="57"/>
                </a:cxn>
                <a:cxn ang="0">
                  <a:pos x="135" y="62"/>
                </a:cxn>
                <a:cxn ang="0">
                  <a:pos x="161" y="59"/>
                </a:cxn>
                <a:cxn ang="0">
                  <a:pos x="162" y="62"/>
                </a:cxn>
                <a:cxn ang="0">
                  <a:pos x="164" y="85"/>
                </a:cxn>
                <a:cxn ang="0">
                  <a:pos x="163" y="109"/>
                </a:cxn>
                <a:cxn ang="0">
                  <a:pos x="146" y="116"/>
                </a:cxn>
                <a:cxn ang="0">
                  <a:pos x="136" y="114"/>
                </a:cxn>
                <a:cxn ang="0">
                  <a:pos x="128" y="112"/>
                </a:cxn>
                <a:cxn ang="0">
                  <a:pos x="121" y="110"/>
                </a:cxn>
                <a:cxn ang="0">
                  <a:pos x="109" y="113"/>
                </a:cxn>
                <a:cxn ang="0">
                  <a:pos x="104" y="117"/>
                </a:cxn>
                <a:cxn ang="0">
                  <a:pos x="100" y="125"/>
                </a:cxn>
                <a:cxn ang="0">
                  <a:pos x="101" y="140"/>
                </a:cxn>
                <a:cxn ang="0">
                  <a:pos x="106" y="149"/>
                </a:cxn>
                <a:cxn ang="0">
                  <a:pos x="119" y="155"/>
                </a:cxn>
                <a:cxn ang="0">
                  <a:pos x="142" y="152"/>
                </a:cxn>
                <a:cxn ang="0">
                  <a:pos x="154" y="149"/>
                </a:cxn>
                <a:cxn ang="0">
                  <a:pos x="166" y="156"/>
                </a:cxn>
                <a:cxn ang="0">
                  <a:pos x="169" y="163"/>
                </a:cxn>
                <a:cxn ang="0">
                  <a:pos x="172" y="172"/>
                </a:cxn>
                <a:cxn ang="0">
                  <a:pos x="171" y="187"/>
                </a:cxn>
                <a:cxn ang="0">
                  <a:pos x="164" y="206"/>
                </a:cxn>
                <a:cxn ang="0">
                  <a:pos x="153" y="211"/>
                </a:cxn>
                <a:cxn ang="0">
                  <a:pos x="127" y="212"/>
                </a:cxn>
                <a:cxn ang="0">
                  <a:pos x="115" y="219"/>
                </a:cxn>
                <a:cxn ang="0">
                  <a:pos x="111" y="230"/>
                </a:cxn>
                <a:cxn ang="0">
                  <a:pos x="112" y="241"/>
                </a:cxn>
                <a:cxn ang="0">
                  <a:pos x="111" y="268"/>
                </a:cxn>
                <a:cxn ang="0">
                  <a:pos x="101" y="278"/>
                </a:cxn>
                <a:cxn ang="0">
                  <a:pos x="93" y="281"/>
                </a:cxn>
                <a:cxn ang="0">
                  <a:pos x="85" y="280"/>
                </a:cxn>
                <a:cxn ang="0">
                  <a:pos x="79" y="278"/>
                </a:cxn>
                <a:cxn ang="0">
                  <a:pos x="71" y="274"/>
                </a:cxn>
                <a:cxn ang="0">
                  <a:pos x="67" y="268"/>
                </a:cxn>
                <a:cxn ang="0">
                  <a:pos x="66" y="256"/>
                </a:cxn>
                <a:cxn ang="0">
                  <a:pos x="76" y="237"/>
                </a:cxn>
                <a:cxn ang="0">
                  <a:pos x="77" y="225"/>
                </a:cxn>
                <a:cxn ang="0">
                  <a:pos x="71" y="216"/>
                </a:cxn>
                <a:cxn ang="0">
                  <a:pos x="60" y="210"/>
                </a:cxn>
                <a:cxn ang="0">
                  <a:pos x="41" y="205"/>
                </a:cxn>
                <a:cxn ang="0">
                  <a:pos x="16" y="209"/>
                </a:cxn>
                <a:cxn ang="0">
                  <a:pos x="3" y="212"/>
                </a:cxn>
                <a:cxn ang="0">
                  <a:pos x="0" y="46"/>
                </a:cxn>
                <a:cxn ang="0">
                  <a:pos x="5" y="48"/>
                </a:cxn>
                <a:cxn ang="0">
                  <a:pos x="12" y="49"/>
                </a:cxn>
                <a:cxn ang="0">
                  <a:pos x="27" y="53"/>
                </a:cxn>
                <a:cxn ang="0">
                  <a:pos x="46" y="59"/>
                </a:cxn>
                <a:cxn ang="0">
                  <a:pos x="57" y="61"/>
                </a:cxn>
                <a:cxn ang="0">
                  <a:pos x="69" y="60"/>
                </a:cxn>
                <a:cxn ang="0">
                  <a:pos x="74" y="57"/>
                </a:cxn>
                <a:cxn ang="0">
                  <a:pos x="76" y="46"/>
                </a:cxn>
                <a:cxn ang="0">
                  <a:pos x="74" y="38"/>
                </a:cxn>
                <a:cxn ang="0">
                  <a:pos x="69" y="28"/>
                </a:cxn>
                <a:cxn ang="0">
                  <a:pos x="66" y="20"/>
                </a:cxn>
                <a:cxn ang="0">
                  <a:pos x="67" y="12"/>
                </a:cxn>
                <a:cxn ang="0">
                  <a:pos x="68" y="8"/>
                </a:cxn>
                <a:cxn ang="0">
                  <a:pos x="77" y="2"/>
                </a:cxn>
              </a:cxnLst>
              <a:rect l="0" t="0" r="r" b="b"/>
              <a:pathLst>
                <a:path w="172" h="281">
                  <a:moveTo>
                    <a:pt x="87" y="0"/>
                  </a:moveTo>
                  <a:lnTo>
                    <a:pt x="98" y="0"/>
                  </a:lnTo>
                  <a:lnTo>
                    <a:pt x="101" y="1"/>
                  </a:lnTo>
                  <a:lnTo>
                    <a:pt x="108" y="4"/>
                  </a:lnTo>
                  <a:lnTo>
                    <a:pt x="111" y="6"/>
                  </a:lnTo>
                  <a:lnTo>
                    <a:pt x="113" y="13"/>
                  </a:lnTo>
                  <a:lnTo>
                    <a:pt x="113" y="27"/>
                  </a:lnTo>
                  <a:lnTo>
                    <a:pt x="112" y="40"/>
                  </a:lnTo>
                  <a:lnTo>
                    <a:pt x="112" y="50"/>
                  </a:lnTo>
                  <a:lnTo>
                    <a:pt x="116" y="57"/>
                  </a:lnTo>
                  <a:lnTo>
                    <a:pt x="124" y="61"/>
                  </a:lnTo>
                  <a:lnTo>
                    <a:pt x="135" y="62"/>
                  </a:lnTo>
                  <a:lnTo>
                    <a:pt x="147" y="61"/>
                  </a:lnTo>
                  <a:lnTo>
                    <a:pt x="161" y="59"/>
                  </a:lnTo>
                  <a:lnTo>
                    <a:pt x="162" y="58"/>
                  </a:lnTo>
                  <a:lnTo>
                    <a:pt x="162" y="62"/>
                  </a:lnTo>
                  <a:lnTo>
                    <a:pt x="163" y="73"/>
                  </a:lnTo>
                  <a:lnTo>
                    <a:pt x="164" y="85"/>
                  </a:lnTo>
                  <a:lnTo>
                    <a:pt x="164" y="105"/>
                  </a:lnTo>
                  <a:lnTo>
                    <a:pt x="163" y="109"/>
                  </a:lnTo>
                  <a:lnTo>
                    <a:pt x="156" y="116"/>
                  </a:lnTo>
                  <a:lnTo>
                    <a:pt x="146" y="116"/>
                  </a:lnTo>
                  <a:lnTo>
                    <a:pt x="142" y="115"/>
                  </a:lnTo>
                  <a:lnTo>
                    <a:pt x="136" y="114"/>
                  </a:lnTo>
                  <a:lnTo>
                    <a:pt x="131" y="113"/>
                  </a:lnTo>
                  <a:lnTo>
                    <a:pt x="128" y="112"/>
                  </a:lnTo>
                  <a:lnTo>
                    <a:pt x="124" y="112"/>
                  </a:lnTo>
                  <a:lnTo>
                    <a:pt x="121" y="110"/>
                  </a:lnTo>
                  <a:lnTo>
                    <a:pt x="116" y="110"/>
                  </a:lnTo>
                  <a:lnTo>
                    <a:pt x="109" y="113"/>
                  </a:lnTo>
                  <a:lnTo>
                    <a:pt x="107" y="114"/>
                  </a:lnTo>
                  <a:lnTo>
                    <a:pt x="104" y="117"/>
                  </a:lnTo>
                  <a:lnTo>
                    <a:pt x="101" y="122"/>
                  </a:lnTo>
                  <a:lnTo>
                    <a:pt x="100" y="125"/>
                  </a:lnTo>
                  <a:lnTo>
                    <a:pt x="100" y="132"/>
                  </a:lnTo>
                  <a:lnTo>
                    <a:pt x="101" y="140"/>
                  </a:lnTo>
                  <a:lnTo>
                    <a:pt x="104" y="146"/>
                  </a:lnTo>
                  <a:lnTo>
                    <a:pt x="106" y="149"/>
                  </a:lnTo>
                  <a:lnTo>
                    <a:pt x="113" y="154"/>
                  </a:lnTo>
                  <a:lnTo>
                    <a:pt x="119" y="155"/>
                  </a:lnTo>
                  <a:lnTo>
                    <a:pt x="126" y="156"/>
                  </a:lnTo>
                  <a:lnTo>
                    <a:pt x="142" y="152"/>
                  </a:lnTo>
                  <a:lnTo>
                    <a:pt x="151" y="149"/>
                  </a:lnTo>
                  <a:lnTo>
                    <a:pt x="154" y="149"/>
                  </a:lnTo>
                  <a:lnTo>
                    <a:pt x="161" y="152"/>
                  </a:lnTo>
                  <a:lnTo>
                    <a:pt x="166" y="156"/>
                  </a:lnTo>
                  <a:lnTo>
                    <a:pt x="168" y="160"/>
                  </a:lnTo>
                  <a:lnTo>
                    <a:pt x="169" y="163"/>
                  </a:lnTo>
                  <a:lnTo>
                    <a:pt x="171" y="168"/>
                  </a:lnTo>
                  <a:lnTo>
                    <a:pt x="172" y="172"/>
                  </a:lnTo>
                  <a:lnTo>
                    <a:pt x="172" y="177"/>
                  </a:lnTo>
                  <a:lnTo>
                    <a:pt x="171" y="187"/>
                  </a:lnTo>
                  <a:lnTo>
                    <a:pt x="168" y="198"/>
                  </a:lnTo>
                  <a:lnTo>
                    <a:pt x="164" y="206"/>
                  </a:lnTo>
                  <a:lnTo>
                    <a:pt x="162" y="213"/>
                  </a:lnTo>
                  <a:lnTo>
                    <a:pt x="153" y="211"/>
                  </a:lnTo>
                  <a:lnTo>
                    <a:pt x="136" y="211"/>
                  </a:lnTo>
                  <a:lnTo>
                    <a:pt x="127" y="212"/>
                  </a:lnTo>
                  <a:lnTo>
                    <a:pt x="120" y="214"/>
                  </a:lnTo>
                  <a:lnTo>
                    <a:pt x="115" y="219"/>
                  </a:lnTo>
                  <a:lnTo>
                    <a:pt x="113" y="224"/>
                  </a:lnTo>
                  <a:lnTo>
                    <a:pt x="111" y="230"/>
                  </a:lnTo>
                  <a:lnTo>
                    <a:pt x="111" y="235"/>
                  </a:lnTo>
                  <a:lnTo>
                    <a:pt x="112" y="241"/>
                  </a:lnTo>
                  <a:lnTo>
                    <a:pt x="112" y="264"/>
                  </a:lnTo>
                  <a:lnTo>
                    <a:pt x="111" y="268"/>
                  </a:lnTo>
                  <a:lnTo>
                    <a:pt x="108" y="272"/>
                  </a:lnTo>
                  <a:lnTo>
                    <a:pt x="101" y="278"/>
                  </a:lnTo>
                  <a:lnTo>
                    <a:pt x="98" y="280"/>
                  </a:lnTo>
                  <a:lnTo>
                    <a:pt x="93" y="281"/>
                  </a:lnTo>
                  <a:lnTo>
                    <a:pt x="90" y="281"/>
                  </a:lnTo>
                  <a:lnTo>
                    <a:pt x="85" y="280"/>
                  </a:lnTo>
                  <a:lnTo>
                    <a:pt x="82" y="280"/>
                  </a:lnTo>
                  <a:lnTo>
                    <a:pt x="79" y="278"/>
                  </a:lnTo>
                  <a:lnTo>
                    <a:pt x="74" y="276"/>
                  </a:lnTo>
                  <a:lnTo>
                    <a:pt x="71" y="274"/>
                  </a:lnTo>
                  <a:lnTo>
                    <a:pt x="68" y="272"/>
                  </a:lnTo>
                  <a:lnTo>
                    <a:pt x="67" y="268"/>
                  </a:lnTo>
                  <a:lnTo>
                    <a:pt x="65" y="259"/>
                  </a:lnTo>
                  <a:lnTo>
                    <a:pt x="66" y="256"/>
                  </a:lnTo>
                  <a:lnTo>
                    <a:pt x="67" y="251"/>
                  </a:lnTo>
                  <a:lnTo>
                    <a:pt x="76" y="237"/>
                  </a:lnTo>
                  <a:lnTo>
                    <a:pt x="77" y="235"/>
                  </a:lnTo>
                  <a:lnTo>
                    <a:pt x="77" y="225"/>
                  </a:lnTo>
                  <a:lnTo>
                    <a:pt x="76" y="221"/>
                  </a:lnTo>
                  <a:lnTo>
                    <a:pt x="71" y="216"/>
                  </a:lnTo>
                  <a:lnTo>
                    <a:pt x="66" y="213"/>
                  </a:lnTo>
                  <a:lnTo>
                    <a:pt x="60" y="210"/>
                  </a:lnTo>
                  <a:lnTo>
                    <a:pt x="51" y="208"/>
                  </a:lnTo>
                  <a:lnTo>
                    <a:pt x="41" y="205"/>
                  </a:lnTo>
                  <a:lnTo>
                    <a:pt x="21" y="208"/>
                  </a:lnTo>
                  <a:lnTo>
                    <a:pt x="16" y="209"/>
                  </a:lnTo>
                  <a:lnTo>
                    <a:pt x="6" y="211"/>
                  </a:lnTo>
                  <a:lnTo>
                    <a:pt x="3" y="212"/>
                  </a:lnTo>
                  <a:lnTo>
                    <a:pt x="1" y="212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5" y="48"/>
                  </a:lnTo>
                  <a:lnTo>
                    <a:pt x="9" y="48"/>
                  </a:lnTo>
                  <a:lnTo>
                    <a:pt x="12" y="49"/>
                  </a:lnTo>
                  <a:lnTo>
                    <a:pt x="21" y="51"/>
                  </a:lnTo>
                  <a:lnTo>
                    <a:pt x="27" y="53"/>
                  </a:lnTo>
                  <a:lnTo>
                    <a:pt x="36" y="56"/>
                  </a:lnTo>
                  <a:lnTo>
                    <a:pt x="46" y="59"/>
                  </a:lnTo>
                  <a:lnTo>
                    <a:pt x="51" y="60"/>
                  </a:lnTo>
                  <a:lnTo>
                    <a:pt x="57" y="61"/>
                  </a:lnTo>
                  <a:lnTo>
                    <a:pt x="67" y="61"/>
                  </a:lnTo>
                  <a:lnTo>
                    <a:pt x="69" y="60"/>
                  </a:lnTo>
                  <a:lnTo>
                    <a:pt x="72" y="58"/>
                  </a:lnTo>
                  <a:lnTo>
                    <a:pt x="74" y="57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5" y="43"/>
                  </a:lnTo>
                  <a:lnTo>
                    <a:pt x="74" y="38"/>
                  </a:lnTo>
                  <a:lnTo>
                    <a:pt x="72" y="35"/>
                  </a:lnTo>
                  <a:lnTo>
                    <a:pt x="69" y="28"/>
                  </a:lnTo>
                  <a:lnTo>
                    <a:pt x="67" y="22"/>
                  </a:lnTo>
                  <a:lnTo>
                    <a:pt x="66" y="20"/>
                  </a:lnTo>
                  <a:lnTo>
                    <a:pt x="66" y="14"/>
                  </a:lnTo>
                  <a:lnTo>
                    <a:pt x="67" y="12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1" y="5"/>
                  </a:lnTo>
                  <a:lnTo>
                    <a:pt x="77" y="2"/>
                  </a:lnTo>
                  <a:lnTo>
                    <a:pt x="8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944924" y="5172505"/>
              <a:ext cx="298219" cy="385342"/>
            </a:xfrm>
            <a:custGeom>
              <a:avLst/>
              <a:gdLst/>
              <a:ahLst/>
              <a:cxnLst>
                <a:cxn ang="0">
                  <a:pos x="32" y="1"/>
                </a:cxn>
                <a:cxn ang="0">
                  <a:pos x="54" y="9"/>
                </a:cxn>
                <a:cxn ang="0">
                  <a:pos x="63" y="21"/>
                </a:cxn>
                <a:cxn ang="0">
                  <a:pos x="69" y="35"/>
                </a:cxn>
                <a:cxn ang="0">
                  <a:pos x="68" y="43"/>
                </a:cxn>
                <a:cxn ang="0">
                  <a:pos x="60" y="53"/>
                </a:cxn>
                <a:cxn ang="0">
                  <a:pos x="55" y="68"/>
                </a:cxn>
                <a:cxn ang="0">
                  <a:pos x="62" y="80"/>
                </a:cxn>
                <a:cxn ang="0">
                  <a:pos x="77" y="84"/>
                </a:cxn>
                <a:cxn ang="0">
                  <a:pos x="84" y="77"/>
                </a:cxn>
                <a:cxn ang="0">
                  <a:pos x="87" y="59"/>
                </a:cxn>
                <a:cxn ang="0">
                  <a:pos x="93" y="43"/>
                </a:cxn>
                <a:cxn ang="0">
                  <a:pos x="109" y="31"/>
                </a:cxn>
                <a:cxn ang="0">
                  <a:pos x="131" y="27"/>
                </a:cxn>
                <a:cxn ang="0">
                  <a:pos x="161" y="17"/>
                </a:cxn>
                <a:cxn ang="0">
                  <a:pos x="168" y="45"/>
                </a:cxn>
                <a:cxn ang="0">
                  <a:pos x="177" y="80"/>
                </a:cxn>
                <a:cxn ang="0">
                  <a:pos x="172" y="102"/>
                </a:cxn>
                <a:cxn ang="0">
                  <a:pos x="156" y="103"/>
                </a:cxn>
                <a:cxn ang="0">
                  <a:pos x="131" y="94"/>
                </a:cxn>
                <a:cxn ang="0">
                  <a:pos x="123" y="96"/>
                </a:cxn>
                <a:cxn ang="0">
                  <a:pos x="116" y="117"/>
                </a:cxn>
                <a:cxn ang="0">
                  <a:pos x="120" y="133"/>
                </a:cxn>
                <a:cxn ang="0">
                  <a:pos x="125" y="137"/>
                </a:cxn>
                <a:cxn ang="0">
                  <a:pos x="139" y="137"/>
                </a:cxn>
                <a:cxn ang="0">
                  <a:pos x="161" y="136"/>
                </a:cxn>
                <a:cxn ang="0">
                  <a:pos x="169" y="141"/>
                </a:cxn>
                <a:cxn ang="0">
                  <a:pos x="176" y="155"/>
                </a:cxn>
                <a:cxn ang="0">
                  <a:pos x="177" y="192"/>
                </a:cxn>
                <a:cxn ang="0">
                  <a:pos x="163" y="230"/>
                </a:cxn>
                <a:cxn ang="0">
                  <a:pos x="152" y="228"/>
                </a:cxn>
                <a:cxn ang="0">
                  <a:pos x="102" y="213"/>
                </a:cxn>
                <a:cxn ang="0">
                  <a:pos x="92" y="206"/>
                </a:cxn>
                <a:cxn ang="0">
                  <a:pos x="85" y="199"/>
                </a:cxn>
                <a:cxn ang="0">
                  <a:pos x="87" y="189"/>
                </a:cxn>
                <a:cxn ang="0">
                  <a:pos x="97" y="175"/>
                </a:cxn>
                <a:cxn ang="0">
                  <a:pos x="92" y="163"/>
                </a:cxn>
                <a:cxn ang="0">
                  <a:pos x="82" y="160"/>
                </a:cxn>
                <a:cxn ang="0">
                  <a:pos x="69" y="163"/>
                </a:cxn>
                <a:cxn ang="0">
                  <a:pos x="60" y="171"/>
                </a:cxn>
                <a:cxn ang="0">
                  <a:pos x="61" y="188"/>
                </a:cxn>
                <a:cxn ang="0">
                  <a:pos x="63" y="205"/>
                </a:cxn>
                <a:cxn ang="0">
                  <a:pos x="58" y="215"/>
                </a:cxn>
                <a:cxn ang="0">
                  <a:pos x="29" y="216"/>
                </a:cxn>
                <a:cxn ang="0">
                  <a:pos x="16" y="214"/>
                </a:cxn>
                <a:cxn ang="0">
                  <a:pos x="0" y="213"/>
                </a:cxn>
                <a:cxn ang="0">
                  <a:pos x="8" y="1"/>
                </a:cxn>
              </a:cxnLst>
              <a:rect l="0" t="0" r="r" b="b"/>
              <a:pathLst>
                <a:path w="178" h="230">
                  <a:moveTo>
                    <a:pt x="19" y="0"/>
                  </a:moveTo>
                  <a:lnTo>
                    <a:pt x="23" y="0"/>
                  </a:lnTo>
                  <a:lnTo>
                    <a:pt x="32" y="1"/>
                  </a:lnTo>
                  <a:lnTo>
                    <a:pt x="46" y="5"/>
                  </a:lnTo>
                  <a:lnTo>
                    <a:pt x="51" y="7"/>
                  </a:lnTo>
                  <a:lnTo>
                    <a:pt x="54" y="9"/>
                  </a:lnTo>
                  <a:lnTo>
                    <a:pt x="58" y="13"/>
                  </a:lnTo>
                  <a:lnTo>
                    <a:pt x="61" y="17"/>
                  </a:lnTo>
                  <a:lnTo>
                    <a:pt x="63" y="21"/>
                  </a:lnTo>
                  <a:lnTo>
                    <a:pt x="66" y="25"/>
                  </a:lnTo>
                  <a:lnTo>
                    <a:pt x="68" y="32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68" y="40"/>
                  </a:lnTo>
                  <a:lnTo>
                    <a:pt x="68" y="43"/>
                  </a:lnTo>
                  <a:lnTo>
                    <a:pt x="66" y="46"/>
                  </a:lnTo>
                  <a:lnTo>
                    <a:pt x="62" y="49"/>
                  </a:lnTo>
                  <a:lnTo>
                    <a:pt x="60" y="53"/>
                  </a:lnTo>
                  <a:lnTo>
                    <a:pt x="58" y="57"/>
                  </a:lnTo>
                  <a:lnTo>
                    <a:pt x="57" y="63"/>
                  </a:lnTo>
                  <a:lnTo>
                    <a:pt x="55" y="68"/>
                  </a:lnTo>
                  <a:lnTo>
                    <a:pt x="58" y="73"/>
                  </a:lnTo>
                  <a:lnTo>
                    <a:pt x="60" y="78"/>
                  </a:lnTo>
                  <a:lnTo>
                    <a:pt x="62" y="80"/>
                  </a:lnTo>
                  <a:lnTo>
                    <a:pt x="66" y="83"/>
                  </a:lnTo>
                  <a:lnTo>
                    <a:pt x="70" y="84"/>
                  </a:lnTo>
                  <a:lnTo>
                    <a:pt x="77" y="84"/>
                  </a:lnTo>
                  <a:lnTo>
                    <a:pt x="79" y="81"/>
                  </a:lnTo>
                  <a:lnTo>
                    <a:pt x="82" y="80"/>
                  </a:lnTo>
                  <a:lnTo>
                    <a:pt x="84" y="77"/>
                  </a:lnTo>
                  <a:lnTo>
                    <a:pt x="85" y="72"/>
                  </a:lnTo>
                  <a:lnTo>
                    <a:pt x="86" y="67"/>
                  </a:lnTo>
                  <a:lnTo>
                    <a:pt x="87" y="59"/>
                  </a:lnTo>
                  <a:lnTo>
                    <a:pt x="90" y="51"/>
                  </a:lnTo>
                  <a:lnTo>
                    <a:pt x="92" y="46"/>
                  </a:lnTo>
                  <a:lnTo>
                    <a:pt x="93" y="43"/>
                  </a:lnTo>
                  <a:lnTo>
                    <a:pt x="98" y="38"/>
                  </a:lnTo>
                  <a:lnTo>
                    <a:pt x="105" y="33"/>
                  </a:lnTo>
                  <a:lnTo>
                    <a:pt x="109" y="31"/>
                  </a:lnTo>
                  <a:lnTo>
                    <a:pt x="123" y="28"/>
                  </a:lnTo>
                  <a:lnTo>
                    <a:pt x="128" y="28"/>
                  </a:lnTo>
                  <a:lnTo>
                    <a:pt x="131" y="27"/>
                  </a:lnTo>
                  <a:lnTo>
                    <a:pt x="149" y="22"/>
                  </a:lnTo>
                  <a:lnTo>
                    <a:pt x="160" y="19"/>
                  </a:lnTo>
                  <a:lnTo>
                    <a:pt x="161" y="17"/>
                  </a:lnTo>
                  <a:lnTo>
                    <a:pt x="161" y="21"/>
                  </a:lnTo>
                  <a:lnTo>
                    <a:pt x="164" y="31"/>
                  </a:lnTo>
                  <a:lnTo>
                    <a:pt x="168" y="45"/>
                  </a:lnTo>
                  <a:lnTo>
                    <a:pt x="170" y="53"/>
                  </a:lnTo>
                  <a:lnTo>
                    <a:pt x="176" y="73"/>
                  </a:lnTo>
                  <a:lnTo>
                    <a:pt x="177" y="80"/>
                  </a:lnTo>
                  <a:lnTo>
                    <a:pt x="177" y="95"/>
                  </a:lnTo>
                  <a:lnTo>
                    <a:pt x="176" y="99"/>
                  </a:lnTo>
                  <a:lnTo>
                    <a:pt x="172" y="102"/>
                  </a:lnTo>
                  <a:lnTo>
                    <a:pt x="168" y="104"/>
                  </a:lnTo>
                  <a:lnTo>
                    <a:pt x="160" y="104"/>
                  </a:lnTo>
                  <a:lnTo>
                    <a:pt x="156" y="103"/>
                  </a:lnTo>
                  <a:lnTo>
                    <a:pt x="152" y="102"/>
                  </a:lnTo>
                  <a:lnTo>
                    <a:pt x="145" y="99"/>
                  </a:lnTo>
                  <a:lnTo>
                    <a:pt x="131" y="94"/>
                  </a:lnTo>
                  <a:lnTo>
                    <a:pt x="126" y="94"/>
                  </a:lnTo>
                  <a:lnTo>
                    <a:pt x="125" y="95"/>
                  </a:lnTo>
                  <a:lnTo>
                    <a:pt x="123" y="96"/>
                  </a:lnTo>
                  <a:lnTo>
                    <a:pt x="121" y="101"/>
                  </a:lnTo>
                  <a:lnTo>
                    <a:pt x="118" y="108"/>
                  </a:lnTo>
                  <a:lnTo>
                    <a:pt x="116" y="117"/>
                  </a:lnTo>
                  <a:lnTo>
                    <a:pt x="116" y="125"/>
                  </a:lnTo>
                  <a:lnTo>
                    <a:pt x="117" y="128"/>
                  </a:lnTo>
                  <a:lnTo>
                    <a:pt x="120" y="133"/>
                  </a:lnTo>
                  <a:lnTo>
                    <a:pt x="122" y="136"/>
                  </a:lnTo>
                  <a:lnTo>
                    <a:pt x="124" y="137"/>
                  </a:lnTo>
                  <a:lnTo>
                    <a:pt x="125" y="137"/>
                  </a:lnTo>
                  <a:lnTo>
                    <a:pt x="128" y="139"/>
                  </a:lnTo>
                  <a:lnTo>
                    <a:pt x="134" y="139"/>
                  </a:lnTo>
                  <a:lnTo>
                    <a:pt x="139" y="137"/>
                  </a:lnTo>
                  <a:lnTo>
                    <a:pt x="144" y="137"/>
                  </a:lnTo>
                  <a:lnTo>
                    <a:pt x="149" y="136"/>
                  </a:lnTo>
                  <a:lnTo>
                    <a:pt x="161" y="136"/>
                  </a:lnTo>
                  <a:lnTo>
                    <a:pt x="164" y="137"/>
                  </a:lnTo>
                  <a:lnTo>
                    <a:pt x="166" y="140"/>
                  </a:lnTo>
                  <a:lnTo>
                    <a:pt x="169" y="141"/>
                  </a:lnTo>
                  <a:lnTo>
                    <a:pt x="172" y="144"/>
                  </a:lnTo>
                  <a:lnTo>
                    <a:pt x="175" y="149"/>
                  </a:lnTo>
                  <a:lnTo>
                    <a:pt x="176" y="155"/>
                  </a:lnTo>
                  <a:lnTo>
                    <a:pt x="178" y="165"/>
                  </a:lnTo>
                  <a:lnTo>
                    <a:pt x="178" y="179"/>
                  </a:lnTo>
                  <a:lnTo>
                    <a:pt x="177" y="192"/>
                  </a:lnTo>
                  <a:lnTo>
                    <a:pt x="175" y="204"/>
                  </a:lnTo>
                  <a:lnTo>
                    <a:pt x="171" y="214"/>
                  </a:lnTo>
                  <a:lnTo>
                    <a:pt x="163" y="230"/>
                  </a:lnTo>
                  <a:lnTo>
                    <a:pt x="160" y="230"/>
                  </a:lnTo>
                  <a:lnTo>
                    <a:pt x="155" y="229"/>
                  </a:lnTo>
                  <a:lnTo>
                    <a:pt x="152" y="228"/>
                  </a:lnTo>
                  <a:lnTo>
                    <a:pt x="129" y="223"/>
                  </a:lnTo>
                  <a:lnTo>
                    <a:pt x="108" y="215"/>
                  </a:lnTo>
                  <a:lnTo>
                    <a:pt x="102" y="213"/>
                  </a:lnTo>
                  <a:lnTo>
                    <a:pt x="98" y="211"/>
                  </a:lnTo>
                  <a:lnTo>
                    <a:pt x="94" y="208"/>
                  </a:lnTo>
                  <a:lnTo>
                    <a:pt x="92" y="206"/>
                  </a:lnTo>
                  <a:lnTo>
                    <a:pt x="90" y="205"/>
                  </a:lnTo>
                  <a:lnTo>
                    <a:pt x="86" y="201"/>
                  </a:lnTo>
                  <a:lnTo>
                    <a:pt x="85" y="199"/>
                  </a:lnTo>
                  <a:lnTo>
                    <a:pt x="85" y="195"/>
                  </a:lnTo>
                  <a:lnTo>
                    <a:pt x="86" y="192"/>
                  </a:lnTo>
                  <a:lnTo>
                    <a:pt x="87" y="189"/>
                  </a:lnTo>
                  <a:lnTo>
                    <a:pt x="90" y="187"/>
                  </a:lnTo>
                  <a:lnTo>
                    <a:pt x="94" y="180"/>
                  </a:lnTo>
                  <a:lnTo>
                    <a:pt x="97" y="175"/>
                  </a:lnTo>
                  <a:lnTo>
                    <a:pt x="97" y="169"/>
                  </a:lnTo>
                  <a:lnTo>
                    <a:pt x="94" y="165"/>
                  </a:lnTo>
                  <a:lnTo>
                    <a:pt x="92" y="163"/>
                  </a:lnTo>
                  <a:lnTo>
                    <a:pt x="89" y="161"/>
                  </a:lnTo>
                  <a:lnTo>
                    <a:pt x="85" y="161"/>
                  </a:lnTo>
                  <a:lnTo>
                    <a:pt x="82" y="160"/>
                  </a:lnTo>
                  <a:lnTo>
                    <a:pt x="77" y="160"/>
                  </a:lnTo>
                  <a:lnTo>
                    <a:pt x="73" y="161"/>
                  </a:lnTo>
                  <a:lnTo>
                    <a:pt x="69" y="163"/>
                  </a:lnTo>
                  <a:lnTo>
                    <a:pt x="66" y="166"/>
                  </a:lnTo>
                  <a:lnTo>
                    <a:pt x="61" y="168"/>
                  </a:lnTo>
                  <a:lnTo>
                    <a:pt x="60" y="171"/>
                  </a:lnTo>
                  <a:lnTo>
                    <a:pt x="60" y="180"/>
                  </a:lnTo>
                  <a:lnTo>
                    <a:pt x="61" y="184"/>
                  </a:lnTo>
                  <a:lnTo>
                    <a:pt x="61" y="188"/>
                  </a:lnTo>
                  <a:lnTo>
                    <a:pt x="62" y="192"/>
                  </a:lnTo>
                  <a:lnTo>
                    <a:pt x="63" y="198"/>
                  </a:lnTo>
                  <a:lnTo>
                    <a:pt x="63" y="205"/>
                  </a:lnTo>
                  <a:lnTo>
                    <a:pt x="62" y="208"/>
                  </a:lnTo>
                  <a:lnTo>
                    <a:pt x="60" y="213"/>
                  </a:lnTo>
                  <a:lnTo>
                    <a:pt x="58" y="215"/>
                  </a:lnTo>
                  <a:lnTo>
                    <a:pt x="47" y="219"/>
                  </a:lnTo>
                  <a:lnTo>
                    <a:pt x="43" y="219"/>
                  </a:lnTo>
                  <a:lnTo>
                    <a:pt x="29" y="216"/>
                  </a:lnTo>
                  <a:lnTo>
                    <a:pt x="24" y="215"/>
                  </a:lnTo>
                  <a:lnTo>
                    <a:pt x="20" y="215"/>
                  </a:lnTo>
                  <a:lnTo>
                    <a:pt x="16" y="214"/>
                  </a:lnTo>
                  <a:lnTo>
                    <a:pt x="13" y="214"/>
                  </a:lnTo>
                  <a:lnTo>
                    <a:pt x="11" y="213"/>
                  </a:lnTo>
                  <a:lnTo>
                    <a:pt x="0" y="213"/>
                  </a:lnTo>
                  <a:lnTo>
                    <a:pt x="2" y="3"/>
                  </a:lnTo>
                  <a:lnTo>
                    <a:pt x="5" y="3"/>
                  </a:lnTo>
                  <a:lnTo>
                    <a:pt x="8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156023" y="5576273"/>
              <a:ext cx="356860" cy="445654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125" y="7"/>
                </a:cxn>
                <a:cxn ang="0">
                  <a:pos x="128" y="27"/>
                </a:cxn>
                <a:cxn ang="0">
                  <a:pos x="123" y="42"/>
                </a:cxn>
                <a:cxn ang="0">
                  <a:pos x="126" y="56"/>
                </a:cxn>
                <a:cxn ang="0">
                  <a:pos x="134" y="60"/>
                </a:cxn>
                <a:cxn ang="0">
                  <a:pos x="154" y="59"/>
                </a:cxn>
                <a:cxn ang="0">
                  <a:pos x="200" y="46"/>
                </a:cxn>
                <a:cxn ang="0">
                  <a:pos x="205" y="69"/>
                </a:cxn>
                <a:cxn ang="0">
                  <a:pos x="213" y="100"/>
                </a:cxn>
                <a:cxn ang="0">
                  <a:pos x="208" y="110"/>
                </a:cxn>
                <a:cxn ang="0">
                  <a:pos x="187" y="110"/>
                </a:cxn>
                <a:cxn ang="0">
                  <a:pos x="174" y="106"/>
                </a:cxn>
                <a:cxn ang="0">
                  <a:pos x="161" y="109"/>
                </a:cxn>
                <a:cxn ang="0">
                  <a:pos x="154" y="122"/>
                </a:cxn>
                <a:cxn ang="0">
                  <a:pos x="149" y="140"/>
                </a:cxn>
                <a:cxn ang="0">
                  <a:pos x="155" y="159"/>
                </a:cxn>
                <a:cxn ang="0">
                  <a:pos x="176" y="165"/>
                </a:cxn>
                <a:cxn ang="0">
                  <a:pos x="204" y="163"/>
                </a:cxn>
                <a:cxn ang="0">
                  <a:pos x="203" y="186"/>
                </a:cxn>
                <a:cxn ang="0">
                  <a:pos x="196" y="213"/>
                </a:cxn>
                <a:cxn ang="0">
                  <a:pos x="188" y="230"/>
                </a:cxn>
                <a:cxn ang="0">
                  <a:pos x="164" y="220"/>
                </a:cxn>
                <a:cxn ang="0">
                  <a:pos x="142" y="213"/>
                </a:cxn>
                <a:cxn ang="0">
                  <a:pos x="130" y="215"/>
                </a:cxn>
                <a:cxn ang="0">
                  <a:pos x="125" y="229"/>
                </a:cxn>
                <a:cxn ang="0">
                  <a:pos x="131" y="238"/>
                </a:cxn>
                <a:cxn ang="0">
                  <a:pos x="134" y="247"/>
                </a:cxn>
                <a:cxn ang="0">
                  <a:pos x="116" y="264"/>
                </a:cxn>
                <a:cxn ang="0">
                  <a:pos x="94" y="264"/>
                </a:cxn>
                <a:cxn ang="0">
                  <a:pos x="85" y="253"/>
                </a:cxn>
                <a:cxn ang="0">
                  <a:pos x="85" y="237"/>
                </a:cxn>
                <a:cxn ang="0">
                  <a:pos x="87" y="219"/>
                </a:cxn>
                <a:cxn ang="0">
                  <a:pos x="79" y="210"/>
                </a:cxn>
                <a:cxn ang="0">
                  <a:pos x="54" y="218"/>
                </a:cxn>
                <a:cxn ang="0">
                  <a:pos x="11" y="212"/>
                </a:cxn>
                <a:cxn ang="0">
                  <a:pos x="10" y="167"/>
                </a:cxn>
                <a:cxn ang="0">
                  <a:pos x="14" y="156"/>
                </a:cxn>
                <a:cxn ang="0">
                  <a:pos x="45" y="151"/>
                </a:cxn>
                <a:cxn ang="0">
                  <a:pos x="50" y="142"/>
                </a:cxn>
                <a:cxn ang="0">
                  <a:pos x="47" y="122"/>
                </a:cxn>
                <a:cxn ang="0">
                  <a:pos x="40" y="111"/>
                </a:cxn>
                <a:cxn ang="0">
                  <a:pos x="6" y="108"/>
                </a:cxn>
                <a:cxn ang="0">
                  <a:pos x="0" y="94"/>
                </a:cxn>
                <a:cxn ang="0">
                  <a:pos x="6" y="77"/>
                </a:cxn>
                <a:cxn ang="0">
                  <a:pos x="20" y="52"/>
                </a:cxn>
                <a:cxn ang="0">
                  <a:pos x="24" y="48"/>
                </a:cxn>
                <a:cxn ang="0">
                  <a:pos x="34" y="50"/>
                </a:cxn>
                <a:cxn ang="0">
                  <a:pos x="77" y="58"/>
                </a:cxn>
                <a:cxn ang="0">
                  <a:pos x="91" y="58"/>
                </a:cxn>
                <a:cxn ang="0">
                  <a:pos x="95" y="53"/>
                </a:cxn>
                <a:cxn ang="0">
                  <a:pos x="92" y="37"/>
                </a:cxn>
                <a:cxn ang="0">
                  <a:pos x="89" y="18"/>
                </a:cxn>
                <a:cxn ang="0">
                  <a:pos x="94" y="6"/>
                </a:cxn>
              </a:cxnLst>
              <a:rect l="0" t="0" r="r" b="b"/>
              <a:pathLst>
                <a:path w="213" h="266">
                  <a:moveTo>
                    <a:pt x="107" y="0"/>
                  </a:moveTo>
                  <a:lnTo>
                    <a:pt x="116" y="0"/>
                  </a:lnTo>
                  <a:lnTo>
                    <a:pt x="120" y="2"/>
                  </a:lnTo>
                  <a:lnTo>
                    <a:pt x="122" y="4"/>
                  </a:lnTo>
                  <a:lnTo>
                    <a:pt x="124" y="5"/>
                  </a:lnTo>
                  <a:lnTo>
                    <a:pt x="125" y="7"/>
                  </a:lnTo>
                  <a:lnTo>
                    <a:pt x="126" y="11"/>
                  </a:lnTo>
                  <a:lnTo>
                    <a:pt x="128" y="16"/>
                  </a:lnTo>
                  <a:lnTo>
                    <a:pt x="128" y="27"/>
                  </a:lnTo>
                  <a:lnTo>
                    <a:pt x="126" y="31"/>
                  </a:lnTo>
                  <a:lnTo>
                    <a:pt x="124" y="37"/>
                  </a:lnTo>
                  <a:lnTo>
                    <a:pt x="123" y="42"/>
                  </a:lnTo>
                  <a:lnTo>
                    <a:pt x="123" y="53"/>
                  </a:lnTo>
                  <a:lnTo>
                    <a:pt x="124" y="55"/>
                  </a:lnTo>
                  <a:lnTo>
                    <a:pt x="126" y="56"/>
                  </a:lnTo>
                  <a:lnTo>
                    <a:pt x="128" y="58"/>
                  </a:lnTo>
                  <a:lnTo>
                    <a:pt x="132" y="60"/>
                  </a:lnTo>
                  <a:lnTo>
                    <a:pt x="134" y="60"/>
                  </a:lnTo>
                  <a:lnTo>
                    <a:pt x="138" y="61"/>
                  </a:lnTo>
                  <a:lnTo>
                    <a:pt x="142" y="61"/>
                  </a:lnTo>
                  <a:lnTo>
                    <a:pt x="154" y="59"/>
                  </a:lnTo>
                  <a:lnTo>
                    <a:pt x="176" y="53"/>
                  </a:lnTo>
                  <a:lnTo>
                    <a:pt x="199" y="46"/>
                  </a:lnTo>
                  <a:lnTo>
                    <a:pt x="200" y="46"/>
                  </a:lnTo>
                  <a:lnTo>
                    <a:pt x="201" y="52"/>
                  </a:lnTo>
                  <a:lnTo>
                    <a:pt x="202" y="56"/>
                  </a:lnTo>
                  <a:lnTo>
                    <a:pt x="205" y="69"/>
                  </a:lnTo>
                  <a:lnTo>
                    <a:pt x="210" y="82"/>
                  </a:lnTo>
                  <a:lnTo>
                    <a:pt x="213" y="92"/>
                  </a:lnTo>
                  <a:lnTo>
                    <a:pt x="213" y="100"/>
                  </a:lnTo>
                  <a:lnTo>
                    <a:pt x="212" y="104"/>
                  </a:lnTo>
                  <a:lnTo>
                    <a:pt x="210" y="108"/>
                  </a:lnTo>
                  <a:lnTo>
                    <a:pt x="208" y="110"/>
                  </a:lnTo>
                  <a:lnTo>
                    <a:pt x="201" y="112"/>
                  </a:lnTo>
                  <a:lnTo>
                    <a:pt x="196" y="112"/>
                  </a:lnTo>
                  <a:lnTo>
                    <a:pt x="187" y="110"/>
                  </a:lnTo>
                  <a:lnTo>
                    <a:pt x="184" y="109"/>
                  </a:lnTo>
                  <a:lnTo>
                    <a:pt x="179" y="107"/>
                  </a:lnTo>
                  <a:lnTo>
                    <a:pt x="174" y="106"/>
                  </a:lnTo>
                  <a:lnTo>
                    <a:pt x="169" y="106"/>
                  </a:lnTo>
                  <a:lnTo>
                    <a:pt x="165" y="107"/>
                  </a:lnTo>
                  <a:lnTo>
                    <a:pt x="161" y="109"/>
                  </a:lnTo>
                  <a:lnTo>
                    <a:pt x="157" y="112"/>
                  </a:lnTo>
                  <a:lnTo>
                    <a:pt x="156" y="115"/>
                  </a:lnTo>
                  <a:lnTo>
                    <a:pt x="154" y="122"/>
                  </a:lnTo>
                  <a:lnTo>
                    <a:pt x="152" y="130"/>
                  </a:lnTo>
                  <a:lnTo>
                    <a:pt x="150" y="136"/>
                  </a:lnTo>
                  <a:lnTo>
                    <a:pt x="149" y="140"/>
                  </a:lnTo>
                  <a:lnTo>
                    <a:pt x="149" y="149"/>
                  </a:lnTo>
                  <a:lnTo>
                    <a:pt x="150" y="152"/>
                  </a:lnTo>
                  <a:lnTo>
                    <a:pt x="155" y="159"/>
                  </a:lnTo>
                  <a:lnTo>
                    <a:pt x="160" y="164"/>
                  </a:lnTo>
                  <a:lnTo>
                    <a:pt x="163" y="165"/>
                  </a:lnTo>
                  <a:lnTo>
                    <a:pt x="176" y="165"/>
                  </a:lnTo>
                  <a:lnTo>
                    <a:pt x="194" y="160"/>
                  </a:lnTo>
                  <a:lnTo>
                    <a:pt x="200" y="160"/>
                  </a:lnTo>
                  <a:lnTo>
                    <a:pt x="204" y="163"/>
                  </a:lnTo>
                  <a:lnTo>
                    <a:pt x="205" y="165"/>
                  </a:lnTo>
                  <a:lnTo>
                    <a:pt x="205" y="176"/>
                  </a:lnTo>
                  <a:lnTo>
                    <a:pt x="203" y="186"/>
                  </a:lnTo>
                  <a:lnTo>
                    <a:pt x="202" y="191"/>
                  </a:lnTo>
                  <a:lnTo>
                    <a:pt x="200" y="196"/>
                  </a:lnTo>
                  <a:lnTo>
                    <a:pt x="196" y="213"/>
                  </a:lnTo>
                  <a:lnTo>
                    <a:pt x="194" y="231"/>
                  </a:lnTo>
                  <a:lnTo>
                    <a:pt x="192" y="231"/>
                  </a:lnTo>
                  <a:lnTo>
                    <a:pt x="188" y="230"/>
                  </a:lnTo>
                  <a:lnTo>
                    <a:pt x="186" y="229"/>
                  </a:lnTo>
                  <a:lnTo>
                    <a:pt x="183" y="227"/>
                  </a:lnTo>
                  <a:lnTo>
                    <a:pt x="164" y="220"/>
                  </a:lnTo>
                  <a:lnTo>
                    <a:pt x="153" y="215"/>
                  </a:lnTo>
                  <a:lnTo>
                    <a:pt x="147" y="214"/>
                  </a:lnTo>
                  <a:lnTo>
                    <a:pt x="142" y="213"/>
                  </a:lnTo>
                  <a:lnTo>
                    <a:pt x="136" y="213"/>
                  </a:lnTo>
                  <a:lnTo>
                    <a:pt x="133" y="214"/>
                  </a:lnTo>
                  <a:lnTo>
                    <a:pt x="130" y="215"/>
                  </a:lnTo>
                  <a:lnTo>
                    <a:pt x="128" y="218"/>
                  </a:lnTo>
                  <a:lnTo>
                    <a:pt x="125" y="222"/>
                  </a:lnTo>
                  <a:lnTo>
                    <a:pt x="125" y="229"/>
                  </a:lnTo>
                  <a:lnTo>
                    <a:pt x="126" y="232"/>
                  </a:lnTo>
                  <a:lnTo>
                    <a:pt x="129" y="235"/>
                  </a:lnTo>
                  <a:lnTo>
                    <a:pt x="131" y="238"/>
                  </a:lnTo>
                  <a:lnTo>
                    <a:pt x="133" y="240"/>
                  </a:lnTo>
                  <a:lnTo>
                    <a:pt x="134" y="244"/>
                  </a:lnTo>
                  <a:lnTo>
                    <a:pt x="134" y="247"/>
                  </a:lnTo>
                  <a:lnTo>
                    <a:pt x="130" y="256"/>
                  </a:lnTo>
                  <a:lnTo>
                    <a:pt x="120" y="263"/>
                  </a:lnTo>
                  <a:lnTo>
                    <a:pt x="116" y="264"/>
                  </a:lnTo>
                  <a:lnTo>
                    <a:pt x="111" y="266"/>
                  </a:lnTo>
                  <a:lnTo>
                    <a:pt x="99" y="266"/>
                  </a:lnTo>
                  <a:lnTo>
                    <a:pt x="94" y="264"/>
                  </a:lnTo>
                  <a:lnTo>
                    <a:pt x="91" y="262"/>
                  </a:lnTo>
                  <a:lnTo>
                    <a:pt x="87" y="258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4" y="242"/>
                  </a:lnTo>
                  <a:lnTo>
                    <a:pt x="85" y="237"/>
                  </a:lnTo>
                  <a:lnTo>
                    <a:pt x="86" y="231"/>
                  </a:lnTo>
                  <a:lnTo>
                    <a:pt x="87" y="229"/>
                  </a:lnTo>
                  <a:lnTo>
                    <a:pt x="87" y="219"/>
                  </a:lnTo>
                  <a:lnTo>
                    <a:pt x="86" y="215"/>
                  </a:lnTo>
                  <a:lnTo>
                    <a:pt x="82" y="211"/>
                  </a:lnTo>
                  <a:lnTo>
                    <a:pt x="79" y="210"/>
                  </a:lnTo>
                  <a:lnTo>
                    <a:pt x="76" y="208"/>
                  </a:lnTo>
                  <a:lnTo>
                    <a:pt x="73" y="208"/>
                  </a:lnTo>
                  <a:lnTo>
                    <a:pt x="54" y="218"/>
                  </a:lnTo>
                  <a:lnTo>
                    <a:pt x="16" y="230"/>
                  </a:lnTo>
                  <a:lnTo>
                    <a:pt x="13" y="220"/>
                  </a:lnTo>
                  <a:lnTo>
                    <a:pt x="11" y="212"/>
                  </a:lnTo>
                  <a:lnTo>
                    <a:pt x="8" y="198"/>
                  </a:lnTo>
                  <a:lnTo>
                    <a:pt x="8" y="172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4" y="156"/>
                  </a:lnTo>
                  <a:lnTo>
                    <a:pt x="19" y="154"/>
                  </a:lnTo>
                  <a:lnTo>
                    <a:pt x="38" y="154"/>
                  </a:lnTo>
                  <a:lnTo>
                    <a:pt x="45" y="151"/>
                  </a:lnTo>
                  <a:lnTo>
                    <a:pt x="49" y="148"/>
                  </a:lnTo>
                  <a:lnTo>
                    <a:pt x="49" y="146"/>
                  </a:lnTo>
                  <a:lnTo>
                    <a:pt x="50" y="142"/>
                  </a:lnTo>
                  <a:lnTo>
                    <a:pt x="50" y="135"/>
                  </a:lnTo>
                  <a:lnTo>
                    <a:pt x="49" y="130"/>
                  </a:lnTo>
                  <a:lnTo>
                    <a:pt x="47" y="122"/>
                  </a:lnTo>
                  <a:lnTo>
                    <a:pt x="46" y="116"/>
                  </a:lnTo>
                  <a:lnTo>
                    <a:pt x="45" y="114"/>
                  </a:lnTo>
                  <a:lnTo>
                    <a:pt x="40" y="111"/>
                  </a:lnTo>
                  <a:lnTo>
                    <a:pt x="12" y="111"/>
                  </a:lnTo>
                  <a:lnTo>
                    <a:pt x="7" y="109"/>
                  </a:lnTo>
                  <a:lnTo>
                    <a:pt x="6" y="108"/>
                  </a:lnTo>
                  <a:lnTo>
                    <a:pt x="4" y="107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2" y="91"/>
                  </a:lnTo>
                  <a:lnTo>
                    <a:pt x="4" y="82"/>
                  </a:lnTo>
                  <a:lnTo>
                    <a:pt x="6" y="77"/>
                  </a:lnTo>
                  <a:lnTo>
                    <a:pt x="16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2" y="50"/>
                  </a:lnTo>
                  <a:lnTo>
                    <a:pt x="23" y="47"/>
                  </a:lnTo>
                  <a:lnTo>
                    <a:pt x="24" y="48"/>
                  </a:lnTo>
                  <a:lnTo>
                    <a:pt x="28" y="48"/>
                  </a:lnTo>
                  <a:lnTo>
                    <a:pt x="31" y="50"/>
                  </a:lnTo>
                  <a:lnTo>
                    <a:pt x="34" y="50"/>
                  </a:lnTo>
                  <a:lnTo>
                    <a:pt x="58" y="54"/>
                  </a:lnTo>
                  <a:lnTo>
                    <a:pt x="68" y="56"/>
                  </a:lnTo>
                  <a:lnTo>
                    <a:pt x="77" y="58"/>
                  </a:lnTo>
                  <a:lnTo>
                    <a:pt x="83" y="59"/>
                  </a:lnTo>
                  <a:lnTo>
                    <a:pt x="87" y="59"/>
                  </a:lnTo>
                  <a:lnTo>
                    <a:pt x="91" y="58"/>
                  </a:lnTo>
                  <a:lnTo>
                    <a:pt x="92" y="56"/>
                  </a:lnTo>
                  <a:lnTo>
                    <a:pt x="94" y="55"/>
                  </a:lnTo>
                  <a:lnTo>
                    <a:pt x="95" y="53"/>
                  </a:lnTo>
                  <a:lnTo>
                    <a:pt x="95" y="45"/>
                  </a:lnTo>
                  <a:lnTo>
                    <a:pt x="94" y="42"/>
                  </a:lnTo>
                  <a:lnTo>
                    <a:pt x="92" y="37"/>
                  </a:lnTo>
                  <a:lnTo>
                    <a:pt x="90" y="31"/>
                  </a:lnTo>
                  <a:lnTo>
                    <a:pt x="89" y="26"/>
                  </a:lnTo>
                  <a:lnTo>
                    <a:pt x="89" y="18"/>
                  </a:lnTo>
                  <a:lnTo>
                    <a:pt x="90" y="14"/>
                  </a:lnTo>
                  <a:lnTo>
                    <a:pt x="92" y="10"/>
                  </a:lnTo>
                  <a:lnTo>
                    <a:pt x="94" y="6"/>
                  </a:lnTo>
                  <a:lnTo>
                    <a:pt x="97" y="4"/>
                  </a:lnTo>
                  <a:lnTo>
                    <a:pt x="10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38118" y="3188836"/>
              <a:ext cx="462409" cy="353510"/>
            </a:xfrm>
            <a:custGeom>
              <a:avLst/>
              <a:gdLst/>
              <a:ahLst/>
              <a:cxnLst>
                <a:cxn ang="0">
                  <a:pos x="215" y="1"/>
                </a:cxn>
                <a:cxn ang="0">
                  <a:pos x="213" y="7"/>
                </a:cxn>
                <a:cxn ang="0">
                  <a:pos x="211" y="17"/>
                </a:cxn>
                <a:cxn ang="0">
                  <a:pos x="207" y="41"/>
                </a:cxn>
                <a:cxn ang="0">
                  <a:pos x="207" y="64"/>
                </a:cxn>
                <a:cxn ang="0">
                  <a:pos x="218" y="74"/>
                </a:cxn>
                <a:cxn ang="0">
                  <a:pos x="248" y="69"/>
                </a:cxn>
                <a:cxn ang="0">
                  <a:pos x="263" y="71"/>
                </a:cxn>
                <a:cxn ang="0">
                  <a:pos x="271" y="85"/>
                </a:cxn>
                <a:cxn ang="0">
                  <a:pos x="276" y="104"/>
                </a:cxn>
                <a:cxn ang="0">
                  <a:pos x="271" y="117"/>
                </a:cxn>
                <a:cxn ang="0">
                  <a:pos x="253" y="119"/>
                </a:cxn>
                <a:cxn ang="0">
                  <a:pos x="226" y="113"/>
                </a:cxn>
                <a:cxn ang="0">
                  <a:pos x="215" y="114"/>
                </a:cxn>
                <a:cxn ang="0">
                  <a:pos x="213" y="123"/>
                </a:cxn>
                <a:cxn ang="0">
                  <a:pos x="209" y="153"/>
                </a:cxn>
                <a:cxn ang="0">
                  <a:pos x="211" y="171"/>
                </a:cxn>
                <a:cxn ang="0">
                  <a:pos x="221" y="197"/>
                </a:cxn>
                <a:cxn ang="0">
                  <a:pos x="203" y="206"/>
                </a:cxn>
                <a:cxn ang="0">
                  <a:pos x="177" y="210"/>
                </a:cxn>
                <a:cxn ang="0">
                  <a:pos x="145" y="209"/>
                </a:cxn>
                <a:cxn ang="0">
                  <a:pos x="140" y="197"/>
                </a:cxn>
                <a:cxn ang="0">
                  <a:pos x="145" y="186"/>
                </a:cxn>
                <a:cxn ang="0">
                  <a:pos x="147" y="171"/>
                </a:cxn>
                <a:cxn ang="0">
                  <a:pos x="138" y="160"/>
                </a:cxn>
                <a:cxn ang="0">
                  <a:pos x="105" y="159"/>
                </a:cxn>
                <a:cxn ang="0">
                  <a:pos x="96" y="169"/>
                </a:cxn>
                <a:cxn ang="0">
                  <a:pos x="99" y="185"/>
                </a:cxn>
                <a:cxn ang="0">
                  <a:pos x="100" y="199"/>
                </a:cxn>
                <a:cxn ang="0">
                  <a:pos x="91" y="201"/>
                </a:cxn>
                <a:cxn ang="0">
                  <a:pos x="56" y="182"/>
                </a:cxn>
                <a:cxn ang="0">
                  <a:pos x="37" y="174"/>
                </a:cxn>
                <a:cxn ang="0">
                  <a:pos x="51" y="150"/>
                </a:cxn>
                <a:cxn ang="0">
                  <a:pos x="57" y="114"/>
                </a:cxn>
                <a:cxn ang="0">
                  <a:pos x="52" y="106"/>
                </a:cxn>
                <a:cxn ang="0">
                  <a:pos x="33" y="112"/>
                </a:cxn>
                <a:cxn ang="0">
                  <a:pos x="18" y="115"/>
                </a:cxn>
                <a:cxn ang="0">
                  <a:pos x="5" y="106"/>
                </a:cxn>
                <a:cxn ang="0">
                  <a:pos x="0" y="91"/>
                </a:cxn>
                <a:cxn ang="0">
                  <a:pos x="4" y="79"/>
                </a:cxn>
                <a:cxn ang="0">
                  <a:pos x="17" y="72"/>
                </a:cxn>
                <a:cxn ang="0">
                  <a:pos x="46" y="67"/>
                </a:cxn>
                <a:cxn ang="0">
                  <a:pos x="51" y="61"/>
                </a:cxn>
                <a:cxn ang="0">
                  <a:pos x="52" y="45"/>
                </a:cxn>
                <a:cxn ang="0">
                  <a:pos x="46" y="21"/>
                </a:cxn>
                <a:cxn ang="0">
                  <a:pos x="38" y="6"/>
                </a:cxn>
                <a:cxn ang="0">
                  <a:pos x="33" y="1"/>
                </a:cxn>
              </a:cxnLst>
              <a:rect l="0" t="0" r="r" b="b"/>
              <a:pathLst>
                <a:path w="276" h="211">
                  <a:moveTo>
                    <a:pt x="30" y="0"/>
                  </a:moveTo>
                  <a:lnTo>
                    <a:pt x="215" y="0"/>
                  </a:lnTo>
                  <a:lnTo>
                    <a:pt x="215" y="1"/>
                  </a:lnTo>
                  <a:lnTo>
                    <a:pt x="214" y="2"/>
                  </a:lnTo>
                  <a:lnTo>
                    <a:pt x="214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1" y="13"/>
                  </a:lnTo>
                  <a:lnTo>
                    <a:pt x="211" y="17"/>
                  </a:lnTo>
                  <a:lnTo>
                    <a:pt x="209" y="26"/>
                  </a:lnTo>
                  <a:lnTo>
                    <a:pt x="208" y="32"/>
                  </a:lnTo>
                  <a:lnTo>
                    <a:pt x="207" y="41"/>
                  </a:lnTo>
                  <a:lnTo>
                    <a:pt x="206" y="51"/>
                  </a:lnTo>
                  <a:lnTo>
                    <a:pt x="206" y="61"/>
                  </a:lnTo>
                  <a:lnTo>
                    <a:pt x="207" y="64"/>
                  </a:lnTo>
                  <a:lnTo>
                    <a:pt x="210" y="71"/>
                  </a:lnTo>
                  <a:lnTo>
                    <a:pt x="215" y="73"/>
                  </a:lnTo>
                  <a:lnTo>
                    <a:pt x="218" y="74"/>
                  </a:lnTo>
                  <a:lnTo>
                    <a:pt x="227" y="74"/>
                  </a:lnTo>
                  <a:lnTo>
                    <a:pt x="243" y="70"/>
                  </a:lnTo>
                  <a:lnTo>
                    <a:pt x="248" y="69"/>
                  </a:lnTo>
                  <a:lnTo>
                    <a:pt x="257" y="69"/>
                  </a:lnTo>
                  <a:lnTo>
                    <a:pt x="261" y="70"/>
                  </a:lnTo>
                  <a:lnTo>
                    <a:pt x="263" y="71"/>
                  </a:lnTo>
                  <a:lnTo>
                    <a:pt x="265" y="73"/>
                  </a:lnTo>
                  <a:lnTo>
                    <a:pt x="270" y="80"/>
                  </a:lnTo>
                  <a:lnTo>
                    <a:pt x="271" y="85"/>
                  </a:lnTo>
                  <a:lnTo>
                    <a:pt x="272" y="91"/>
                  </a:lnTo>
                  <a:lnTo>
                    <a:pt x="274" y="99"/>
                  </a:lnTo>
                  <a:lnTo>
                    <a:pt x="276" y="104"/>
                  </a:lnTo>
                  <a:lnTo>
                    <a:pt x="276" y="110"/>
                  </a:lnTo>
                  <a:lnTo>
                    <a:pt x="273" y="114"/>
                  </a:lnTo>
                  <a:lnTo>
                    <a:pt x="271" y="117"/>
                  </a:lnTo>
                  <a:lnTo>
                    <a:pt x="266" y="119"/>
                  </a:lnTo>
                  <a:lnTo>
                    <a:pt x="259" y="120"/>
                  </a:lnTo>
                  <a:lnTo>
                    <a:pt x="253" y="119"/>
                  </a:lnTo>
                  <a:lnTo>
                    <a:pt x="243" y="118"/>
                  </a:lnTo>
                  <a:lnTo>
                    <a:pt x="230" y="114"/>
                  </a:lnTo>
                  <a:lnTo>
                    <a:pt x="226" y="113"/>
                  </a:lnTo>
                  <a:lnTo>
                    <a:pt x="224" y="112"/>
                  </a:lnTo>
                  <a:lnTo>
                    <a:pt x="217" y="112"/>
                  </a:lnTo>
                  <a:lnTo>
                    <a:pt x="215" y="114"/>
                  </a:lnTo>
                  <a:lnTo>
                    <a:pt x="214" y="117"/>
                  </a:lnTo>
                  <a:lnTo>
                    <a:pt x="214" y="120"/>
                  </a:lnTo>
                  <a:lnTo>
                    <a:pt x="213" y="123"/>
                  </a:lnTo>
                  <a:lnTo>
                    <a:pt x="213" y="131"/>
                  </a:lnTo>
                  <a:lnTo>
                    <a:pt x="210" y="143"/>
                  </a:lnTo>
                  <a:lnTo>
                    <a:pt x="209" y="153"/>
                  </a:lnTo>
                  <a:lnTo>
                    <a:pt x="210" y="162"/>
                  </a:lnTo>
                  <a:lnTo>
                    <a:pt x="210" y="167"/>
                  </a:lnTo>
                  <a:lnTo>
                    <a:pt x="211" y="171"/>
                  </a:lnTo>
                  <a:lnTo>
                    <a:pt x="215" y="182"/>
                  </a:lnTo>
                  <a:lnTo>
                    <a:pt x="222" y="195"/>
                  </a:lnTo>
                  <a:lnTo>
                    <a:pt x="221" y="197"/>
                  </a:lnTo>
                  <a:lnTo>
                    <a:pt x="217" y="198"/>
                  </a:lnTo>
                  <a:lnTo>
                    <a:pt x="215" y="200"/>
                  </a:lnTo>
                  <a:lnTo>
                    <a:pt x="203" y="206"/>
                  </a:lnTo>
                  <a:lnTo>
                    <a:pt x="194" y="208"/>
                  </a:lnTo>
                  <a:lnTo>
                    <a:pt x="187" y="209"/>
                  </a:lnTo>
                  <a:lnTo>
                    <a:pt x="177" y="210"/>
                  </a:lnTo>
                  <a:lnTo>
                    <a:pt x="166" y="211"/>
                  </a:lnTo>
                  <a:lnTo>
                    <a:pt x="150" y="211"/>
                  </a:lnTo>
                  <a:lnTo>
                    <a:pt x="145" y="209"/>
                  </a:lnTo>
                  <a:lnTo>
                    <a:pt x="143" y="207"/>
                  </a:lnTo>
                  <a:lnTo>
                    <a:pt x="139" y="200"/>
                  </a:lnTo>
                  <a:lnTo>
                    <a:pt x="140" y="197"/>
                  </a:lnTo>
                  <a:lnTo>
                    <a:pt x="142" y="194"/>
                  </a:lnTo>
                  <a:lnTo>
                    <a:pt x="143" y="190"/>
                  </a:lnTo>
                  <a:lnTo>
                    <a:pt x="145" y="186"/>
                  </a:lnTo>
                  <a:lnTo>
                    <a:pt x="146" y="182"/>
                  </a:lnTo>
                  <a:lnTo>
                    <a:pt x="147" y="178"/>
                  </a:lnTo>
                  <a:lnTo>
                    <a:pt x="147" y="171"/>
                  </a:lnTo>
                  <a:lnTo>
                    <a:pt x="144" y="165"/>
                  </a:lnTo>
                  <a:lnTo>
                    <a:pt x="142" y="162"/>
                  </a:lnTo>
                  <a:lnTo>
                    <a:pt x="138" y="160"/>
                  </a:lnTo>
                  <a:lnTo>
                    <a:pt x="127" y="158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1"/>
                  </a:lnTo>
                  <a:lnTo>
                    <a:pt x="97" y="166"/>
                  </a:lnTo>
                  <a:lnTo>
                    <a:pt x="96" y="169"/>
                  </a:lnTo>
                  <a:lnTo>
                    <a:pt x="96" y="176"/>
                  </a:lnTo>
                  <a:lnTo>
                    <a:pt x="97" y="178"/>
                  </a:lnTo>
                  <a:lnTo>
                    <a:pt x="99" y="185"/>
                  </a:lnTo>
                  <a:lnTo>
                    <a:pt x="101" y="190"/>
                  </a:lnTo>
                  <a:lnTo>
                    <a:pt x="101" y="197"/>
                  </a:lnTo>
                  <a:lnTo>
                    <a:pt x="100" y="199"/>
                  </a:lnTo>
                  <a:lnTo>
                    <a:pt x="98" y="201"/>
                  </a:lnTo>
                  <a:lnTo>
                    <a:pt x="95" y="202"/>
                  </a:lnTo>
                  <a:lnTo>
                    <a:pt x="91" y="201"/>
                  </a:lnTo>
                  <a:lnTo>
                    <a:pt x="85" y="199"/>
                  </a:lnTo>
                  <a:lnTo>
                    <a:pt x="61" y="185"/>
                  </a:lnTo>
                  <a:lnTo>
                    <a:pt x="56" y="182"/>
                  </a:lnTo>
                  <a:lnTo>
                    <a:pt x="52" y="179"/>
                  </a:lnTo>
                  <a:lnTo>
                    <a:pt x="45" y="177"/>
                  </a:lnTo>
                  <a:lnTo>
                    <a:pt x="37" y="174"/>
                  </a:lnTo>
                  <a:lnTo>
                    <a:pt x="40" y="170"/>
                  </a:lnTo>
                  <a:lnTo>
                    <a:pt x="46" y="159"/>
                  </a:lnTo>
                  <a:lnTo>
                    <a:pt x="51" y="150"/>
                  </a:lnTo>
                  <a:lnTo>
                    <a:pt x="53" y="143"/>
                  </a:lnTo>
                  <a:lnTo>
                    <a:pt x="57" y="122"/>
                  </a:lnTo>
                  <a:lnTo>
                    <a:pt x="57" y="114"/>
                  </a:lnTo>
                  <a:lnTo>
                    <a:pt x="56" y="111"/>
                  </a:lnTo>
                  <a:lnTo>
                    <a:pt x="54" y="109"/>
                  </a:lnTo>
                  <a:lnTo>
                    <a:pt x="52" y="106"/>
                  </a:lnTo>
                  <a:lnTo>
                    <a:pt x="46" y="106"/>
                  </a:lnTo>
                  <a:lnTo>
                    <a:pt x="37" y="111"/>
                  </a:lnTo>
                  <a:lnTo>
                    <a:pt x="33" y="112"/>
                  </a:lnTo>
                  <a:lnTo>
                    <a:pt x="26" y="114"/>
                  </a:lnTo>
                  <a:lnTo>
                    <a:pt x="21" y="115"/>
                  </a:lnTo>
                  <a:lnTo>
                    <a:pt x="18" y="115"/>
                  </a:lnTo>
                  <a:lnTo>
                    <a:pt x="16" y="114"/>
                  </a:lnTo>
                  <a:lnTo>
                    <a:pt x="12" y="113"/>
                  </a:lnTo>
                  <a:lnTo>
                    <a:pt x="5" y="106"/>
                  </a:lnTo>
                  <a:lnTo>
                    <a:pt x="4" y="103"/>
                  </a:lnTo>
                  <a:lnTo>
                    <a:pt x="2" y="98"/>
                  </a:lnTo>
                  <a:lnTo>
                    <a:pt x="0" y="91"/>
                  </a:lnTo>
                  <a:lnTo>
                    <a:pt x="0" y="88"/>
                  </a:lnTo>
                  <a:lnTo>
                    <a:pt x="2" y="81"/>
                  </a:lnTo>
                  <a:lnTo>
                    <a:pt x="4" y="79"/>
                  </a:lnTo>
                  <a:lnTo>
                    <a:pt x="9" y="75"/>
                  </a:lnTo>
                  <a:lnTo>
                    <a:pt x="13" y="73"/>
                  </a:lnTo>
                  <a:lnTo>
                    <a:pt x="17" y="72"/>
                  </a:lnTo>
                  <a:lnTo>
                    <a:pt x="37" y="72"/>
                  </a:lnTo>
                  <a:lnTo>
                    <a:pt x="44" y="70"/>
                  </a:lnTo>
                  <a:lnTo>
                    <a:pt x="46" y="67"/>
                  </a:lnTo>
                  <a:lnTo>
                    <a:pt x="48" y="65"/>
                  </a:lnTo>
                  <a:lnTo>
                    <a:pt x="50" y="63"/>
                  </a:lnTo>
                  <a:lnTo>
                    <a:pt x="51" y="61"/>
                  </a:lnTo>
                  <a:lnTo>
                    <a:pt x="51" y="57"/>
                  </a:lnTo>
                  <a:lnTo>
                    <a:pt x="52" y="54"/>
                  </a:lnTo>
                  <a:lnTo>
                    <a:pt x="52" y="45"/>
                  </a:lnTo>
                  <a:lnTo>
                    <a:pt x="51" y="40"/>
                  </a:lnTo>
                  <a:lnTo>
                    <a:pt x="49" y="30"/>
                  </a:lnTo>
                  <a:lnTo>
                    <a:pt x="46" y="21"/>
                  </a:lnTo>
                  <a:lnTo>
                    <a:pt x="44" y="16"/>
                  </a:lnTo>
                  <a:lnTo>
                    <a:pt x="43" y="13"/>
                  </a:lnTo>
                  <a:lnTo>
                    <a:pt x="38" y="6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18013" y="3750093"/>
              <a:ext cx="464084" cy="350157"/>
            </a:xfrm>
            <a:custGeom>
              <a:avLst/>
              <a:gdLst/>
              <a:ahLst/>
              <a:cxnLst>
                <a:cxn ang="0">
                  <a:pos x="230" y="1"/>
                </a:cxn>
                <a:cxn ang="0">
                  <a:pos x="226" y="13"/>
                </a:cxn>
                <a:cxn ang="0">
                  <a:pos x="217" y="45"/>
                </a:cxn>
                <a:cxn ang="0">
                  <a:pos x="213" y="63"/>
                </a:cxn>
                <a:cxn ang="0">
                  <a:pos x="220" y="74"/>
                </a:cxn>
                <a:cxn ang="0">
                  <a:pos x="237" y="71"/>
                </a:cxn>
                <a:cxn ang="0">
                  <a:pos x="252" y="64"/>
                </a:cxn>
                <a:cxn ang="0">
                  <a:pos x="267" y="70"/>
                </a:cxn>
                <a:cxn ang="0">
                  <a:pos x="275" y="93"/>
                </a:cxn>
                <a:cxn ang="0">
                  <a:pos x="277" y="106"/>
                </a:cxn>
                <a:cxn ang="0">
                  <a:pos x="274" y="113"/>
                </a:cxn>
                <a:cxn ang="0">
                  <a:pos x="258" y="112"/>
                </a:cxn>
                <a:cxn ang="0">
                  <a:pos x="234" y="107"/>
                </a:cxn>
                <a:cxn ang="0">
                  <a:pos x="227" y="120"/>
                </a:cxn>
                <a:cxn ang="0">
                  <a:pos x="229" y="151"/>
                </a:cxn>
                <a:cxn ang="0">
                  <a:pos x="238" y="192"/>
                </a:cxn>
                <a:cxn ang="0">
                  <a:pos x="231" y="195"/>
                </a:cxn>
                <a:cxn ang="0">
                  <a:pos x="214" y="206"/>
                </a:cxn>
                <a:cxn ang="0">
                  <a:pos x="182" y="208"/>
                </a:cxn>
                <a:cxn ang="0">
                  <a:pos x="152" y="208"/>
                </a:cxn>
                <a:cxn ang="0">
                  <a:pos x="147" y="202"/>
                </a:cxn>
                <a:cxn ang="0">
                  <a:pos x="143" y="179"/>
                </a:cxn>
                <a:cxn ang="0">
                  <a:pos x="149" y="165"/>
                </a:cxn>
                <a:cxn ang="0">
                  <a:pos x="152" y="147"/>
                </a:cxn>
                <a:cxn ang="0">
                  <a:pos x="146" y="139"/>
                </a:cxn>
                <a:cxn ang="0">
                  <a:pos x="128" y="135"/>
                </a:cxn>
                <a:cxn ang="0">
                  <a:pos x="111" y="138"/>
                </a:cxn>
                <a:cxn ang="0">
                  <a:pos x="105" y="154"/>
                </a:cxn>
                <a:cxn ang="0">
                  <a:pos x="111" y="179"/>
                </a:cxn>
                <a:cxn ang="0">
                  <a:pos x="96" y="189"/>
                </a:cxn>
                <a:cxn ang="0">
                  <a:pos x="73" y="191"/>
                </a:cxn>
                <a:cxn ang="0">
                  <a:pos x="50" y="183"/>
                </a:cxn>
                <a:cxn ang="0">
                  <a:pos x="58" y="167"/>
                </a:cxn>
                <a:cxn ang="0">
                  <a:pos x="69" y="136"/>
                </a:cxn>
                <a:cxn ang="0">
                  <a:pos x="60" y="118"/>
                </a:cxn>
                <a:cxn ang="0">
                  <a:pos x="36" y="117"/>
                </a:cxn>
                <a:cxn ang="0">
                  <a:pos x="15" y="120"/>
                </a:cxn>
                <a:cxn ang="0">
                  <a:pos x="2" y="112"/>
                </a:cxn>
                <a:cxn ang="0">
                  <a:pos x="1" y="93"/>
                </a:cxn>
                <a:cxn ang="0">
                  <a:pos x="17" y="85"/>
                </a:cxn>
                <a:cxn ang="0">
                  <a:pos x="49" y="87"/>
                </a:cxn>
                <a:cxn ang="0">
                  <a:pos x="60" y="79"/>
                </a:cxn>
                <a:cxn ang="0">
                  <a:pos x="62" y="62"/>
                </a:cxn>
                <a:cxn ang="0">
                  <a:pos x="58" y="30"/>
                </a:cxn>
                <a:cxn ang="0">
                  <a:pos x="72" y="23"/>
                </a:cxn>
                <a:cxn ang="0">
                  <a:pos x="88" y="15"/>
                </a:cxn>
                <a:cxn ang="0">
                  <a:pos x="112" y="8"/>
                </a:cxn>
                <a:cxn ang="0">
                  <a:pos x="119" y="17"/>
                </a:cxn>
                <a:cxn ang="0">
                  <a:pos x="121" y="29"/>
                </a:cxn>
                <a:cxn ang="0">
                  <a:pos x="120" y="38"/>
                </a:cxn>
                <a:cxn ang="0">
                  <a:pos x="140" y="59"/>
                </a:cxn>
                <a:cxn ang="0">
                  <a:pos x="154" y="59"/>
                </a:cxn>
                <a:cxn ang="0">
                  <a:pos x="160" y="53"/>
                </a:cxn>
                <a:cxn ang="0">
                  <a:pos x="162" y="39"/>
                </a:cxn>
                <a:cxn ang="0">
                  <a:pos x="159" y="30"/>
                </a:cxn>
                <a:cxn ang="0">
                  <a:pos x="163" y="18"/>
                </a:cxn>
                <a:cxn ang="0">
                  <a:pos x="182" y="10"/>
                </a:cxn>
                <a:cxn ang="0">
                  <a:pos x="205" y="2"/>
                </a:cxn>
              </a:cxnLst>
              <a:rect l="0" t="0" r="r" b="b"/>
              <a:pathLst>
                <a:path w="277" h="209">
                  <a:moveTo>
                    <a:pt x="217" y="0"/>
                  </a:moveTo>
                  <a:lnTo>
                    <a:pt x="231" y="0"/>
                  </a:lnTo>
                  <a:lnTo>
                    <a:pt x="230" y="1"/>
                  </a:lnTo>
                  <a:lnTo>
                    <a:pt x="230" y="2"/>
                  </a:lnTo>
                  <a:lnTo>
                    <a:pt x="227" y="9"/>
                  </a:lnTo>
                  <a:lnTo>
                    <a:pt x="226" y="13"/>
                  </a:lnTo>
                  <a:lnTo>
                    <a:pt x="223" y="21"/>
                  </a:lnTo>
                  <a:lnTo>
                    <a:pt x="220" y="32"/>
                  </a:lnTo>
                  <a:lnTo>
                    <a:pt x="217" y="45"/>
                  </a:lnTo>
                  <a:lnTo>
                    <a:pt x="214" y="55"/>
                  </a:lnTo>
                  <a:lnTo>
                    <a:pt x="213" y="59"/>
                  </a:lnTo>
                  <a:lnTo>
                    <a:pt x="213" y="63"/>
                  </a:lnTo>
                  <a:lnTo>
                    <a:pt x="214" y="66"/>
                  </a:lnTo>
                  <a:lnTo>
                    <a:pt x="218" y="73"/>
                  </a:lnTo>
                  <a:lnTo>
                    <a:pt x="220" y="74"/>
                  </a:lnTo>
                  <a:lnTo>
                    <a:pt x="226" y="74"/>
                  </a:lnTo>
                  <a:lnTo>
                    <a:pt x="233" y="72"/>
                  </a:lnTo>
                  <a:lnTo>
                    <a:pt x="237" y="71"/>
                  </a:lnTo>
                  <a:lnTo>
                    <a:pt x="242" y="69"/>
                  </a:lnTo>
                  <a:lnTo>
                    <a:pt x="245" y="66"/>
                  </a:lnTo>
                  <a:lnTo>
                    <a:pt x="252" y="64"/>
                  </a:lnTo>
                  <a:lnTo>
                    <a:pt x="259" y="64"/>
                  </a:lnTo>
                  <a:lnTo>
                    <a:pt x="262" y="65"/>
                  </a:lnTo>
                  <a:lnTo>
                    <a:pt x="267" y="70"/>
                  </a:lnTo>
                  <a:lnTo>
                    <a:pt x="268" y="74"/>
                  </a:lnTo>
                  <a:lnTo>
                    <a:pt x="271" y="82"/>
                  </a:lnTo>
                  <a:lnTo>
                    <a:pt x="275" y="93"/>
                  </a:lnTo>
                  <a:lnTo>
                    <a:pt x="276" y="98"/>
                  </a:lnTo>
                  <a:lnTo>
                    <a:pt x="277" y="103"/>
                  </a:lnTo>
                  <a:lnTo>
                    <a:pt x="277" y="106"/>
                  </a:lnTo>
                  <a:lnTo>
                    <a:pt x="276" y="110"/>
                  </a:lnTo>
                  <a:lnTo>
                    <a:pt x="275" y="112"/>
                  </a:lnTo>
                  <a:lnTo>
                    <a:pt x="274" y="113"/>
                  </a:lnTo>
                  <a:lnTo>
                    <a:pt x="271" y="114"/>
                  </a:lnTo>
                  <a:lnTo>
                    <a:pt x="269" y="114"/>
                  </a:lnTo>
                  <a:lnTo>
                    <a:pt x="258" y="112"/>
                  </a:lnTo>
                  <a:lnTo>
                    <a:pt x="241" y="106"/>
                  </a:lnTo>
                  <a:lnTo>
                    <a:pt x="238" y="105"/>
                  </a:lnTo>
                  <a:lnTo>
                    <a:pt x="234" y="107"/>
                  </a:lnTo>
                  <a:lnTo>
                    <a:pt x="229" y="112"/>
                  </a:lnTo>
                  <a:lnTo>
                    <a:pt x="228" y="115"/>
                  </a:lnTo>
                  <a:lnTo>
                    <a:pt x="227" y="120"/>
                  </a:lnTo>
                  <a:lnTo>
                    <a:pt x="227" y="131"/>
                  </a:lnTo>
                  <a:lnTo>
                    <a:pt x="228" y="141"/>
                  </a:lnTo>
                  <a:lnTo>
                    <a:pt x="229" y="151"/>
                  </a:lnTo>
                  <a:lnTo>
                    <a:pt x="231" y="161"/>
                  </a:lnTo>
                  <a:lnTo>
                    <a:pt x="234" y="173"/>
                  </a:lnTo>
                  <a:lnTo>
                    <a:pt x="238" y="192"/>
                  </a:lnTo>
                  <a:lnTo>
                    <a:pt x="237" y="192"/>
                  </a:lnTo>
                  <a:lnTo>
                    <a:pt x="235" y="194"/>
                  </a:lnTo>
                  <a:lnTo>
                    <a:pt x="231" y="195"/>
                  </a:lnTo>
                  <a:lnTo>
                    <a:pt x="229" y="197"/>
                  </a:lnTo>
                  <a:lnTo>
                    <a:pt x="220" y="203"/>
                  </a:lnTo>
                  <a:lnTo>
                    <a:pt x="214" y="206"/>
                  </a:lnTo>
                  <a:lnTo>
                    <a:pt x="207" y="207"/>
                  </a:lnTo>
                  <a:lnTo>
                    <a:pt x="196" y="208"/>
                  </a:lnTo>
                  <a:lnTo>
                    <a:pt x="182" y="208"/>
                  </a:lnTo>
                  <a:lnTo>
                    <a:pt x="168" y="209"/>
                  </a:lnTo>
                  <a:lnTo>
                    <a:pt x="158" y="208"/>
                  </a:lnTo>
                  <a:lnTo>
                    <a:pt x="152" y="208"/>
                  </a:lnTo>
                  <a:lnTo>
                    <a:pt x="150" y="207"/>
                  </a:lnTo>
                  <a:lnTo>
                    <a:pt x="148" y="205"/>
                  </a:lnTo>
                  <a:lnTo>
                    <a:pt x="147" y="202"/>
                  </a:lnTo>
                  <a:lnTo>
                    <a:pt x="144" y="199"/>
                  </a:lnTo>
                  <a:lnTo>
                    <a:pt x="143" y="195"/>
                  </a:lnTo>
                  <a:lnTo>
                    <a:pt x="143" y="179"/>
                  </a:lnTo>
                  <a:lnTo>
                    <a:pt x="144" y="175"/>
                  </a:lnTo>
                  <a:lnTo>
                    <a:pt x="147" y="171"/>
                  </a:lnTo>
                  <a:lnTo>
                    <a:pt x="149" y="165"/>
                  </a:lnTo>
                  <a:lnTo>
                    <a:pt x="151" y="159"/>
                  </a:lnTo>
                  <a:lnTo>
                    <a:pt x="152" y="157"/>
                  </a:lnTo>
                  <a:lnTo>
                    <a:pt x="152" y="147"/>
                  </a:lnTo>
                  <a:lnTo>
                    <a:pt x="150" y="143"/>
                  </a:lnTo>
                  <a:lnTo>
                    <a:pt x="148" y="142"/>
                  </a:lnTo>
                  <a:lnTo>
                    <a:pt x="146" y="139"/>
                  </a:lnTo>
                  <a:lnTo>
                    <a:pt x="139" y="137"/>
                  </a:lnTo>
                  <a:lnTo>
                    <a:pt x="134" y="136"/>
                  </a:lnTo>
                  <a:lnTo>
                    <a:pt x="128" y="135"/>
                  </a:lnTo>
                  <a:lnTo>
                    <a:pt x="123" y="135"/>
                  </a:lnTo>
                  <a:lnTo>
                    <a:pt x="118" y="136"/>
                  </a:lnTo>
                  <a:lnTo>
                    <a:pt x="111" y="138"/>
                  </a:lnTo>
                  <a:lnTo>
                    <a:pt x="107" y="143"/>
                  </a:lnTo>
                  <a:lnTo>
                    <a:pt x="105" y="146"/>
                  </a:lnTo>
                  <a:lnTo>
                    <a:pt x="105" y="154"/>
                  </a:lnTo>
                  <a:lnTo>
                    <a:pt x="110" y="173"/>
                  </a:lnTo>
                  <a:lnTo>
                    <a:pt x="111" y="176"/>
                  </a:lnTo>
                  <a:lnTo>
                    <a:pt x="111" y="179"/>
                  </a:lnTo>
                  <a:lnTo>
                    <a:pt x="109" y="184"/>
                  </a:lnTo>
                  <a:lnTo>
                    <a:pt x="107" y="185"/>
                  </a:lnTo>
                  <a:lnTo>
                    <a:pt x="96" y="189"/>
                  </a:lnTo>
                  <a:lnTo>
                    <a:pt x="92" y="189"/>
                  </a:lnTo>
                  <a:lnTo>
                    <a:pt x="83" y="191"/>
                  </a:lnTo>
                  <a:lnTo>
                    <a:pt x="73" y="191"/>
                  </a:lnTo>
                  <a:lnTo>
                    <a:pt x="60" y="186"/>
                  </a:lnTo>
                  <a:lnTo>
                    <a:pt x="52" y="183"/>
                  </a:lnTo>
                  <a:lnTo>
                    <a:pt x="50" y="183"/>
                  </a:lnTo>
                  <a:lnTo>
                    <a:pt x="52" y="178"/>
                  </a:lnTo>
                  <a:lnTo>
                    <a:pt x="54" y="175"/>
                  </a:lnTo>
                  <a:lnTo>
                    <a:pt x="58" y="167"/>
                  </a:lnTo>
                  <a:lnTo>
                    <a:pt x="63" y="157"/>
                  </a:lnTo>
                  <a:lnTo>
                    <a:pt x="68" y="145"/>
                  </a:lnTo>
                  <a:lnTo>
                    <a:pt x="69" y="136"/>
                  </a:lnTo>
                  <a:lnTo>
                    <a:pt x="69" y="131"/>
                  </a:lnTo>
                  <a:lnTo>
                    <a:pt x="66" y="125"/>
                  </a:lnTo>
                  <a:lnTo>
                    <a:pt x="60" y="118"/>
                  </a:lnTo>
                  <a:lnTo>
                    <a:pt x="53" y="115"/>
                  </a:lnTo>
                  <a:lnTo>
                    <a:pt x="40" y="115"/>
                  </a:lnTo>
                  <a:lnTo>
                    <a:pt x="36" y="117"/>
                  </a:lnTo>
                  <a:lnTo>
                    <a:pt x="30" y="119"/>
                  </a:lnTo>
                  <a:lnTo>
                    <a:pt x="24" y="120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0" y="105"/>
                  </a:lnTo>
                  <a:lnTo>
                    <a:pt x="0" y="96"/>
                  </a:lnTo>
                  <a:lnTo>
                    <a:pt x="1" y="93"/>
                  </a:lnTo>
                  <a:lnTo>
                    <a:pt x="5" y="89"/>
                  </a:lnTo>
                  <a:lnTo>
                    <a:pt x="12" y="86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7" y="87"/>
                  </a:lnTo>
                  <a:lnTo>
                    <a:pt x="49" y="87"/>
                  </a:lnTo>
                  <a:lnTo>
                    <a:pt x="56" y="83"/>
                  </a:lnTo>
                  <a:lnTo>
                    <a:pt x="57" y="81"/>
                  </a:lnTo>
                  <a:lnTo>
                    <a:pt x="60" y="79"/>
                  </a:lnTo>
                  <a:lnTo>
                    <a:pt x="61" y="75"/>
                  </a:lnTo>
                  <a:lnTo>
                    <a:pt x="62" y="71"/>
                  </a:lnTo>
                  <a:lnTo>
                    <a:pt x="62" y="62"/>
                  </a:lnTo>
                  <a:lnTo>
                    <a:pt x="57" y="39"/>
                  </a:lnTo>
                  <a:lnTo>
                    <a:pt x="55" y="32"/>
                  </a:lnTo>
                  <a:lnTo>
                    <a:pt x="58" y="30"/>
                  </a:lnTo>
                  <a:lnTo>
                    <a:pt x="63" y="27"/>
                  </a:lnTo>
                  <a:lnTo>
                    <a:pt x="66" y="26"/>
                  </a:lnTo>
                  <a:lnTo>
                    <a:pt x="72" y="23"/>
                  </a:lnTo>
                  <a:lnTo>
                    <a:pt x="78" y="21"/>
                  </a:lnTo>
                  <a:lnTo>
                    <a:pt x="83" y="17"/>
                  </a:lnTo>
                  <a:lnTo>
                    <a:pt x="88" y="15"/>
                  </a:lnTo>
                  <a:lnTo>
                    <a:pt x="96" y="11"/>
                  </a:lnTo>
                  <a:lnTo>
                    <a:pt x="104" y="9"/>
                  </a:lnTo>
                  <a:lnTo>
                    <a:pt x="112" y="8"/>
                  </a:lnTo>
                  <a:lnTo>
                    <a:pt x="116" y="9"/>
                  </a:lnTo>
                  <a:lnTo>
                    <a:pt x="117" y="13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0" y="25"/>
                  </a:lnTo>
                  <a:lnTo>
                    <a:pt x="121" y="29"/>
                  </a:lnTo>
                  <a:lnTo>
                    <a:pt x="121" y="31"/>
                  </a:lnTo>
                  <a:lnTo>
                    <a:pt x="120" y="34"/>
                  </a:lnTo>
                  <a:lnTo>
                    <a:pt x="120" y="38"/>
                  </a:lnTo>
                  <a:lnTo>
                    <a:pt x="123" y="45"/>
                  </a:lnTo>
                  <a:lnTo>
                    <a:pt x="135" y="57"/>
                  </a:lnTo>
                  <a:lnTo>
                    <a:pt x="140" y="59"/>
                  </a:lnTo>
                  <a:lnTo>
                    <a:pt x="143" y="61"/>
                  </a:lnTo>
                  <a:lnTo>
                    <a:pt x="151" y="61"/>
                  </a:lnTo>
                  <a:lnTo>
                    <a:pt x="154" y="59"/>
                  </a:lnTo>
                  <a:lnTo>
                    <a:pt x="157" y="58"/>
                  </a:lnTo>
                  <a:lnTo>
                    <a:pt x="159" y="56"/>
                  </a:lnTo>
                  <a:lnTo>
                    <a:pt x="160" y="53"/>
                  </a:lnTo>
                  <a:lnTo>
                    <a:pt x="163" y="48"/>
                  </a:lnTo>
                  <a:lnTo>
                    <a:pt x="163" y="43"/>
                  </a:lnTo>
                  <a:lnTo>
                    <a:pt x="162" y="39"/>
                  </a:lnTo>
                  <a:lnTo>
                    <a:pt x="162" y="35"/>
                  </a:lnTo>
                  <a:lnTo>
                    <a:pt x="160" y="33"/>
                  </a:lnTo>
                  <a:lnTo>
                    <a:pt x="159" y="30"/>
                  </a:lnTo>
                  <a:lnTo>
                    <a:pt x="159" y="22"/>
                  </a:lnTo>
                  <a:lnTo>
                    <a:pt x="160" y="19"/>
                  </a:lnTo>
                  <a:lnTo>
                    <a:pt x="163" y="18"/>
                  </a:lnTo>
                  <a:lnTo>
                    <a:pt x="166" y="16"/>
                  </a:lnTo>
                  <a:lnTo>
                    <a:pt x="173" y="14"/>
                  </a:lnTo>
                  <a:lnTo>
                    <a:pt x="182" y="10"/>
                  </a:lnTo>
                  <a:lnTo>
                    <a:pt x="192" y="7"/>
                  </a:lnTo>
                  <a:lnTo>
                    <a:pt x="200" y="5"/>
                  </a:lnTo>
                  <a:lnTo>
                    <a:pt x="205" y="2"/>
                  </a:lnTo>
                  <a:lnTo>
                    <a:pt x="21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194556" y="4361613"/>
              <a:ext cx="495915" cy="308274"/>
            </a:xfrm>
            <a:custGeom>
              <a:avLst/>
              <a:gdLst/>
              <a:ahLst/>
              <a:cxnLst>
                <a:cxn ang="0">
                  <a:pos x="125" y="1"/>
                </a:cxn>
                <a:cxn ang="0">
                  <a:pos x="141" y="10"/>
                </a:cxn>
                <a:cxn ang="0">
                  <a:pos x="141" y="32"/>
                </a:cxn>
                <a:cxn ang="0">
                  <a:pos x="140" y="54"/>
                </a:cxn>
                <a:cxn ang="0">
                  <a:pos x="154" y="68"/>
                </a:cxn>
                <a:cxn ang="0">
                  <a:pos x="172" y="65"/>
                </a:cxn>
                <a:cxn ang="0">
                  <a:pos x="180" y="48"/>
                </a:cxn>
                <a:cxn ang="0">
                  <a:pos x="174" y="14"/>
                </a:cxn>
                <a:cxn ang="0">
                  <a:pos x="180" y="5"/>
                </a:cxn>
                <a:cxn ang="0">
                  <a:pos x="206" y="2"/>
                </a:cxn>
                <a:cxn ang="0">
                  <a:pos x="247" y="4"/>
                </a:cxn>
                <a:cxn ang="0">
                  <a:pos x="251" y="18"/>
                </a:cxn>
                <a:cxn ang="0">
                  <a:pos x="242" y="61"/>
                </a:cxn>
                <a:cxn ang="0">
                  <a:pos x="243" y="81"/>
                </a:cxn>
                <a:cxn ang="0">
                  <a:pos x="248" y="84"/>
                </a:cxn>
                <a:cxn ang="0">
                  <a:pos x="263" y="80"/>
                </a:cxn>
                <a:cxn ang="0">
                  <a:pos x="285" y="73"/>
                </a:cxn>
                <a:cxn ang="0">
                  <a:pos x="291" y="80"/>
                </a:cxn>
                <a:cxn ang="0">
                  <a:pos x="296" y="92"/>
                </a:cxn>
                <a:cxn ang="0">
                  <a:pos x="292" y="106"/>
                </a:cxn>
                <a:cxn ang="0">
                  <a:pos x="273" y="115"/>
                </a:cxn>
                <a:cxn ang="0">
                  <a:pos x="251" y="107"/>
                </a:cxn>
                <a:cxn ang="0">
                  <a:pos x="244" y="107"/>
                </a:cxn>
                <a:cxn ang="0">
                  <a:pos x="239" y="117"/>
                </a:cxn>
                <a:cxn ang="0">
                  <a:pos x="239" y="147"/>
                </a:cxn>
                <a:cxn ang="0">
                  <a:pos x="245" y="178"/>
                </a:cxn>
                <a:cxn ang="0">
                  <a:pos x="221" y="182"/>
                </a:cxn>
                <a:cxn ang="0">
                  <a:pos x="185" y="182"/>
                </a:cxn>
                <a:cxn ang="0">
                  <a:pos x="176" y="180"/>
                </a:cxn>
                <a:cxn ang="0">
                  <a:pos x="174" y="164"/>
                </a:cxn>
                <a:cxn ang="0">
                  <a:pos x="177" y="141"/>
                </a:cxn>
                <a:cxn ang="0">
                  <a:pos x="176" y="128"/>
                </a:cxn>
                <a:cxn ang="0">
                  <a:pos x="170" y="121"/>
                </a:cxn>
                <a:cxn ang="0">
                  <a:pos x="153" y="115"/>
                </a:cxn>
                <a:cxn ang="0">
                  <a:pos x="123" y="122"/>
                </a:cxn>
                <a:cxn ang="0">
                  <a:pos x="123" y="139"/>
                </a:cxn>
                <a:cxn ang="0">
                  <a:pos x="129" y="150"/>
                </a:cxn>
                <a:cxn ang="0">
                  <a:pos x="137" y="165"/>
                </a:cxn>
                <a:cxn ang="0">
                  <a:pos x="139" y="173"/>
                </a:cxn>
                <a:cxn ang="0">
                  <a:pos x="123" y="178"/>
                </a:cxn>
                <a:cxn ang="0">
                  <a:pos x="97" y="174"/>
                </a:cxn>
                <a:cxn ang="0">
                  <a:pos x="63" y="165"/>
                </a:cxn>
                <a:cxn ang="0">
                  <a:pos x="68" y="150"/>
                </a:cxn>
                <a:cxn ang="0">
                  <a:pos x="72" y="124"/>
                </a:cxn>
                <a:cxn ang="0">
                  <a:pos x="68" y="112"/>
                </a:cxn>
                <a:cxn ang="0">
                  <a:pos x="54" y="101"/>
                </a:cxn>
                <a:cxn ang="0">
                  <a:pos x="26" y="108"/>
                </a:cxn>
                <a:cxn ang="0">
                  <a:pos x="6" y="101"/>
                </a:cxn>
                <a:cxn ang="0">
                  <a:pos x="0" y="84"/>
                </a:cxn>
                <a:cxn ang="0">
                  <a:pos x="4" y="69"/>
                </a:cxn>
                <a:cxn ang="0">
                  <a:pos x="16" y="62"/>
                </a:cxn>
                <a:cxn ang="0">
                  <a:pos x="28" y="64"/>
                </a:cxn>
                <a:cxn ang="0">
                  <a:pos x="42" y="67"/>
                </a:cxn>
                <a:cxn ang="0">
                  <a:pos x="63" y="61"/>
                </a:cxn>
                <a:cxn ang="0">
                  <a:pos x="63" y="25"/>
                </a:cxn>
                <a:cxn ang="0">
                  <a:pos x="78" y="5"/>
                </a:cxn>
              </a:cxnLst>
              <a:rect l="0" t="0" r="r" b="b"/>
              <a:pathLst>
                <a:path w="296" h="184">
                  <a:moveTo>
                    <a:pt x="105" y="0"/>
                  </a:moveTo>
                  <a:lnTo>
                    <a:pt x="115" y="0"/>
                  </a:lnTo>
                  <a:lnTo>
                    <a:pt x="125" y="1"/>
                  </a:lnTo>
                  <a:lnTo>
                    <a:pt x="134" y="4"/>
                  </a:lnTo>
                  <a:lnTo>
                    <a:pt x="139" y="6"/>
                  </a:lnTo>
                  <a:lnTo>
                    <a:pt x="141" y="10"/>
                  </a:lnTo>
                  <a:lnTo>
                    <a:pt x="143" y="19"/>
                  </a:lnTo>
                  <a:lnTo>
                    <a:pt x="143" y="22"/>
                  </a:lnTo>
                  <a:lnTo>
                    <a:pt x="141" y="32"/>
                  </a:lnTo>
                  <a:lnTo>
                    <a:pt x="139" y="45"/>
                  </a:lnTo>
                  <a:lnTo>
                    <a:pt x="139" y="50"/>
                  </a:lnTo>
                  <a:lnTo>
                    <a:pt x="140" y="54"/>
                  </a:lnTo>
                  <a:lnTo>
                    <a:pt x="142" y="60"/>
                  </a:lnTo>
                  <a:lnTo>
                    <a:pt x="149" y="67"/>
                  </a:lnTo>
                  <a:lnTo>
                    <a:pt x="154" y="68"/>
                  </a:lnTo>
                  <a:lnTo>
                    <a:pt x="160" y="69"/>
                  </a:lnTo>
                  <a:lnTo>
                    <a:pt x="169" y="67"/>
                  </a:lnTo>
                  <a:lnTo>
                    <a:pt x="172" y="65"/>
                  </a:lnTo>
                  <a:lnTo>
                    <a:pt x="174" y="62"/>
                  </a:lnTo>
                  <a:lnTo>
                    <a:pt x="179" y="56"/>
                  </a:lnTo>
                  <a:lnTo>
                    <a:pt x="180" y="48"/>
                  </a:lnTo>
                  <a:lnTo>
                    <a:pt x="176" y="27"/>
                  </a:lnTo>
                  <a:lnTo>
                    <a:pt x="174" y="19"/>
                  </a:lnTo>
                  <a:lnTo>
                    <a:pt x="174" y="14"/>
                  </a:lnTo>
                  <a:lnTo>
                    <a:pt x="176" y="11"/>
                  </a:lnTo>
                  <a:lnTo>
                    <a:pt x="178" y="8"/>
                  </a:lnTo>
                  <a:lnTo>
                    <a:pt x="180" y="5"/>
                  </a:lnTo>
                  <a:lnTo>
                    <a:pt x="184" y="3"/>
                  </a:lnTo>
                  <a:lnTo>
                    <a:pt x="188" y="2"/>
                  </a:lnTo>
                  <a:lnTo>
                    <a:pt x="206" y="2"/>
                  </a:lnTo>
                  <a:lnTo>
                    <a:pt x="213" y="3"/>
                  </a:lnTo>
                  <a:lnTo>
                    <a:pt x="235" y="3"/>
                  </a:lnTo>
                  <a:lnTo>
                    <a:pt x="247" y="4"/>
                  </a:lnTo>
                  <a:lnTo>
                    <a:pt x="255" y="5"/>
                  </a:lnTo>
                  <a:lnTo>
                    <a:pt x="253" y="9"/>
                  </a:lnTo>
                  <a:lnTo>
                    <a:pt x="251" y="18"/>
                  </a:lnTo>
                  <a:lnTo>
                    <a:pt x="250" y="21"/>
                  </a:lnTo>
                  <a:lnTo>
                    <a:pt x="245" y="40"/>
                  </a:lnTo>
                  <a:lnTo>
                    <a:pt x="242" y="61"/>
                  </a:lnTo>
                  <a:lnTo>
                    <a:pt x="242" y="75"/>
                  </a:lnTo>
                  <a:lnTo>
                    <a:pt x="243" y="78"/>
                  </a:lnTo>
                  <a:lnTo>
                    <a:pt x="243" y="81"/>
                  </a:lnTo>
                  <a:lnTo>
                    <a:pt x="244" y="82"/>
                  </a:lnTo>
                  <a:lnTo>
                    <a:pt x="247" y="83"/>
                  </a:lnTo>
                  <a:lnTo>
                    <a:pt x="248" y="84"/>
                  </a:lnTo>
                  <a:lnTo>
                    <a:pt x="251" y="83"/>
                  </a:lnTo>
                  <a:lnTo>
                    <a:pt x="256" y="82"/>
                  </a:lnTo>
                  <a:lnTo>
                    <a:pt x="263" y="80"/>
                  </a:lnTo>
                  <a:lnTo>
                    <a:pt x="269" y="76"/>
                  </a:lnTo>
                  <a:lnTo>
                    <a:pt x="280" y="73"/>
                  </a:lnTo>
                  <a:lnTo>
                    <a:pt x="285" y="73"/>
                  </a:lnTo>
                  <a:lnTo>
                    <a:pt x="288" y="74"/>
                  </a:lnTo>
                  <a:lnTo>
                    <a:pt x="290" y="76"/>
                  </a:lnTo>
                  <a:lnTo>
                    <a:pt x="291" y="80"/>
                  </a:lnTo>
                  <a:lnTo>
                    <a:pt x="294" y="84"/>
                  </a:lnTo>
                  <a:lnTo>
                    <a:pt x="295" y="88"/>
                  </a:lnTo>
                  <a:lnTo>
                    <a:pt x="296" y="92"/>
                  </a:lnTo>
                  <a:lnTo>
                    <a:pt x="296" y="101"/>
                  </a:lnTo>
                  <a:lnTo>
                    <a:pt x="295" y="104"/>
                  </a:lnTo>
                  <a:lnTo>
                    <a:pt x="292" y="106"/>
                  </a:lnTo>
                  <a:lnTo>
                    <a:pt x="290" y="109"/>
                  </a:lnTo>
                  <a:lnTo>
                    <a:pt x="287" y="112"/>
                  </a:lnTo>
                  <a:lnTo>
                    <a:pt x="273" y="115"/>
                  </a:lnTo>
                  <a:lnTo>
                    <a:pt x="268" y="115"/>
                  </a:lnTo>
                  <a:lnTo>
                    <a:pt x="258" y="112"/>
                  </a:lnTo>
                  <a:lnTo>
                    <a:pt x="251" y="107"/>
                  </a:lnTo>
                  <a:lnTo>
                    <a:pt x="249" y="106"/>
                  </a:lnTo>
                  <a:lnTo>
                    <a:pt x="247" y="106"/>
                  </a:lnTo>
                  <a:lnTo>
                    <a:pt x="244" y="107"/>
                  </a:lnTo>
                  <a:lnTo>
                    <a:pt x="242" y="109"/>
                  </a:lnTo>
                  <a:lnTo>
                    <a:pt x="240" y="114"/>
                  </a:lnTo>
                  <a:lnTo>
                    <a:pt x="239" y="117"/>
                  </a:lnTo>
                  <a:lnTo>
                    <a:pt x="237" y="125"/>
                  </a:lnTo>
                  <a:lnTo>
                    <a:pt x="237" y="136"/>
                  </a:lnTo>
                  <a:lnTo>
                    <a:pt x="239" y="147"/>
                  </a:lnTo>
                  <a:lnTo>
                    <a:pt x="242" y="160"/>
                  </a:lnTo>
                  <a:lnTo>
                    <a:pt x="247" y="178"/>
                  </a:lnTo>
                  <a:lnTo>
                    <a:pt x="245" y="178"/>
                  </a:lnTo>
                  <a:lnTo>
                    <a:pt x="241" y="180"/>
                  </a:lnTo>
                  <a:lnTo>
                    <a:pt x="229" y="182"/>
                  </a:lnTo>
                  <a:lnTo>
                    <a:pt x="221" y="182"/>
                  </a:lnTo>
                  <a:lnTo>
                    <a:pt x="210" y="184"/>
                  </a:lnTo>
                  <a:lnTo>
                    <a:pt x="196" y="184"/>
                  </a:lnTo>
                  <a:lnTo>
                    <a:pt x="185" y="182"/>
                  </a:lnTo>
                  <a:lnTo>
                    <a:pt x="179" y="182"/>
                  </a:lnTo>
                  <a:lnTo>
                    <a:pt x="177" y="181"/>
                  </a:lnTo>
                  <a:lnTo>
                    <a:pt x="176" y="180"/>
                  </a:lnTo>
                  <a:lnTo>
                    <a:pt x="173" y="176"/>
                  </a:lnTo>
                  <a:lnTo>
                    <a:pt x="173" y="169"/>
                  </a:lnTo>
                  <a:lnTo>
                    <a:pt x="174" y="164"/>
                  </a:lnTo>
                  <a:lnTo>
                    <a:pt x="174" y="155"/>
                  </a:lnTo>
                  <a:lnTo>
                    <a:pt x="176" y="147"/>
                  </a:lnTo>
                  <a:lnTo>
                    <a:pt x="177" y="141"/>
                  </a:lnTo>
                  <a:lnTo>
                    <a:pt x="177" y="137"/>
                  </a:lnTo>
                  <a:lnTo>
                    <a:pt x="176" y="132"/>
                  </a:lnTo>
                  <a:lnTo>
                    <a:pt x="176" y="128"/>
                  </a:lnTo>
                  <a:lnTo>
                    <a:pt x="174" y="124"/>
                  </a:lnTo>
                  <a:lnTo>
                    <a:pt x="172" y="122"/>
                  </a:lnTo>
                  <a:lnTo>
                    <a:pt x="170" y="121"/>
                  </a:lnTo>
                  <a:lnTo>
                    <a:pt x="168" y="118"/>
                  </a:lnTo>
                  <a:lnTo>
                    <a:pt x="161" y="116"/>
                  </a:lnTo>
                  <a:lnTo>
                    <a:pt x="153" y="115"/>
                  </a:lnTo>
                  <a:lnTo>
                    <a:pt x="137" y="115"/>
                  </a:lnTo>
                  <a:lnTo>
                    <a:pt x="127" y="117"/>
                  </a:lnTo>
                  <a:lnTo>
                    <a:pt x="123" y="122"/>
                  </a:lnTo>
                  <a:lnTo>
                    <a:pt x="122" y="124"/>
                  </a:lnTo>
                  <a:lnTo>
                    <a:pt x="122" y="134"/>
                  </a:lnTo>
                  <a:lnTo>
                    <a:pt x="123" y="139"/>
                  </a:lnTo>
                  <a:lnTo>
                    <a:pt x="125" y="142"/>
                  </a:lnTo>
                  <a:lnTo>
                    <a:pt x="126" y="147"/>
                  </a:lnTo>
                  <a:lnTo>
                    <a:pt x="129" y="150"/>
                  </a:lnTo>
                  <a:lnTo>
                    <a:pt x="130" y="154"/>
                  </a:lnTo>
                  <a:lnTo>
                    <a:pt x="134" y="161"/>
                  </a:lnTo>
                  <a:lnTo>
                    <a:pt x="137" y="165"/>
                  </a:lnTo>
                  <a:lnTo>
                    <a:pt x="138" y="169"/>
                  </a:lnTo>
                  <a:lnTo>
                    <a:pt x="139" y="171"/>
                  </a:lnTo>
                  <a:lnTo>
                    <a:pt x="139" y="173"/>
                  </a:lnTo>
                  <a:lnTo>
                    <a:pt x="135" y="177"/>
                  </a:lnTo>
                  <a:lnTo>
                    <a:pt x="132" y="178"/>
                  </a:lnTo>
                  <a:lnTo>
                    <a:pt x="123" y="178"/>
                  </a:lnTo>
                  <a:lnTo>
                    <a:pt x="115" y="177"/>
                  </a:lnTo>
                  <a:lnTo>
                    <a:pt x="103" y="176"/>
                  </a:lnTo>
                  <a:lnTo>
                    <a:pt x="97" y="174"/>
                  </a:lnTo>
                  <a:lnTo>
                    <a:pt x="86" y="171"/>
                  </a:lnTo>
                  <a:lnTo>
                    <a:pt x="75" y="169"/>
                  </a:lnTo>
                  <a:lnTo>
                    <a:pt x="63" y="165"/>
                  </a:lnTo>
                  <a:lnTo>
                    <a:pt x="62" y="165"/>
                  </a:lnTo>
                  <a:lnTo>
                    <a:pt x="64" y="158"/>
                  </a:lnTo>
                  <a:lnTo>
                    <a:pt x="68" y="150"/>
                  </a:lnTo>
                  <a:lnTo>
                    <a:pt x="71" y="139"/>
                  </a:lnTo>
                  <a:lnTo>
                    <a:pt x="72" y="129"/>
                  </a:lnTo>
                  <a:lnTo>
                    <a:pt x="72" y="124"/>
                  </a:lnTo>
                  <a:lnTo>
                    <a:pt x="71" y="120"/>
                  </a:lnTo>
                  <a:lnTo>
                    <a:pt x="69" y="115"/>
                  </a:lnTo>
                  <a:lnTo>
                    <a:pt x="68" y="112"/>
                  </a:lnTo>
                  <a:lnTo>
                    <a:pt x="66" y="108"/>
                  </a:lnTo>
                  <a:lnTo>
                    <a:pt x="61" y="104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2" y="104"/>
                  </a:lnTo>
                  <a:lnTo>
                    <a:pt x="26" y="108"/>
                  </a:lnTo>
                  <a:lnTo>
                    <a:pt x="19" y="107"/>
                  </a:lnTo>
                  <a:lnTo>
                    <a:pt x="13" y="106"/>
                  </a:lnTo>
                  <a:lnTo>
                    <a:pt x="6" y="101"/>
                  </a:lnTo>
                  <a:lnTo>
                    <a:pt x="4" y="98"/>
                  </a:lnTo>
                  <a:lnTo>
                    <a:pt x="1" y="92"/>
                  </a:lnTo>
                  <a:lnTo>
                    <a:pt x="0" y="84"/>
                  </a:lnTo>
                  <a:lnTo>
                    <a:pt x="0" y="77"/>
                  </a:lnTo>
                  <a:lnTo>
                    <a:pt x="1" y="74"/>
                  </a:lnTo>
                  <a:lnTo>
                    <a:pt x="4" y="69"/>
                  </a:lnTo>
                  <a:lnTo>
                    <a:pt x="7" y="66"/>
                  </a:lnTo>
                  <a:lnTo>
                    <a:pt x="9" y="65"/>
                  </a:lnTo>
                  <a:lnTo>
                    <a:pt x="16" y="62"/>
                  </a:lnTo>
                  <a:lnTo>
                    <a:pt x="21" y="62"/>
                  </a:lnTo>
                  <a:lnTo>
                    <a:pt x="24" y="64"/>
                  </a:lnTo>
                  <a:lnTo>
                    <a:pt x="28" y="64"/>
                  </a:lnTo>
                  <a:lnTo>
                    <a:pt x="31" y="65"/>
                  </a:lnTo>
                  <a:lnTo>
                    <a:pt x="36" y="66"/>
                  </a:lnTo>
                  <a:lnTo>
                    <a:pt x="42" y="67"/>
                  </a:lnTo>
                  <a:lnTo>
                    <a:pt x="46" y="68"/>
                  </a:lnTo>
                  <a:lnTo>
                    <a:pt x="56" y="68"/>
                  </a:lnTo>
                  <a:lnTo>
                    <a:pt x="63" y="61"/>
                  </a:lnTo>
                  <a:lnTo>
                    <a:pt x="64" y="57"/>
                  </a:lnTo>
                  <a:lnTo>
                    <a:pt x="64" y="37"/>
                  </a:lnTo>
                  <a:lnTo>
                    <a:pt x="63" y="25"/>
                  </a:lnTo>
                  <a:lnTo>
                    <a:pt x="62" y="14"/>
                  </a:lnTo>
                  <a:lnTo>
                    <a:pt x="62" y="10"/>
                  </a:lnTo>
                  <a:lnTo>
                    <a:pt x="78" y="5"/>
                  </a:lnTo>
                  <a:lnTo>
                    <a:pt x="95" y="1"/>
                  </a:lnTo>
                  <a:lnTo>
                    <a:pt x="10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19688" y="4979833"/>
              <a:ext cx="494240" cy="400421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102" y="15"/>
                </a:cxn>
                <a:cxn ang="0">
                  <a:pos x="99" y="40"/>
                </a:cxn>
                <a:cxn ang="0">
                  <a:pos x="102" y="56"/>
                </a:cxn>
                <a:cxn ang="0">
                  <a:pos x="119" y="60"/>
                </a:cxn>
                <a:cxn ang="0">
                  <a:pos x="142" y="52"/>
                </a:cxn>
                <a:cxn ang="0">
                  <a:pos x="148" y="43"/>
                </a:cxn>
                <a:cxn ang="0">
                  <a:pos x="148" y="33"/>
                </a:cxn>
                <a:cxn ang="0">
                  <a:pos x="146" y="20"/>
                </a:cxn>
                <a:cxn ang="0">
                  <a:pos x="158" y="10"/>
                </a:cxn>
                <a:cxn ang="0">
                  <a:pos x="178" y="9"/>
                </a:cxn>
                <a:cxn ang="0">
                  <a:pos x="209" y="15"/>
                </a:cxn>
                <a:cxn ang="0">
                  <a:pos x="228" y="20"/>
                </a:cxn>
                <a:cxn ang="0">
                  <a:pos x="226" y="26"/>
                </a:cxn>
                <a:cxn ang="0">
                  <a:pos x="224" y="41"/>
                </a:cxn>
                <a:cxn ang="0">
                  <a:pos x="216" y="89"/>
                </a:cxn>
                <a:cxn ang="0">
                  <a:pos x="224" y="96"/>
                </a:cxn>
                <a:cxn ang="0">
                  <a:pos x="246" y="94"/>
                </a:cxn>
                <a:cxn ang="0">
                  <a:pos x="264" y="92"/>
                </a:cxn>
                <a:cxn ang="0">
                  <a:pos x="281" y="95"/>
                </a:cxn>
                <a:cxn ang="0">
                  <a:pos x="289" y="103"/>
                </a:cxn>
                <a:cxn ang="0">
                  <a:pos x="295" y="114"/>
                </a:cxn>
                <a:cxn ang="0">
                  <a:pos x="291" y="127"/>
                </a:cxn>
                <a:cxn ang="0">
                  <a:pos x="280" y="132"/>
                </a:cxn>
                <a:cxn ang="0">
                  <a:pos x="260" y="129"/>
                </a:cxn>
                <a:cxn ang="0">
                  <a:pos x="249" y="127"/>
                </a:cxn>
                <a:cxn ang="0">
                  <a:pos x="237" y="131"/>
                </a:cxn>
                <a:cxn ang="0">
                  <a:pos x="225" y="145"/>
                </a:cxn>
                <a:cxn ang="0">
                  <a:pos x="217" y="167"/>
                </a:cxn>
                <a:cxn ang="0">
                  <a:pos x="224" y="224"/>
                </a:cxn>
                <a:cxn ang="0">
                  <a:pos x="188" y="235"/>
                </a:cxn>
                <a:cxn ang="0">
                  <a:pos x="157" y="239"/>
                </a:cxn>
                <a:cxn ang="0">
                  <a:pos x="149" y="233"/>
                </a:cxn>
                <a:cxn ang="0">
                  <a:pos x="150" y="211"/>
                </a:cxn>
                <a:cxn ang="0">
                  <a:pos x="151" y="201"/>
                </a:cxn>
                <a:cxn ang="0">
                  <a:pos x="150" y="186"/>
                </a:cxn>
                <a:cxn ang="0">
                  <a:pos x="127" y="179"/>
                </a:cxn>
                <a:cxn ang="0">
                  <a:pos x="117" y="187"/>
                </a:cxn>
                <a:cxn ang="0">
                  <a:pos x="114" y="203"/>
                </a:cxn>
                <a:cxn ang="0">
                  <a:pos x="119" y="222"/>
                </a:cxn>
                <a:cxn ang="0">
                  <a:pos x="119" y="231"/>
                </a:cxn>
                <a:cxn ang="0">
                  <a:pos x="115" y="235"/>
                </a:cxn>
                <a:cxn ang="0">
                  <a:pos x="82" y="233"/>
                </a:cxn>
                <a:cxn ang="0">
                  <a:pos x="52" y="227"/>
                </a:cxn>
                <a:cxn ang="0">
                  <a:pos x="55" y="210"/>
                </a:cxn>
                <a:cxn ang="0">
                  <a:pos x="62" y="175"/>
                </a:cxn>
                <a:cxn ang="0">
                  <a:pos x="59" y="146"/>
                </a:cxn>
                <a:cxn ang="0">
                  <a:pos x="48" y="135"/>
                </a:cxn>
                <a:cxn ang="0">
                  <a:pos x="33" y="132"/>
                </a:cxn>
                <a:cxn ang="0">
                  <a:pos x="12" y="135"/>
                </a:cxn>
                <a:cxn ang="0">
                  <a:pos x="6" y="132"/>
                </a:cxn>
                <a:cxn ang="0">
                  <a:pos x="1" y="127"/>
                </a:cxn>
                <a:cxn ang="0">
                  <a:pos x="0" y="113"/>
                </a:cxn>
                <a:cxn ang="0">
                  <a:pos x="7" y="92"/>
                </a:cxn>
                <a:cxn ang="0">
                  <a:pos x="15" y="90"/>
                </a:cxn>
                <a:cxn ang="0">
                  <a:pos x="36" y="98"/>
                </a:cxn>
                <a:cxn ang="0">
                  <a:pos x="52" y="100"/>
                </a:cxn>
                <a:cxn ang="0">
                  <a:pos x="61" y="91"/>
                </a:cxn>
                <a:cxn ang="0">
                  <a:pos x="56" y="59"/>
                </a:cxn>
                <a:cxn ang="0">
                  <a:pos x="45" y="18"/>
                </a:cxn>
                <a:cxn ang="0">
                  <a:pos x="69" y="4"/>
                </a:cxn>
              </a:cxnLst>
              <a:rect l="0" t="0" r="r" b="b"/>
              <a:pathLst>
                <a:path w="295" h="239">
                  <a:moveTo>
                    <a:pt x="87" y="0"/>
                  </a:moveTo>
                  <a:lnTo>
                    <a:pt x="94" y="0"/>
                  </a:lnTo>
                  <a:lnTo>
                    <a:pt x="96" y="1"/>
                  </a:lnTo>
                  <a:lnTo>
                    <a:pt x="101" y="6"/>
                  </a:lnTo>
                  <a:lnTo>
                    <a:pt x="101" y="10"/>
                  </a:lnTo>
                  <a:lnTo>
                    <a:pt x="102" y="15"/>
                  </a:lnTo>
                  <a:lnTo>
                    <a:pt x="101" y="20"/>
                  </a:lnTo>
                  <a:lnTo>
                    <a:pt x="100" y="31"/>
                  </a:lnTo>
                  <a:lnTo>
                    <a:pt x="99" y="40"/>
                  </a:lnTo>
                  <a:lnTo>
                    <a:pt x="99" y="48"/>
                  </a:lnTo>
                  <a:lnTo>
                    <a:pt x="100" y="51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11" y="60"/>
                  </a:lnTo>
                  <a:lnTo>
                    <a:pt x="119" y="60"/>
                  </a:lnTo>
                  <a:lnTo>
                    <a:pt x="128" y="58"/>
                  </a:lnTo>
                  <a:lnTo>
                    <a:pt x="139" y="55"/>
                  </a:lnTo>
                  <a:lnTo>
                    <a:pt x="142" y="52"/>
                  </a:lnTo>
                  <a:lnTo>
                    <a:pt x="145" y="51"/>
                  </a:lnTo>
                  <a:lnTo>
                    <a:pt x="147" y="47"/>
                  </a:lnTo>
                  <a:lnTo>
                    <a:pt x="148" y="43"/>
                  </a:lnTo>
                  <a:lnTo>
                    <a:pt x="149" y="41"/>
                  </a:lnTo>
                  <a:lnTo>
                    <a:pt x="149" y="38"/>
                  </a:lnTo>
                  <a:lnTo>
                    <a:pt x="148" y="33"/>
                  </a:lnTo>
                  <a:lnTo>
                    <a:pt x="147" y="27"/>
                  </a:lnTo>
                  <a:lnTo>
                    <a:pt x="146" y="24"/>
                  </a:lnTo>
                  <a:lnTo>
                    <a:pt x="146" y="20"/>
                  </a:lnTo>
                  <a:lnTo>
                    <a:pt x="149" y="14"/>
                  </a:lnTo>
                  <a:lnTo>
                    <a:pt x="151" y="12"/>
                  </a:lnTo>
                  <a:lnTo>
                    <a:pt x="158" y="10"/>
                  </a:lnTo>
                  <a:lnTo>
                    <a:pt x="163" y="10"/>
                  </a:lnTo>
                  <a:lnTo>
                    <a:pt x="166" y="9"/>
                  </a:lnTo>
                  <a:lnTo>
                    <a:pt x="178" y="9"/>
                  </a:lnTo>
                  <a:lnTo>
                    <a:pt x="194" y="11"/>
                  </a:lnTo>
                  <a:lnTo>
                    <a:pt x="202" y="14"/>
                  </a:lnTo>
                  <a:lnTo>
                    <a:pt x="209" y="15"/>
                  </a:lnTo>
                  <a:lnTo>
                    <a:pt x="218" y="17"/>
                  </a:lnTo>
                  <a:lnTo>
                    <a:pt x="228" y="19"/>
                  </a:lnTo>
                  <a:lnTo>
                    <a:pt x="228" y="20"/>
                  </a:lnTo>
                  <a:lnTo>
                    <a:pt x="227" y="20"/>
                  </a:lnTo>
                  <a:lnTo>
                    <a:pt x="227" y="23"/>
                  </a:lnTo>
                  <a:lnTo>
                    <a:pt x="226" y="26"/>
                  </a:lnTo>
                  <a:lnTo>
                    <a:pt x="226" y="31"/>
                  </a:lnTo>
                  <a:lnTo>
                    <a:pt x="225" y="35"/>
                  </a:lnTo>
                  <a:lnTo>
                    <a:pt x="224" y="41"/>
                  </a:lnTo>
                  <a:lnTo>
                    <a:pt x="221" y="48"/>
                  </a:lnTo>
                  <a:lnTo>
                    <a:pt x="214" y="82"/>
                  </a:lnTo>
                  <a:lnTo>
                    <a:pt x="216" y="89"/>
                  </a:lnTo>
                  <a:lnTo>
                    <a:pt x="217" y="91"/>
                  </a:lnTo>
                  <a:lnTo>
                    <a:pt x="219" y="94"/>
                  </a:lnTo>
                  <a:lnTo>
                    <a:pt x="224" y="96"/>
                  </a:lnTo>
                  <a:lnTo>
                    <a:pt x="236" y="96"/>
                  </a:lnTo>
                  <a:lnTo>
                    <a:pt x="241" y="95"/>
                  </a:lnTo>
                  <a:lnTo>
                    <a:pt x="246" y="94"/>
                  </a:lnTo>
                  <a:lnTo>
                    <a:pt x="251" y="94"/>
                  </a:lnTo>
                  <a:lnTo>
                    <a:pt x="256" y="92"/>
                  </a:lnTo>
                  <a:lnTo>
                    <a:pt x="264" y="92"/>
                  </a:lnTo>
                  <a:lnTo>
                    <a:pt x="268" y="91"/>
                  </a:lnTo>
                  <a:lnTo>
                    <a:pt x="274" y="92"/>
                  </a:lnTo>
                  <a:lnTo>
                    <a:pt x="281" y="95"/>
                  </a:lnTo>
                  <a:lnTo>
                    <a:pt x="283" y="97"/>
                  </a:lnTo>
                  <a:lnTo>
                    <a:pt x="287" y="99"/>
                  </a:lnTo>
                  <a:lnTo>
                    <a:pt x="289" y="103"/>
                  </a:lnTo>
                  <a:lnTo>
                    <a:pt x="291" y="107"/>
                  </a:lnTo>
                  <a:lnTo>
                    <a:pt x="293" y="111"/>
                  </a:lnTo>
                  <a:lnTo>
                    <a:pt x="295" y="114"/>
                  </a:lnTo>
                  <a:lnTo>
                    <a:pt x="295" y="120"/>
                  </a:lnTo>
                  <a:lnTo>
                    <a:pt x="293" y="123"/>
                  </a:lnTo>
                  <a:lnTo>
                    <a:pt x="291" y="127"/>
                  </a:lnTo>
                  <a:lnTo>
                    <a:pt x="288" y="129"/>
                  </a:lnTo>
                  <a:lnTo>
                    <a:pt x="283" y="131"/>
                  </a:lnTo>
                  <a:lnTo>
                    <a:pt x="280" y="132"/>
                  </a:lnTo>
                  <a:lnTo>
                    <a:pt x="272" y="132"/>
                  </a:lnTo>
                  <a:lnTo>
                    <a:pt x="266" y="131"/>
                  </a:lnTo>
                  <a:lnTo>
                    <a:pt x="260" y="129"/>
                  </a:lnTo>
                  <a:lnTo>
                    <a:pt x="256" y="128"/>
                  </a:lnTo>
                  <a:lnTo>
                    <a:pt x="252" y="127"/>
                  </a:lnTo>
                  <a:lnTo>
                    <a:pt x="249" y="127"/>
                  </a:lnTo>
                  <a:lnTo>
                    <a:pt x="244" y="128"/>
                  </a:lnTo>
                  <a:lnTo>
                    <a:pt x="241" y="129"/>
                  </a:lnTo>
                  <a:lnTo>
                    <a:pt x="237" y="131"/>
                  </a:lnTo>
                  <a:lnTo>
                    <a:pt x="235" y="134"/>
                  </a:lnTo>
                  <a:lnTo>
                    <a:pt x="232" y="136"/>
                  </a:lnTo>
                  <a:lnTo>
                    <a:pt x="225" y="145"/>
                  </a:lnTo>
                  <a:lnTo>
                    <a:pt x="222" y="151"/>
                  </a:lnTo>
                  <a:lnTo>
                    <a:pt x="219" y="159"/>
                  </a:lnTo>
                  <a:lnTo>
                    <a:pt x="217" y="167"/>
                  </a:lnTo>
                  <a:lnTo>
                    <a:pt x="217" y="186"/>
                  </a:lnTo>
                  <a:lnTo>
                    <a:pt x="220" y="210"/>
                  </a:lnTo>
                  <a:lnTo>
                    <a:pt x="224" y="224"/>
                  </a:lnTo>
                  <a:lnTo>
                    <a:pt x="222" y="224"/>
                  </a:lnTo>
                  <a:lnTo>
                    <a:pt x="211" y="228"/>
                  </a:lnTo>
                  <a:lnTo>
                    <a:pt x="188" y="235"/>
                  </a:lnTo>
                  <a:lnTo>
                    <a:pt x="178" y="238"/>
                  </a:lnTo>
                  <a:lnTo>
                    <a:pt x="170" y="239"/>
                  </a:lnTo>
                  <a:lnTo>
                    <a:pt x="157" y="239"/>
                  </a:lnTo>
                  <a:lnTo>
                    <a:pt x="154" y="238"/>
                  </a:lnTo>
                  <a:lnTo>
                    <a:pt x="151" y="236"/>
                  </a:lnTo>
                  <a:lnTo>
                    <a:pt x="149" y="233"/>
                  </a:lnTo>
                  <a:lnTo>
                    <a:pt x="147" y="228"/>
                  </a:lnTo>
                  <a:lnTo>
                    <a:pt x="147" y="225"/>
                  </a:lnTo>
                  <a:lnTo>
                    <a:pt x="150" y="211"/>
                  </a:lnTo>
                  <a:lnTo>
                    <a:pt x="150" y="208"/>
                  </a:lnTo>
                  <a:lnTo>
                    <a:pt x="151" y="204"/>
                  </a:lnTo>
                  <a:lnTo>
                    <a:pt x="151" y="201"/>
                  </a:lnTo>
                  <a:lnTo>
                    <a:pt x="153" y="196"/>
                  </a:lnTo>
                  <a:lnTo>
                    <a:pt x="153" y="193"/>
                  </a:lnTo>
                  <a:lnTo>
                    <a:pt x="150" y="186"/>
                  </a:lnTo>
                  <a:lnTo>
                    <a:pt x="146" y="182"/>
                  </a:lnTo>
                  <a:lnTo>
                    <a:pt x="136" y="179"/>
                  </a:lnTo>
                  <a:lnTo>
                    <a:pt x="127" y="179"/>
                  </a:lnTo>
                  <a:lnTo>
                    <a:pt x="125" y="180"/>
                  </a:lnTo>
                  <a:lnTo>
                    <a:pt x="122" y="183"/>
                  </a:lnTo>
                  <a:lnTo>
                    <a:pt x="117" y="187"/>
                  </a:lnTo>
                  <a:lnTo>
                    <a:pt x="115" y="191"/>
                  </a:lnTo>
                  <a:lnTo>
                    <a:pt x="114" y="195"/>
                  </a:lnTo>
                  <a:lnTo>
                    <a:pt x="114" y="203"/>
                  </a:lnTo>
                  <a:lnTo>
                    <a:pt x="115" y="207"/>
                  </a:lnTo>
                  <a:lnTo>
                    <a:pt x="117" y="216"/>
                  </a:lnTo>
                  <a:lnTo>
                    <a:pt x="119" y="222"/>
                  </a:lnTo>
                  <a:lnTo>
                    <a:pt x="120" y="226"/>
                  </a:lnTo>
                  <a:lnTo>
                    <a:pt x="120" y="230"/>
                  </a:lnTo>
                  <a:lnTo>
                    <a:pt x="119" y="231"/>
                  </a:lnTo>
                  <a:lnTo>
                    <a:pt x="118" y="233"/>
                  </a:lnTo>
                  <a:lnTo>
                    <a:pt x="117" y="234"/>
                  </a:lnTo>
                  <a:lnTo>
                    <a:pt x="115" y="235"/>
                  </a:lnTo>
                  <a:lnTo>
                    <a:pt x="111" y="236"/>
                  </a:lnTo>
                  <a:lnTo>
                    <a:pt x="102" y="236"/>
                  </a:lnTo>
                  <a:lnTo>
                    <a:pt x="82" y="233"/>
                  </a:lnTo>
                  <a:lnTo>
                    <a:pt x="59" y="228"/>
                  </a:lnTo>
                  <a:lnTo>
                    <a:pt x="55" y="227"/>
                  </a:lnTo>
                  <a:lnTo>
                    <a:pt x="52" y="227"/>
                  </a:lnTo>
                  <a:lnTo>
                    <a:pt x="49" y="226"/>
                  </a:lnTo>
                  <a:lnTo>
                    <a:pt x="47" y="226"/>
                  </a:lnTo>
                  <a:lnTo>
                    <a:pt x="55" y="210"/>
                  </a:lnTo>
                  <a:lnTo>
                    <a:pt x="59" y="200"/>
                  </a:lnTo>
                  <a:lnTo>
                    <a:pt x="61" y="188"/>
                  </a:lnTo>
                  <a:lnTo>
                    <a:pt x="62" y="175"/>
                  </a:lnTo>
                  <a:lnTo>
                    <a:pt x="62" y="161"/>
                  </a:lnTo>
                  <a:lnTo>
                    <a:pt x="60" y="151"/>
                  </a:lnTo>
                  <a:lnTo>
                    <a:pt x="59" y="146"/>
                  </a:lnTo>
                  <a:lnTo>
                    <a:pt x="57" y="143"/>
                  </a:lnTo>
                  <a:lnTo>
                    <a:pt x="51" y="136"/>
                  </a:lnTo>
                  <a:lnTo>
                    <a:pt x="48" y="135"/>
                  </a:lnTo>
                  <a:lnTo>
                    <a:pt x="45" y="134"/>
                  </a:lnTo>
                  <a:lnTo>
                    <a:pt x="43" y="132"/>
                  </a:lnTo>
                  <a:lnTo>
                    <a:pt x="33" y="132"/>
                  </a:lnTo>
                  <a:lnTo>
                    <a:pt x="28" y="134"/>
                  </a:lnTo>
                  <a:lnTo>
                    <a:pt x="21" y="135"/>
                  </a:lnTo>
                  <a:lnTo>
                    <a:pt x="12" y="135"/>
                  </a:lnTo>
                  <a:lnTo>
                    <a:pt x="9" y="134"/>
                  </a:lnTo>
                  <a:lnTo>
                    <a:pt x="8" y="134"/>
                  </a:lnTo>
                  <a:lnTo>
                    <a:pt x="6" y="132"/>
                  </a:lnTo>
                  <a:lnTo>
                    <a:pt x="5" y="130"/>
                  </a:lnTo>
                  <a:lnTo>
                    <a:pt x="2" y="129"/>
                  </a:lnTo>
                  <a:lnTo>
                    <a:pt x="1" y="127"/>
                  </a:lnTo>
                  <a:lnTo>
                    <a:pt x="1" y="124"/>
                  </a:lnTo>
                  <a:lnTo>
                    <a:pt x="0" y="121"/>
                  </a:lnTo>
                  <a:lnTo>
                    <a:pt x="0" y="113"/>
                  </a:lnTo>
                  <a:lnTo>
                    <a:pt x="2" y="104"/>
                  </a:lnTo>
                  <a:lnTo>
                    <a:pt x="5" y="97"/>
                  </a:lnTo>
                  <a:lnTo>
                    <a:pt x="7" y="92"/>
                  </a:lnTo>
                  <a:lnTo>
                    <a:pt x="9" y="91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22" y="92"/>
                  </a:lnTo>
                  <a:lnTo>
                    <a:pt x="29" y="96"/>
                  </a:lnTo>
                  <a:lnTo>
                    <a:pt x="36" y="98"/>
                  </a:lnTo>
                  <a:lnTo>
                    <a:pt x="40" y="99"/>
                  </a:lnTo>
                  <a:lnTo>
                    <a:pt x="44" y="100"/>
                  </a:lnTo>
                  <a:lnTo>
                    <a:pt x="52" y="100"/>
                  </a:lnTo>
                  <a:lnTo>
                    <a:pt x="56" y="98"/>
                  </a:lnTo>
                  <a:lnTo>
                    <a:pt x="60" y="95"/>
                  </a:lnTo>
                  <a:lnTo>
                    <a:pt x="61" y="91"/>
                  </a:lnTo>
                  <a:lnTo>
                    <a:pt x="61" y="79"/>
                  </a:lnTo>
                  <a:lnTo>
                    <a:pt x="59" y="70"/>
                  </a:lnTo>
                  <a:lnTo>
                    <a:pt x="56" y="59"/>
                  </a:lnTo>
                  <a:lnTo>
                    <a:pt x="48" y="27"/>
                  </a:lnTo>
                  <a:lnTo>
                    <a:pt x="46" y="20"/>
                  </a:lnTo>
                  <a:lnTo>
                    <a:pt x="45" y="18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69" y="4"/>
                  </a:lnTo>
                  <a:lnTo>
                    <a:pt x="79" y="1"/>
                  </a:lnTo>
                  <a:lnTo>
                    <a:pt x="8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78326" y="4554282"/>
              <a:ext cx="346807" cy="526075"/>
            </a:xfrm>
            <a:custGeom>
              <a:avLst/>
              <a:gdLst/>
              <a:ahLst/>
              <a:cxnLst>
                <a:cxn ang="0">
                  <a:pos x="118" y="3"/>
                </a:cxn>
                <a:cxn ang="0">
                  <a:pos x="126" y="13"/>
                </a:cxn>
                <a:cxn ang="0">
                  <a:pos x="126" y="32"/>
                </a:cxn>
                <a:cxn ang="0">
                  <a:pos x="123" y="61"/>
                </a:cxn>
                <a:cxn ang="0">
                  <a:pos x="135" y="67"/>
                </a:cxn>
                <a:cxn ang="0">
                  <a:pos x="179" y="67"/>
                </a:cxn>
                <a:cxn ang="0">
                  <a:pos x="197" y="65"/>
                </a:cxn>
                <a:cxn ang="0">
                  <a:pos x="200" y="90"/>
                </a:cxn>
                <a:cxn ang="0">
                  <a:pos x="192" y="141"/>
                </a:cxn>
                <a:cxn ang="0">
                  <a:pos x="175" y="151"/>
                </a:cxn>
                <a:cxn ang="0">
                  <a:pos x="124" y="146"/>
                </a:cxn>
                <a:cxn ang="0">
                  <a:pos x="120" y="161"/>
                </a:cxn>
                <a:cxn ang="0">
                  <a:pos x="128" y="177"/>
                </a:cxn>
                <a:cxn ang="0">
                  <a:pos x="144" y="189"/>
                </a:cxn>
                <a:cxn ang="0">
                  <a:pos x="162" y="183"/>
                </a:cxn>
                <a:cxn ang="0">
                  <a:pos x="190" y="176"/>
                </a:cxn>
                <a:cxn ang="0">
                  <a:pos x="198" y="184"/>
                </a:cxn>
                <a:cxn ang="0">
                  <a:pos x="207" y="223"/>
                </a:cxn>
                <a:cxn ang="0">
                  <a:pos x="198" y="263"/>
                </a:cxn>
                <a:cxn ang="0">
                  <a:pos x="193" y="270"/>
                </a:cxn>
                <a:cxn ang="0">
                  <a:pos x="167" y="268"/>
                </a:cxn>
                <a:cxn ang="0">
                  <a:pos x="128" y="264"/>
                </a:cxn>
                <a:cxn ang="0">
                  <a:pos x="111" y="274"/>
                </a:cxn>
                <a:cxn ang="0">
                  <a:pos x="114" y="292"/>
                </a:cxn>
                <a:cxn ang="0">
                  <a:pos x="110" y="305"/>
                </a:cxn>
                <a:cxn ang="0">
                  <a:pos x="84" y="314"/>
                </a:cxn>
                <a:cxn ang="0">
                  <a:pos x="65" y="305"/>
                </a:cxn>
                <a:cxn ang="0">
                  <a:pos x="66" y="274"/>
                </a:cxn>
                <a:cxn ang="0">
                  <a:pos x="61" y="255"/>
                </a:cxn>
                <a:cxn ang="0">
                  <a:pos x="34" y="258"/>
                </a:cxn>
                <a:cxn ang="0">
                  <a:pos x="9" y="257"/>
                </a:cxn>
                <a:cxn ang="0">
                  <a:pos x="4" y="232"/>
                </a:cxn>
                <a:cxn ang="0">
                  <a:pos x="10" y="191"/>
                </a:cxn>
                <a:cxn ang="0">
                  <a:pos x="40" y="189"/>
                </a:cxn>
                <a:cxn ang="0">
                  <a:pos x="75" y="179"/>
                </a:cxn>
                <a:cxn ang="0">
                  <a:pos x="80" y="159"/>
                </a:cxn>
                <a:cxn ang="0">
                  <a:pos x="73" y="147"/>
                </a:cxn>
                <a:cxn ang="0">
                  <a:pos x="52" y="138"/>
                </a:cxn>
                <a:cxn ang="0">
                  <a:pos x="17" y="149"/>
                </a:cxn>
                <a:cxn ang="0">
                  <a:pos x="3" y="144"/>
                </a:cxn>
                <a:cxn ang="0">
                  <a:pos x="10" y="57"/>
                </a:cxn>
                <a:cxn ang="0">
                  <a:pos x="12" y="50"/>
                </a:cxn>
                <a:cxn ang="0">
                  <a:pos x="47" y="59"/>
                </a:cxn>
                <a:cxn ang="0">
                  <a:pos x="82" y="63"/>
                </a:cxn>
                <a:cxn ang="0">
                  <a:pos x="88" y="54"/>
                </a:cxn>
                <a:cxn ang="0">
                  <a:pos x="79" y="35"/>
                </a:cxn>
                <a:cxn ang="0">
                  <a:pos x="72" y="19"/>
                </a:cxn>
                <a:cxn ang="0">
                  <a:pos x="87" y="0"/>
                </a:cxn>
              </a:cxnLst>
              <a:rect l="0" t="0" r="r" b="b"/>
              <a:pathLst>
                <a:path w="207" h="314">
                  <a:moveTo>
                    <a:pt x="87" y="0"/>
                  </a:moveTo>
                  <a:lnTo>
                    <a:pt x="103" y="0"/>
                  </a:lnTo>
                  <a:lnTo>
                    <a:pt x="111" y="1"/>
                  </a:lnTo>
                  <a:lnTo>
                    <a:pt x="118" y="3"/>
                  </a:lnTo>
                  <a:lnTo>
                    <a:pt x="120" y="6"/>
                  </a:lnTo>
                  <a:lnTo>
                    <a:pt x="122" y="7"/>
                  </a:lnTo>
                  <a:lnTo>
                    <a:pt x="124" y="9"/>
                  </a:lnTo>
                  <a:lnTo>
                    <a:pt x="126" y="13"/>
                  </a:lnTo>
                  <a:lnTo>
                    <a:pt x="126" y="17"/>
                  </a:lnTo>
                  <a:lnTo>
                    <a:pt x="127" y="22"/>
                  </a:lnTo>
                  <a:lnTo>
                    <a:pt x="127" y="26"/>
                  </a:lnTo>
                  <a:lnTo>
                    <a:pt x="126" y="32"/>
                  </a:lnTo>
                  <a:lnTo>
                    <a:pt x="124" y="40"/>
                  </a:lnTo>
                  <a:lnTo>
                    <a:pt x="124" y="49"/>
                  </a:lnTo>
                  <a:lnTo>
                    <a:pt x="123" y="54"/>
                  </a:lnTo>
                  <a:lnTo>
                    <a:pt x="123" y="61"/>
                  </a:lnTo>
                  <a:lnTo>
                    <a:pt x="126" y="65"/>
                  </a:lnTo>
                  <a:lnTo>
                    <a:pt x="127" y="66"/>
                  </a:lnTo>
                  <a:lnTo>
                    <a:pt x="129" y="67"/>
                  </a:lnTo>
                  <a:lnTo>
                    <a:pt x="135" y="67"/>
                  </a:lnTo>
                  <a:lnTo>
                    <a:pt x="146" y="69"/>
                  </a:lnTo>
                  <a:lnTo>
                    <a:pt x="160" y="69"/>
                  </a:lnTo>
                  <a:lnTo>
                    <a:pt x="171" y="67"/>
                  </a:lnTo>
                  <a:lnTo>
                    <a:pt x="179" y="67"/>
                  </a:lnTo>
                  <a:lnTo>
                    <a:pt x="191" y="65"/>
                  </a:lnTo>
                  <a:lnTo>
                    <a:pt x="195" y="63"/>
                  </a:lnTo>
                  <a:lnTo>
                    <a:pt x="197" y="63"/>
                  </a:lnTo>
                  <a:lnTo>
                    <a:pt x="197" y="65"/>
                  </a:lnTo>
                  <a:lnTo>
                    <a:pt x="198" y="67"/>
                  </a:lnTo>
                  <a:lnTo>
                    <a:pt x="198" y="69"/>
                  </a:lnTo>
                  <a:lnTo>
                    <a:pt x="199" y="79"/>
                  </a:lnTo>
                  <a:lnTo>
                    <a:pt x="200" y="90"/>
                  </a:lnTo>
                  <a:lnTo>
                    <a:pt x="200" y="101"/>
                  </a:lnTo>
                  <a:lnTo>
                    <a:pt x="198" y="123"/>
                  </a:lnTo>
                  <a:lnTo>
                    <a:pt x="194" y="135"/>
                  </a:lnTo>
                  <a:lnTo>
                    <a:pt x="192" y="141"/>
                  </a:lnTo>
                  <a:lnTo>
                    <a:pt x="190" y="144"/>
                  </a:lnTo>
                  <a:lnTo>
                    <a:pt x="186" y="147"/>
                  </a:lnTo>
                  <a:lnTo>
                    <a:pt x="179" y="150"/>
                  </a:lnTo>
                  <a:lnTo>
                    <a:pt x="175" y="151"/>
                  </a:lnTo>
                  <a:lnTo>
                    <a:pt x="170" y="151"/>
                  </a:lnTo>
                  <a:lnTo>
                    <a:pt x="143" y="144"/>
                  </a:lnTo>
                  <a:lnTo>
                    <a:pt x="131" y="144"/>
                  </a:lnTo>
                  <a:lnTo>
                    <a:pt x="124" y="146"/>
                  </a:lnTo>
                  <a:lnTo>
                    <a:pt x="123" y="149"/>
                  </a:lnTo>
                  <a:lnTo>
                    <a:pt x="121" y="151"/>
                  </a:lnTo>
                  <a:lnTo>
                    <a:pt x="120" y="154"/>
                  </a:lnTo>
                  <a:lnTo>
                    <a:pt x="120" y="161"/>
                  </a:lnTo>
                  <a:lnTo>
                    <a:pt x="121" y="165"/>
                  </a:lnTo>
                  <a:lnTo>
                    <a:pt x="122" y="167"/>
                  </a:lnTo>
                  <a:lnTo>
                    <a:pt x="123" y="170"/>
                  </a:lnTo>
                  <a:lnTo>
                    <a:pt x="128" y="177"/>
                  </a:lnTo>
                  <a:lnTo>
                    <a:pt x="131" y="181"/>
                  </a:lnTo>
                  <a:lnTo>
                    <a:pt x="136" y="183"/>
                  </a:lnTo>
                  <a:lnTo>
                    <a:pt x="140" y="187"/>
                  </a:lnTo>
                  <a:lnTo>
                    <a:pt x="144" y="189"/>
                  </a:lnTo>
                  <a:lnTo>
                    <a:pt x="153" y="189"/>
                  </a:lnTo>
                  <a:lnTo>
                    <a:pt x="156" y="187"/>
                  </a:lnTo>
                  <a:lnTo>
                    <a:pt x="159" y="185"/>
                  </a:lnTo>
                  <a:lnTo>
                    <a:pt x="162" y="183"/>
                  </a:lnTo>
                  <a:lnTo>
                    <a:pt x="166" y="182"/>
                  </a:lnTo>
                  <a:lnTo>
                    <a:pt x="169" y="179"/>
                  </a:lnTo>
                  <a:lnTo>
                    <a:pt x="183" y="176"/>
                  </a:lnTo>
                  <a:lnTo>
                    <a:pt x="190" y="176"/>
                  </a:lnTo>
                  <a:lnTo>
                    <a:pt x="192" y="177"/>
                  </a:lnTo>
                  <a:lnTo>
                    <a:pt x="193" y="178"/>
                  </a:lnTo>
                  <a:lnTo>
                    <a:pt x="194" y="181"/>
                  </a:lnTo>
                  <a:lnTo>
                    <a:pt x="198" y="184"/>
                  </a:lnTo>
                  <a:lnTo>
                    <a:pt x="200" y="191"/>
                  </a:lnTo>
                  <a:lnTo>
                    <a:pt x="205" y="202"/>
                  </a:lnTo>
                  <a:lnTo>
                    <a:pt x="207" y="213"/>
                  </a:lnTo>
                  <a:lnTo>
                    <a:pt x="207" y="223"/>
                  </a:lnTo>
                  <a:lnTo>
                    <a:pt x="206" y="233"/>
                  </a:lnTo>
                  <a:lnTo>
                    <a:pt x="202" y="247"/>
                  </a:lnTo>
                  <a:lnTo>
                    <a:pt x="198" y="261"/>
                  </a:lnTo>
                  <a:lnTo>
                    <a:pt x="198" y="263"/>
                  </a:lnTo>
                  <a:lnTo>
                    <a:pt x="195" y="265"/>
                  </a:lnTo>
                  <a:lnTo>
                    <a:pt x="195" y="266"/>
                  </a:lnTo>
                  <a:lnTo>
                    <a:pt x="194" y="268"/>
                  </a:lnTo>
                  <a:lnTo>
                    <a:pt x="193" y="270"/>
                  </a:lnTo>
                  <a:lnTo>
                    <a:pt x="193" y="273"/>
                  </a:lnTo>
                  <a:lnTo>
                    <a:pt x="183" y="271"/>
                  </a:lnTo>
                  <a:lnTo>
                    <a:pt x="174" y="269"/>
                  </a:lnTo>
                  <a:lnTo>
                    <a:pt x="167" y="268"/>
                  </a:lnTo>
                  <a:lnTo>
                    <a:pt x="159" y="265"/>
                  </a:lnTo>
                  <a:lnTo>
                    <a:pt x="143" y="263"/>
                  </a:lnTo>
                  <a:lnTo>
                    <a:pt x="131" y="263"/>
                  </a:lnTo>
                  <a:lnTo>
                    <a:pt x="128" y="264"/>
                  </a:lnTo>
                  <a:lnTo>
                    <a:pt x="123" y="264"/>
                  </a:lnTo>
                  <a:lnTo>
                    <a:pt x="116" y="266"/>
                  </a:lnTo>
                  <a:lnTo>
                    <a:pt x="114" y="268"/>
                  </a:lnTo>
                  <a:lnTo>
                    <a:pt x="111" y="274"/>
                  </a:lnTo>
                  <a:lnTo>
                    <a:pt x="111" y="278"/>
                  </a:lnTo>
                  <a:lnTo>
                    <a:pt x="112" y="281"/>
                  </a:lnTo>
                  <a:lnTo>
                    <a:pt x="113" y="287"/>
                  </a:lnTo>
                  <a:lnTo>
                    <a:pt x="114" y="292"/>
                  </a:lnTo>
                  <a:lnTo>
                    <a:pt x="114" y="295"/>
                  </a:lnTo>
                  <a:lnTo>
                    <a:pt x="113" y="297"/>
                  </a:lnTo>
                  <a:lnTo>
                    <a:pt x="112" y="301"/>
                  </a:lnTo>
                  <a:lnTo>
                    <a:pt x="110" y="305"/>
                  </a:lnTo>
                  <a:lnTo>
                    <a:pt x="107" y="306"/>
                  </a:lnTo>
                  <a:lnTo>
                    <a:pt x="104" y="309"/>
                  </a:lnTo>
                  <a:lnTo>
                    <a:pt x="93" y="312"/>
                  </a:lnTo>
                  <a:lnTo>
                    <a:pt x="84" y="314"/>
                  </a:lnTo>
                  <a:lnTo>
                    <a:pt x="76" y="314"/>
                  </a:lnTo>
                  <a:lnTo>
                    <a:pt x="69" y="312"/>
                  </a:lnTo>
                  <a:lnTo>
                    <a:pt x="67" y="310"/>
                  </a:lnTo>
                  <a:lnTo>
                    <a:pt x="65" y="305"/>
                  </a:lnTo>
                  <a:lnTo>
                    <a:pt x="64" y="302"/>
                  </a:lnTo>
                  <a:lnTo>
                    <a:pt x="64" y="294"/>
                  </a:lnTo>
                  <a:lnTo>
                    <a:pt x="65" y="285"/>
                  </a:lnTo>
                  <a:lnTo>
                    <a:pt x="66" y="274"/>
                  </a:lnTo>
                  <a:lnTo>
                    <a:pt x="67" y="269"/>
                  </a:lnTo>
                  <a:lnTo>
                    <a:pt x="66" y="264"/>
                  </a:lnTo>
                  <a:lnTo>
                    <a:pt x="66" y="260"/>
                  </a:lnTo>
                  <a:lnTo>
                    <a:pt x="61" y="255"/>
                  </a:lnTo>
                  <a:lnTo>
                    <a:pt x="59" y="254"/>
                  </a:lnTo>
                  <a:lnTo>
                    <a:pt x="52" y="254"/>
                  </a:lnTo>
                  <a:lnTo>
                    <a:pt x="44" y="255"/>
                  </a:lnTo>
                  <a:lnTo>
                    <a:pt x="34" y="258"/>
                  </a:lnTo>
                  <a:lnTo>
                    <a:pt x="11" y="268"/>
                  </a:lnTo>
                  <a:lnTo>
                    <a:pt x="10" y="269"/>
                  </a:lnTo>
                  <a:lnTo>
                    <a:pt x="9" y="266"/>
                  </a:lnTo>
                  <a:lnTo>
                    <a:pt x="9" y="257"/>
                  </a:lnTo>
                  <a:lnTo>
                    <a:pt x="8" y="255"/>
                  </a:lnTo>
                  <a:lnTo>
                    <a:pt x="8" y="247"/>
                  </a:lnTo>
                  <a:lnTo>
                    <a:pt x="6" y="242"/>
                  </a:lnTo>
                  <a:lnTo>
                    <a:pt x="4" y="232"/>
                  </a:lnTo>
                  <a:lnTo>
                    <a:pt x="0" y="207"/>
                  </a:lnTo>
                  <a:lnTo>
                    <a:pt x="2" y="198"/>
                  </a:lnTo>
                  <a:lnTo>
                    <a:pt x="5" y="194"/>
                  </a:lnTo>
                  <a:lnTo>
                    <a:pt x="10" y="191"/>
                  </a:lnTo>
                  <a:lnTo>
                    <a:pt x="14" y="189"/>
                  </a:lnTo>
                  <a:lnTo>
                    <a:pt x="19" y="187"/>
                  </a:lnTo>
                  <a:lnTo>
                    <a:pt x="32" y="187"/>
                  </a:lnTo>
                  <a:lnTo>
                    <a:pt x="40" y="189"/>
                  </a:lnTo>
                  <a:lnTo>
                    <a:pt x="49" y="190"/>
                  </a:lnTo>
                  <a:lnTo>
                    <a:pt x="58" y="190"/>
                  </a:lnTo>
                  <a:lnTo>
                    <a:pt x="68" y="186"/>
                  </a:lnTo>
                  <a:lnTo>
                    <a:pt x="75" y="179"/>
                  </a:lnTo>
                  <a:lnTo>
                    <a:pt x="76" y="176"/>
                  </a:lnTo>
                  <a:lnTo>
                    <a:pt x="77" y="170"/>
                  </a:lnTo>
                  <a:lnTo>
                    <a:pt x="80" y="165"/>
                  </a:lnTo>
                  <a:lnTo>
                    <a:pt x="80" y="159"/>
                  </a:lnTo>
                  <a:lnTo>
                    <a:pt x="79" y="155"/>
                  </a:lnTo>
                  <a:lnTo>
                    <a:pt x="77" y="153"/>
                  </a:lnTo>
                  <a:lnTo>
                    <a:pt x="75" y="150"/>
                  </a:lnTo>
                  <a:lnTo>
                    <a:pt x="73" y="147"/>
                  </a:lnTo>
                  <a:lnTo>
                    <a:pt x="69" y="145"/>
                  </a:lnTo>
                  <a:lnTo>
                    <a:pt x="65" y="143"/>
                  </a:lnTo>
                  <a:lnTo>
                    <a:pt x="61" y="141"/>
                  </a:lnTo>
                  <a:lnTo>
                    <a:pt x="52" y="138"/>
                  </a:lnTo>
                  <a:lnTo>
                    <a:pt x="48" y="138"/>
                  </a:lnTo>
                  <a:lnTo>
                    <a:pt x="37" y="139"/>
                  </a:lnTo>
                  <a:lnTo>
                    <a:pt x="26" y="144"/>
                  </a:lnTo>
                  <a:lnTo>
                    <a:pt x="17" y="149"/>
                  </a:lnTo>
                  <a:lnTo>
                    <a:pt x="13" y="150"/>
                  </a:lnTo>
                  <a:lnTo>
                    <a:pt x="8" y="150"/>
                  </a:lnTo>
                  <a:lnTo>
                    <a:pt x="5" y="149"/>
                  </a:lnTo>
                  <a:lnTo>
                    <a:pt x="3" y="144"/>
                  </a:lnTo>
                  <a:lnTo>
                    <a:pt x="2" y="141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0" y="57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25" y="54"/>
                  </a:lnTo>
                  <a:lnTo>
                    <a:pt x="36" y="56"/>
                  </a:lnTo>
                  <a:lnTo>
                    <a:pt x="47" y="59"/>
                  </a:lnTo>
                  <a:lnTo>
                    <a:pt x="53" y="61"/>
                  </a:lnTo>
                  <a:lnTo>
                    <a:pt x="65" y="62"/>
                  </a:lnTo>
                  <a:lnTo>
                    <a:pt x="73" y="63"/>
                  </a:lnTo>
                  <a:lnTo>
                    <a:pt x="82" y="63"/>
                  </a:lnTo>
                  <a:lnTo>
                    <a:pt x="85" y="62"/>
                  </a:lnTo>
                  <a:lnTo>
                    <a:pt x="89" y="58"/>
                  </a:lnTo>
                  <a:lnTo>
                    <a:pt x="89" y="56"/>
                  </a:lnTo>
                  <a:lnTo>
                    <a:pt x="88" y="54"/>
                  </a:lnTo>
                  <a:lnTo>
                    <a:pt x="87" y="50"/>
                  </a:lnTo>
                  <a:lnTo>
                    <a:pt x="84" y="46"/>
                  </a:lnTo>
                  <a:lnTo>
                    <a:pt x="80" y="39"/>
                  </a:lnTo>
                  <a:lnTo>
                    <a:pt x="79" y="35"/>
                  </a:lnTo>
                  <a:lnTo>
                    <a:pt x="76" y="32"/>
                  </a:lnTo>
                  <a:lnTo>
                    <a:pt x="75" y="27"/>
                  </a:lnTo>
                  <a:lnTo>
                    <a:pt x="73" y="24"/>
                  </a:lnTo>
                  <a:lnTo>
                    <a:pt x="72" y="19"/>
                  </a:lnTo>
                  <a:lnTo>
                    <a:pt x="72" y="9"/>
                  </a:lnTo>
                  <a:lnTo>
                    <a:pt x="73" y="7"/>
                  </a:lnTo>
                  <a:lnTo>
                    <a:pt x="77" y="2"/>
                  </a:lnTo>
                  <a:lnTo>
                    <a:pt x="8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71626" y="3976271"/>
              <a:ext cx="363562" cy="50094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16" y="7"/>
                </a:cxn>
                <a:cxn ang="0">
                  <a:pos x="120" y="22"/>
                </a:cxn>
                <a:cxn ang="0">
                  <a:pos x="115" y="36"/>
                </a:cxn>
                <a:cxn ang="0">
                  <a:pos x="111" y="60"/>
                </a:cxn>
                <a:cxn ang="0">
                  <a:pos x="116" y="70"/>
                </a:cxn>
                <a:cxn ang="0">
                  <a:pos x="126" y="73"/>
                </a:cxn>
                <a:cxn ang="0">
                  <a:pos x="164" y="73"/>
                </a:cxn>
                <a:cxn ang="0">
                  <a:pos x="188" y="68"/>
                </a:cxn>
                <a:cxn ang="0">
                  <a:pos x="211" y="79"/>
                </a:cxn>
                <a:cxn ang="0">
                  <a:pos x="212" y="119"/>
                </a:cxn>
                <a:cxn ang="0">
                  <a:pos x="209" y="129"/>
                </a:cxn>
                <a:cxn ang="0">
                  <a:pos x="197" y="137"/>
                </a:cxn>
                <a:cxn ang="0">
                  <a:pos x="186" y="132"/>
                </a:cxn>
                <a:cxn ang="0">
                  <a:pos x="171" y="126"/>
                </a:cxn>
                <a:cxn ang="0">
                  <a:pos x="159" y="123"/>
                </a:cxn>
                <a:cxn ang="0">
                  <a:pos x="148" y="129"/>
                </a:cxn>
                <a:cxn ang="0">
                  <a:pos x="141" y="144"/>
                </a:cxn>
                <a:cxn ang="0">
                  <a:pos x="143" y="161"/>
                </a:cxn>
                <a:cxn ang="0">
                  <a:pos x="157" y="169"/>
                </a:cxn>
                <a:cxn ang="0">
                  <a:pos x="191" y="164"/>
                </a:cxn>
                <a:cxn ang="0">
                  <a:pos x="211" y="168"/>
                </a:cxn>
                <a:cxn ang="0">
                  <a:pos x="215" y="175"/>
                </a:cxn>
                <a:cxn ang="0">
                  <a:pos x="212" y="222"/>
                </a:cxn>
                <a:cxn ang="0">
                  <a:pos x="209" y="234"/>
                </a:cxn>
                <a:cxn ang="0">
                  <a:pos x="189" y="233"/>
                </a:cxn>
                <a:cxn ang="0">
                  <a:pos x="142" y="232"/>
                </a:cxn>
                <a:cxn ang="0">
                  <a:pos x="132" y="238"/>
                </a:cxn>
                <a:cxn ang="0">
                  <a:pos x="128" y="249"/>
                </a:cxn>
                <a:cxn ang="0">
                  <a:pos x="133" y="286"/>
                </a:cxn>
                <a:cxn ang="0">
                  <a:pos x="123" y="297"/>
                </a:cxn>
                <a:cxn ang="0">
                  <a:pos x="103" y="297"/>
                </a:cxn>
                <a:cxn ang="0">
                  <a:pos x="93" y="280"/>
                </a:cxn>
                <a:cxn ang="0">
                  <a:pos x="97" y="252"/>
                </a:cxn>
                <a:cxn ang="0">
                  <a:pos x="93" y="236"/>
                </a:cxn>
                <a:cxn ang="0">
                  <a:pos x="69" y="230"/>
                </a:cxn>
                <a:cxn ang="0">
                  <a:pos x="32" y="235"/>
                </a:cxn>
                <a:cxn ang="0">
                  <a:pos x="15" y="233"/>
                </a:cxn>
                <a:cxn ang="0">
                  <a:pos x="13" y="222"/>
                </a:cxn>
                <a:cxn ang="0">
                  <a:pos x="7" y="202"/>
                </a:cxn>
                <a:cxn ang="0">
                  <a:pos x="0" y="174"/>
                </a:cxn>
                <a:cxn ang="0">
                  <a:pos x="4" y="163"/>
                </a:cxn>
                <a:cxn ang="0">
                  <a:pos x="13" y="154"/>
                </a:cxn>
                <a:cxn ang="0">
                  <a:pos x="34" y="159"/>
                </a:cxn>
                <a:cxn ang="0">
                  <a:pos x="54" y="155"/>
                </a:cxn>
                <a:cxn ang="0">
                  <a:pos x="62" y="145"/>
                </a:cxn>
                <a:cxn ang="0">
                  <a:pos x="61" y="128"/>
                </a:cxn>
                <a:cxn ang="0">
                  <a:pos x="52" y="120"/>
                </a:cxn>
                <a:cxn ang="0">
                  <a:pos x="42" y="118"/>
                </a:cxn>
                <a:cxn ang="0">
                  <a:pos x="22" y="121"/>
                </a:cxn>
                <a:cxn ang="0">
                  <a:pos x="14" y="116"/>
                </a:cxn>
                <a:cxn ang="0">
                  <a:pos x="10" y="76"/>
                </a:cxn>
                <a:cxn ang="0">
                  <a:pos x="13" y="65"/>
                </a:cxn>
                <a:cxn ang="0">
                  <a:pos x="18" y="48"/>
                </a:cxn>
                <a:cxn ang="0">
                  <a:pos x="41" y="56"/>
                </a:cxn>
                <a:cxn ang="0">
                  <a:pos x="64" y="54"/>
                </a:cxn>
                <a:cxn ang="0">
                  <a:pos x="79" y="44"/>
                </a:cxn>
                <a:cxn ang="0">
                  <a:pos x="73" y="19"/>
                </a:cxn>
                <a:cxn ang="0">
                  <a:pos x="79" y="3"/>
                </a:cxn>
              </a:cxnLst>
              <a:rect l="0" t="0" r="r" b="b"/>
              <a:pathLst>
                <a:path w="217" h="299">
                  <a:moveTo>
                    <a:pt x="91" y="0"/>
                  </a:moveTo>
                  <a:lnTo>
                    <a:pt x="96" y="0"/>
                  </a:lnTo>
                  <a:lnTo>
                    <a:pt x="102" y="1"/>
                  </a:lnTo>
                  <a:lnTo>
                    <a:pt x="107" y="2"/>
                  </a:lnTo>
                  <a:lnTo>
                    <a:pt x="114" y="4"/>
                  </a:lnTo>
                  <a:lnTo>
                    <a:pt x="116" y="7"/>
                  </a:lnTo>
                  <a:lnTo>
                    <a:pt x="118" y="8"/>
                  </a:lnTo>
                  <a:lnTo>
                    <a:pt x="120" y="12"/>
                  </a:lnTo>
                  <a:lnTo>
                    <a:pt x="120" y="22"/>
                  </a:lnTo>
                  <a:lnTo>
                    <a:pt x="119" y="24"/>
                  </a:lnTo>
                  <a:lnTo>
                    <a:pt x="117" y="30"/>
                  </a:lnTo>
                  <a:lnTo>
                    <a:pt x="115" y="36"/>
                  </a:lnTo>
                  <a:lnTo>
                    <a:pt x="112" y="40"/>
                  </a:lnTo>
                  <a:lnTo>
                    <a:pt x="111" y="44"/>
                  </a:lnTo>
                  <a:lnTo>
                    <a:pt x="111" y="60"/>
                  </a:lnTo>
                  <a:lnTo>
                    <a:pt x="112" y="64"/>
                  </a:lnTo>
                  <a:lnTo>
                    <a:pt x="115" y="67"/>
                  </a:lnTo>
                  <a:lnTo>
                    <a:pt x="116" y="70"/>
                  </a:lnTo>
                  <a:lnTo>
                    <a:pt x="118" y="72"/>
                  </a:lnTo>
                  <a:lnTo>
                    <a:pt x="120" y="73"/>
                  </a:lnTo>
                  <a:lnTo>
                    <a:pt x="126" y="73"/>
                  </a:lnTo>
                  <a:lnTo>
                    <a:pt x="136" y="74"/>
                  </a:lnTo>
                  <a:lnTo>
                    <a:pt x="150" y="73"/>
                  </a:lnTo>
                  <a:lnTo>
                    <a:pt x="164" y="73"/>
                  </a:lnTo>
                  <a:lnTo>
                    <a:pt x="175" y="72"/>
                  </a:lnTo>
                  <a:lnTo>
                    <a:pt x="182" y="71"/>
                  </a:lnTo>
                  <a:lnTo>
                    <a:pt x="188" y="68"/>
                  </a:lnTo>
                  <a:lnTo>
                    <a:pt x="197" y="62"/>
                  </a:lnTo>
                  <a:lnTo>
                    <a:pt x="206" y="58"/>
                  </a:lnTo>
                  <a:lnTo>
                    <a:pt x="211" y="79"/>
                  </a:lnTo>
                  <a:lnTo>
                    <a:pt x="213" y="99"/>
                  </a:lnTo>
                  <a:lnTo>
                    <a:pt x="213" y="110"/>
                  </a:lnTo>
                  <a:lnTo>
                    <a:pt x="212" y="119"/>
                  </a:lnTo>
                  <a:lnTo>
                    <a:pt x="211" y="123"/>
                  </a:lnTo>
                  <a:lnTo>
                    <a:pt x="210" y="127"/>
                  </a:lnTo>
                  <a:lnTo>
                    <a:pt x="209" y="129"/>
                  </a:lnTo>
                  <a:lnTo>
                    <a:pt x="206" y="131"/>
                  </a:lnTo>
                  <a:lnTo>
                    <a:pt x="204" y="135"/>
                  </a:lnTo>
                  <a:lnTo>
                    <a:pt x="197" y="137"/>
                  </a:lnTo>
                  <a:lnTo>
                    <a:pt x="195" y="137"/>
                  </a:lnTo>
                  <a:lnTo>
                    <a:pt x="188" y="135"/>
                  </a:lnTo>
                  <a:lnTo>
                    <a:pt x="186" y="132"/>
                  </a:lnTo>
                  <a:lnTo>
                    <a:pt x="181" y="129"/>
                  </a:lnTo>
                  <a:lnTo>
                    <a:pt x="175" y="127"/>
                  </a:lnTo>
                  <a:lnTo>
                    <a:pt x="171" y="126"/>
                  </a:lnTo>
                  <a:lnTo>
                    <a:pt x="167" y="124"/>
                  </a:lnTo>
                  <a:lnTo>
                    <a:pt x="163" y="123"/>
                  </a:lnTo>
                  <a:lnTo>
                    <a:pt x="159" y="123"/>
                  </a:lnTo>
                  <a:lnTo>
                    <a:pt x="152" y="126"/>
                  </a:lnTo>
                  <a:lnTo>
                    <a:pt x="150" y="127"/>
                  </a:lnTo>
                  <a:lnTo>
                    <a:pt x="148" y="129"/>
                  </a:lnTo>
                  <a:lnTo>
                    <a:pt x="143" y="136"/>
                  </a:lnTo>
                  <a:lnTo>
                    <a:pt x="142" y="139"/>
                  </a:lnTo>
                  <a:lnTo>
                    <a:pt x="141" y="144"/>
                  </a:lnTo>
                  <a:lnTo>
                    <a:pt x="141" y="153"/>
                  </a:lnTo>
                  <a:lnTo>
                    <a:pt x="142" y="158"/>
                  </a:lnTo>
                  <a:lnTo>
                    <a:pt x="143" y="161"/>
                  </a:lnTo>
                  <a:lnTo>
                    <a:pt x="148" y="166"/>
                  </a:lnTo>
                  <a:lnTo>
                    <a:pt x="150" y="167"/>
                  </a:lnTo>
                  <a:lnTo>
                    <a:pt x="157" y="169"/>
                  </a:lnTo>
                  <a:lnTo>
                    <a:pt x="165" y="169"/>
                  </a:lnTo>
                  <a:lnTo>
                    <a:pt x="174" y="168"/>
                  </a:lnTo>
                  <a:lnTo>
                    <a:pt x="191" y="164"/>
                  </a:lnTo>
                  <a:lnTo>
                    <a:pt x="199" y="164"/>
                  </a:lnTo>
                  <a:lnTo>
                    <a:pt x="206" y="166"/>
                  </a:lnTo>
                  <a:lnTo>
                    <a:pt x="211" y="168"/>
                  </a:lnTo>
                  <a:lnTo>
                    <a:pt x="212" y="170"/>
                  </a:lnTo>
                  <a:lnTo>
                    <a:pt x="214" y="172"/>
                  </a:lnTo>
                  <a:lnTo>
                    <a:pt x="215" y="175"/>
                  </a:lnTo>
                  <a:lnTo>
                    <a:pt x="217" y="178"/>
                  </a:lnTo>
                  <a:lnTo>
                    <a:pt x="217" y="196"/>
                  </a:lnTo>
                  <a:lnTo>
                    <a:pt x="212" y="222"/>
                  </a:lnTo>
                  <a:lnTo>
                    <a:pt x="210" y="232"/>
                  </a:lnTo>
                  <a:lnTo>
                    <a:pt x="210" y="233"/>
                  </a:lnTo>
                  <a:lnTo>
                    <a:pt x="209" y="234"/>
                  </a:lnTo>
                  <a:lnTo>
                    <a:pt x="209" y="235"/>
                  </a:lnTo>
                  <a:lnTo>
                    <a:pt x="201" y="234"/>
                  </a:lnTo>
                  <a:lnTo>
                    <a:pt x="189" y="233"/>
                  </a:lnTo>
                  <a:lnTo>
                    <a:pt x="167" y="233"/>
                  </a:lnTo>
                  <a:lnTo>
                    <a:pt x="160" y="232"/>
                  </a:lnTo>
                  <a:lnTo>
                    <a:pt x="142" y="232"/>
                  </a:lnTo>
                  <a:lnTo>
                    <a:pt x="138" y="233"/>
                  </a:lnTo>
                  <a:lnTo>
                    <a:pt x="134" y="235"/>
                  </a:lnTo>
                  <a:lnTo>
                    <a:pt x="132" y="238"/>
                  </a:lnTo>
                  <a:lnTo>
                    <a:pt x="130" y="241"/>
                  </a:lnTo>
                  <a:lnTo>
                    <a:pt x="128" y="244"/>
                  </a:lnTo>
                  <a:lnTo>
                    <a:pt x="128" y="249"/>
                  </a:lnTo>
                  <a:lnTo>
                    <a:pt x="130" y="257"/>
                  </a:lnTo>
                  <a:lnTo>
                    <a:pt x="134" y="278"/>
                  </a:lnTo>
                  <a:lnTo>
                    <a:pt x="133" y="286"/>
                  </a:lnTo>
                  <a:lnTo>
                    <a:pt x="128" y="292"/>
                  </a:lnTo>
                  <a:lnTo>
                    <a:pt x="126" y="295"/>
                  </a:lnTo>
                  <a:lnTo>
                    <a:pt x="123" y="297"/>
                  </a:lnTo>
                  <a:lnTo>
                    <a:pt x="114" y="299"/>
                  </a:lnTo>
                  <a:lnTo>
                    <a:pt x="108" y="298"/>
                  </a:lnTo>
                  <a:lnTo>
                    <a:pt x="103" y="297"/>
                  </a:lnTo>
                  <a:lnTo>
                    <a:pt x="96" y="290"/>
                  </a:lnTo>
                  <a:lnTo>
                    <a:pt x="94" y="284"/>
                  </a:lnTo>
                  <a:lnTo>
                    <a:pt x="93" y="280"/>
                  </a:lnTo>
                  <a:lnTo>
                    <a:pt x="93" y="275"/>
                  </a:lnTo>
                  <a:lnTo>
                    <a:pt x="95" y="262"/>
                  </a:lnTo>
                  <a:lnTo>
                    <a:pt x="97" y="252"/>
                  </a:lnTo>
                  <a:lnTo>
                    <a:pt x="97" y="249"/>
                  </a:lnTo>
                  <a:lnTo>
                    <a:pt x="95" y="240"/>
                  </a:lnTo>
                  <a:lnTo>
                    <a:pt x="93" y="236"/>
                  </a:lnTo>
                  <a:lnTo>
                    <a:pt x="88" y="234"/>
                  </a:lnTo>
                  <a:lnTo>
                    <a:pt x="79" y="231"/>
                  </a:lnTo>
                  <a:lnTo>
                    <a:pt x="69" y="230"/>
                  </a:lnTo>
                  <a:lnTo>
                    <a:pt x="59" y="230"/>
                  </a:lnTo>
                  <a:lnTo>
                    <a:pt x="49" y="231"/>
                  </a:lnTo>
                  <a:lnTo>
                    <a:pt x="32" y="235"/>
                  </a:lnTo>
                  <a:lnTo>
                    <a:pt x="16" y="240"/>
                  </a:lnTo>
                  <a:lnTo>
                    <a:pt x="15" y="236"/>
                  </a:lnTo>
                  <a:lnTo>
                    <a:pt x="15" y="233"/>
                  </a:lnTo>
                  <a:lnTo>
                    <a:pt x="14" y="231"/>
                  </a:lnTo>
                  <a:lnTo>
                    <a:pt x="14" y="227"/>
                  </a:lnTo>
                  <a:lnTo>
                    <a:pt x="13" y="222"/>
                  </a:lnTo>
                  <a:lnTo>
                    <a:pt x="10" y="217"/>
                  </a:lnTo>
                  <a:lnTo>
                    <a:pt x="9" y="211"/>
                  </a:lnTo>
                  <a:lnTo>
                    <a:pt x="7" y="202"/>
                  </a:lnTo>
                  <a:lnTo>
                    <a:pt x="4" y="192"/>
                  </a:lnTo>
                  <a:lnTo>
                    <a:pt x="1" y="182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1" y="167"/>
                  </a:lnTo>
                  <a:lnTo>
                    <a:pt x="4" y="163"/>
                  </a:lnTo>
                  <a:lnTo>
                    <a:pt x="6" y="159"/>
                  </a:lnTo>
                  <a:lnTo>
                    <a:pt x="8" y="156"/>
                  </a:lnTo>
                  <a:lnTo>
                    <a:pt x="13" y="154"/>
                  </a:lnTo>
                  <a:lnTo>
                    <a:pt x="17" y="154"/>
                  </a:lnTo>
                  <a:lnTo>
                    <a:pt x="29" y="156"/>
                  </a:lnTo>
                  <a:lnTo>
                    <a:pt x="34" y="159"/>
                  </a:lnTo>
                  <a:lnTo>
                    <a:pt x="45" y="159"/>
                  </a:lnTo>
                  <a:lnTo>
                    <a:pt x="52" y="156"/>
                  </a:lnTo>
                  <a:lnTo>
                    <a:pt x="54" y="155"/>
                  </a:lnTo>
                  <a:lnTo>
                    <a:pt x="57" y="153"/>
                  </a:lnTo>
                  <a:lnTo>
                    <a:pt x="60" y="150"/>
                  </a:lnTo>
                  <a:lnTo>
                    <a:pt x="62" y="145"/>
                  </a:lnTo>
                  <a:lnTo>
                    <a:pt x="63" y="138"/>
                  </a:lnTo>
                  <a:lnTo>
                    <a:pt x="63" y="132"/>
                  </a:lnTo>
                  <a:lnTo>
                    <a:pt x="61" y="128"/>
                  </a:lnTo>
                  <a:lnTo>
                    <a:pt x="57" y="123"/>
                  </a:lnTo>
                  <a:lnTo>
                    <a:pt x="55" y="122"/>
                  </a:lnTo>
                  <a:lnTo>
                    <a:pt x="52" y="120"/>
                  </a:lnTo>
                  <a:lnTo>
                    <a:pt x="49" y="119"/>
                  </a:lnTo>
                  <a:lnTo>
                    <a:pt x="46" y="119"/>
                  </a:lnTo>
                  <a:lnTo>
                    <a:pt x="42" y="118"/>
                  </a:lnTo>
                  <a:lnTo>
                    <a:pt x="39" y="118"/>
                  </a:lnTo>
                  <a:lnTo>
                    <a:pt x="29" y="121"/>
                  </a:lnTo>
                  <a:lnTo>
                    <a:pt x="22" y="121"/>
                  </a:lnTo>
                  <a:lnTo>
                    <a:pt x="20" y="120"/>
                  </a:lnTo>
                  <a:lnTo>
                    <a:pt x="16" y="119"/>
                  </a:lnTo>
                  <a:lnTo>
                    <a:pt x="14" y="116"/>
                  </a:lnTo>
                  <a:lnTo>
                    <a:pt x="12" y="110"/>
                  </a:lnTo>
                  <a:lnTo>
                    <a:pt x="10" y="105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0"/>
                  </a:lnTo>
                  <a:lnTo>
                    <a:pt x="14" y="57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28" y="51"/>
                  </a:lnTo>
                  <a:lnTo>
                    <a:pt x="41" y="56"/>
                  </a:lnTo>
                  <a:lnTo>
                    <a:pt x="51" y="56"/>
                  </a:lnTo>
                  <a:lnTo>
                    <a:pt x="60" y="54"/>
                  </a:lnTo>
                  <a:lnTo>
                    <a:pt x="64" y="54"/>
                  </a:lnTo>
                  <a:lnTo>
                    <a:pt x="75" y="50"/>
                  </a:lnTo>
                  <a:lnTo>
                    <a:pt x="77" y="49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8" y="38"/>
                  </a:lnTo>
                  <a:lnTo>
                    <a:pt x="73" y="19"/>
                  </a:lnTo>
                  <a:lnTo>
                    <a:pt x="73" y="11"/>
                  </a:lnTo>
                  <a:lnTo>
                    <a:pt x="75" y="8"/>
                  </a:lnTo>
                  <a:lnTo>
                    <a:pt x="79" y="3"/>
                  </a:lnTo>
                  <a:lnTo>
                    <a:pt x="86" y="1"/>
                  </a:lnTo>
                  <a:lnTo>
                    <a:pt x="9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1679" y="3453548"/>
              <a:ext cx="355185" cy="398743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21" y="13"/>
                </a:cxn>
                <a:cxn ang="0">
                  <a:pos x="119" y="28"/>
                </a:cxn>
                <a:cxn ang="0">
                  <a:pos x="114" y="39"/>
                </a:cxn>
                <a:cxn ang="0">
                  <a:pos x="119" y="51"/>
                </a:cxn>
                <a:cxn ang="0">
                  <a:pos x="151" y="52"/>
                </a:cxn>
                <a:cxn ang="0">
                  <a:pos x="177" y="48"/>
                </a:cxn>
                <a:cxn ang="0">
                  <a:pos x="195" y="39"/>
                </a:cxn>
                <a:cxn ang="0">
                  <a:pos x="211" y="64"/>
                </a:cxn>
                <a:cxn ang="0">
                  <a:pos x="211" y="85"/>
                </a:cxn>
                <a:cxn ang="0">
                  <a:pos x="201" y="99"/>
                </a:cxn>
                <a:cxn ang="0">
                  <a:pos x="188" y="100"/>
                </a:cxn>
                <a:cxn ang="0">
                  <a:pos x="179" y="96"/>
                </a:cxn>
                <a:cxn ang="0">
                  <a:pos x="161" y="96"/>
                </a:cxn>
                <a:cxn ang="0">
                  <a:pos x="153" y="105"/>
                </a:cxn>
                <a:cxn ang="0">
                  <a:pos x="154" y="122"/>
                </a:cxn>
                <a:cxn ang="0">
                  <a:pos x="162" y="126"/>
                </a:cxn>
                <a:cxn ang="0">
                  <a:pos x="174" y="124"/>
                </a:cxn>
                <a:cxn ang="0">
                  <a:pos x="189" y="121"/>
                </a:cxn>
                <a:cxn ang="0">
                  <a:pos x="203" y="126"/>
                </a:cxn>
                <a:cxn ang="0">
                  <a:pos x="206" y="139"/>
                </a:cxn>
                <a:cxn ang="0">
                  <a:pos x="201" y="156"/>
                </a:cxn>
                <a:cxn ang="0">
                  <a:pos x="197" y="170"/>
                </a:cxn>
                <a:cxn ang="0">
                  <a:pos x="167" y="179"/>
                </a:cxn>
                <a:cxn ang="0">
                  <a:pos x="144" y="187"/>
                </a:cxn>
                <a:cxn ang="0">
                  <a:pos x="125" y="195"/>
                </a:cxn>
                <a:cxn ang="0">
                  <a:pos x="121" y="207"/>
                </a:cxn>
                <a:cxn ang="0">
                  <a:pos x="124" y="216"/>
                </a:cxn>
                <a:cxn ang="0">
                  <a:pos x="122" y="230"/>
                </a:cxn>
                <a:cxn ang="0">
                  <a:pos x="116" y="236"/>
                </a:cxn>
                <a:cxn ang="0">
                  <a:pos x="102" y="236"/>
                </a:cxn>
                <a:cxn ang="0">
                  <a:pos x="82" y="215"/>
                </a:cxn>
                <a:cxn ang="0">
                  <a:pos x="83" y="206"/>
                </a:cxn>
                <a:cxn ang="0">
                  <a:pos x="81" y="194"/>
                </a:cxn>
                <a:cxn ang="0">
                  <a:pos x="74" y="185"/>
                </a:cxn>
                <a:cxn ang="0">
                  <a:pos x="50" y="192"/>
                </a:cxn>
                <a:cxn ang="0">
                  <a:pos x="34" y="200"/>
                </a:cxn>
                <a:cxn ang="0">
                  <a:pos x="20" y="207"/>
                </a:cxn>
                <a:cxn ang="0">
                  <a:pos x="16" y="201"/>
                </a:cxn>
                <a:cxn ang="0">
                  <a:pos x="9" y="180"/>
                </a:cxn>
                <a:cxn ang="0">
                  <a:pos x="0" y="154"/>
                </a:cxn>
                <a:cxn ang="0">
                  <a:pos x="7" y="135"/>
                </a:cxn>
                <a:cxn ang="0">
                  <a:pos x="18" y="136"/>
                </a:cxn>
                <a:cxn ang="0">
                  <a:pos x="30" y="144"/>
                </a:cxn>
                <a:cxn ang="0">
                  <a:pos x="50" y="142"/>
                </a:cxn>
                <a:cxn ang="0">
                  <a:pos x="57" y="135"/>
                </a:cxn>
                <a:cxn ang="0">
                  <a:pos x="66" y="117"/>
                </a:cxn>
                <a:cxn ang="0">
                  <a:pos x="66" y="106"/>
                </a:cxn>
                <a:cxn ang="0">
                  <a:pos x="57" y="99"/>
                </a:cxn>
                <a:cxn ang="0">
                  <a:pos x="40" y="98"/>
                </a:cxn>
                <a:cxn ang="0">
                  <a:pos x="17" y="100"/>
                </a:cxn>
                <a:cxn ang="0">
                  <a:pos x="6" y="92"/>
                </a:cxn>
                <a:cxn ang="0">
                  <a:pos x="2" y="75"/>
                </a:cxn>
                <a:cxn ang="0">
                  <a:pos x="2" y="41"/>
                </a:cxn>
                <a:cxn ang="0">
                  <a:pos x="7" y="25"/>
                </a:cxn>
                <a:cxn ang="0">
                  <a:pos x="26" y="21"/>
                </a:cxn>
                <a:cxn ang="0">
                  <a:pos x="59" y="41"/>
                </a:cxn>
                <a:cxn ang="0">
                  <a:pos x="72" y="43"/>
                </a:cxn>
                <a:cxn ang="0">
                  <a:pos x="75" y="32"/>
                </a:cxn>
                <a:cxn ang="0">
                  <a:pos x="70" y="18"/>
                </a:cxn>
                <a:cxn ang="0">
                  <a:pos x="75" y="3"/>
                </a:cxn>
              </a:cxnLst>
              <a:rect l="0" t="0" r="r" b="b"/>
              <a:pathLst>
                <a:path w="212" h="238">
                  <a:moveTo>
                    <a:pt x="83" y="0"/>
                  </a:moveTo>
                  <a:lnTo>
                    <a:pt x="101" y="0"/>
                  </a:lnTo>
                  <a:lnTo>
                    <a:pt x="112" y="2"/>
                  </a:lnTo>
                  <a:lnTo>
                    <a:pt x="116" y="4"/>
                  </a:lnTo>
                  <a:lnTo>
                    <a:pt x="118" y="7"/>
                  </a:lnTo>
                  <a:lnTo>
                    <a:pt x="121" y="13"/>
                  </a:lnTo>
                  <a:lnTo>
                    <a:pt x="121" y="20"/>
                  </a:lnTo>
                  <a:lnTo>
                    <a:pt x="120" y="24"/>
                  </a:lnTo>
                  <a:lnTo>
                    <a:pt x="119" y="28"/>
                  </a:lnTo>
                  <a:lnTo>
                    <a:pt x="117" y="32"/>
                  </a:lnTo>
                  <a:lnTo>
                    <a:pt x="116" y="36"/>
                  </a:lnTo>
                  <a:lnTo>
                    <a:pt x="114" y="39"/>
                  </a:lnTo>
                  <a:lnTo>
                    <a:pt x="113" y="42"/>
                  </a:lnTo>
                  <a:lnTo>
                    <a:pt x="117" y="49"/>
                  </a:lnTo>
                  <a:lnTo>
                    <a:pt x="119" y="51"/>
                  </a:lnTo>
                  <a:lnTo>
                    <a:pt x="124" y="53"/>
                  </a:lnTo>
                  <a:lnTo>
                    <a:pt x="140" y="53"/>
                  </a:lnTo>
                  <a:lnTo>
                    <a:pt x="151" y="52"/>
                  </a:lnTo>
                  <a:lnTo>
                    <a:pt x="161" y="51"/>
                  </a:lnTo>
                  <a:lnTo>
                    <a:pt x="168" y="50"/>
                  </a:lnTo>
                  <a:lnTo>
                    <a:pt x="177" y="48"/>
                  </a:lnTo>
                  <a:lnTo>
                    <a:pt x="189" y="42"/>
                  </a:lnTo>
                  <a:lnTo>
                    <a:pt x="191" y="40"/>
                  </a:lnTo>
                  <a:lnTo>
                    <a:pt x="195" y="39"/>
                  </a:lnTo>
                  <a:lnTo>
                    <a:pt x="196" y="37"/>
                  </a:lnTo>
                  <a:lnTo>
                    <a:pt x="206" y="53"/>
                  </a:lnTo>
                  <a:lnTo>
                    <a:pt x="211" y="64"/>
                  </a:lnTo>
                  <a:lnTo>
                    <a:pt x="212" y="73"/>
                  </a:lnTo>
                  <a:lnTo>
                    <a:pt x="212" y="80"/>
                  </a:lnTo>
                  <a:lnTo>
                    <a:pt x="211" y="85"/>
                  </a:lnTo>
                  <a:lnTo>
                    <a:pt x="208" y="90"/>
                  </a:lnTo>
                  <a:lnTo>
                    <a:pt x="204" y="97"/>
                  </a:lnTo>
                  <a:lnTo>
                    <a:pt x="201" y="99"/>
                  </a:lnTo>
                  <a:lnTo>
                    <a:pt x="195" y="101"/>
                  </a:lnTo>
                  <a:lnTo>
                    <a:pt x="191" y="101"/>
                  </a:lnTo>
                  <a:lnTo>
                    <a:pt x="188" y="100"/>
                  </a:lnTo>
                  <a:lnTo>
                    <a:pt x="184" y="98"/>
                  </a:lnTo>
                  <a:lnTo>
                    <a:pt x="182" y="97"/>
                  </a:lnTo>
                  <a:lnTo>
                    <a:pt x="179" y="96"/>
                  </a:lnTo>
                  <a:lnTo>
                    <a:pt x="176" y="95"/>
                  </a:lnTo>
                  <a:lnTo>
                    <a:pt x="165" y="95"/>
                  </a:lnTo>
                  <a:lnTo>
                    <a:pt x="161" y="96"/>
                  </a:lnTo>
                  <a:lnTo>
                    <a:pt x="157" y="100"/>
                  </a:lnTo>
                  <a:lnTo>
                    <a:pt x="156" y="103"/>
                  </a:lnTo>
                  <a:lnTo>
                    <a:pt x="153" y="105"/>
                  </a:lnTo>
                  <a:lnTo>
                    <a:pt x="152" y="107"/>
                  </a:lnTo>
                  <a:lnTo>
                    <a:pt x="152" y="117"/>
                  </a:lnTo>
                  <a:lnTo>
                    <a:pt x="154" y="122"/>
                  </a:lnTo>
                  <a:lnTo>
                    <a:pt x="157" y="123"/>
                  </a:lnTo>
                  <a:lnTo>
                    <a:pt x="160" y="124"/>
                  </a:lnTo>
                  <a:lnTo>
                    <a:pt x="162" y="126"/>
                  </a:lnTo>
                  <a:lnTo>
                    <a:pt x="166" y="126"/>
                  </a:lnTo>
                  <a:lnTo>
                    <a:pt x="170" y="124"/>
                  </a:lnTo>
                  <a:lnTo>
                    <a:pt x="174" y="124"/>
                  </a:lnTo>
                  <a:lnTo>
                    <a:pt x="179" y="123"/>
                  </a:lnTo>
                  <a:lnTo>
                    <a:pt x="184" y="122"/>
                  </a:lnTo>
                  <a:lnTo>
                    <a:pt x="189" y="121"/>
                  </a:lnTo>
                  <a:lnTo>
                    <a:pt x="193" y="121"/>
                  </a:lnTo>
                  <a:lnTo>
                    <a:pt x="200" y="123"/>
                  </a:lnTo>
                  <a:lnTo>
                    <a:pt x="203" y="126"/>
                  </a:lnTo>
                  <a:lnTo>
                    <a:pt x="204" y="128"/>
                  </a:lnTo>
                  <a:lnTo>
                    <a:pt x="206" y="135"/>
                  </a:lnTo>
                  <a:lnTo>
                    <a:pt x="206" y="139"/>
                  </a:lnTo>
                  <a:lnTo>
                    <a:pt x="205" y="144"/>
                  </a:lnTo>
                  <a:lnTo>
                    <a:pt x="204" y="150"/>
                  </a:lnTo>
                  <a:lnTo>
                    <a:pt x="201" y="156"/>
                  </a:lnTo>
                  <a:lnTo>
                    <a:pt x="199" y="162"/>
                  </a:lnTo>
                  <a:lnTo>
                    <a:pt x="198" y="167"/>
                  </a:lnTo>
                  <a:lnTo>
                    <a:pt x="197" y="170"/>
                  </a:lnTo>
                  <a:lnTo>
                    <a:pt x="193" y="177"/>
                  </a:lnTo>
                  <a:lnTo>
                    <a:pt x="179" y="177"/>
                  </a:lnTo>
                  <a:lnTo>
                    <a:pt x="167" y="179"/>
                  </a:lnTo>
                  <a:lnTo>
                    <a:pt x="162" y="182"/>
                  </a:lnTo>
                  <a:lnTo>
                    <a:pt x="154" y="184"/>
                  </a:lnTo>
                  <a:lnTo>
                    <a:pt x="144" y="187"/>
                  </a:lnTo>
                  <a:lnTo>
                    <a:pt x="135" y="191"/>
                  </a:lnTo>
                  <a:lnTo>
                    <a:pt x="128" y="193"/>
                  </a:lnTo>
                  <a:lnTo>
                    <a:pt x="125" y="195"/>
                  </a:lnTo>
                  <a:lnTo>
                    <a:pt x="122" y="196"/>
                  </a:lnTo>
                  <a:lnTo>
                    <a:pt x="121" y="199"/>
                  </a:lnTo>
                  <a:lnTo>
                    <a:pt x="121" y="207"/>
                  </a:lnTo>
                  <a:lnTo>
                    <a:pt x="122" y="210"/>
                  </a:lnTo>
                  <a:lnTo>
                    <a:pt x="124" y="212"/>
                  </a:lnTo>
                  <a:lnTo>
                    <a:pt x="124" y="216"/>
                  </a:lnTo>
                  <a:lnTo>
                    <a:pt x="125" y="220"/>
                  </a:lnTo>
                  <a:lnTo>
                    <a:pt x="125" y="225"/>
                  </a:lnTo>
                  <a:lnTo>
                    <a:pt x="122" y="230"/>
                  </a:lnTo>
                  <a:lnTo>
                    <a:pt x="121" y="233"/>
                  </a:lnTo>
                  <a:lnTo>
                    <a:pt x="119" y="235"/>
                  </a:lnTo>
                  <a:lnTo>
                    <a:pt x="116" y="236"/>
                  </a:lnTo>
                  <a:lnTo>
                    <a:pt x="113" y="238"/>
                  </a:lnTo>
                  <a:lnTo>
                    <a:pt x="105" y="238"/>
                  </a:lnTo>
                  <a:lnTo>
                    <a:pt x="102" y="236"/>
                  </a:lnTo>
                  <a:lnTo>
                    <a:pt x="97" y="234"/>
                  </a:lnTo>
                  <a:lnTo>
                    <a:pt x="85" y="222"/>
                  </a:lnTo>
                  <a:lnTo>
                    <a:pt x="82" y="215"/>
                  </a:lnTo>
                  <a:lnTo>
                    <a:pt x="82" y="211"/>
                  </a:lnTo>
                  <a:lnTo>
                    <a:pt x="83" y="208"/>
                  </a:lnTo>
                  <a:lnTo>
                    <a:pt x="83" y="206"/>
                  </a:lnTo>
                  <a:lnTo>
                    <a:pt x="82" y="202"/>
                  </a:lnTo>
                  <a:lnTo>
                    <a:pt x="82" y="198"/>
                  </a:lnTo>
                  <a:lnTo>
                    <a:pt x="81" y="194"/>
                  </a:lnTo>
                  <a:lnTo>
                    <a:pt x="79" y="190"/>
                  </a:lnTo>
                  <a:lnTo>
                    <a:pt x="78" y="186"/>
                  </a:lnTo>
                  <a:lnTo>
                    <a:pt x="74" y="185"/>
                  </a:lnTo>
                  <a:lnTo>
                    <a:pt x="66" y="186"/>
                  </a:lnTo>
                  <a:lnTo>
                    <a:pt x="58" y="188"/>
                  </a:lnTo>
                  <a:lnTo>
                    <a:pt x="50" y="192"/>
                  </a:lnTo>
                  <a:lnTo>
                    <a:pt x="45" y="194"/>
                  </a:lnTo>
                  <a:lnTo>
                    <a:pt x="40" y="198"/>
                  </a:lnTo>
                  <a:lnTo>
                    <a:pt x="34" y="200"/>
                  </a:lnTo>
                  <a:lnTo>
                    <a:pt x="28" y="203"/>
                  </a:lnTo>
                  <a:lnTo>
                    <a:pt x="25" y="204"/>
                  </a:lnTo>
                  <a:lnTo>
                    <a:pt x="20" y="207"/>
                  </a:lnTo>
                  <a:lnTo>
                    <a:pt x="17" y="209"/>
                  </a:lnTo>
                  <a:lnTo>
                    <a:pt x="16" y="207"/>
                  </a:lnTo>
                  <a:lnTo>
                    <a:pt x="16" y="201"/>
                  </a:lnTo>
                  <a:lnTo>
                    <a:pt x="15" y="199"/>
                  </a:lnTo>
                  <a:lnTo>
                    <a:pt x="11" y="190"/>
                  </a:lnTo>
                  <a:lnTo>
                    <a:pt x="9" y="180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43"/>
                  </a:lnTo>
                  <a:lnTo>
                    <a:pt x="1" y="140"/>
                  </a:lnTo>
                  <a:lnTo>
                    <a:pt x="7" y="135"/>
                  </a:lnTo>
                  <a:lnTo>
                    <a:pt x="10" y="134"/>
                  </a:lnTo>
                  <a:lnTo>
                    <a:pt x="14" y="134"/>
                  </a:lnTo>
                  <a:lnTo>
                    <a:pt x="18" y="136"/>
                  </a:lnTo>
                  <a:lnTo>
                    <a:pt x="24" y="140"/>
                  </a:lnTo>
                  <a:lnTo>
                    <a:pt x="27" y="143"/>
                  </a:lnTo>
                  <a:lnTo>
                    <a:pt x="30" y="144"/>
                  </a:lnTo>
                  <a:lnTo>
                    <a:pt x="36" y="146"/>
                  </a:lnTo>
                  <a:lnTo>
                    <a:pt x="48" y="144"/>
                  </a:lnTo>
                  <a:lnTo>
                    <a:pt x="50" y="142"/>
                  </a:lnTo>
                  <a:lnTo>
                    <a:pt x="53" y="140"/>
                  </a:lnTo>
                  <a:lnTo>
                    <a:pt x="55" y="138"/>
                  </a:lnTo>
                  <a:lnTo>
                    <a:pt x="57" y="135"/>
                  </a:lnTo>
                  <a:lnTo>
                    <a:pt x="61" y="131"/>
                  </a:lnTo>
                  <a:lnTo>
                    <a:pt x="65" y="122"/>
                  </a:lnTo>
                  <a:lnTo>
                    <a:pt x="66" y="117"/>
                  </a:lnTo>
                  <a:lnTo>
                    <a:pt x="67" y="114"/>
                  </a:lnTo>
                  <a:lnTo>
                    <a:pt x="67" y="108"/>
                  </a:lnTo>
                  <a:lnTo>
                    <a:pt x="66" y="106"/>
                  </a:lnTo>
                  <a:lnTo>
                    <a:pt x="65" y="105"/>
                  </a:lnTo>
                  <a:lnTo>
                    <a:pt x="64" y="103"/>
                  </a:lnTo>
                  <a:lnTo>
                    <a:pt x="57" y="99"/>
                  </a:lnTo>
                  <a:lnTo>
                    <a:pt x="54" y="99"/>
                  </a:lnTo>
                  <a:lnTo>
                    <a:pt x="50" y="98"/>
                  </a:lnTo>
                  <a:lnTo>
                    <a:pt x="40" y="98"/>
                  </a:lnTo>
                  <a:lnTo>
                    <a:pt x="33" y="99"/>
                  </a:lnTo>
                  <a:lnTo>
                    <a:pt x="28" y="100"/>
                  </a:lnTo>
                  <a:lnTo>
                    <a:pt x="17" y="100"/>
                  </a:lnTo>
                  <a:lnTo>
                    <a:pt x="10" y="98"/>
                  </a:lnTo>
                  <a:lnTo>
                    <a:pt x="8" y="96"/>
                  </a:lnTo>
                  <a:lnTo>
                    <a:pt x="6" y="92"/>
                  </a:lnTo>
                  <a:lnTo>
                    <a:pt x="4" y="89"/>
                  </a:lnTo>
                  <a:lnTo>
                    <a:pt x="3" y="84"/>
                  </a:lnTo>
                  <a:lnTo>
                    <a:pt x="2" y="75"/>
                  </a:lnTo>
                  <a:lnTo>
                    <a:pt x="1" y="64"/>
                  </a:lnTo>
                  <a:lnTo>
                    <a:pt x="1" y="51"/>
                  </a:lnTo>
                  <a:lnTo>
                    <a:pt x="2" y="41"/>
                  </a:lnTo>
                  <a:lnTo>
                    <a:pt x="3" y="35"/>
                  </a:lnTo>
                  <a:lnTo>
                    <a:pt x="6" y="29"/>
                  </a:lnTo>
                  <a:lnTo>
                    <a:pt x="7" y="25"/>
                  </a:lnTo>
                  <a:lnTo>
                    <a:pt x="11" y="16"/>
                  </a:lnTo>
                  <a:lnTo>
                    <a:pt x="19" y="19"/>
                  </a:lnTo>
                  <a:lnTo>
                    <a:pt x="26" y="21"/>
                  </a:lnTo>
                  <a:lnTo>
                    <a:pt x="30" y="24"/>
                  </a:lnTo>
                  <a:lnTo>
                    <a:pt x="35" y="27"/>
                  </a:lnTo>
                  <a:lnTo>
                    <a:pt x="59" y="41"/>
                  </a:lnTo>
                  <a:lnTo>
                    <a:pt x="65" y="43"/>
                  </a:lnTo>
                  <a:lnTo>
                    <a:pt x="69" y="44"/>
                  </a:lnTo>
                  <a:lnTo>
                    <a:pt x="72" y="43"/>
                  </a:lnTo>
                  <a:lnTo>
                    <a:pt x="74" y="41"/>
                  </a:lnTo>
                  <a:lnTo>
                    <a:pt x="75" y="39"/>
                  </a:lnTo>
                  <a:lnTo>
                    <a:pt x="75" y="32"/>
                  </a:lnTo>
                  <a:lnTo>
                    <a:pt x="73" y="27"/>
                  </a:lnTo>
                  <a:lnTo>
                    <a:pt x="71" y="20"/>
                  </a:lnTo>
                  <a:lnTo>
                    <a:pt x="70" y="18"/>
                  </a:lnTo>
                  <a:lnTo>
                    <a:pt x="70" y="11"/>
                  </a:lnTo>
                  <a:lnTo>
                    <a:pt x="71" y="8"/>
                  </a:lnTo>
                  <a:lnTo>
                    <a:pt x="75" y="3"/>
                  </a:lnTo>
                  <a:lnTo>
                    <a:pt x="79" y="1"/>
                  </a:lnTo>
                  <a:lnTo>
                    <a:pt x="8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822832" y="6305070"/>
              <a:ext cx="462409" cy="360210"/>
            </a:xfrm>
            <a:custGeom>
              <a:avLst/>
              <a:gdLst/>
              <a:ahLst/>
              <a:cxnLst>
                <a:cxn ang="0">
                  <a:pos x="170" y="2"/>
                </a:cxn>
                <a:cxn ang="0">
                  <a:pos x="205" y="10"/>
                </a:cxn>
                <a:cxn ang="0">
                  <a:pos x="204" y="32"/>
                </a:cxn>
                <a:cxn ang="0">
                  <a:pos x="199" y="72"/>
                </a:cxn>
                <a:cxn ang="0">
                  <a:pos x="205" y="86"/>
                </a:cxn>
                <a:cxn ang="0">
                  <a:pos x="219" y="89"/>
                </a:cxn>
                <a:cxn ang="0">
                  <a:pos x="248" y="83"/>
                </a:cxn>
                <a:cxn ang="0">
                  <a:pos x="262" y="84"/>
                </a:cxn>
                <a:cxn ang="0">
                  <a:pos x="272" y="91"/>
                </a:cxn>
                <a:cxn ang="0">
                  <a:pos x="276" y="108"/>
                </a:cxn>
                <a:cxn ang="0">
                  <a:pos x="271" y="120"/>
                </a:cxn>
                <a:cxn ang="0">
                  <a:pos x="256" y="129"/>
                </a:cxn>
                <a:cxn ang="0">
                  <a:pos x="245" y="127"/>
                </a:cxn>
                <a:cxn ang="0">
                  <a:pos x="222" y="115"/>
                </a:cxn>
                <a:cxn ang="0">
                  <a:pos x="205" y="128"/>
                </a:cxn>
                <a:cxn ang="0">
                  <a:pos x="203" y="153"/>
                </a:cxn>
                <a:cxn ang="0">
                  <a:pos x="203" y="207"/>
                </a:cxn>
                <a:cxn ang="0">
                  <a:pos x="166" y="215"/>
                </a:cxn>
                <a:cxn ang="0">
                  <a:pos x="148" y="210"/>
                </a:cxn>
                <a:cxn ang="0">
                  <a:pos x="138" y="191"/>
                </a:cxn>
                <a:cxn ang="0">
                  <a:pos x="138" y="161"/>
                </a:cxn>
                <a:cxn ang="0">
                  <a:pos x="133" y="148"/>
                </a:cxn>
                <a:cxn ang="0">
                  <a:pos x="114" y="147"/>
                </a:cxn>
                <a:cxn ang="0">
                  <a:pos x="99" y="154"/>
                </a:cxn>
                <a:cxn ang="0">
                  <a:pos x="96" y="168"/>
                </a:cxn>
                <a:cxn ang="0">
                  <a:pos x="103" y="187"/>
                </a:cxn>
                <a:cxn ang="0">
                  <a:pos x="106" y="201"/>
                </a:cxn>
                <a:cxn ang="0">
                  <a:pos x="79" y="211"/>
                </a:cxn>
                <a:cxn ang="0">
                  <a:pos x="51" y="201"/>
                </a:cxn>
                <a:cxn ang="0">
                  <a:pos x="55" y="143"/>
                </a:cxn>
                <a:cxn ang="0">
                  <a:pos x="51" y="129"/>
                </a:cxn>
                <a:cxn ang="0">
                  <a:pos x="47" y="124"/>
                </a:cxn>
                <a:cxn ang="0">
                  <a:pos x="26" y="129"/>
                </a:cxn>
                <a:cxn ang="0">
                  <a:pos x="9" y="123"/>
                </a:cxn>
                <a:cxn ang="0">
                  <a:pos x="2" y="115"/>
                </a:cxn>
                <a:cxn ang="0">
                  <a:pos x="3" y="99"/>
                </a:cxn>
                <a:cxn ang="0">
                  <a:pos x="14" y="88"/>
                </a:cxn>
                <a:cxn ang="0">
                  <a:pos x="27" y="84"/>
                </a:cxn>
                <a:cxn ang="0">
                  <a:pos x="44" y="90"/>
                </a:cxn>
                <a:cxn ang="0">
                  <a:pos x="55" y="90"/>
                </a:cxn>
                <a:cxn ang="0">
                  <a:pos x="58" y="84"/>
                </a:cxn>
                <a:cxn ang="0">
                  <a:pos x="58" y="73"/>
                </a:cxn>
                <a:cxn ang="0">
                  <a:pos x="51" y="49"/>
                </a:cxn>
                <a:cxn ang="0">
                  <a:pos x="44" y="26"/>
                </a:cxn>
                <a:cxn ang="0">
                  <a:pos x="66" y="12"/>
                </a:cxn>
                <a:cxn ang="0">
                  <a:pos x="89" y="8"/>
                </a:cxn>
                <a:cxn ang="0">
                  <a:pos x="109" y="9"/>
                </a:cxn>
                <a:cxn ang="0">
                  <a:pos x="110" y="23"/>
                </a:cxn>
                <a:cxn ang="0">
                  <a:pos x="105" y="44"/>
                </a:cxn>
                <a:cxn ang="0">
                  <a:pos x="110" y="57"/>
                </a:cxn>
                <a:cxn ang="0">
                  <a:pos x="133" y="60"/>
                </a:cxn>
                <a:cxn ang="0">
                  <a:pos x="144" y="58"/>
                </a:cxn>
                <a:cxn ang="0">
                  <a:pos x="151" y="50"/>
                </a:cxn>
                <a:cxn ang="0">
                  <a:pos x="148" y="35"/>
                </a:cxn>
                <a:cxn ang="0">
                  <a:pos x="142" y="19"/>
                </a:cxn>
                <a:cxn ang="0">
                  <a:pos x="144" y="6"/>
                </a:cxn>
                <a:cxn ang="0">
                  <a:pos x="152" y="0"/>
                </a:cxn>
              </a:cxnLst>
              <a:rect l="0" t="0" r="r" b="b"/>
              <a:pathLst>
                <a:path w="276" h="215">
                  <a:moveTo>
                    <a:pt x="152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81" y="4"/>
                  </a:lnTo>
                  <a:lnTo>
                    <a:pt x="192" y="8"/>
                  </a:lnTo>
                  <a:lnTo>
                    <a:pt x="205" y="10"/>
                  </a:lnTo>
                  <a:lnTo>
                    <a:pt x="209" y="10"/>
                  </a:lnTo>
                  <a:lnTo>
                    <a:pt x="207" y="19"/>
                  </a:lnTo>
                  <a:lnTo>
                    <a:pt x="204" y="32"/>
                  </a:lnTo>
                  <a:lnTo>
                    <a:pt x="201" y="43"/>
                  </a:lnTo>
                  <a:lnTo>
                    <a:pt x="199" y="56"/>
                  </a:lnTo>
                  <a:lnTo>
                    <a:pt x="199" y="72"/>
                  </a:lnTo>
                  <a:lnTo>
                    <a:pt x="201" y="81"/>
                  </a:lnTo>
                  <a:lnTo>
                    <a:pt x="204" y="83"/>
                  </a:lnTo>
                  <a:lnTo>
                    <a:pt x="205" y="86"/>
                  </a:lnTo>
                  <a:lnTo>
                    <a:pt x="207" y="87"/>
                  </a:lnTo>
                  <a:lnTo>
                    <a:pt x="214" y="89"/>
                  </a:lnTo>
                  <a:lnTo>
                    <a:pt x="219" y="89"/>
                  </a:lnTo>
                  <a:lnTo>
                    <a:pt x="224" y="88"/>
                  </a:lnTo>
                  <a:lnTo>
                    <a:pt x="243" y="84"/>
                  </a:lnTo>
                  <a:lnTo>
                    <a:pt x="248" y="83"/>
                  </a:lnTo>
                  <a:lnTo>
                    <a:pt x="254" y="83"/>
                  </a:lnTo>
                  <a:lnTo>
                    <a:pt x="259" y="84"/>
                  </a:lnTo>
                  <a:lnTo>
                    <a:pt x="262" y="84"/>
                  </a:lnTo>
                  <a:lnTo>
                    <a:pt x="269" y="87"/>
                  </a:lnTo>
                  <a:lnTo>
                    <a:pt x="271" y="89"/>
                  </a:lnTo>
                  <a:lnTo>
                    <a:pt x="272" y="91"/>
                  </a:lnTo>
                  <a:lnTo>
                    <a:pt x="275" y="95"/>
                  </a:lnTo>
                  <a:lnTo>
                    <a:pt x="276" y="99"/>
                  </a:lnTo>
                  <a:lnTo>
                    <a:pt x="276" y="108"/>
                  </a:lnTo>
                  <a:lnTo>
                    <a:pt x="275" y="113"/>
                  </a:lnTo>
                  <a:lnTo>
                    <a:pt x="272" y="116"/>
                  </a:lnTo>
                  <a:lnTo>
                    <a:pt x="271" y="120"/>
                  </a:lnTo>
                  <a:lnTo>
                    <a:pt x="264" y="127"/>
                  </a:lnTo>
                  <a:lnTo>
                    <a:pt x="260" y="128"/>
                  </a:lnTo>
                  <a:lnTo>
                    <a:pt x="256" y="129"/>
                  </a:lnTo>
                  <a:lnTo>
                    <a:pt x="253" y="129"/>
                  </a:lnTo>
                  <a:lnTo>
                    <a:pt x="249" y="128"/>
                  </a:lnTo>
                  <a:lnTo>
                    <a:pt x="245" y="127"/>
                  </a:lnTo>
                  <a:lnTo>
                    <a:pt x="238" y="124"/>
                  </a:lnTo>
                  <a:lnTo>
                    <a:pt x="231" y="120"/>
                  </a:lnTo>
                  <a:lnTo>
                    <a:pt x="222" y="115"/>
                  </a:lnTo>
                  <a:lnTo>
                    <a:pt x="219" y="115"/>
                  </a:lnTo>
                  <a:lnTo>
                    <a:pt x="212" y="118"/>
                  </a:lnTo>
                  <a:lnTo>
                    <a:pt x="205" y="128"/>
                  </a:lnTo>
                  <a:lnTo>
                    <a:pt x="204" y="134"/>
                  </a:lnTo>
                  <a:lnTo>
                    <a:pt x="203" y="143"/>
                  </a:lnTo>
                  <a:lnTo>
                    <a:pt x="203" y="153"/>
                  </a:lnTo>
                  <a:lnTo>
                    <a:pt x="209" y="194"/>
                  </a:lnTo>
                  <a:lnTo>
                    <a:pt x="212" y="203"/>
                  </a:lnTo>
                  <a:lnTo>
                    <a:pt x="203" y="207"/>
                  </a:lnTo>
                  <a:lnTo>
                    <a:pt x="191" y="209"/>
                  </a:lnTo>
                  <a:lnTo>
                    <a:pt x="180" y="212"/>
                  </a:lnTo>
                  <a:lnTo>
                    <a:pt x="166" y="215"/>
                  </a:lnTo>
                  <a:lnTo>
                    <a:pt x="156" y="214"/>
                  </a:lnTo>
                  <a:lnTo>
                    <a:pt x="151" y="212"/>
                  </a:lnTo>
                  <a:lnTo>
                    <a:pt x="148" y="210"/>
                  </a:lnTo>
                  <a:lnTo>
                    <a:pt x="143" y="206"/>
                  </a:lnTo>
                  <a:lnTo>
                    <a:pt x="138" y="196"/>
                  </a:lnTo>
                  <a:lnTo>
                    <a:pt x="138" y="191"/>
                  </a:lnTo>
                  <a:lnTo>
                    <a:pt x="137" y="182"/>
                  </a:lnTo>
                  <a:lnTo>
                    <a:pt x="138" y="172"/>
                  </a:lnTo>
                  <a:lnTo>
                    <a:pt x="138" y="161"/>
                  </a:lnTo>
                  <a:lnTo>
                    <a:pt x="137" y="156"/>
                  </a:lnTo>
                  <a:lnTo>
                    <a:pt x="135" y="152"/>
                  </a:lnTo>
                  <a:lnTo>
                    <a:pt x="133" y="148"/>
                  </a:lnTo>
                  <a:lnTo>
                    <a:pt x="128" y="146"/>
                  </a:lnTo>
                  <a:lnTo>
                    <a:pt x="119" y="146"/>
                  </a:lnTo>
                  <a:lnTo>
                    <a:pt x="114" y="147"/>
                  </a:lnTo>
                  <a:lnTo>
                    <a:pt x="109" y="150"/>
                  </a:lnTo>
                  <a:lnTo>
                    <a:pt x="104" y="151"/>
                  </a:lnTo>
                  <a:lnTo>
                    <a:pt x="99" y="154"/>
                  </a:lnTo>
                  <a:lnTo>
                    <a:pt x="97" y="158"/>
                  </a:lnTo>
                  <a:lnTo>
                    <a:pt x="96" y="160"/>
                  </a:lnTo>
                  <a:lnTo>
                    <a:pt x="96" y="168"/>
                  </a:lnTo>
                  <a:lnTo>
                    <a:pt x="97" y="171"/>
                  </a:lnTo>
                  <a:lnTo>
                    <a:pt x="98" y="176"/>
                  </a:lnTo>
                  <a:lnTo>
                    <a:pt x="103" y="187"/>
                  </a:lnTo>
                  <a:lnTo>
                    <a:pt x="105" y="196"/>
                  </a:lnTo>
                  <a:lnTo>
                    <a:pt x="106" y="199"/>
                  </a:lnTo>
                  <a:lnTo>
                    <a:pt x="106" y="201"/>
                  </a:lnTo>
                  <a:lnTo>
                    <a:pt x="103" y="208"/>
                  </a:lnTo>
                  <a:lnTo>
                    <a:pt x="93" y="211"/>
                  </a:lnTo>
                  <a:lnTo>
                    <a:pt x="79" y="211"/>
                  </a:lnTo>
                  <a:lnTo>
                    <a:pt x="57" y="210"/>
                  </a:lnTo>
                  <a:lnTo>
                    <a:pt x="49" y="210"/>
                  </a:lnTo>
                  <a:lnTo>
                    <a:pt x="51" y="201"/>
                  </a:lnTo>
                  <a:lnTo>
                    <a:pt x="54" y="191"/>
                  </a:lnTo>
                  <a:lnTo>
                    <a:pt x="55" y="169"/>
                  </a:lnTo>
                  <a:lnTo>
                    <a:pt x="55" y="143"/>
                  </a:lnTo>
                  <a:lnTo>
                    <a:pt x="54" y="138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48" y="126"/>
                  </a:lnTo>
                  <a:lnTo>
                    <a:pt x="47" y="124"/>
                  </a:lnTo>
                  <a:lnTo>
                    <a:pt x="40" y="124"/>
                  </a:lnTo>
                  <a:lnTo>
                    <a:pt x="35" y="127"/>
                  </a:lnTo>
                  <a:lnTo>
                    <a:pt x="26" y="129"/>
                  </a:lnTo>
                  <a:lnTo>
                    <a:pt x="22" y="129"/>
                  </a:lnTo>
                  <a:lnTo>
                    <a:pt x="11" y="126"/>
                  </a:lnTo>
                  <a:lnTo>
                    <a:pt x="9" y="123"/>
                  </a:lnTo>
                  <a:lnTo>
                    <a:pt x="6" y="121"/>
                  </a:lnTo>
                  <a:lnTo>
                    <a:pt x="3" y="118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3" y="99"/>
                  </a:lnTo>
                  <a:lnTo>
                    <a:pt x="6" y="96"/>
                  </a:lnTo>
                  <a:lnTo>
                    <a:pt x="9" y="91"/>
                  </a:lnTo>
                  <a:lnTo>
                    <a:pt x="14" y="88"/>
                  </a:lnTo>
                  <a:lnTo>
                    <a:pt x="16" y="86"/>
                  </a:lnTo>
                  <a:lnTo>
                    <a:pt x="23" y="83"/>
                  </a:lnTo>
                  <a:lnTo>
                    <a:pt x="27" y="84"/>
                  </a:lnTo>
                  <a:lnTo>
                    <a:pt x="33" y="86"/>
                  </a:lnTo>
                  <a:lnTo>
                    <a:pt x="38" y="88"/>
                  </a:lnTo>
                  <a:lnTo>
                    <a:pt x="44" y="90"/>
                  </a:lnTo>
                  <a:lnTo>
                    <a:pt x="49" y="91"/>
                  </a:lnTo>
                  <a:lnTo>
                    <a:pt x="54" y="91"/>
                  </a:lnTo>
                  <a:lnTo>
                    <a:pt x="55" y="90"/>
                  </a:lnTo>
                  <a:lnTo>
                    <a:pt x="57" y="89"/>
                  </a:lnTo>
                  <a:lnTo>
                    <a:pt x="58" y="87"/>
                  </a:lnTo>
                  <a:lnTo>
                    <a:pt x="58" y="84"/>
                  </a:lnTo>
                  <a:lnTo>
                    <a:pt x="59" y="81"/>
                  </a:lnTo>
                  <a:lnTo>
                    <a:pt x="59" y="78"/>
                  </a:lnTo>
                  <a:lnTo>
                    <a:pt x="58" y="73"/>
                  </a:lnTo>
                  <a:lnTo>
                    <a:pt x="57" y="67"/>
                  </a:lnTo>
                  <a:lnTo>
                    <a:pt x="55" y="58"/>
                  </a:lnTo>
                  <a:lnTo>
                    <a:pt x="51" y="49"/>
                  </a:lnTo>
                  <a:lnTo>
                    <a:pt x="50" y="43"/>
                  </a:lnTo>
                  <a:lnTo>
                    <a:pt x="47" y="35"/>
                  </a:lnTo>
                  <a:lnTo>
                    <a:pt x="44" y="26"/>
                  </a:lnTo>
                  <a:lnTo>
                    <a:pt x="43" y="18"/>
                  </a:lnTo>
                  <a:lnTo>
                    <a:pt x="46" y="17"/>
                  </a:lnTo>
                  <a:lnTo>
                    <a:pt x="66" y="12"/>
                  </a:lnTo>
                  <a:lnTo>
                    <a:pt x="75" y="10"/>
                  </a:lnTo>
                  <a:lnTo>
                    <a:pt x="83" y="9"/>
                  </a:lnTo>
                  <a:lnTo>
                    <a:pt x="89" y="8"/>
                  </a:lnTo>
                  <a:lnTo>
                    <a:pt x="94" y="7"/>
                  </a:lnTo>
                  <a:lnTo>
                    <a:pt x="104" y="7"/>
                  </a:lnTo>
                  <a:lnTo>
                    <a:pt x="109" y="9"/>
                  </a:lnTo>
                  <a:lnTo>
                    <a:pt x="111" y="14"/>
                  </a:lnTo>
                  <a:lnTo>
                    <a:pt x="111" y="18"/>
                  </a:lnTo>
                  <a:lnTo>
                    <a:pt x="110" y="23"/>
                  </a:lnTo>
                  <a:lnTo>
                    <a:pt x="109" y="30"/>
                  </a:lnTo>
                  <a:lnTo>
                    <a:pt x="107" y="35"/>
                  </a:lnTo>
                  <a:lnTo>
                    <a:pt x="105" y="44"/>
                  </a:lnTo>
                  <a:lnTo>
                    <a:pt x="105" y="48"/>
                  </a:lnTo>
                  <a:lnTo>
                    <a:pt x="107" y="55"/>
                  </a:lnTo>
                  <a:lnTo>
                    <a:pt x="110" y="57"/>
                  </a:lnTo>
                  <a:lnTo>
                    <a:pt x="117" y="59"/>
                  </a:lnTo>
                  <a:lnTo>
                    <a:pt x="121" y="60"/>
                  </a:lnTo>
                  <a:lnTo>
                    <a:pt x="133" y="60"/>
                  </a:lnTo>
                  <a:lnTo>
                    <a:pt x="137" y="59"/>
                  </a:lnTo>
                  <a:lnTo>
                    <a:pt x="141" y="59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0" y="54"/>
                  </a:lnTo>
                  <a:lnTo>
                    <a:pt x="151" y="50"/>
                  </a:lnTo>
                  <a:lnTo>
                    <a:pt x="151" y="46"/>
                  </a:lnTo>
                  <a:lnTo>
                    <a:pt x="150" y="40"/>
                  </a:lnTo>
                  <a:lnTo>
                    <a:pt x="148" y="35"/>
                  </a:lnTo>
                  <a:lnTo>
                    <a:pt x="145" y="30"/>
                  </a:lnTo>
                  <a:lnTo>
                    <a:pt x="143" y="25"/>
                  </a:lnTo>
                  <a:lnTo>
                    <a:pt x="142" y="19"/>
                  </a:lnTo>
                  <a:lnTo>
                    <a:pt x="142" y="14"/>
                  </a:lnTo>
                  <a:lnTo>
                    <a:pt x="143" y="8"/>
                  </a:lnTo>
                  <a:lnTo>
                    <a:pt x="144" y="6"/>
                  </a:lnTo>
                  <a:lnTo>
                    <a:pt x="146" y="4"/>
                  </a:lnTo>
                  <a:lnTo>
                    <a:pt x="148" y="2"/>
                  </a:lnTo>
                  <a:lnTo>
                    <a:pt x="15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779481" y="6346956"/>
              <a:ext cx="392041" cy="340105"/>
            </a:xfrm>
            <a:custGeom>
              <a:avLst/>
              <a:gdLst/>
              <a:ahLst/>
              <a:cxnLst>
                <a:cxn ang="0">
                  <a:pos x="117" y="5"/>
                </a:cxn>
                <a:cxn ang="0">
                  <a:pos x="121" y="34"/>
                </a:cxn>
                <a:cxn ang="0">
                  <a:pos x="124" y="55"/>
                </a:cxn>
                <a:cxn ang="0">
                  <a:pos x="130" y="61"/>
                </a:cxn>
                <a:cxn ang="0">
                  <a:pos x="153" y="62"/>
                </a:cxn>
                <a:cxn ang="0">
                  <a:pos x="165" y="55"/>
                </a:cxn>
                <a:cxn ang="0">
                  <a:pos x="166" y="39"/>
                </a:cxn>
                <a:cxn ang="0">
                  <a:pos x="163" y="30"/>
                </a:cxn>
                <a:cxn ang="0">
                  <a:pos x="158" y="11"/>
                </a:cxn>
                <a:cxn ang="0">
                  <a:pos x="166" y="0"/>
                </a:cxn>
                <a:cxn ang="0">
                  <a:pos x="198" y="6"/>
                </a:cxn>
                <a:cxn ang="0">
                  <a:pos x="218" y="11"/>
                </a:cxn>
                <a:cxn ang="0">
                  <a:pos x="234" y="16"/>
                </a:cxn>
                <a:cxn ang="0">
                  <a:pos x="231" y="195"/>
                </a:cxn>
                <a:cxn ang="0">
                  <a:pos x="224" y="198"/>
                </a:cxn>
                <a:cxn ang="0">
                  <a:pos x="200" y="202"/>
                </a:cxn>
                <a:cxn ang="0">
                  <a:pos x="171" y="202"/>
                </a:cxn>
                <a:cxn ang="0">
                  <a:pos x="160" y="199"/>
                </a:cxn>
                <a:cxn ang="0">
                  <a:pos x="155" y="194"/>
                </a:cxn>
                <a:cxn ang="0">
                  <a:pos x="155" y="181"/>
                </a:cxn>
                <a:cxn ang="0">
                  <a:pos x="158" y="161"/>
                </a:cxn>
                <a:cxn ang="0">
                  <a:pos x="154" y="142"/>
                </a:cxn>
                <a:cxn ang="0">
                  <a:pos x="142" y="137"/>
                </a:cxn>
                <a:cxn ang="0">
                  <a:pos x="124" y="139"/>
                </a:cxn>
                <a:cxn ang="0">
                  <a:pos x="115" y="151"/>
                </a:cxn>
                <a:cxn ang="0">
                  <a:pos x="115" y="171"/>
                </a:cxn>
                <a:cxn ang="0">
                  <a:pos x="121" y="184"/>
                </a:cxn>
                <a:cxn ang="0">
                  <a:pos x="119" y="199"/>
                </a:cxn>
                <a:cxn ang="0">
                  <a:pos x="87" y="202"/>
                </a:cxn>
                <a:cxn ang="0">
                  <a:pos x="47" y="194"/>
                </a:cxn>
                <a:cxn ang="0">
                  <a:pos x="52" y="181"/>
                </a:cxn>
                <a:cxn ang="0">
                  <a:pos x="54" y="158"/>
                </a:cxn>
                <a:cxn ang="0">
                  <a:pos x="53" y="138"/>
                </a:cxn>
                <a:cxn ang="0">
                  <a:pos x="50" y="129"/>
                </a:cxn>
                <a:cxn ang="0">
                  <a:pos x="42" y="125"/>
                </a:cxn>
                <a:cxn ang="0">
                  <a:pos x="27" y="127"/>
                </a:cxn>
                <a:cxn ang="0">
                  <a:pos x="9" y="125"/>
                </a:cxn>
                <a:cxn ang="0">
                  <a:pos x="1" y="112"/>
                </a:cxn>
                <a:cxn ang="0">
                  <a:pos x="1" y="104"/>
                </a:cxn>
                <a:cxn ang="0">
                  <a:pos x="6" y="93"/>
                </a:cxn>
                <a:cxn ang="0">
                  <a:pos x="15" y="87"/>
                </a:cxn>
                <a:cxn ang="0">
                  <a:pos x="26" y="86"/>
                </a:cxn>
                <a:cxn ang="0">
                  <a:pos x="43" y="91"/>
                </a:cxn>
                <a:cxn ang="0">
                  <a:pos x="60" y="85"/>
                </a:cxn>
                <a:cxn ang="0">
                  <a:pos x="63" y="63"/>
                </a:cxn>
                <a:cxn ang="0">
                  <a:pos x="54" y="34"/>
                </a:cxn>
                <a:cxn ang="0">
                  <a:pos x="50" y="10"/>
                </a:cxn>
                <a:cxn ang="0">
                  <a:pos x="99" y="0"/>
                </a:cxn>
              </a:cxnLst>
              <a:rect l="0" t="0" r="r" b="b"/>
              <a:pathLst>
                <a:path w="234" h="203">
                  <a:moveTo>
                    <a:pt x="99" y="0"/>
                  </a:moveTo>
                  <a:lnTo>
                    <a:pt x="110" y="1"/>
                  </a:lnTo>
                  <a:lnTo>
                    <a:pt x="117" y="5"/>
                  </a:lnTo>
                  <a:lnTo>
                    <a:pt x="122" y="11"/>
                  </a:lnTo>
                  <a:lnTo>
                    <a:pt x="122" y="23"/>
                  </a:lnTo>
                  <a:lnTo>
                    <a:pt x="121" y="34"/>
                  </a:lnTo>
                  <a:lnTo>
                    <a:pt x="121" y="47"/>
                  </a:lnTo>
                  <a:lnTo>
                    <a:pt x="122" y="50"/>
                  </a:lnTo>
                  <a:lnTo>
                    <a:pt x="124" y="55"/>
                  </a:lnTo>
                  <a:lnTo>
                    <a:pt x="126" y="57"/>
                  </a:lnTo>
                  <a:lnTo>
                    <a:pt x="127" y="59"/>
                  </a:lnTo>
                  <a:lnTo>
                    <a:pt x="130" y="61"/>
                  </a:lnTo>
                  <a:lnTo>
                    <a:pt x="132" y="61"/>
                  </a:lnTo>
                  <a:lnTo>
                    <a:pt x="137" y="62"/>
                  </a:lnTo>
                  <a:lnTo>
                    <a:pt x="153" y="62"/>
                  </a:lnTo>
                  <a:lnTo>
                    <a:pt x="160" y="59"/>
                  </a:lnTo>
                  <a:lnTo>
                    <a:pt x="162" y="58"/>
                  </a:lnTo>
                  <a:lnTo>
                    <a:pt x="165" y="55"/>
                  </a:lnTo>
                  <a:lnTo>
                    <a:pt x="168" y="50"/>
                  </a:lnTo>
                  <a:lnTo>
                    <a:pt x="168" y="43"/>
                  </a:lnTo>
                  <a:lnTo>
                    <a:pt x="166" y="39"/>
                  </a:lnTo>
                  <a:lnTo>
                    <a:pt x="166" y="37"/>
                  </a:lnTo>
                  <a:lnTo>
                    <a:pt x="165" y="33"/>
                  </a:lnTo>
                  <a:lnTo>
                    <a:pt x="163" y="30"/>
                  </a:lnTo>
                  <a:lnTo>
                    <a:pt x="160" y="23"/>
                  </a:lnTo>
                  <a:lnTo>
                    <a:pt x="158" y="19"/>
                  </a:lnTo>
                  <a:lnTo>
                    <a:pt x="158" y="11"/>
                  </a:lnTo>
                  <a:lnTo>
                    <a:pt x="161" y="5"/>
                  </a:lnTo>
                  <a:lnTo>
                    <a:pt x="164" y="1"/>
                  </a:lnTo>
                  <a:lnTo>
                    <a:pt x="166" y="0"/>
                  </a:lnTo>
                  <a:lnTo>
                    <a:pt x="178" y="0"/>
                  </a:lnTo>
                  <a:lnTo>
                    <a:pt x="187" y="2"/>
                  </a:lnTo>
                  <a:lnTo>
                    <a:pt x="198" y="6"/>
                  </a:lnTo>
                  <a:lnTo>
                    <a:pt x="208" y="8"/>
                  </a:lnTo>
                  <a:lnTo>
                    <a:pt x="213" y="10"/>
                  </a:lnTo>
                  <a:lnTo>
                    <a:pt x="218" y="11"/>
                  </a:lnTo>
                  <a:lnTo>
                    <a:pt x="228" y="15"/>
                  </a:lnTo>
                  <a:lnTo>
                    <a:pt x="233" y="15"/>
                  </a:lnTo>
                  <a:lnTo>
                    <a:pt x="234" y="16"/>
                  </a:lnTo>
                  <a:lnTo>
                    <a:pt x="234" y="194"/>
                  </a:lnTo>
                  <a:lnTo>
                    <a:pt x="233" y="195"/>
                  </a:lnTo>
                  <a:lnTo>
                    <a:pt x="231" y="195"/>
                  </a:lnTo>
                  <a:lnTo>
                    <a:pt x="228" y="197"/>
                  </a:lnTo>
                  <a:lnTo>
                    <a:pt x="226" y="197"/>
                  </a:lnTo>
                  <a:lnTo>
                    <a:pt x="224" y="198"/>
                  </a:lnTo>
                  <a:lnTo>
                    <a:pt x="220" y="199"/>
                  </a:lnTo>
                  <a:lnTo>
                    <a:pt x="216" y="200"/>
                  </a:lnTo>
                  <a:lnTo>
                    <a:pt x="200" y="202"/>
                  </a:lnTo>
                  <a:lnTo>
                    <a:pt x="190" y="203"/>
                  </a:lnTo>
                  <a:lnTo>
                    <a:pt x="176" y="203"/>
                  </a:lnTo>
                  <a:lnTo>
                    <a:pt x="171" y="202"/>
                  </a:lnTo>
                  <a:lnTo>
                    <a:pt x="168" y="202"/>
                  </a:lnTo>
                  <a:lnTo>
                    <a:pt x="164" y="201"/>
                  </a:lnTo>
                  <a:lnTo>
                    <a:pt x="160" y="199"/>
                  </a:lnTo>
                  <a:lnTo>
                    <a:pt x="158" y="198"/>
                  </a:lnTo>
                  <a:lnTo>
                    <a:pt x="157" y="195"/>
                  </a:lnTo>
                  <a:lnTo>
                    <a:pt x="155" y="194"/>
                  </a:lnTo>
                  <a:lnTo>
                    <a:pt x="154" y="192"/>
                  </a:lnTo>
                  <a:lnTo>
                    <a:pt x="154" y="184"/>
                  </a:lnTo>
                  <a:lnTo>
                    <a:pt x="155" y="181"/>
                  </a:lnTo>
                  <a:lnTo>
                    <a:pt x="156" y="176"/>
                  </a:lnTo>
                  <a:lnTo>
                    <a:pt x="157" y="168"/>
                  </a:lnTo>
                  <a:lnTo>
                    <a:pt x="158" y="161"/>
                  </a:lnTo>
                  <a:lnTo>
                    <a:pt x="158" y="152"/>
                  </a:lnTo>
                  <a:lnTo>
                    <a:pt x="156" y="145"/>
                  </a:lnTo>
                  <a:lnTo>
                    <a:pt x="154" y="142"/>
                  </a:lnTo>
                  <a:lnTo>
                    <a:pt x="150" y="139"/>
                  </a:lnTo>
                  <a:lnTo>
                    <a:pt x="147" y="138"/>
                  </a:lnTo>
                  <a:lnTo>
                    <a:pt x="142" y="137"/>
                  </a:lnTo>
                  <a:lnTo>
                    <a:pt x="137" y="137"/>
                  </a:lnTo>
                  <a:lnTo>
                    <a:pt x="130" y="138"/>
                  </a:lnTo>
                  <a:lnTo>
                    <a:pt x="124" y="139"/>
                  </a:lnTo>
                  <a:lnTo>
                    <a:pt x="121" y="142"/>
                  </a:lnTo>
                  <a:lnTo>
                    <a:pt x="118" y="144"/>
                  </a:lnTo>
                  <a:lnTo>
                    <a:pt x="115" y="151"/>
                  </a:lnTo>
                  <a:lnTo>
                    <a:pt x="114" y="154"/>
                  </a:lnTo>
                  <a:lnTo>
                    <a:pt x="114" y="167"/>
                  </a:lnTo>
                  <a:lnTo>
                    <a:pt x="115" y="171"/>
                  </a:lnTo>
                  <a:lnTo>
                    <a:pt x="117" y="177"/>
                  </a:lnTo>
                  <a:lnTo>
                    <a:pt x="118" y="181"/>
                  </a:lnTo>
                  <a:lnTo>
                    <a:pt x="121" y="184"/>
                  </a:lnTo>
                  <a:lnTo>
                    <a:pt x="122" y="187"/>
                  </a:lnTo>
                  <a:lnTo>
                    <a:pt x="122" y="194"/>
                  </a:lnTo>
                  <a:lnTo>
                    <a:pt x="119" y="199"/>
                  </a:lnTo>
                  <a:lnTo>
                    <a:pt x="115" y="201"/>
                  </a:lnTo>
                  <a:lnTo>
                    <a:pt x="111" y="202"/>
                  </a:lnTo>
                  <a:lnTo>
                    <a:pt x="87" y="202"/>
                  </a:lnTo>
                  <a:lnTo>
                    <a:pt x="78" y="201"/>
                  </a:lnTo>
                  <a:lnTo>
                    <a:pt x="55" y="197"/>
                  </a:lnTo>
                  <a:lnTo>
                    <a:pt x="47" y="194"/>
                  </a:lnTo>
                  <a:lnTo>
                    <a:pt x="48" y="192"/>
                  </a:lnTo>
                  <a:lnTo>
                    <a:pt x="51" y="186"/>
                  </a:lnTo>
                  <a:lnTo>
                    <a:pt x="52" y="181"/>
                  </a:lnTo>
                  <a:lnTo>
                    <a:pt x="53" y="176"/>
                  </a:lnTo>
                  <a:lnTo>
                    <a:pt x="53" y="163"/>
                  </a:lnTo>
                  <a:lnTo>
                    <a:pt x="54" y="158"/>
                  </a:lnTo>
                  <a:lnTo>
                    <a:pt x="54" y="146"/>
                  </a:lnTo>
                  <a:lnTo>
                    <a:pt x="53" y="142"/>
                  </a:lnTo>
                  <a:lnTo>
                    <a:pt x="53" y="138"/>
                  </a:lnTo>
                  <a:lnTo>
                    <a:pt x="52" y="135"/>
                  </a:lnTo>
                  <a:lnTo>
                    <a:pt x="51" y="133"/>
                  </a:lnTo>
                  <a:lnTo>
                    <a:pt x="50" y="129"/>
                  </a:lnTo>
                  <a:lnTo>
                    <a:pt x="47" y="127"/>
                  </a:lnTo>
                  <a:lnTo>
                    <a:pt x="44" y="126"/>
                  </a:lnTo>
                  <a:lnTo>
                    <a:pt x="42" y="125"/>
                  </a:lnTo>
                  <a:lnTo>
                    <a:pt x="36" y="125"/>
                  </a:lnTo>
                  <a:lnTo>
                    <a:pt x="32" y="126"/>
                  </a:lnTo>
                  <a:lnTo>
                    <a:pt x="27" y="127"/>
                  </a:lnTo>
                  <a:lnTo>
                    <a:pt x="17" y="127"/>
                  </a:lnTo>
                  <a:lnTo>
                    <a:pt x="13" y="126"/>
                  </a:lnTo>
                  <a:lnTo>
                    <a:pt x="9" y="125"/>
                  </a:lnTo>
                  <a:lnTo>
                    <a:pt x="3" y="118"/>
                  </a:lnTo>
                  <a:lnTo>
                    <a:pt x="1" y="115"/>
                  </a:lnTo>
                  <a:lnTo>
                    <a:pt x="1" y="112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1" y="104"/>
                  </a:lnTo>
                  <a:lnTo>
                    <a:pt x="3" y="101"/>
                  </a:lnTo>
                  <a:lnTo>
                    <a:pt x="4" y="96"/>
                  </a:lnTo>
                  <a:lnTo>
                    <a:pt x="6" y="93"/>
                  </a:lnTo>
                  <a:lnTo>
                    <a:pt x="9" y="90"/>
                  </a:lnTo>
                  <a:lnTo>
                    <a:pt x="12" y="88"/>
                  </a:lnTo>
                  <a:lnTo>
                    <a:pt x="15" y="87"/>
                  </a:lnTo>
                  <a:lnTo>
                    <a:pt x="19" y="87"/>
                  </a:lnTo>
                  <a:lnTo>
                    <a:pt x="22" y="86"/>
                  </a:lnTo>
                  <a:lnTo>
                    <a:pt x="26" y="86"/>
                  </a:lnTo>
                  <a:lnTo>
                    <a:pt x="30" y="87"/>
                  </a:lnTo>
                  <a:lnTo>
                    <a:pt x="36" y="88"/>
                  </a:lnTo>
                  <a:lnTo>
                    <a:pt x="43" y="91"/>
                  </a:lnTo>
                  <a:lnTo>
                    <a:pt x="48" y="91"/>
                  </a:lnTo>
                  <a:lnTo>
                    <a:pt x="58" y="87"/>
                  </a:lnTo>
                  <a:lnTo>
                    <a:pt x="60" y="85"/>
                  </a:lnTo>
                  <a:lnTo>
                    <a:pt x="62" y="81"/>
                  </a:lnTo>
                  <a:lnTo>
                    <a:pt x="63" y="77"/>
                  </a:lnTo>
                  <a:lnTo>
                    <a:pt x="63" y="63"/>
                  </a:lnTo>
                  <a:lnTo>
                    <a:pt x="61" y="54"/>
                  </a:lnTo>
                  <a:lnTo>
                    <a:pt x="58" y="43"/>
                  </a:lnTo>
                  <a:lnTo>
                    <a:pt x="54" y="34"/>
                  </a:lnTo>
                  <a:lnTo>
                    <a:pt x="53" y="26"/>
                  </a:lnTo>
                  <a:lnTo>
                    <a:pt x="51" y="17"/>
                  </a:lnTo>
                  <a:lnTo>
                    <a:pt x="50" y="10"/>
                  </a:lnTo>
                  <a:lnTo>
                    <a:pt x="71" y="3"/>
                  </a:lnTo>
                  <a:lnTo>
                    <a:pt x="86" y="1"/>
                  </a:lnTo>
                  <a:lnTo>
                    <a:pt x="9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055501" y="6234705"/>
              <a:ext cx="470787" cy="430578"/>
            </a:xfrm>
            <a:custGeom>
              <a:avLst/>
              <a:gdLst/>
              <a:ahLst/>
              <a:cxnLst>
                <a:cxn ang="0">
                  <a:pos x="113" y="1"/>
                </a:cxn>
                <a:cxn ang="0">
                  <a:pos x="119" y="13"/>
                </a:cxn>
                <a:cxn ang="0">
                  <a:pos x="115" y="29"/>
                </a:cxn>
                <a:cxn ang="0">
                  <a:pos x="118" y="48"/>
                </a:cxn>
                <a:cxn ang="0">
                  <a:pos x="122" y="53"/>
                </a:cxn>
                <a:cxn ang="0">
                  <a:pos x="131" y="58"/>
                </a:cxn>
                <a:cxn ang="0">
                  <a:pos x="151" y="54"/>
                </a:cxn>
                <a:cxn ang="0">
                  <a:pos x="159" y="50"/>
                </a:cxn>
                <a:cxn ang="0">
                  <a:pos x="165" y="42"/>
                </a:cxn>
                <a:cxn ang="0">
                  <a:pos x="165" y="32"/>
                </a:cxn>
                <a:cxn ang="0">
                  <a:pos x="157" y="13"/>
                </a:cxn>
                <a:cxn ang="0">
                  <a:pos x="168" y="4"/>
                </a:cxn>
                <a:cxn ang="0">
                  <a:pos x="197" y="11"/>
                </a:cxn>
                <a:cxn ang="0">
                  <a:pos x="225" y="22"/>
                </a:cxn>
                <a:cxn ang="0">
                  <a:pos x="220" y="65"/>
                </a:cxn>
                <a:cxn ang="0">
                  <a:pos x="223" y="86"/>
                </a:cxn>
                <a:cxn ang="0">
                  <a:pos x="236" y="92"/>
                </a:cxn>
                <a:cxn ang="0">
                  <a:pos x="255" y="90"/>
                </a:cxn>
                <a:cxn ang="0">
                  <a:pos x="272" y="92"/>
                </a:cxn>
                <a:cxn ang="0">
                  <a:pos x="279" y="100"/>
                </a:cxn>
                <a:cxn ang="0">
                  <a:pos x="280" y="122"/>
                </a:cxn>
                <a:cxn ang="0">
                  <a:pos x="268" y="133"/>
                </a:cxn>
                <a:cxn ang="0">
                  <a:pos x="245" y="130"/>
                </a:cxn>
                <a:cxn ang="0">
                  <a:pos x="234" y="122"/>
                </a:cxn>
                <a:cxn ang="0">
                  <a:pos x="225" y="122"/>
                </a:cxn>
                <a:cxn ang="0">
                  <a:pos x="222" y="129"/>
                </a:cxn>
                <a:cxn ang="0">
                  <a:pos x="224" y="189"/>
                </a:cxn>
                <a:cxn ang="0">
                  <a:pos x="225" y="200"/>
                </a:cxn>
                <a:cxn ang="0">
                  <a:pos x="222" y="198"/>
                </a:cxn>
                <a:cxn ang="0">
                  <a:pos x="197" y="192"/>
                </a:cxn>
                <a:cxn ang="0">
                  <a:pos x="185" y="190"/>
                </a:cxn>
                <a:cxn ang="0">
                  <a:pos x="167" y="195"/>
                </a:cxn>
                <a:cxn ang="0">
                  <a:pos x="153" y="205"/>
                </a:cxn>
                <a:cxn ang="0">
                  <a:pos x="152" y="222"/>
                </a:cxn>
                <a:cxn ang="0">
                  <a:pos x="159" y="241"/>
                </a:cxn>
                <a:cxn ang="0">
                  <a:pos x="155" y="250"/>
                </a:cxn>
                <a:cxn ang="0">
                  <a:pos x="141" y="257"/>
                </a:cxn>
                <a:cxn ang="0">
                  <a:pos x="123" y="253"/>
                </a:cxn>
                <a:cxn ang="0">
                  <a:pos x="107" y="245"/>
                </a:cxn>
                <a:cxn ang="0">
                  <a:pos x="100" y="240"/>
                </a:cxn>
                <a:cxn ang="0">
                  <a:pos x="98" y="228"/>
                </a:cxn>
                <a:cxn ang="0">
                  <a:pos x="104" y="216"/>
                </a:cxn>
                <a:cxn ang="0">
                  <a:pos x="110" y="202"/>
                </a:cxn>
                <a:cxn ang="0">
                  <a:pos x="106" y="193"/>
                </a:cxn>
                <a:cxn ang="0">
                  <a:pos x="99" y="188"/>
                </a:cxn>
                <a:cxn ang="0">
                  <a:pos x="80" y="189"/>
                </a:cxn>
                <a:cxn ang="0">
                  <a:pos x="56" y="195"/>
                </a:cxn>
                <a:cxn ang="0">
                  <a:pos x="50" y="192"/>
                </a:cxn>
                <a:cxn ang="0">
                  <a:pos x="57" y="168"/>
                </a:cxn>
                <a:cxn ang="0">
                  <a:pos x="59" y="152"/>
                </a:cxn>
                <a:cxn ang="0">
                  <a:pos x="54" y="133"/>
                </a:cxn>
                <a:cxn ang="0">
                  <a:pos x="40" y="131"/>
                </a:cxn>
                <a:cxn ang="0">
                  <a:pos x="11" y="128"/>
                </a:cxn>
                <a:cxn ang="0">
                  <a:pos x="0" y="104"/>
                </a:cxn>
                <a:cxn ang="0">
                  <a:pos x="11" y="93"/>
                </a:cxn>
                <a:cxn ang="0">
                  <a:pos x="42" y="96"/>
                </a:cxn>
                <a:cxn ang="0">
                  <a:pos x="54" y="96"/>
                </a:cxn>
                <a:cxn ang="0">
                  <a:pos x="60" y="92"/>
                </a:cxn>
                <a:cxn ang="0">
                  <a:pos x="64" y="74"/>
                </a:cxn>
                <a:cxn ang="0">
                  <a:pos x="52" y="35"/>
                </a:cxn>
                <a:cxn ang="0">
                  <a:pos x="57" y="19"/>
                </a:cxn>
                <a:cxn ang="0">
                  <a:pos x="86" y="9"/>
                </a:cxn>
                <a:cxn ang="0">
                  <a:pos x="105" y="0"/>
                </a:cxn>
              </a:cxnLst>
              <a:rect l="0" t="0" r="r" b="b"/>
              <a:pathLst>
                <a:path w="281" h="257">
                  <a:moveTo>
                    <a:pt x="105" y="0"/>
                  </a:moveTo>
                  <a:lnTo>
                    <a:pt x="111" y="0"/>
                  </a:lnTo>
                  <a:lnTo>
                    <a:pt x="113" y="1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9" y="13"/>
                  </a:lnTo>
                  <a:lnTo>
                    <a:pt x="119" y="20"/>
                  </a:lnTo>
                  <a:lnTo>
                    <a:pt x="118" y="22"/>
                  </a:lnTo>
                  <a:lnTo>
                    <a:pt x="115" y="29"/>
                  </a:lnTo>
                  <a:lnTo>
                    <a:pt x="115" y="40"/>
                  </a:lnTo>
                  <a:lnTo>
                    <a:pt x="117" y="44"/>
                  </a:lnTo>
                  <a:lnTo>
                    <a:pt x="118" y="48"/>
                  </a:lnTo>
                  <a:lnTo>
                    <a:pt x="119" y="50"/>
                  </a:lnTo>
                  <a:lnTo>
                    <a:pt x="121" y="51"/>
                  </a:lnTo>
                  <a:lnTo>
                    <a:pt x="122" y="53"/>
                  </a:lnTo>
                  <a:lnTo>
                    <a:pt x="125" y="54"/>
                  </a:lnTo>
                  <a:lnTo>
                    <a:pt x="128" y="57"/>
                  </a:lnTo>
                  <a:lnTo>
                    <a:pt x="131" y="58"/>
                  </a:lnTo>
                  <a:lnTo>
                    <a:pt x="142" y="58"/>
                  </a:lnTo>
                  <a:lnTo>
                    <a:pt x="146" y="57"/>
                  </a:lnTo>
                  <a:lnTo>
                    <a:pt x="151" y="54"/>
                  </a:lnTo>
                  <a:lnTo>
                    <a:pt x="154" y="53"/>
                  </a:lnTo>
                  <a:lnTo>
                    <a:pt x="157" y="51"/>
                  </a:lnTo>
                  <a:lnTo>
                    <a:pt x="159" y="50"/>
                  </a:lnTo>
                  <a:lnTo>
                    <a:pt x="161" y="48"/>
                  </a:lnTo>
                  <a:lnTo>
                    <a:pt x="163" y="44"/>
                  </a:lnTo>
                  <a:lnTo>
                    <a:pt x="165" y="42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5" y="32"/>
                  </a:lnTo>
                  <a:lnTo>
                    <a:pt x="160" y="27"/>
                  </a:lnTo>
                  <a:lnTo>
                    <a:pt x="157" y="17"/>
                  </a:lnTo>
                  <a:lnTo>
                    <a:pt x="157" y="13"/>
                  </a:lnTo>
                  <a:lnTo>
                    <a:pt x="159" y="9"/>
                  </a:lnTo>
                  <a:lnTo>
                    <a:pt x="161" y="6"/>
                  </a:lnTo>
                  <a:lnTo>
                    <a:pt x="168" y="4"/>
                  </a:lnTo>
                  <a:lnTo>
                    <a:pt x="173" y="4"/>
                  </a:lnTo>
                  <a:lnTo>
                    <a:pt x="178" y="5"/>
                  </a:lnTo>
                  <a:lnTo>
                    <a:pt x="197" y="11"/>
                  </a:lnTo>
                  <a:lnTo>
                    <a:pt x="214" y="18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4" y="33"/>
                  </a:lnTo>
                  <a:lnTo>
                    <a:pt x="221" y="60"/>
                  </a:lnTo>
                  <a:lnTo>
                    <a:pt x="220" y="65"/>
                  </a:lnTo>
                  <a:lnTo>
                    <a:pt x="220" y="81"/>
                  </a:lnTo>
                  <a:lnTo>
                    <a:pt x="221" y="84"/>
                  </a:lnTo>
                  <a:lnTo>
                    <a:pt x="223" y="86"/>
                  </a:lnTo>
                  <a:lnTo>
                    <a:pt x="226" y="89"/>
                  </a:lnTo>
                  <a:lnTo>
                    <a:pt x="231" y="91"/>
                  </a:lnTo>
                  <a:lnTo>
                    <a:pt x="236" y="92"/>
                  </a:lnTo>
                  <a:lnTo>
                    <a:pt x="241" y="91"/>
                  </a:lnTo>
                  <a:lnTo>
                    <a:pt x="248" y="91"/>
                  </a:lnTo>
                  <a:lnTo>
                    <a:pt x="255" y="90"/>
                  </a:lnTo>
                  <a:lnTo>
                    <a:pt x="262" y="90"/>
                  </a:lnTo>
                  <a:lnTo>
                    <a:pt x="269" y="91"/>
                  </a:lnTo>
                  <a:lnTo>
                    <a:pt x="272" y="92"/>
                  </a:lnTo>
                  <a:lnTo>
                    <a:pt x="276" y="94"/>
                  </a:lnTo>
                  <a:lnTo>
                    <a:pt x="278" y="98"/>
                  </a:lnTo>
                  <a:lnTo>
                    <a:pt x="279" y="100"/>
                  </a:lnTo>
                  <a:lnTo>
                    <a:pt x="281" y="104"/>
                  </a:lnTo>
                  <a:lnTo>
                    <a:pt x="281" y="117"/>
                  </a:lnTo>
                  <a:lnTo>
                    <a:pt x="280" y="122"/>
                  </a:lnTo>
                  <a:lnTo>
                    <a:pt x="278" y="125"/>
                  </a:lnTo>
                  <a:lnTo>
                    <a:pt x="275" y="129"/>
                  </a:lnTo>
                  <a:lnTo>
                    <a:pt x="268" y="133"/>
                  </a:lnTo>
                  <a:lnTo>
                    <a:pt x="263" y="134"/>
                  </a:lnTo>
                  <a:lnTo>
                    <a:pt x="254" y="134"/>
                  </a:lnTo>
                  <a:lnTo>
                    <a:pt x="245" y="130"/>
                  </a:lnTo>
                  <a:lnTo>
                    <a:pt x="240" y="126"/>
                  </a:lnTo>
                  <a:lnTo>
                    <a:pt x="237" y="124"/>
                  </a:lnTo>
                  <a:lnTo>
                    <a:pt x="234" y="122"/>
                  </a:lnTo>
                  <a:lnTo>
                    <a:pt x="232" y="121"/>
                  </a:lnTo>
                  <a:lnTo>
                    <a:pt x="228" y="121"/>
                  </a:lnTo>
                  <a:lnTo>
                    <a:pt x="225" y="122"/>
                  </a:lnTo>
                  <a:lnTo>
                    <a:pt x="224" y="123"/>
                  </a:lnTo>
                  <a:lnTo>
                    <a:pt x="223" y="125"/>
                  </a:lnTo>
                  <a:lnTo>
                    <a:pt x="222" y="129"/>
                  </a:lnTo>
                  <a:lnTo>
                    <a:pt x="221" y="133"/>
                  </a:lnTo>
                  <a:lnTo>
                    <a:pt x="221" y="162"/>
                  </a:lnTo>
                  <a:lnTo>
                    <a:pt x="224" y="189"/>
                  </a:lnTo>
                  <a:lnTo>
                    <a:pt x="224" y="194"/>
                  </a:lnTo>
                  <a:lnTo>
                    <a:pt x="225" y="197"/>
                  </a:lnTo>
                  <a:lnTo>
                    <a:pt x="225" y="200"/>
                  </a:lnTo>
                  <a:lnTo>
                    <a:pt x="224" y="200"/>
                  </a:lnTo>
                  <a:lnTo>
                    <a:pt x="223" y="198"/>
                  </a:lnTo>
                  <a:lnTo>
                    <a:pt x="222" y="198"/>
                  </a:lnTo>
                  <a:lnTo>
                    <a:pt x="216" y="197"/>
                  </a:lnTo>
                  <a:lnTo>
                    <a:pt x="210" y="195"/>
                  </a:lnTo>
                  <a:lnTo>
                    <a:pt x="197" y="192"/>
                  </a:lnTo>
                  <a:lnTo>
                    <a:pt x="193" y="192"/>
                  </a:lnTo>
                  <a:lnTo>
                    <a:pt x="189" y="190"/>
                  </a:lnTo>
                  <a:lnTo>
                    <a:pt x="185" y="190"/>
                  </a:lnTo>
                  <a:lnTo>
                    <a:pt x="181" y="192"/>
                  </a:lnTo>
                  <a:lnTo>
                    <a:pt x="177" y="192"/>
                  </a:lnTo>
                  <a:lnTo>
                    <a:pt x="167" y="195"/>
                  </a:lnTo>
                  <a:lnTo>
                    <a:pt x="158" y="200"/>
                  </a:lnTo>
                  <a:lnTo>
                    <a:pt x="155" y="203"/>
                  </a:lnTo>
                  <a:lnTo>
                    <a:pt x="153" y="205"/>
                  </a:lnTo>
                  <a:lnTo>
                    <a:pt x="151" y="212"/>
                  </a:lnTo>
                  <a:lnTo>
                    <a:pt x="151" y="218"/>
                  </a:lnTo>
                  <a:lnTo>
                    <a:pt x="152" y="222"/>
                  </a:lnTo>
                  <a:lnTo>
                    <a:pt x="154" y="229"/>
                  </a:lnTo>
                  <a:lnTo>
                    <a:pt x="157" y="234"/>
                  </a:lnTo>
                  <a:lnTo>
                    <a:pt x="159" y="241"/>
                  </a:lnTo>
                  <a:lnTo>
                    <a:pt x="159" y="244"/>
                  </a:lnTo>
                  <a:lnTo>
                    <a:pt x="158" y="246"/>
                  </a:lnTo>
                  <a:lnTo>
                    <a:pt x="155" y="250"/>
                  </a:lnTo>
                  <a:lnTo>
                    <a:pt x="153" y="252"/>
                  </a:lnTo>
                  <a:lnTo>
                    <a:pt x="150" y="254"/>
                  </a:lnTo>
                  <a:lnTo>
                    <a:pt x="141" y="257"/>
                  </a:lnTo>
                  <a:lnTo>
                    <a:pt x="136" y="257"/>
                  </a:lnTo>
                  <a:lnTo>
                    <a:pt x="130" y="256"/>
                  </a:lnTo>
                  <a:lnTo>
                    <a:pt x="123" y="253"/>
                  </a:lnTo>
                  <a:lnTo>
                    <a:pt x="114" y="249"/>
                  </a:lnTo>
                  <a:lnTo>
                    <a:pt x="111" y="248"/>
                  </a:lnTo>
                  <a:lnTo>
                    <a:pt x="107" y="245"/>
                  </a:lnTo>
                  <a:lnTo>
                    <a:pt x="105" y="243"/>
                  </a:lnTo>
                  <a:lnTo>
                    <a:pt x="103" y="242"/>
                  </a:lnTo>
                  <a:lnTo>
                    <a:pt x="100" y="240"/>
                  </a:lnTo>
                  <a:lnTo>
                    <a:pt x="97" y="233"/>
                  </a:lnTo>
                  <a:lnTo>
                    <a:pt x="97" y="230"/>
                  </a:lnTo>
                  <a:lnTo>
                    <a:pt x="98" y="228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16"/>
                  </a:lnTo>
                  <a:lnTo>
                    <a:pt x="106" y="211"/>
                  </a:lnTo>
                  <a:lnTo>
                    <a:pt x="109" y="204"/>
                  </a:lnTo>
                  <a:lnTo>
                    <a:pt x="110" y="202"/>
                  </a:lnTo>
                  <a:lnTo>
                    <a:pt x="110" y="198"/>
                  </a:lnTo>
                  <a:lnTo>
                    <a:pt x="109" y="195"/>
                  </a:lnTo>
                  <a:lnTo>
                    <a:pt x="106" y="193"/>
                  </a:lnTo>
                  <a:lnTo>
                    <a:pt x="104" y="192"/>
                  </a:lnTo>
                  <a:lnTo>
                    <a:pt x="102" y="189"/>
                  </a:lnTo>
                  <a:lnTo>
                    <a:pt x="99" y="188"/>
                  </a:lnTo>
                  <a:lnTo>
                    <a:pt x="96" y="188"/>
                  </a:lnTo>
                  <a:lnTo>
                    <a:pt x="91" y="187"/>
                  </a:lnTo>
                  <a:lnTo>
                    <a:pt x="80" y="189"/>
                  </a:lnTo>
                  <a:lnTo>
                    <a:pt x="70" y="192"/>
                  </a:lnTo>
                  <a:lnTo>
                    <a:pt x="58" y="194"/>
                  </a:lnTo>
                  <a:lnTo>
                    <a:pt x="56" y="195"/>
                  </a:lnTo>
                  <a:lnTo>
                    <a:pt x="52" y="195"/>
                  </a:lnTo>
                  <a:lnTo>
                    <a:pt x="49" y="196"/>
                  </a:lnTo>
                  <a:lnTo>
                    <a:pt x="50" y="192"/>
                  </a:lnTo>
                  <a:lnTo>
                    <a:pt x="51" y="186"/>
                  </a:lnTo>
                  <a:lnTo>
                    <a:pt x="54" y="181"/>
                  </a:lnTo>
                  <a:lnTo>
                    <a:pt x="57" y="168"/>
                  </a:lnTo>
                  <a:lnTo>
                    <a:pt x="57" y="164"/>
                  </a:lnTo>
                  <a:lnTo>
                    <a:pt x="58" y="158"/>
                  </a:lnTo>
                  <a:lnTo>
                    <a:pt x="59" y="152"/>
                  </a:lnTo>
                  <a:lnTo>
                    <a:pt x="59" y="147"/>
                  </a:lnTo>
                  <a:lnTo>
                    <a:pt x="57" y="140"/>
                  </a:lnTo>
                  <a:lnTo>
                    <a:pt x="54" y="133"/>
                  </a:lnTo>
                  <a:lnTo>
                    <a:pt x="51" y="132"/>
                  </a:lnTo>
                  <a:lnTo>
                    <a:pt x="48" y="131"/>
                  </a:lnTo>
                  <a:lnTo>
                    <a:pt x="40" y="131"/>
                  </a:lnTo>
                  <a:lnTo>
                    <a:pt x="35" y="132"/>
                  </a:lnTo>
                  <a:lnTo>
                    <a:pt x="25" y="132"/>
                  </a:lnTo>
                  <a:lnTo>
                    <a:pt x="11" y="128"/>
                  </a:lnTo>
                  <a:lnTo>
                    <a:pt x="4" y="123"/>
                  </a:lnTo>
                  <a:lnTo>
                    <a:pt x="0" y="116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8" y="94"/>
                  </a:lnTo>
                  <a:lnTo>
                    <a:pt x="11" y="93"/>
                  </a:lnTo>
                  <a:lnTo>
                    <a:pt x="29" y="93"/>
                  </a:lnTo>
                  <a:lnTo>
                    <a:pt x="39" y="96"/>
                  </a:lnTo>
                  <a:lnTo>
                    <a:pt x="42" y="96"/>
                  </a:lnTo>
                  <a:lnTo>
                    <a:pt x="47" y="97"/>
                  </a:lnTo>
                  <a:lnTo>
                    <a:pt x="50" y="97"/>
                  </a:lnTo>
                  <a:lnTo>
                    <a:pt x="54" y="96"/>
                  </a:lnTo>
                  <a:lnTo>
                    <a:pt x="56" y="96"/>
                  </a:lnTo>
                  <a:lnTo>
                    <a:pt x="58" y="94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3"/>
                  </a:lnTo>
                  <a:lnTo>
                    <a:pt x="64" y="74"/>
                  </a:lnTo>
                  <a:lnTo>
                    <a:pt x="62" y="62"/>
                  </a:lnTo>
                  <a:lnTo>
                    <a:pt x="57" y="48"/>
                  </a:lnTo>
                  <a:lnTo>
                    <a:pt x="52" y="35"/>
                  </a:lnTo>
                  <a:lnTo>
                    <a:pt x="49" y="25"/>
                  </a:lnTo>
                  <a:lnTo>
                    <a:pt x="48" y="22"/>
                  </a:lnTo>
                  <a:lnTo>
                    <a:pt x="57" y="19"/>
                  </a:lnTo>
                  <a:lnTo>
                    <a:pt x="67" y="17"/>
                  </a:lnTo>
                  <a:lnTo>
                    <a:pt x="75" y="13"/>
                  </a:lnTo>
                  <a:lnTo>
                    <a:pt x="86" y="9"/>
                  </a:lnTo>
                  <a:lnTo>
                    <a:pt x="95" y="4"/>
                  </a:lnTo>
                  <a:lnTo>
                    <a:pt x="98" y="2"/>
                  </a:lnTo>
                  <a:lnTo>
                    <a:pt x="10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712045" y="6310098"/>
              <a:ext cx="286491" cy="37361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3" y="4"/>
                </a:cxn>
                <a:cxn ang="0">
                  <a:pos x="88" y="7"/>
                </a:cxn>
                <a:cxn ang="0">
                  <a:pos x="91" y="20"/>
                </a:cxn>
                <a:cxn ang="0">
                  <a:pos x="89" y="32"/>
                </a:cxn>
                <a:cxn ang="0">
                  <a:pos x="88" y="45"/>
                </a:cxn>
                <a:cxn ang="0">
                  <a:pos x="95" y="52"/>
                </a:cxn>
                <a:cxn ang="0">
                  <a:pos x="98" y="54"/>
                </a:cxn>
                <a:cxn ang="0">
                  <a:pos x="117" y="52"/>
                </a:cxn>
                <a:cxn ang="0">
                  <a:pos x="137" y="46"/>
                </a:cxn>
                <a:cxn ang="0">
                  <a:pos x="155" y="40"/>
                </a:cxn>
                <a:cxn ang="0">
                  <a:pos x="160" y="53"/>
                </a:cxn>
                <a:cxn ang="0">
                  <a:pos x="169" y="81"/>
                </a:cxn>
                <a:cxn ang="0">
                  <a:pos x="171" y="105"/>
                </a:cxn>
                <a:cxn ang="0">
                  <a:pos x="168" y="111"/>
                </a:cxn>
                <a:cxn ang="0">
                  <a:pos x="162" y="115"/>
                </a:cxn>
                <a:cxn ang="0">
                  <a:pos x="130" y="111"/>
                </a:cxn>
                <a:cxn ang="0">
                  <a:pos x="121" y="112"/>
                </a:cxn>
                <a:cxn ang="0">
                  <a:pos x="111" y="117"/>
                </a:cxn>
                <a:cxn ang="0">
                  <a:pos x="107" y="125"/>
                </a:cxn>
                <a:cxn ang="0">
                  <a:pos x="108" y="135"/>
                </a:cxn>
                <a:cxn ang="0">
                  <a:pos x="119" y="147"/>
                </a:cxn>
                <a:cxn ang="0">
                  <a:pos x="141" y="150"/>
                </a:cxn>
                <a:cxn ang="0">
                  <a:pos x="157" y="149"/>
                </a:cxn>
                <a:cxn ang="0">
                  <a:pos x="162" y="152"/>
                </a:cxn>
                <a:cxn ang="0">
                  <a:pos x="166" y="158"/>
                </a:cxn>
                <a:cxn ang="0">
                  <a:pos x="167" y="176"/>
                </a:cxn>
                <a:cxn ang="0">
                  <a:pos x="161" y="199"/>
                </a:cxn>
                <a:cxn ang="0">
                  <a:pos x="158" y="209"/>
                </a:cxn>
                <a:cxn ang="0">
                  <a:pos x="143" y="217"/>
                </a:cxn>
                <a:cxn ang="0">
                  <a:pos x="107" y="222"/>
                </a:cxn>
                <a:cxn ang="0">
                  <a:pos x="92" y="222"/>
                </a:cxn>
                <a:cxn ang="0">
                  <a:pos x="84" y="219"/>
                </a:cxn>
                <a:cxn ang="0">
                  <a:pos x="80" y="209"/>
                </a:cxn>
                <a:cxn ang="0">
                  <a:pos x="80" y="199"/>
                </a:cxn>
                <a:cxn ang="0">
                  <a:pos x="79" y="173"/>
                </a:cxn>
                <a:cxn ang="0">
                  <a:pos x="73" y="167"/>
                </a:cxn>
                <a:cxn ang="0">
                  <a:pos x="56" y="169"/>
                </a:cxn>
                <a:cxn ang="0">
                  <a:pos x="48" y="173"/>
                </a:cxn>
                <a:cxn ang="0">
                  <a:pos x="43" y="187"/>
                </a:cxn>
                <a:cxn ang="0">
                  <a:pos x="49" y="197"/>
                </a:cxn>
                <a:cxn ang="0">
                  <a:pos x="51" y="205"/>
                </a:cxn>
                <a:cxn ang="0">
                  <a:pos x="50" y="211"/>
                </a:cxn>
                <a:cxn ang="0">
                  <a:pos x="47" y="214"/>
                </a:cxn>
                <a:cxn ang="0">
                  <a:pos x="39" y="219"/>
                </a:cxn>
                <a:cxn ang="0">
                  <a:pos x="31" y="220"/>
                </a:cxn>
                <a:cxn ang="0">
                  <a:pos x="10" y="221"/>
                </a:cxn>
                <a:cxn ang="0">
                  <a:pos x="1" y="220"/>
                </a:cxn>
                <a:cxn ang="0">
                  <a:pos x="0" y="33"/>
                </a:cxn>
                <a:cxn ang="0">
                  <a:pos x="4" y="35"/>
                </a:cxn>
                <a:cxn ang="0">
                  <a:pos x="13" y="37"/>
                </a:cxn>
                <a:cxn ang="0">
                  <a:pos x="21" y="38"/>
                </a:cxn>
                <a:cxn ang="0">
                  <a:pos x="34" y="39"/>
                </a:cxn>
                <a:cxn ang="0">
                  <a:pos x="52" y="38"/>
                </a:cxn>
                <a:cxn ang="0">
                  <a:pos x="57" y="37"/>
                </a:cxn>
                <a:cxn ang="0">
                  <a:pos x="59" y="33"/>
                </a:cxn>
                <a:cxn ang="0">
                  <a:pos x="58" y="23"/>
                </a:cxn>
                <a:cxn ang="0">
                  <a:pos x="56" y="15"/>
                </a:cxn>
                <a:cxn ang="0">
                  <a:pos x="60" y="1"/>
                </a:cxn>
                <a:cxn ang="0">
                  <a:pos x="65" y="0"/>
                </a:cxn>
              </a:cxnLst>
              <a:rect l="0" t="0" r="r" b="b"/>
              <a:pathLst>
                <a:path w="171" h="223">
                  <a:moveTo>
                    <a:pt x="65" y="0"/>
                  </a:moveTo>
                  <a:lnTo>
                    <a:pt x="73" y="0"/>
                  </a:lnTo>
                  <a:lnTo>
                    <a:pt x="78" y="1"/>
                  </a:lnTo>
                  <a:lnTo>
                    <a:pt x="83" y="4"/>
                  </a:lnTo>
                  <a:lnTo>
                    <a:pt x="86" y="5"/>
                  </a:lnTo>
                  <a:lnTo>
                    <a:pt x="88" y="7"/>
                  </a:lnTo>
                  <a:lnTo>
                    <a:pt x="89" y="11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89" y="32"/>
                  </a:lnTo>
                  <a:lnTo>
                    <a:pt x="88" y="35"/>
                  </a:lnTo>
                  <a:lnTo>
                    <a:pt x="88" y="45"/>
                  </a:lnTo>
                  <a:lnTo>
                    <a:pt x="90" y="49"/>
                  </a:lnTo>
                  <a:lnTo>
                    <a:pt x="95" y="52"/>
                  </a:lnTo>
                  <a:lnTo>
                    <a:pt x="96" y="53"/>
                  </a:lnTo>
                  <a:lnTo>
                    <a:pt x="98" y="54"/>
                  </a:lnTo>
                  <a:lnTo>
                    <a:pt x="111" y="54"/>
                  </a:lnTo>
                  <a:lnTo>
                    <a:pt x="117" y="52"/>
                  </a:lnTo>
                  <a:lnTo>
                    <a:pt x="126" y="49"/>
                  </a:lnTo>
                  <a:lnTo>
                    <a:pt x="137" y="46"/>
                  </a:lnTo>
                  <a:lnTo>
                    <a:pt x="146" y="44"/>
                  </a:lnTo>
                  <a:lnTo>
                    <a:pt x="155" y="40"/>
                  </a:lnTo>
                  <a:lnTo>
                    <a:pt x="157" y="43"/>
                  </a:lnTo>
                  <a:lnTo>
                    <a:pt x="160" y="53"/>
                  </a:lnTo>
                  <a:lnTo>
                    <a:pt x="165" y="65"/>
                  </a:lnTo>
                  <a:lnTo>
                    <a:pt x="169" y="81"/>
                  </a:lnTo>
                  <a:lnTo>
                    <a:pt x="171" y="93"/>
                  </a:lnTo>
                  <a:lnTo>
                    <a:pt x="171" y="105"/>
                  </a:lnTo>
                  <a:lnTo>
                    <a:pt x="170" y="108"/>
                  </a:lnTo>
                  <a:lnTo>
                    <a:pt x="168" y="111"/>
                  </a:lnTo>
                  <a:lnTo>
                    <a:pt x="166" y="113"/>
                  </a:lnTo>
                  <a:lnTo>
                    <a:pt x="162" y="115"/>
                  </a:lnTo>
                  <a:lnTo>
                    <a:pt x="151" y="115"/>
                  </a:lnTo>
                  <a:lnTo>
                    <a:pt x="130" y="111"/>
                  </a:lnTo>
                  <a:lnTo>
                    <a:pt x="123" y="111"/>
                  </a:lnTo>
                  <a:lnTo>
                    <a:pt x="121" y="112"/>
                  </a:lnTo>
                  <a:lnTo>
                    <a:pt x="118" y="113"/>
                  </a:lnTo>
                  <a:lnTo>
                    <a:pt x="111" y="117"/>
                  </a:lnTo>
                  <a:lnTo>
                    <a:pt x="108" y="121"/>
                  </a:lnTo>
                  <a:lnTo>
                    <a:pt x="107" y="125"/>
                  </a:lnTo>
                  <a:lnTo>
                    <a:pt x="107" y="132"/>
                  </a:lnTo>
                  <a:lnTo>
                    <a:pt x="108" y="135"/>
                  </a:lnTo>
                  <a:lnTo>
                    <a:pt x="110" y="137"/>
                  </a:lnTo>
                  <a:lnTo>
                    <a:pt x="119" y="147"/>
                  </a:lnTo>
                  <a:lnTo>
                    <a:pt x="133" y="150"/>
                  </a:lnTo>
                  <a:lnTo>
                    <a:pt x="141" y="150"/>
                  </a:lnTo>
                  <a:lnTo>
                    <a:pt x="147" y="149"/>
                  </a:lnTo>
                  <a:lnTo>
                    <a:pt x="157" y="149"/>
                  </a:lnTo>
                  <a:lnTo>
                    <a:pt x="159" y="150"/>
                  </a:lnTo>
                  <a:lnTo>
                    <a:pt x="162" y="152"/>
                  </a:lnTo>
                  <a:lnTo>
                    <a:pt x="165" y="155"/>
                  </a:lnTo>
                  <a:lnTo>
                    <a:pt x="166" y="158"/>
                  </a:lnTo>
                  <a:lnTo>
                    <a:pt x="167" y="164"/>
                  </a:lnTo>
                  <a:lnTo>
                    <a:pt x="167" y="176"/>
                  </a:lnTo>
                  <a:lnTo>
                    <a:pt x="166" y="183"/>
                  </a:lnTo>
                  <a:lnTo>
                    <a:pt x="161" y="199"/>
                  </a:lnTo>
                  <a:lnTo>
                    <a:pt x="160" y="204"/>
                  </a:lnTo>
                  <a:lnTo>
                    <a:pt x="158" y="209"/>
                  </a:lnTo>
                  <a:lnTo>
                    <a:pt x="157" y="214"/>
                  </a:lnTo>
                  <a:lnTo>
                    <a:pt x="143" y="217"/>
                  </a:lnTo>
                  <a:lnTo>
                    <a:pt x="130" y="220"/>
                  </a:lnTo>
                  <a:lnTo>
                    <a:pt x="107" y="222"/>
                  </a:lnTo>
                  <a:lnTo>
                    <a:pt x="98" y="223"/>
                  </a:lnTo>
                  <a:lnTo>
                    <a:pt x="92" y="222"/>
                  </a:lnTo>
                  <a:lnTo>
                    <a:pt x="88" y="221"/>
                  </a:lnTo>
                  <a:lnTo>
                    <a:pt x="84" y="219"/>
                  </a:lnTo>
                  <a:lnTo>
                    <a:pt x="82" y="216"/>
                  </a:lnTo>
                  <a:lnTo>
                    <a:pt x="80" y="209"/>
                  </a:lnTo>
                  <a:lnTo>
                    <a:pt x="79" y="205"/>
                  </a:lnTo>
                  <a:lnTo>
                    <a:pt x="80" y="199"/>
                  </a:lnTo>
                  <a:lnTo>
                    <a:pt x="80" y="175"/>
                  </a:lnTo>
                  <a:lnTo>
                    <a:pt x="79" y="173"/>
                  </a:lnTo>
                  <a:lnTo>
                    <a:pt x="76" y="169"/>
                  </a:lnTo>
                  <a:lnTo>
                    <a:pt x="73" y="167"/>
                  </a:lnTo>
                  <a:lnTo>
                    <a:pt x="70" y="166"/>
                  </a:lnTo>
                  <a:lnTo>
                    <a:pt x="56" y="169"/>
                  </a:lnTo>
                  <a:lnTo>
                    <a:pt x="52" y="171"/>
                  </a:lnTo>
                  <a:lnTo>
                    <a:pt x="48" y="173"/>
                  </a:lnTo>
                  <a:lnTo>
                    <a:pt x="43" y="177"/>
                  </a:lnTo>
                  <a:lnTo>
                    <a:pt x="43" y="187"/>
                  </a:lnTo>
                  <a:lnTo>
                    <a:pt x="46" y="192"/>
                  </a:lnTo>
                  <a:lnTo>
                    <a:pt x="49" y="197"/>
                  </a:lnTo>
                  <a:lnTo>
                    <a:pt x="50" y="201"/>
                  </a:lnTo>
                  <a:lnTo>
                    <a:pt x="51" y="205"/>
                  </a:lnTo>
                  <a:lnTo>
                    <a:pt x="51" y="207"/>
                  </a:lnTo>
                  <a:lnTo>
                    <a:pt x="50" y="211"/>
                  </a:lnTo>
                  <a:lnTo>
                    <a:pt x="49" y="213"/>
                  </a:lnTo>
                  <a:lnTo>
                    <a:pt x="47" y="214"/>
                  </a:lnTo>
                  <a:lnTo>
                    <a:pt x="46" y="215"/>
                  </a:lnTo>
                  <a:lnTo>
                    <a:pt x="39" y="219"/>
                  </a:lnTo>
                  <a:lnTo>
                    <a:pt x="35" y="220"/>
                  </a:lnTo>
                  <a:lnTo>
                    <a:pt x="31" y="220"/>
                  </a:lnTo>
                  <a:lnTo>
                    <a:pt x="26" y="221"/>
                  </a:lnTo>
                  <a:lnTo>
                    <a:pt x="10" y="221"/>
                  </a:lnTo>
                  <a:lnTo>
                    <a:pt x="7" y="220"/>
                  </a:lnTo>
                  <a:lnTo>
                    <a:pt x="1" y="220"/>
                  </a:lnTo>
                  <a:lnTo>
                    <a:pt x="0" y="219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4" y="35"/>
                  </a:lnTo>
                  <a:lnTo>
                    <a:pt x="7" y="35"/>
                  </a:lnTo>
                  <a:lnTo>
                    <a:pt x="13" y="37"/>
                  </a:lnTo>
                  <a:lnTo>
                    <a:pt x="17" y="37"/>
                  </a:lnTo>
                  <a:lnTo>
                    <a:pt x="21" y="38"/>
                  </a:lnTo>
                  <a:lnTo>
                    <a:pt x="26" y="38"/>
                  </a:lnTo>
                  <a:lnTo>
                    <a:pt x="34" y="39"/>
                  </a:lnTo>
                  <a:lnTo>
                    <a:pt x="50" y="39"/>
                  </a:lnTo>
                  <a:lnTo>
                    <a:pt x="52" y="38"/>
                  </a:lnTo>
                  <a:lnTo>
                    <a:pt x="55" y="38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59" y="33"/>
                  </a:lnTo>
                  <a:lnTo>
                    <a:pt x="60" y="30"/>
                  </a:lnTo>
                  <a:lnTo>
                    <a:pt x="58" y="23"/>
                  </a:lnTo>
                  <a:lnTo>
                    <a:pt x="57" y="19"/>
                  </a:lnTo>
                  <a:lnTo>
                    <a:pt x="56" y="15"/>
                  </a:lnTo>
                  <a:lnTo>
                    <a:pt x="56" y="6"/>
                  </a:lnTo>
                  <a:lnTo>
                    <a:pt x="60" y="1"/>
                  </a:lnTo>
                  <a:lnTo>
                    <a:pt x="63" y="1"/>
                  </a:lnTo>
                  <a:lnTo>
                    <a:pt x="6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502830" y="5975018"/>
              <a:ext cx="345130" cy="385342"/>
            </a:xfrm>
            <a:custGeom>
              <a:avLst/>
              <a:gdLst/>
              <a:ahLst/>
              <a:cxnLst>
                <a:cxn ang="0">
                  <a:pos x="99" y="1"/>
                </a:cxn>
                <a:cxn ang="0">
                  <a:pos x="110" y="9"/>
                </a:cxn>
                <a:cxn ang="0">
                  <a:pos x="115" y="23"/>
                </a:cxn>
                <a:cxn ang="0">
                  <a:pos x="113" y="36"/>
                </a:cxn>
                <a:cxn ang="0">
                  <a:pos x="116" y="50"/>
                </a:cxn>
                <a:cxn ang="0">
                  <a:pos x="130" y="58"/>
                </a:cxn>
                <a:cxn ang="0">
                  <a:pos x="170" y="45"/>
                </a:cxn>
                <a:cxn ang="0">
                  <a:pos x="194" y="55"/>
                </a:cxn>
                <a:cxn ang="0">
                  <a:pos x="201" y="78"/>
                </a:cxn>
                <a:cxn ang="0">
                  <a:pos x="206" y="104"/>
                </a:cxn>
                <a:cxn ang="0">
                  <a:pos x="201" y="111"/>
                </a:cxn>
                <a:cxn ang="0">
                  <a:pos x="194" y="112"/>
                </a:cxn>
                <a:cxn ang="0">
                  <a:pos x="178" y="105"/>
                </a:cxn>
                <a:cxn ang="0">
                  <a:pos x="162" y="106"/>
                </a:cxn>
                <a:cxn ang="0">
                  <a:pos x="152" y="117"/>
                </a:cxn>
                <a:cxn ang="0">
                  <a:pos x="147" y="126"/>
                </a:cxn>
                <a:cxn ang="0">
                  <a:pos x="153" y="142"/>
                </a:cxn>
                <a:cxn ang="0">
                  <a:pos x="172" y="150"/>
                </a:cxn>
                <a:cxn ang="0">
                  <a:pos x="193" y="145"/>
                </a:cxn>
                <a:cxn ang="0">
                  <a:pos x="200" y="156"/>
                </a:cxn>
                <a:cxn ang="0">
                  <a:pos x="201" y="168"/>
                </a:cxn>
                <a:cxn ang="0">
                  <a:pos x="201" y="201"/>
                </a:cxn>
                <a:cxn ang="0">
                  <a:pos x="197" y="230"/>
                </a:cxn>
                <a:cxn ang="0">
                  <a:pos x="167" y="228"/>
                </a:cxn>
                <a:cxn ang="0">
                  <a:pos x="131" y="227"/>
                </a:cxn>
                <a:cxn ang="0">
                  <a:pos x="116" y="223"/>
                </a:cxn>
                <a:cxn ang="0">
                  <a:pos x="112" y="215"/>
                </a:cxn>
                <a:cxn ang="0">
                  <a:pos x="114" y="195"/>
                </a:cxn>
                <a:cxn ang="0">
                  <a:pos x="112" y="181"/>
                </a:cxn>
                <a:cxn ang="0">
                  <a:pos x="103" y="172"/>
                </a:cxn>
                <a:cxn ang="0">
                  <a:pos x="93" y="169"/>
                </a:cxn>
                <a:cxn ang="0">
                  <a:pos x="84" y="173"/>
                </a:cxn>
                <a:cxn ang="0">
                  <a:pos x="77" y="181"/>
                </a:cxn>
                <a:cxn ang="0">
                  <a:pos x="79" y="201"/>
                </a:cxn>
                <a:cxn ang="0">
                  <a:pos x="79" y="216"/>
                </a:cxn>
                <a:cxn ang="0">
                  <a:pos x="63" y="225"/>
                </a:cxn>
                <a:cxn ang="0">
                  <a:pos x="22" y="225"/>
                </a:cxn>
                <a:cxn ang="0">
                  <a:pos x="6" y="222"/>
                </a:cxn>
                <a:cxn ang="0">
                  <a:pos x="2" y="184"/>
                </a:cxn>
                <a:cxn ang="0">
                  <a:pos x="2" y="158"/>
                </a:cxn>
                <a:cxn ang="0">
                  <a:pos x="5" y="145"/>
                </a:cxn>
                <a:cxn ang="0">
                  <a:pos x="12" y="143"/>
                </a:cxn>
                <a:cxn ang="0">
                  <a:pos x="20" y="149"/>
                </a:cxn>
                <a:cxn ang="0">
                  <a:pos x="37" y="158"/>
                </a:cxn>
                <a:cxn ang="0">
                  <a:pos x="53" y="153"/>
                </a:cxn>
                <a:cxn ang="0">
                  <a:pos x="61" y="140"/>
                </a:cxn>
                <a:cxn ang="0">
                  <a:pos x="61" y="124"/>
                </a:cxn>
                <a:cxn ang="0">
                  <a:pos x="44" y="112"/>
                </a:cxn>
                <a:cxn ang="0">
                  <a:pos x="22" y="113"/>
                </a:cxn>
                <a:cxn ang="0">
                  <a:pos x="11" y="113"/>
                </a:cxn>
                <a:cxn ang="0">
                  <a:pos x="5" y="110"/>
                </a:cxn>
                <a:cxn ang="0">
                  <a:pos x="0" y="98"/>
                </a:cxn>
                <a:cxn ang="0">
                  <a:pos x="4" y="55"/>
                </a:cxn>
                <a:cxn ang="0">
                  <a:pos x="11" y="47"/>
                </a:cxn>
                <a:cxn ang="0">
                  <a:pos x="33" y="52"/>
                </a:cxn>
                <a:cxn ang="0">
                  <a:pos x="68" y="50"/>
                </a:cxn>
                <a:cxn ang="0">
                  <a:pos x="77" y="41"/>
                </a:cxn>
                <a:cxn ang="0">
                  <a:pos x="74" y="13"/>
                </a:cxn>
                <a:cxn ang="0">
                  <a:pos x="81" y="2"/>
                </a:cxn>
                <a:cxn ang="0">
                  <a:pos x="90" y="0"/>
                </a:cxn>
              </a:cxnLst>
              <a:rect l="0" t="0" r="r" b="b"/>
              <a:pathLst>
                <a:path w="206" h="230">
                  <a:moveTo>
                    <a:pt x="90" y="0"/>
                  </a:moveTo>
                  <a:lnTo>
                    <a:pt x="98" y="0"/>
                  </a:lnTo>
                  <a:lnTo>
                    <a:pt x="99" y="1"/>
                  </a:lnTo>
                  <a:lnTo>
                    <a:pt x="104" y="4"/>
                  </a:lnTo>
                  <a:lnTo>
                    <a:pt x="107" y="6"/>
                  </a:lnTo>
                  <a:lnTo>
                    <a:pt x="110" y="9"/>
                  </a:lnTo>
                  <a:lnTo>
                    <a:pt x="111" y="13"/>
                  </a:lnTo>
                  <a:lnTo>
                    <a:pt x="113" y="18"/>
                  </a:lnTo>
                  <a:lnTo>
                    <a:pt x="115" y="23"/>
                  </a:lnTo>
                  <a:lnTo>
                    <a:pt x="115" y="29"/>
                  </a:lnTo>
                  <a:lnTo>
                    <a:pt x="114" y="33"/>
                  </a:lnTo>
                  <a:lnTo>
                    <a:pt x="113" y="36"/>
                  </a:lnTo>
                  <a:lnTo>
                    <a:pt x="113" y="41"/>
                  </a:lnTo>
                  <a:lnTo>
                    <a:pt x="114" y="44"/>
                  </a:lnTo>
                  <a:lnTo>
                    <a:pt x="116" y="50"/>
                  </a:lnTo>
                  <a:lnTo>
                    <a:pt x="119" y="53"/>
                  </a:lnTo>
                  <a:lnTo>
                    <a:pt x="126" y="57"/>
                  </a:lnTo>
                  <a:lnTo>
                    <a:pt x="130" y="58"/>
                  </a:lnTo>
                  <a:lnTo>
                    <a:pt x="139" y="57"/>
                  </a:lnTo>
                  <a:lnTo>
                    <a:pt x="148" y="54"/>
                  </a:lnTo>
                  <a:lnTo>
                    <a:pt x="170" y="45"/>
                  </a:lnTo>
                  <a:lnTo>
                    <a:pt x="190" y="39"/>
                  </a:lnTo>
                  <a:lnTo>
                    <a:pt x="192" y="46"/>
                  </a:lnTo>
                  <a:lnTo>
                    <a:pt x="194" y="55"/>
                  </a:lnTo>
                  <a:lnTo>
                    <a:pt x="198" y="64"/>
                  </a:lnTo>
                  <a:lnTo>
                    <a:pt x="199" y="70"/>
                  </a:lnTo>
                  <a:lnTo>
                    <a:pt x="201" y="78"/>
                  </a:lnTo>
                  <a:lnTo>
                    <a:pt x="205" y="88"/>
                  </a:lnTo>
                  <a:lnTo>
                    <a:pt x="206" y="94"/>
                  </a:lnTo>
                  <a:lnTo>
                    <a:pt x="206" y="104"/>
                  </a:lnTo>
                  <a:lnTo>
                    <a:pt x="205" y="108"/>
                  </a:lnTo>
                  <a:lnTo>
                    <a:pt x="203" y="110"/>
                  </a:lnTo>
                  <a:lnTo>
                    <a:pt x="201" y="111"/>
                  </a:lnTo>
                  <a:lnTo>
                    <a:pt x="200" y="111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1"/>
                  </a:lnTo>
                  <a:lnTo>
                    <a:pt x="185" y="109"/>
                  </a:lnTo>
                  <a:lnTo>
                    <a:pt x="178" y="105"/>
                  </a:lnTo>
                  <a:lnTo>
                    <a:pt x="175" y="104"/>
                  </a:lnTo>
                  <a:lnTo>
                    <a:pt x="169" y="104"/>
                  </a:lnTo>
                  <a:lnTo>
                    <a:pt x="162" y="106"/>
                  </a:lnTo>
                  <a:lnTo>
                    <a:pt x="160" y="109"/>
                  </a:lnTo>
                  <a:lnTo>
                    <a:pt x="155" y="112"/>
                  </a:lnTo>
                  <a:lnTo>
                    <a:pt x="152" y="117"/>
                  </a:lnTo>
                  <a:lnTo>
                    <a:pt x="151" y="119"/>
                  </a:lnTo>
                  <a:lnTo>
                    <a:pt x="148" y="122"/>
                  </a:lnTo>
                  <a:lnTo>
                    <a:pt x="147" y="126"/>
                  </a:lnTo>
                  <a:lnTo>
                    <a:pt x="147" y="133"/>
                  </a:lnTo>
                  <a:lnTo>
                    <a:pt x="148" y="135"/>
                  </a:lnTo>
                  <a:lnTo>
                    <a:pt x="153" y="142"/>
                  </a:lnTo>
                  <a:lnTo>
                    <a:pt x="163" y="149"/>
                  </a:lnTo>
                  <a:lnTo>
                    <a:pt x="168" y="150"/>
                  </a:lnTo>
                  <a:lnTo>
                    <a:pt x="172" y="150"/>
                  </a:lnTo>
                  <a:lnTo>
                    <a:pt x="182" y="148"/>
                  </a:lnTo>
                  <a:lnTo>
                    <a:pt x="189" y="145"/>
                  </a:lnTo>
                  <a:lnTo>
                    <a:pt x="193" y="145"/>
                  </a:lnTo>
                  <a:lnTo>
                    <a:pt x="195" y="146"/>
                  </a:lnTo>
                  <a:lnTo>
                    <a:pt x="198" y="149"/>
                  </a:lnTo>
                  <a:lnTo>
                    <a:pt x="200" y="156"/>
                  </a:lnTo>
                  <a:lnTo>
                    <a:pt x="200" y="159"/>
                  </a:lnTo>
                  <a:lnTo>
                    <a:pt x="201" y="164"/>
                  </a:lnTo>
                  <a:lnTo>
                    <a:pt x="201" y="168"/>
                  </a:lnTo>
                  <a:lnTo>
                    <a:pt x="202" y="177"/>
                  </a:lnTo>
                  <a:lnTo>
                    <a:pt x="202" y="190"/>
                  </a:lnTo>
                  <a:lnTo>
                    <a:pt x="201" y="201"/>
                  </a:lnTo>
                  <a:lnTo>
                    <a:pt x="200" y="212"/>
                  </a:lnTo>
                  <a:lnTo>
                    <a:pt x="198" y="222"/>
                  </a:lnTo>
                  <a:lnTo>
                    <a:pt x="197" y="230"/>
                  </a:lnTo>
                  <a:lnTo>
                    <a:pt x="187" y="230"/>
                  </a:lnTo>
                  <a:lnTo>
                    <a:pt x="176" y="229"/>
                  </a:lnTo>
                  <a:lnTo>
                    <a:pt x="167" y="228"/>
                  </a:lnTo>
                  <a:lnTo>
                    <a:pt x="155" y="228"/>
                  </a:lnTo>
                  <a:lnTo>
                    <a:pt x="143" y="227"/>
                  </a:lnTo>
                  <a:lnTo>
                    <a:pt x="131" y="227"/>
                  </a:lnTo>
                  <a:lnTo>
                    <a:pt x="122" y="225"/>
                  </a:lnTo>
                  <a:lnTo>
                    <a:pt x="119" y="224"/>
                  </a:lnTo>
                  <a:lnTo>
                    <a:pt x="116" y="223"/>
                  </a:lnTo>
                  <a:lnTo>
                    <a:pt x="115" y="221"/>
                  </a:lnTo>
                  <a:lnTo>
                    <a:pt x="113" y="220"/>
                  </a:lnTo>
                  <a:lnTo>
                    <a:pt x="112" y="215"/>
                  </a:lnTo>
                  <a:lnTo>
                    <a:pt x="112" y="209"/>
                  </a:lnTo>
                  <a:lnTo>
                    <a:pt x="113" y="203"/>
                  </a:lnTo>
                  <a:lnTo>
                    <a:pt x="114" y="195"/>
                  </a:lnTo>
                  <a:lnTo>
                    <a:pt x="114" y="187"/>
                  </a:lnTo>
                  <a:lnTo>
                    <a:pt x="113" y="183"/>
                  </a:lnTo>
                  <a:lnTo>
                    <a:pt x="112" y="181"/>
                  </a:lnTo>
                  <a:lnTo>
                    <a:pt x="111" y="177"/>
                  </a:lnTo>
                  <a:lnTo>
                    <a:pt x="106" y="173"/>
                  </a:lnTo>
                  <a:lnTo>
                    <a:pt x="103" y="172"/>
                  </a:lnTo>
                  <a:lnTo>
                    <a:pt x="100" y="171"/>
                  </a:lnTo>
                  <a:lnTo>
                    <a:pt x="97" y="169"/>
                  </a:lnTo>
                  <a:lnTo>
                    <a:pt x="93" y="169"/>
                  </a:lnTo>
                  <a:lnTo>
                    <a:pt x="90" y="171"/>
                  </a:lnTo>
                  <a:lnTo>
                    <a:pt x="88" y="172"/>
                  </a:lnTo>
                  <a:lnTo>
                    <a:pt x="84" y="173"/>
                  </a:lnTo>
                  <a:lnTo>
                    <a:pt x="82" y="175"/>
                  </a:lnTo>
                  <a:lnTo>
                    <a:pt x="80" y="179"/>
                  </a:lnTo>
                  <a:lnTo>
                    <a:pt x="77" y="181"/>
                  </a:lnTo>
                  <a:lnTo>
                    <a:pt x="76" y="184"/>
                  </a:lnTo>
                  <a:lnTo>
                    <a:pt x="76" y="195"/>
                  </a:lnTo>
                  <a:lnTo>
                    <a:pt x="79" y="201"/>
                  </a:lnTo>
                  <a:lnTo>
                    <a:pt x="80" y="204"/>
                  </a:lnTo>
                  <a:lnTo>
                    <a:pt x="80" y="213"/>
                  </a:lnTo>
                  <a:lnTo>
                    <a:pt x="79" y="216"/>
                  </a:lnTo>
                  <a:lnTo>
                    <a:pt x="73" y="222"/>
                  </a:lnTo>
                  <a:lnTo>
                    <a:pt x="68" y="224"/>
                  </a:lnTo>
                  <a:lnTo>
                    <a:pt x="63" y="225"/>
                  </a:lnTo>
                  <a:lnTo>
                    <a:pt x="55" y="227"/>
                  </a:lnTo>
                  <a:lnTo>
                    <a:pt x="34" y="227"/>
                  </a:lnTo>
                  <a:lnTo>
                    <a:pt x="22" y="225"/>
                  </a:lnTo>
                  <a:lnTo>
                    <a:pt x="17" y="224"/>
                  </a:lnTo>
                  <a:lnTo>
                    <a:pt x="12" y="223"/>
                  </a:lnTo>
                  <a:lnTo>
                    <a:pt x="6" y="222"/>
                  </a:lnTo>
                  <a:lnTo>
                    <a:pt x="5" y="217"/>
                  </a:lnTo>
                  <a:lnTo>
                    <a:pt x="4" y="212"/>
                  </a:lnTo>
                  <a:lnTo>
                    <a:pt x="2" y="184"/>
                  </a:lnTo>
                  <a:lnTo>
                    <a:pt x="1" y="173"/>
                  </a:lnTo>
                  <a:lnTo>
                    <a:pt x="1" y="163"/>
                  </a:lnTo>
                  <a:lnTo>
                    <a:pt x="2" y="158"/>
                  </a:lnTo>
                  <a:lnTo>
                    <a:pt x="2" y="153"/>
                  </a:lnTo>
                  <a:lnTo>
                    <a:pt x="3" y="150"/>
                  </a:lnTo>
                  <a:lnTo>
                    <a:pt x="5" y="145"/>
                  </a:lnTo>
                  <a:lnTo>
                    <a:pt x="6" y="144"/>
                  </a:lnTo>
                  <a:lnTo>
                    <a:pt x="9" y="143"/>
                  </a:lnTo>
                  <a:lnTo>
                    <a:pt x="12" y="143"/>
                  </a:lnTo>
                  <a:lnTo>
                    <a:pt x="14" y="144"/>
                  </a:lnTo>
                  <a:lnTo>
                    <a:pt x="18" y="146"/>
                  </a:lnTo>
                  <a:lnTo>
                    <a:pt x="20" y="149"/>
                  </a:lnTo>
                  <a:lnTo>
                    <a:pt x="29" y="156"/>
                  </a:lnTo>
                  <a:lnTo>
                    <a:pt x="34" y="157"/>
                  </a:lnTo>
                  <a:lnTo>
                    <a:pt x="37" y="158"/>
                  </a:lnTo>
                  <a:lnTo>
                    <a:pt x="41" y="158"/>
                  </a:lnTo>
                  <a:lnTo>
                    <a:pt x="51" y="155"/>
                  </a:lnTo>
                  <a:lnTo>
                    <a:pt x="53" y="153"/>
                  </a:lnTo>
                  <a:lnTo>
                    <a:pt x="56" y="151"/>
                  </a:lnTo>
                  <a:lnTo>
                    <a:pt x="60" y="144"/>
                  </a:lnTo>
                  <a:lnTo>
                    <a:pt x="61" y="140"/>
                  </a:lnTo>
                  <a:lnTo>
                    <a:pt x="63" y="134"/>
                  </a:lnTo>
                  <a:lnTo>
                    <a:pt x="63" y="128"/>
                  </a:lnTo>
                  <a:lnTo>
                    <a:pt x="61" y="124"/>
                  </a:lnTo>
                  <a:lnTo>
                    <a:pt x="59" y="120"/>
                  </a:lnTo>
                  <a:lnTo>
                    <a:pt x="49" y="113"/>
                  </a:lnTo>
                  <a:lnTo>
                    <a:pt x="44" y="112"/>
                  </a:lnTo>
                  <a:lnTo>
                    <a:pt x="33" y="112"/>
                  </a:lnTo>
                  <a:lnTo>
                    <a:pt x="29" y="113"/>
                  </a:lnTo>
                  <a:lnTo>
                    <a:pt x="22" y="113"/>
                  </a:lnTo>
                  <a:lnTo>
                    <a:pt x="18" y="114"/>
                  </a:lnTo>
                  <a:lnTo>
                    <a:pt x="14" y="114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5" y="110"/>
                  </a:lnTo>
                  <a:lnTo>
                    <a:pt x="3" y="109"/>
                  </a:lnTo>
                  <a:lnTo>
                    <a:pt x="1" y="104"/>
                  </a:lnTo>
                  <a:lnTo>
                    <a:pt x="0" y="98"/>
                  </a:lnTo>
                  <a:lnTo>
                    <a:pt x="0" y="87"/>
                  </a:lnTo>
                  <a:lnTo>
                    <a:pt x="1" y="82"/>
                  </a:lnTo>
                  <a:lnTo>
                    <a:pt x="4" y="55"/>
                  </a:lnTo>
                  <a:lnTo>
                    <a:pt x="5" y="45"/>
                  </a:lnTo>
                  <a:lnTo>
                    <a:pt x="10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22" y="50"/>
                  </a:lnTo>
                  <a:lnTo>
                    <a:pt x="33" y="52"/>
                  </a:lnTo>
                  <a:lnTo>
                    <a:pt x="44" y="53"/>
                  </a:lnTo>
                  <a:lnTo>
                    <a:pt x="59" y="53"/>
                  </a:lnTo>
                  <a:lnTo>
                    <a:pt x="68" y="50"/>
                  </a:lnTo>
                  <a:lnTo>
                    <a:pt x="72" y="49"/>
                  </a:lnTo>
                  <a:lnTo>
                    <a:pt x="74" y="48"/>
                  </a:lnTo>
                  <a:lnTo>
                    <a:pt x="77" y="41"/>
                  </a:lnTo>
                  <a:lnTo>
                    <a:pt x="77" y="33"/>
                  </a:lnTo>
                  <a:lnTo>
                    <a:pt x="74" y="20"/>
                  </a:lnTo>
                  <a:lnTo>
                    <a:pt x="74" y="13"/>
                  </a:lnTo>
                  <a:lnTo>
                    <a:pt x="76" y="8"/>
                  </a:lnTo>
                  <a:lnTo>
                    <a:pt x="79" y="5"/>
                  </a:lnTo>
                  <a:lnTo>
                    <a:pt x="81" y="2"/>
                  </a:lnTo>
                  <a:lnTo>
                    <a:pt x="84" y="1"/>
                  </a:lnTo>
                  <a:lnTo>
                    <a:pt x="87" y="1"/>
                  </a:lnTo>
                  <a:lnTo>
                    <a:pt x="9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338852" y="6172714"/>
              <a:ext cx="365237" cy="499268"/>
            </a:xfrm>
            <a:custGeom>
              <a:avLst/>
              <a:gdLst/>
              <a:ahLst/>
              <a:cxnLst>
                <a:cxn ang="0">
                  <a:pos x="111" y="1"/>
                </a:cxn>
                <a:cxn ang="0">
                  <a:pos x="119" y="9"/>
                </a:cxn>
                <a:cxn ang="0">
                  <a:pos x="119" y="43"/>
                </a:cxn>
                <a:cxn ang="0">
                  <a:pos x="133" y="72"/>
                </a:cxn>
                <a:cxn ang="0">
                  <a:pos x="155" y="78"/>
                </a:cxn>
                <a:cxn ang="0">
                  <a:pos x="192" y="69"/>
                </a:cxn>
                <a:cxn ang="0">
                  <a:pos x="206" y="81"/>
                </a:cxn>
                <a:cxn ang="0">
                  <a:pos x="214" y="109"/>
                </a:cxn>
                <a:cxn ang="0">
                  <a:pos x="215" y="136"/>
                </a:cxn>
                <a:cxn ang="0">
                  <a:pos x="205" y="145"/>
                </a:cxn>
                <a:cxn ang="0">
                  <a:pos x="191" y="143"/>
                </a:cxn>
                <a:cxn ang="0">
                  <a:pos x="179" y="141"/>
                </a:cxn>
                <a:cxn ang="0">
                  <a:pos x="163" y="145"/>
                </a:cxn>
                <a:cxn ang="0">
                  <a:pos x="155" y="160"/>
                </a:cxn>
                <a:cxn ang="0">
                  <a:pos x="158" y="175"/>
                </a:cxn>
                <a:cxn ang="0">
                  <a:pos x="168" y="181"/>
                </a:cxn>
                <a:cxn ang="0">
                  <a:pos x="185" y="181"/>
                </a:cxn>
                <a:cxn ang="0">
                  <a:pos x="200" y="182"/>
                </a:cxn>
                <a:cxn ang="0">
                  <a:pos x="206" y="191"/>
                </a:cxn>
                <a:cxn ang="0">
                  <a:pos x="206" y="231"/>
                </a:cxn>
                <a:cxn ang="0">
                  <a:pos x="201" y="247"/>
                </a:cxn>
                <a:cxn ang="0">
                  <a:pos x="179" y="245"/>
                </a:cxn>
                <a:cxn ang="0">
                  <a:pos x="148" y="242"/>
                </a:cxn>
                <a:cxn ang="0">
                  <a:pos x="133" y="245"/>
                </a:cxn>
                <a:cxn ang="0">
                  <a:pos x="116" y="249"/>
                </a:cxn>
                <a:cxn ang="0">
                  <a:pos x="114" y="262"/>
                </a:cxn>
                <a:cxn ang="0">
                  <a:pos x="119" y="278"/>
                </a:cxn>
                <a:cxn ang="0">
                  <a:pos x="113" y="296"/>
                </a:cxn>
                <a:cxn ang="0">
                  <a:pos x="102" y="298"/>
                </a:cxn>
                <a:cxn ang="0">
                  <a:pos x="82" y="295"/>
                </a:cxn>
                <a:cxn ang="0">
                  <a:pos x="73" y="289"/>
                </a:cxn>
                <a:cxn ang="0">
                  <a:pos x="73" y="274"/>
                </a:cxn>
                <a:cxn ang="0">
                  <a:pos x="78" y="263"/>
                </a:cxn>
                <a:cxn ang="0">
                  <a:pos x="81" y="241"/>
                </a:cxn>
                <a:cxn ang="0">
                  <a:pos x="77" y="227"/>
                </a:cxn>
                <a:cxn ang="0">
                  <a:pos x="67" y="225"/>
                </a:cxn>
                <a:cxn ang="0">
                  <a:pos x="54" y="230"/>
                </a:cxn>
                <a:cxn ang="0">
                  <a:pos x="34" y="242"/>
                </a:cxn>
                <a:cxn ang="0">
                  <a:pos x="11" y="243"/>
                </a:cxn>
                <a:cxn ang="0">
                  <a:pos x="4" y="192"/>
                </a:cxn>
                <a:cxn ang="0">
                  <a:pos x="8" y="175"/>
                </a:cxn>
                <a:cxn ang="0">
                  <a:pos x="17" y="165"/>
                </a:cxn>
                <a:cxn ang="0">
                  <a:pos x="29" y="167"/>
                </a:cxn>
                <a:cxn ang="0">
                  <a:pos x="41" y="175"/>
                </a:cxn>
                <a:cxn ang="0">
                  <a:pos x="57" y="178"/>
                </a:cxn>
                <a:cxn ang="0">
                  <a:pos x="74" y="166"/>
                </a:cxn>
                <a:cxn ang="0">
                  <a:pos x="77" y="149"/>
                </a:cxn>
                <a:cxn ang="0">
                  <a:pos x="70" y="136"/>
                </a:cxn>
                <a:cxn ang="0">
                  <a:pos x="59" y="134"/>
                </a:cxn>
                <a:cxn ang="0">
                  <a:pos x="26" y="137"/>
                </a:cxn>
                <a:cxn ang="0">
                  <a:pos x="11" y="137"/>
                </a:cxn>
                <a:cxn ang="0">
                  <a:pos x="3" y="130"/>
                </a:cxn>
                <a:cxn ang="0">
                  <a:pos x="1" y="105"/>
                </a:cxn>
                <a:cxn ang="0">
                  <a:pos x="8" y="69"/>
                </a:cxn>
                <a:cxn ang="0">
                  <a:pos x="40" y="65"/>
                </a:cxn>
                <a:cxn ang="0">
                  <a:pos x="63" y="67"/>
                </a:cxn>
                <a:cxn ang="0">
                  <a:pos x="85" y="61"/>
                </a:cxn>
                <a:cxn ang="0">
                  <a:pos x="88" y="49"/>
                </a:cxn>
                <a:cxn ang="0">
                  <a:pos x="82" y="12"/>
                </a:cxn>
                <a:cxn ang="0">
                  <a:pos x="96" y="1"/>
                </a:cxn>
              </a:cxnLst>
              <a:rect l="0" t="0" r="r" b="b"/>
              <a:pathLst>
                <a:path w="218" h="298">
                  <a:moveTo>
                    <a:pt x="101" y="0"/>
                  </a:moveTo>
                  <a:lnTo>
                    <a:pt x="108" y="0"/>
                  </a:lnTo>
                  <a:lnTo>
                    <a:pt x="111" y="1"/>
                  </a:lnTo>
                  <a:lnTo>
                    <a:pt x="114" y="3"/>
                  </a:lnTo>
                  <a:lnTo>
                    <a:pt x="117" y="6"/>
                  </a:lnTo>
                  <a:lnTo>
                    <a:pt x="119" y="9"/>
                  </a:lnTo>
                  <a:lnTo>
                    <a:pt x="121" y="16"/>
                  </a:lnTo>
                  <a:lnTo>
                    <a:pt x="122" y="23"/>
                  </a:lnTo>
                  <a:lnTo>
                    <a:pt x="119" y="43"/>
                  </a:lnTo>
                  <a:lnTo>
                    <a:pt x="119" y="54"/>
                  </a:lnTo>
                  <a:lnTo>
                    <a:pt x="124" y="63"/>
                  </a:lnTo>
                  <a:lnTo>
                    <a:pt x="133" y="72"/>
                  </a:lnTo>
                  <a:lnTo>
                    <a:pt x="136" y="74"/>
                  </a:lnTo>
                  <a:lnTo>
                    <a:pt x="145" y="77"/>
                  </a:lnTo>
                  <a:lnTo>
                    <a:pt x="155" y="78"/>
                  </a:lnTo>
                  <a:lnTo>
                    <a:pt x="165" y="77"/>
                  </a:lnTo>
                  <a:lnTo>
                    <a:pt x="182" y="71"/>
                  </a:lnTo>
                  <a:lnTo>
                    <a:pt x="192" y="69"/>
                  </a:lnTo>
                  <a:lnTo>
                    <a:pt x="203" y="65"/>
                  </a:lnTo>
                  <a:lnTo>
                    <a:pt x="204" y="72"/>
                  </a:lnTo>
                  <a:lnTo>
                    <a:pt x="206" y="81"/>
                  </a:lnTo>
                  <a:lnTo>
                    <a:pt x="208" y="89"/>
                  </a:lnTo>
                  <a:lnTo>
                    <a:pt x="211" y="98"/>
                  </a:lnTo>
                  <a:lnTo>
                    <a:pt x="214" y="109"/>
                  </a:lnTo>
                  <a:lnTo>
                    <a:pt x="216" y="118"/>
                  </a:lnTo>
                  <a:lnTo>
                    <a:pt x="218" y="127"/>
                  </a:lnTo>
                  <a:lnTo>
                    <a:pt x="215" y="136"/>
                  </a:lnTo>
                  <a:lnTo>
                    <a:pt x="213" y="139"/>
                  </a:lnTo>
                  <a:lnTo>
                    <a:pt x="208" y="144"/>
                  </a:lnTo>
                  <a:lnTo>
                    <a:pt x="205" y="145"/>
                  </a:lnTo>
                  <a:lnTo>
                    <a:pt x="200" y="146"/>
                  </a:lnTo>
                  <a:lnTo>
                    <a:pt x="195" y="145"/>
                  </a:lnTo>
                  <a:lnTo>
                    <a:pt x="191" y="143"/>
                  </a:lnTo>
                  <a:lnTo>
                    <a:pt x="187" y="142"/>
                  </a:lnTo>
                  <a:lnTo>
                    <a:pt x="183" y="142"/>
                  </a:lnTo>
                  <a:lnTo>
                    <a:pt x="179" y="141"/>
                  </a:lnTo>
                  <a:lnTo>
                    <a:pt x="173" y="142"/>
                  </a:lnTo>
                  <a:lnTo>
                    <a:pt x="168" y="143"/>
                  </a:lnTo>
                  <a:lnTo>
                    <a:pt x="163" y="145"/>
                  </a:lnTo>
                  <a:lnTo>
                    <a:pt x="159" y="150"/>
                  </a:lnTo>
                  <a:lnTo>
                    <a:pt x="156" y="155"/>
                  </a:lnTo>
                  <a:lnTo>
                    <a:pt x="155" y="160"/>
                  </a:lnTo>
                  <a:lnTo>
                    <a:pt x="155" y="167"/>
                  </a:lnTo>
                  <a:lnTo>
                    <a:pt x="156" y="170"/>
                  </a:lnTo>
                  <a:lnTo>
                    <a:pt x="158" y="175"/>
                  </a:lnTo>
                  <a:lnTo>
                    <a:pt x="160" y="177"/>
                  </a:lnTo>
                  <a:lnTo>
                    <a:pt x="165" y="179"/>
                  </a:lnTo>
                  <a:lnTo>
                    <a:pt x="168" y="181"/>
                  </a:lnTo>
                  <a:lnTo>
                    <a:pt x="171" y="182"/>
                  </a:lnTo>
                  <a:lnTo>
                    <a:pt x="180" y="182"/>
                  </a:lnTo>
                  <a:lnTo>
                    <a:pt x="185" y="181"/>
                  </a:lnTo>
                  <a:lnTo>
                    <a:pt x="189" y="179"/>
                  </a:lnTo>
                  <a:lnTo>
                    <a:pt x="196" y="179"/>
                  </a:lnTo>
                  <a:lnTo>
                    <a:pt x="200" y="182"/>
                  </a:lnTo>
                  <a:lnTo>
                    <a:pt x="204" y="185"/>
                  </a:lnTo>
                  <a:lnTo>
                    <a:pt x="205" y="187"/>
                  </a:lnTo>
                  <a:lnTo>
                    <a:pt x="206" y="191"/>
                  </a:lnTo>
                  <a:lnTo>
                    <a:pt x="207" y="195"/>
                  </a:lnTo>
                  <a:lnTo>
                    <a:pt x="207" y="225"/>
                  </a:lnTo>
                  <a:lnTo>
                    <a:pt x="206" y="231"/>
                  </a:lnTo>
                  <a:lnTo>
                    <a:pt x="205" y="235"/>
                  </a:lnTo>
                  <a:lnTo>
                    <a:pt x="204" y="241"/>
                  </a:lnTo>
                  <a:lnTo>
                    <a:pt x="201" y="247"/>
                  </a:lnTo>
                  <a:lnTo>
                    <a:pt x="200" y="249"/>
                  </a:lnTo>
                  <a:lnTo>
                    <a:pt x="189" y="247"/>
                  </a:lnTo>
                  <a:lnTo>
                    <a:pt x="179" y="245"/>
                  </a:lnTo>
                  <a:lnTo>
                    <a:pt x="167" y="242"/>
                  </a:lnTo>
                  <a:lnTo>
                    <a:pt x="157" y="241"/>
                  </a:lnTo>
                  <a:lnTo>
                    <a:pt x="148" y="242"/>
                  </a:lnTo>
                  <a:lnTo>
                    <a:pt x="142" y="243"/>
                  </a:lnTo>
                  <a:lnTo>
                    <a:pt x="137" y="243"/>
                  </a:lnTo>
                  <a:lnTo>
                    <a:pt x="133" y="245"/>
                  </a:lnTo>
                  <a:lnTo>
                    <a:pt x="128" y="245"/>
                  </a:lnTo>
                  <a:lnTo>
                    <a:pt x="118" y="248"/>
                  </a:lnTo>
                  <a:lnTo>
                    <a:pt x="116" y="249"/>
                  </a:lnTo>
                  <a:lnTo>
                    <a:pt x="113" y="254"/>
                  </a:lnTo>
                  <a:lnTo>
                    <a:pt x="113" y="257"/>
                  </a:lnTo>
                  <a:lnTo>
                    <a:pt x="114" y="262"/>
                  </a:lnTo>
                  <a:lnTo>
                    <a:pt x="117" y="267"/>
                  </a:lnTo>
                  <a:lnTo>
                    <a:pt x="118" y="274"/>
                  </a:lnTo>
                  <a:lnTo>
                    <a:pt x="119" y="278"/>
                  </a:lnTo>
                  <a:lnTo>
                    <a:pt x="119" y="287"/>
                  </a:lnTo>
                  <a:lnTo>
                    <a:pt x="117" y="294"/>
                  </a:lnTo>
                  <a:lnTo>
                    <a:pt x="113" y="296"/>
                  </a:lnTo>
                  <a:lnTo>
                    <a:pt x="110" y="297"/>
                  </a:lnTo>
                  <a:lnTo>
                    <a:pt x="106" y="297"/>
                  </a:lnTo>
                  <a:lnTo>
                    <a:pt x="102" y="298"/>
                  </a:lnTo>
                  <a:lnTo>
                    <a:pt x="90" y="298"/>
                  </a:lnTo>
                  <a:lnTo>
                    <a:pt x="86" y="297"/>
                  </a:lnTo>
                  <a:lnTo>
                    <a:pt x="82" y="295"/>
                  </a:lnTo>
                  <a:lnTo>
                    <a:pt x="79" y="294"/>
                  </a:lnTo>
                  <a:lnTo>
                    <a:pt x="75" y="291"/>
                  </a:lnTo>
                  <a:lnTo>
                    <a:pt x="73" y="289"/>
                  </a:lnTo>
                  <a:lnTo>
                    <a:pt x="72" y="286"/>
                  </a:lnTo>
                  <a:lnTo>
                    <a:pt x="72" y="279"/>
                  </a:lnTo>
                  <a:lnTo>
                    <a:pt x="73" y="274"/>
                  </a:lnTo>
                  <a:lnTo>
                    <a:pt x="74" y="271"/>
                  </a:lnTo>
                  <a:lnTo>
                    <a:pt x="77" y="266"/>
                  </a:lnTo>
                  <a:lnTo>
                    <a:pt x="78" y="263"/>
                  </a:lnTo>
                  <a:lnTo>
                    <a:pt x="80" y="258"/>
                  </a:lnTo>
                  <a:lnTo>
                    <a:pt x="81" y="254"/>
                  </a:lnTo>
                  <a:lnTo>
                    <a:pt x="81" y="241"/>
                  </a:lnTo>
                  <a:lnTo>
                    <a:pt x="80" y="234"/>
                  </a:lnTo>
                  <a:lnTo>
                    <a:pt x="79" y="231"/>
                  </a:lnTo>
                  <a:lnTo>
                    <a:pt x="77" y="227"/>
                  </a:lnTo>
                  <a:lnTo>
                    <a:pt x="73" y="225"/>
                  </a:lnTo>
                  <a:lnTo>
                    <a:pt x="71" y="224"/>
                  </a:lnTo>
                  <a:lnTo>
                    <a:pt x="67" y="225"/>
                  </a:lnTo>
                  <a:lnTo>
                    <a:pt x="64" y="225"/>
                  </a:lnTo>
                  <a:lnTo>
                    <a:pt x="59" y="227"/>
                  </a:lnTo>
                  <a:lnTo>
                    <a:pt x="54" y="230"/>
                  </a:lnTo>
                  <a:lnTo>
                    <a:pt x="45" y="237"/>
                  </a:lnTo>
                  <a:lnTo>
                    <a:pt x="39" y="240"/>
                  </a:lnTo>
                  <a:lnTo>
                    <a:pt x="34" y="242"/>
                  </a:lnTo>
                  <a:lnTo>
                    <a:pt x="29" y="246"/>
                  </a:lnTo>
                  <a:lnTo>
                    <a:pt x="14" y="253"/>
                  </a:lnTo>
                  <a:lnTo>
                    <a:pt x="11" y="243"/>
                  </a:lnTo>
                  <a:lnTo>
                    <a:pt x="7" y="223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6" y="183"/>
                  </a:lnTo>
                  <a:lnTo>
                    <a:pt x="7" y="178"/>
                  </a:lnTo>
                  <a:lnTo>
                    <a:pt x="8" y="175"/>
                  </a:lnTo>
                  <a:lnTo>
                    <a:pt x="10" y="170"/>
                  </a:lnTo>
                  <a:lnTo>
                    <a:pt x="15" y="166"/>
                  </a:lnTo>
                  <a:lnTo>
                    <a:pt x="17" y="165"/>
                  </a:lnTo>
                  <a:lnTo>
                    <a:pt x="23" y="165"/>
                  </a:lnTo>
                  <a:lnTo>
                    <a:pt x="26" y="166"/>
                  </a:lnTo>
                  <a:lnTo>
                    <a:pt x="29" y="167"/>
                  </a:lnTo>
                  <a:lnTo>
                    <a:pt x="32" y="169"/>
                  </a:lnTo>
                  <a:lnTo>
                    <a:pt x="37" y="173"/>
                  </a:lnTo>
                  <a:lnTo>
                    <a:pt x="41" y="175"/>
                  </a:lnTo>
                  <a:lnTo>
                    <a:pt x="47" y="176"/>
                  </a:lnTo>
                  <a:lnTo>
                    <a:pt x="54" y="178"/>
                  </a:lnTo>
                  <a:lnTo>
                    <a:pt x="57" y="178"/>
                  </a:lnTo>
                  <a:lnTo>
                    <a:pt x="67" y="175"/>
                  </a:lnTo>
                  <a:lnTo>
                    <a:pt x="70" y="173"/>
                  </a:lnTo>
                  <a:lnTo>
                    <a:pt x="74" y="166"/>
                  </a:lnTo>
                  <a:lnTo>
                    <a:pt x="75" y="162"/>
                  </a:lnTo>
                  <a:lnTo>
                    <a:pt x="77" y="158"/>
                  </a:lnTo>
                  <a:lnTo>
                    <a:pt x="77" y="149"/>
                  </a:lnTo>
                  <a:lnTo>
                    <a:pt x="75" y="144"/>
                  </a:lnTo>
                  <a:lnTo>
                    <a:pt x="74" y="141"/>
                  </a:lnTo>
                  <a:lnTo>
                    <a:pt x="70" y="136"/>
                  </a:lnTo>
                  <a:lnTo>
                    <a:pt x="67" y="135"/>
                  </a:lnTo>
                  <a:lnTo>
                    <a:pt x="64" y="134"/>
                  </a:lnTo>
                  <a:lnTo>
                    <a:pt x="59" y="134"/>
                  </a:lnTo>
                  <a:lnTo>
                    <a:pt x="55" y="133"/>
                  </a:lnTo>
                  <a:lnTo>
                    <a:pt x="49" y="133"/>
                  </a:lnTo>
                  <a:lnTo>
                    <a:pt x="26" y="137"/>
                  </a:lnTo>
                  <a:lnTo>
                    <a:pt x="22" y="138"/>
                  </a:lnTo>
                  <a:lnTo>
                    <a:pt x="15" y="138"/>
                  </a:lnTo>
                  <a:lnTo>
                    <a:pt x="11" y="137"/>
                  </a:lnTo>
                  <a:lnTo>
                    <a:pt x="7" y="135"/>
                  </a:lnTo>
                  <a:lnTo>
                    <a:pt x="4" y="133"/>
                  </a:lnTo>
                  <a:lnTo>
                    <a:pt x="3" y="130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1" y="105"/>
                  </a:lnTo>
                  <a:lnTo>
                    <a:pt x="2" y="93"/>
                  </a:lnTo>
                  <a:lnTo>
                    <a:pt x="4" y="81"/>
                  </a:lnTo>
                  <a:lnTo>
                    <a:pt x="8" y="69"/>
                  </a:lnTo>
                  <a:lnTo>
                    <a:pt x="10" y="59"/>
                  </a:lnTo>
                  <a:lnTo>
                    <a:pt x="27" y="63"/>
                  </a:lnTo>
                  <a:lnTo>
                    <a:pt x="40" y="65"/>
                  </a:lnTo>
                  <a:lnTo>
                    <a:pt x="49" y="66"/>
                  </a:lnTo>
                  <a:lnTo>
                    <a:pt x="56" y="66"/>
                  </a:lnTo>
                  <a:lnTo>
                    <a:pt x="63" y="67"/>
                  </a:lnTo>
                  <a:lnTo>
                    <a:pt x="69" y="67"/>
                  </a:lnTo>
                  <a:lnTo>
                    <a:pt x="78" y="65"/>
                  </a:lnTo>
                  <a:lnTo>
                    <a:pt x="85" y="61"/>
                  </a:lnTo>
                  <a:lnTo>
                    <a:pt x="87" y="56"/>
                  </a:lnTo>
                  <a:lnTo>
                    <a:pt x="88" y="53"/>
                  </a:lnTo>
                  <a:lnTo>
                    <a:pt x="88" y="49"/>
                  </a:lnTo>
                  <a:lnTo>
                    <a:pt x="86" y="41"/>
                  </a:lnTo>
                  <a:lnTo>
                    <a:pt x="81" y="20"/>
                  </a:lnTo>
                  <a:lnTo>
                    <a:pt x="82" y="12"/>
                  </a:lnTo>
                  <a:lnTo>
                    <a:pt x="87" y="6"/>
                  </a:lnTo>
                  <a:lnTo>
                    <a:pt x="89" y="3"/>
                  </a:lnTo>
                  <a:lnTo>
                    <a:pt x="96" y="1"/>
                  </a:lnTo>
                  <a:lnTo>
                    <a:pt x="10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66286" y="4934600"/>
              <a:ext cx="345130" cy="512670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114" y="23"/>
                </a:cxn>
                <a:cxn ang="0">
                  <a:pos x="119" y="52"/>
                </a:cxn>
                <a:cxn ang="0">
                  <a:pos x="140" y="63"/>
                </a:cxn>
                <a:cxn ang="0">
                  <a:pos x="167" y="45"/>
                </a:cxn>
                <a:cxn ang="0">
                  <a:pos x="193" y="27"/>
                </a:cxn>
                <a:cxn ang="0">
                  <a:pos x="198" y="41"/>
                </a:cxn>
                <a:cxn ang="0">
                  <a:pos x="198" y="53"/>
                </a:cxn>
                <a:cxn ang="0">
                  <a:pos x="206" y="97"/>
                </a:cxn>
                <a:cxn ang="0">
                  <a:pos x="199" y="115"/>
                </a:cxn>
                <a:cxn ang="0">
                  <a:pos x="175" y="119"/>
                </a:cxn>
                <a:cxn ang="0">
                  <a:pos x="148" y="117"/>
                </a:cxn>
                <a:cxn ang="0">
                  <a:pos x="132" y="127"/>
                </a:cxn>
                <a:cxn ang="0">
                  <a:pos x="127" y="150"/>
                </a:cxn>
                <a:cxn ang="0">
                  <a:pos x="150" y="167"/>
                </a:cxn>
                <a:cxn ang="0">
                  <a:pos x="189" y="158"/>
                </a:cxn>
                <a:cxn ang="0">
                  <a:pos x="204" y="165"/>
                </a:cxn>
                <a:cxn ang="0">
                  <a:pos x="201" y="233"/>
                </a:cxn>
                <a:cxn ang="0">
                  <a:pos x="162" y="249"/>
                </a:cxn>
                <a:cxn ang="0">
                  <a:pos x="117" y="242"/>
                </a:cxn>
                <a:cxn ang="0">
                  <a:pos x="105" y="246"/>
                </a:cxn>
                <a:cxn ang="0">
                  <a:pos x="110" y="259"/>
                </a:cxn>
                <a:cxn ang="0">
                  <a:pos x="120" y="278"/>
                </a:cxn>
                <a:cxn ang="0">
                  <a:pos x="121" y="298"/>
                </a:cxn>
                <a:cxn ang="0">
                  <a:pos x="107" y="306"/>
                </a:cxn>
                <a:cxn ang="0">
                  <a:pos x="79" y="302"/>
                </a:cxn>
                <a:cxn ang="0">
                  <a:pos x="67" y="287"/>
                </a:cxn>
                <a:cxn ang="0">
                  <a:pos x="71" y="250"/>
                </a:cxn>
                <a:cxn ang="0">
                  <a:pos x="63" y="236"/>
                </a:cxn>
                <a:cxn ang="0">
                  <a:pos x="30" y="243"/>
                </a:cxn>
                <a:cxn ang="0">
                  <a:pos x="6" y="218"/>
                </a:cxn>
                <a:cxn ang="0">
                  <a:pos x="14" y="170"/>
                </a:cxn>
                <a:cxn ang="0">
                  <a:pos x="27" y="158"/>
                </a:cxn>
                <a:cxn ang="0">
                  <a:pos x="75" y="164"/>
                </a:cxn>
                <a:cxn ang="0">
                  <a:pos x="87" y="155"/>
                </a:cxn>
                <a:cxn ang="0">
                  <a:pos x="81" y="135"/>
                </a:cxn>
                <a:cxn ang="0">
                  <a:pos x="65" y="121"/>
                </a:cxn>
                <a:cxn ang="0">
                  <a:pos x="44" y="125"/>
                </a:cxn>
                <a:cxn ang="0">
                  <a:pos x="23" y="132"/>
                </a:cxn>
                <a:cxn ang="0">
                  <a:pos x="11" y="129"/>
                </a:cxn>
                <a:cxn ang="0">
                  <a:pos x="0" y="97"/>
                </a:cxn>
                <a:cxn ang="0">
                  <a:pos x="6" y="58"/>
                </a:cxn>
                <a:cxn ang="0">
                  <a:pos x="9" y="46"/>
                </a:cxn>
                <a:cxn ang="0">
                  <a:pos x="44" y="51"/>
                </a:cxn>
                <a:cxn ang="0">
                  <a:pos x="67" y="46"/>
                </a:cxn>
                <a:cxn ang="0">
                  <a:pos x="74" y="39"/>
                </a:cxn>
                <a:cxn ang="0">
                  <a:pos x="74" y="26"/>
                </a:cxn>
                <a:cxn ang="0">
                  <a:pos x="75" y="5"/>
                </a:cxn>
              </a:cxnLst>
              <a:rect l="0" t="0" r="r" b="b"/>
              <a:pathLst>
                <a:path w="206" h="306">
                  <a:moveTo>
                    <a:pt x="85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9" y="4"/>
                  </a:lnTo>
                  <a:lnTo>
                    <a:pt x="104" y="7"/>
                  </a:lnTo>
                  <a:lnTo>
                    <a:pt x="111" y="14"/>
                  </a:lnTo>
                  <a:lnTo>
                    <a:pt x="112" y="17"/>
                  </a:lnTo>
                  <a:lnTo>
                    <a:pt x="114" y="23"/>
                  </a:lnTo>
                  <a:lnTo>
                    <a:pt x="114" y="35"/>
                  </a:lnTo>
                  <a:lnTo>
                    <a:pt x="115" y="39"/>
                  </a:lnTo>
                  <a:lnTo>
                    <a:pt x="118" y="46"/>
                  </a:lnTo>
                  <a:lnTo>
                    <a:pt x="119" y="52"/>
                  </a:lnTo>
                  <a:lnTo>
                    <a:pt x="126" y="61"/>
                  </a:lnTo>
                  <a:lnTo>
                    <a:pt x="132" y="62"/>
                  </a:lnTo>
                  <a:lnTo>
                    <a:pt x="136" y="63"/>
                  </a:lnTo>
                  <a:lnTo>
                    <a:pt x="140" y="63"/>
                  </a:lnTo>
                  <a:lnTo>
                    <a:pt x="143" y="62"/>
                  </a:lnTo>
                  <a:lnTo>
                    <a:pt x="146" y="60"/>
                  </a:lnTo>
                  <a:lnTo>
                    <a:pt x="151" y="57"/>
                  </a:lnTo>
                  <a:lnTo>
                    <a:pt x="167" y="45"/>
                  </a:lnTo>
                  <a:lnTo>
                    <a:pt x="173" y="41"/>
                  </a:lnTo>
                  <a:lnTo>
                    <a:pt x="177" y="37"/>
                  </a:lnTo>
                  <a:lnTo>
                    <a:pt x="183" y="34"/>
                  </a:lnTo>
                  <a:lnTo>
                    <a:pt x="193" y="27"/>
                  </a:lnTo>
                  <a:lnTo>
                    <a:pt x="195" y="33"/>
                  </a:lnTo>
                  <a:lnTo>
                    <a:pt x="197" y="37"/>
                  </a:lnTo>
                  <a:lnTo>
                    <a:pt x="197" y="41"/>
                  </a:lnTo>
                  <a:lnTo>
                    <a:pt x="198" y="41"/>
                  </a:lnTo>
                  <a:lnTo>
                    <a:pt x="197" y="42"/>
                  </a:lnTo>
                  <a:lnTo>
                    <a:pt x="197" y="46"/>
                  </a:lnTo>
                  <a:lnTo>
                    <a:pt x="198" y="50"/>
                  </a:lnTo>
                  <a:lnTo>
                    <a:pt x="198" y="53"/>
                  </a:lnTo>
                  <a:lnTo>
                    <a:pt x="200" y="65"/>
                  </a:lnTo>
                  <a:lnTo>
                    <a:pt x="203" y="75"/>
                  </a:lnTo>
                  <a:lnTo>
                    <a:pt x="205" y="87"/>
                  </a:lnTo>
                  <a:lnTo>
                    <a:pt x="206" y="97"/>
                  </a:lnTo>
                  <a:lnTo>
                    <a:pt x="206" y="103"/>
                  </a:lnTo>
                  <a:lnTo>
                    <a:pt x="204" y="109"/>
                  </a:lnTo>
                  <a:lnTo>
                    <a:pt x="201" y="113"/>
                  </a:lnTo>
                  <a:lnTo>
                    <a:pt x="199" y="115"/>
                  </a:lnTo>
                  <a:lnTo>
                    <a:pt x="196" y="116"/>
                  </a:lnTo>
                  <a:lnTo>
                    <a:pt x="192" y="118"/>
                  </a:lnTo>
                  <a:lnTo>
                    <a:pt x="184" y="119"/>
                  </a:lnTo>
                  <a:lnTo>
                    <a:pt x="175" y="119"/>
                  </a:lnTo>
                  <a:lnTo>
                    <a:pt x="170" y="118"/>
                  </a:lnTo>
                  <a:lnTo>
                    <a:pt x="161" y="118"/>
                  </a:lnTo>
                  <a:lnTo>
                    <a:pt x="158" y="117"/>
                  </a:lnTo>
                  <a:lnTo>
                    <a:pt x="148" y="117"/>
                  </a:lnTo>
                  <a:lnTo>
                    <a:pt x="144" y="118"/>
                  </a:lnTo>
                  <a:lnTo>
                    <a:pt x="140" y="121"/>
                  </a:lnTo>
                  <a:lnTo>
                    <a:pt x="136" y="123"/>
                  </a:lnTo>
                  <a:lnTo>
                    <a:pt x="132" y="127"/>
                  </a:lnTo>
                  <a:lnTo>
                    <a:pt x="130" y="131"/>
                  </a:lnTo>
                  <a:lnTo>
                    <a:pt x="126" y="142"/>
                  </a:lnTo>
                  <a:lnTo>
                    <a:pt x="126" y="146"/>
                  </a:lnTo>
                  <a:lnTo>
                    <a:pt x="127" y="150"/>
                  </a:lnTo>
                  <a:lnTo>
                    <a:pt x="132" y="157"/>
                  </a:lnTo>
                  <a:lnTo>
                    <a:pt x="134" y="159"/>
                  </a:lnTo>
                  <a:lnTo>
                    <a:pt x="141" y="164"/>
                  </a:lnTo>
                  <a:lnTo>
                    <a:pt x="150" y="167"/>
                  </a:lnTo>
                  <a:lnTo>
                    <a:pt x="159" y="169"/>
                  </a:lnTo>
                  <a:lnTo>
                    <a:pt x="169" y="167"/>
                  </a:lnTo>
                  <a:lnTo>
                    <a:pt x="180" y="163"/>
                  </a:lnTo>
                  <a:lnTo>
                    <a:pt x="189" y="158"/>
                  </a:lnTo>
                  <a:lnTo>
                    <a:pt x="192" y="157"/>
                  </a:lnTo>
                  <a:lnTo>
                    <a:pt x="198" y="157"/>
                  </a:lnTo>
                  <a:lnTo>
                    <a:pt x="200" y="158"/>
                  </a:lnTo>
                  <a:lnTo>
                    <a:pt x="204" y="165"/>
                  </a:lnTo>
                  <a:lnTo>
                    <a:pt x="205" y="169"/>
                  </a:lnTo>
                  <a:lnTo>
                    <a:pt x="205" y="207"/>
                  </a:lnTo>
                  <a:lnTo>
                    <a:pt x="204" y="217"/>
                  </a:lnTo>
                  <a:lnTo>
                    <a:pt x="201" y="233"/>
                  </a:lnTo>
                  <a:lnTo>
                    <a:pt x="198" y="243"/>
                  </a:lnTo>
                  <a:lnTo>
                    <a:pt x="195" y="254"/>
                  </a:lnTo>
                  <a:lnTo>
                    <a:pt x="182" y="252"/>
                  </a:lnTo>
                  <a:lnTo>
                    <a:pt x="162" y="249"/>
                  </a:lnTo>
                  <a:lnTo>
                    <a:pt x="141" y="245"/>
                  </a:lnTo>
                  <a:lnTo>
                    <a:pt x="129" y="243"/>
                  </a:lnTo>
                  <a:lnTo>
                    <a:pt x="120" y="242"/>
                  </a:lnTo>
                  <a:lnTo>
                    <a:pt x="117" y="242"/>
                  </a:lnTo>
                  <a:lnTo>
                    <a:pt x="113" y="243"/>
                  </a:lnTo>
                  <a:lnTo>
                    <a:pt x="109" y="243"/>
                  </a:lnTo>
                  <a:lnTo>
                    <a:pt x="106" y="244"/>
                  </a:lnTo>
                  <a:lnTo>
                    <a:pt x="105" y="246"/>
                  </a:lnTo>
                  <a:lnTo>
                    <a:pt x="105" y="251"/>
                  </a:lnTo>
                  <a:lnTo>
                    <a:pt x="106" y="253"/>
                  </a:lnTo>
                  <a:lnTo>
                    <a:pt x="109" y="255"/>
                  </a:lnTo>
                  <a:lnTo>
                    <a:pt x="110" y="259"/>
                  </a:lnTo>
                  <a:lnTo>
                    <a:pt x="112" y="263"/>
                  </a:lnTo>
                  <a:lnTo>
                    <a:pt x="115" y="268"/>
                  </a:lnTo>
                  <a:lnTo>
                    <a:pt x="118" y="274"/>
                  </a:lnTo>
                  <a:lnTo>
                    <a:pt x="120" y="278"/>
                  </a:lnTo>
                  <a:lnTo>
                    <a:pt x="121" y="284"/>
                  </a:lnTo>
                  <a:lnTo>
                    <a:pt x="122" y="289"/>
                  </a:lnTo>
                  <a:lnTo>
                    <a:pt x="122" y="293"/>
                  </a:lnTo>
                  <a:lnTo>
                    <a:pt x="121" y="298"/>
                  </a:lnTo>
                  <a:lnTo>
                    <a:pt x="119" y="301"/>
                  </a:lnTo>
                  <a:lnTo>
                    <a:pt x="115" y="302"/>
                  </a:lnTo>
                  <a:lnTo>
                    <a:pt x="112" y="305"/>
                  </a:lnTo>
                  <a:lnTo>
                    <a:pt x="107" y="306"/>
                  </a:lnTo>
                  <a:lnTo>
                    <a:pt x="102" y="306"/>
                  </a:lnTo>
                  <a:lnTo>
                    <a:pt x="91" y="305"/>
                  </a:lnTo>
                  <a:lnTo>
                    <a:pt x="82" y="303"/>
                  </a:lnTo>
                  <a:lnTo>
                    <a:pt x="79" y="302"/>
                  </a:lnTo>
                  <a:lnTo>
                    <a:pt x="74" y="300"/>
                  </a:lnTo>
                  <a:lnTo>
                    <a:pt x="70" y="295"/>
                  </a:lnTo>
                  <a:lnTo>
                    <a:pt x="69" y="292"/>
                  </a:lnTo>
                  <a:lnTo>
                    <a:pt x="67" y="287"/>
                  </a:lnTo>
                  <a:lnTo>
                    <a:pt x="67" y="273"/>
                  </a:lnTo>
                  <a:lnTo>
                    <a:pt x="70" y="261"/>
                  </a:lnTo>
                  <a:lnTo>
                    <a:pt x="70" y="257"/>
                  </a:lnTo>
                  <a:lnTo>
                    <a:pt x="71" y="250"/>
                  </a:lnTo>
                  <a:lnTo>
                    <a:pt x="71" y="244"/>
                  </a:lnTo>
                  <a:lnTo>
                    <a:pt x="69" y="239"/>
                  </a:lnTo>
                  <a:lnTo>
                    <a:pt x="67" y="238"/>
                  </a:lnTo>
                  <a:lnTo>
                    <a:pt x="63" y="236"/>
                  </a:lnTo>
                  <a:lnTo>
                    <a:pt x="55" y="236"/>
                  </a:lnTo>
                  <a:lnTo>
                    <a:pt x="49" y="237"/>
                  </a:lnTo>
                  <a:lnTo>
                    <a:pt x="39" y="241"/>
                  </a:lnTo>
                  <a:lnTo>
                    <a:pt x="30" y="243"/>
                  </a:lnTo>
                  <a:lnTo>
                    <a:pt x="12" y="250"/>
                  </a:lnTo>
                  <a:lnTo>
                    <a:pt x="11" y="250"/>
                  </a:lnTo>
                  <a:lnTo>
                    <a:pt x="8" y="233"/>
                  </a:lnTo>
                  <a:lnTo>
                    <a:pt x="6" y="218"/>
                  </a:lnTo>
                  <a:lnTo>
                    <a:pt x="7" y="197"/>
                  </a:lnTo>
                  <a:lnTo>
                    <a:pt x="9" y="186"/>
                  </a:lnTo>
                  <a:lnTo>
                    <a:pt x="12" y="174"/>
                  </a:lnTo>
                  <a:lnTo>
                    <a:pt x="14" y="170"/>
                  </a:lnTo>
                  <a:lnTo>
                    <a:pt x="18" y="163"/>
                  </a:lnTo>
                  <a:lnTo>
                    <a:pt x="22" y="161"/>
                  </a:lnTo>
                  <a:lnTo>
                    <a:pt x="24" y="159"/>
                  </a:lnTo>
                  <a:lnTo>
                    <a:pt x="27" y="158"/>
                  </a:lnTo>
                  <a:lnTo>
                    <a:pt x="35" y="158"/>
                  </a:lnTo>
                  <a:lnTo>
                    <a:pt x="63" y="165"/>
                  </a:lnTo>
                  <a:lnTo>
                    <a:pt x="72" y="165"/>
                  </a:lnTo>
                  <a:lnTo>
                    <a:pt x="75" y="164"/>
                  </a:lnTo>
                  <a:lnTo>
                    <a:pt x="80" y="163"/>
                  </a:lnTo>
                  <a:lnTo>
                    <a:pt x="83" y="161"/>
                  </a:lnTo>
                  <a:lnTo>
                    <a:pt x="86" y="157"/>
                  </a:lnTo>
                  <a:lnTo>
                    <a:pt x="87" y="155"/>
                  </a:lnTo>
                  <a:lnTo>
                    <a:pt x="87" y="147"/>
                  </a:lnTo>
                  <a:lnTo>
                    <a:pt x="86" y="143"/>
                  </a:lnTo>
                  <a:lnTo>
                    <a:pt x="83" y="139"/>
                  </a:lnTo>
                  <a:lnTo>
                    <a:pt x="81" y="135"/>
                  </a:lnTo>
                  <a:lnTo>
                    <a:pt x="77" y="130"/>
                  </a:lnTo>
                  <a:lnTo>
                    <a:pt x="71" y="124"/>
                  </a:lnTo>
                  <a:lnTo>
                    <a:pt x="67" y="123"/>
                  </a:lnTo>
                  <a:lnTo>
                    <a:pt x="65" y="121"/>
                  </a:lnTo>
                  <a:lnTo>
                    <a:pt x="63" y="119"/>
                  </a:lnTo>
                  <a:lnTo>
                    <a:pt x="55" y="119"/>
                  </a:lnTo>
                  <a:lnTo>
                    <a:pt x="48" y="123"/>
                  </a:lnTo>
                  <a:lnTo>
                    <a:pt x="44" y="125"/>
                  </a:lnTo>
                  <a:lnTo>
                    <a:pt x="42" y="126"/>
                  </a:lnTo>
                  <a:lnTo>
                    <a:pt x="28" y="131"/>
                  </a:lnTo>
                  <a:lnTo>
                    <a:pt x="26" y="132"/>
                  </a:lnTo>
                  <a:lnTo>
                    <a:pt x="23" y="132"/>
                  </a:lnTo>
                  <a:lnTo>
                    <a:pt x="20" y="133"/>
                  </a:lnTo>
                  <a:lnTo>
                    <a:pt x="17" y="133"/>
                  </a:lnTo>
                  <a:lnTo>
                    <a:pt x="15" y="132"/>
                  </a:lnTo>
                  <a:lnTo>
                    <a:pt x="11" y="129"/>
                  </a:lnTo>
                  <a:lnTo>
                    <a:pt x="8" y="122"/>
                  </a:lnTo>
                  <a:lnTo>
                    <a:pt x="6" y="115"/>
                  </a:lnTo>
                  <a:lnTo>
                    <a:pt x="3" y="110"/>
                  </a:lnTo>
                  <a:lnTo>
                    <a:pt x="0" y="97"/>
                  </a:lnTo>
                  <a:lnTo>
                    <a:pt x="0" y="86"/>
                  </a:lnTo>
                  <a:lnTo>
                    <a:pt x="2" y="66"/>
                  </a:lnTo>
                  <a:lnTo>
                    <a:pt x="3" y="61"/>
                  </a:lnTo>
                  <a:lnTo>
                    <a:pt x="6" y="58"/>
                  </a:lnTo>
                  <a:lnTo>
                    <a:pt x="8" y="51"/>
                  </a:lnTo>
                  <a:lnTo>
                    <a:pt x="8" y="50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27" y="50"/>
                  </a:lnTo>
                  <a:lnTo>
                    <a:pt x="36" y="51"/>
                  </a:lnTo>
                  <a:lnTo>
                    <a:pt x="44" y="51"/>
                  </a:lnTo>
                  <a:lnTo>
                    <a:pt x="49" y="50"/>
                  </a:lnTo>
                  <a:lnTo>
                    <a:pt x="55" y="50"/>
                  </a:lnTo>
                  <a:lnTo>
                    <a:pt x="61" y="49"/>
                  </a:lnTo>
                  <a:lnTo>
                    <a:pt x="67" y="46"/>
                  </a:lnTo>
                  <a:lnTo>
                    <a:pt x="70" y="44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4" y="39"/>
                  </a:lnTo>
                  <a:lnTo>
                    <a:pt x="75" y="38"/>
                  </a:lnTo>
                  <a:lnTo>
                    <a:pt x="75" y="31"/>
                  </a:lnTo>
                  <a:lnTo>
                    <a:pt x="74" y="28"/>
                  </a:lnTo>
                  <a:lnTo>
                    <a:pt x="74" y="26"/>
                  </a:lnTo>
                  <a:lnTo>
                    <a:pt x="73" y="22"/>
                  </a:lnTo>
                  <a:lnTo>
                    <a:pt x="73" y="11"/>
                  </a:lnTo>
                  <a:lnTo>
                    <a:pt x="74" y="7"/>
                  </a:lnTo>
                  <a:lnTo>
                    <a:pt x="75" y="5"/>
                  </a:lnTo>
                  <a:lnTo>
                    <a:pt x="78" y="3"/>
                  </a:lnTo>
                  <a:lnTo>
                    <a:pt x="8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27753" y="3420042"/>
              <a:ext cx="455707" cy="370262"/>
            </a:xfrm>
            <a:custGeom>
              <a:avLst/>
              <a:gdLst/>
              <a:ahLst/>
              <a:cxnLst>
                <a:cxn ang="0">
                  <a:pos x="144" y="1"/>
                </a:cxn>
                <a:cxn ang="0">
                  <a:pos x="153" y="16"/>
                </a:cxn>
                <a:cxn ang="0">
                  <a:pos x="148" y="46"/>
                </a:cxn>
                <a:cxn ang="0">
                  <a:pos x="150" y="64"/>
                </a:cxn>
                <a:cxn ang="0">
                  <a:pos x="161" y="70"/>
                </a:cxn>
                <a:cxn ang="0">
                  <a:pos x="185" y="67"/>
                </a:cxn>
                <a:cxn ang="0">
                  <a:pos x="191" y="61"/>
                </a:cxn>
                <a:cxn ang="0">
                  <a:pos x="192" y="43"/>
                </a:cxn>
                <a:cxn ang="0">
                  <a:pos x="183" y="24"/>
                </a:cxn>
                <a:cxn ang="0">
                  <a:pos x="183" y="16"/>
                </a:cxn>
                <a:cxn ang="0">
                  <a:pos x="196" y="11"/>
                </a:cxn>
                <a:cxn ang="0">
                  <a:pos x="235" y="11"/>
                </a:cxn>
                <a:cxn ang="0">
                  <a:pos x="230" y="30"/>
                </a:cxn>
                <a:cxn ang="0">
                  <a:pos x="224" y="63"/>
                </a:cxn>
                <a:cxn ang="0">
                  <a:pos x="224" y="85"/>
                </a:cxn>
                <a:cxn ang="0">
                  <a:pos x="231" y="91"/>
                </a:cxn>
                <a:cxn ang="0">
                  <a:pos x="245" y="85"/>
                </a:cxn>
                <a:cxn ang="0">
                  <a:pos x="270" y="92"/>
                </a:cxn>
                <a:cxn ang="0">
                  <a:pos x="272" y="111"/>
                </a:cxn>
                <a:cxn ang="0">
                  <a:pos x="267" y="128"/>
                </a:cxn>
                <a:cxn ang="0">
                  <a:pos x="253" y="133"/>
                </a:cxn>
                <a:cxn ang="0">
                  <a:pos x="237" y="128"/>
                </a:cxn>
                <a:cxn ang="0">
                  <a:pos x="223" y="136"/>
                </a:cxn>
                <a:cxn ang="0">
                  <a:pos x="222" y="159"/>
                </a:cxn>
                <a:cxn ang="0">
                  <a:pos x="224" y="175"/>
                </a:cxn>
                <a:cxn ang="0">
                  <a:pos x="230" y="205"/>
                </a:cxn>
                <a:cxn ang="0">
                  <a:pos x="208" y="220"/>
                </a:cxn>
                <a:cxn ang="0">
                  <a:pos x="193" y="220"/>
                </a:cxn>
                <a:cxn ang="0">
                  <a:pos x="187" y="211"/>
                </a:cxn>
                <a:cxn ang="0">
                  <a:pos x="188" y="189"/>
                </a:cxn>
                <a:cxn ang="0">
                  <a:pos x="188" y="167"/>
                </a:cxn>
                <a:cxn ang="0">
                  <a:pos x="169" y="160"/>
                </a:cxn>
                <a:cxn ang="0">
                  <a:pos x="142" y="171"/>
                </a:cxn>
                <a:cxn ang="0">
                  <a:pos x="140" y="188"/>
                </a:cxn>
                <a:cxn ang="0">
                  <a:pos x="142" y="200"/>
                </a:cxn>
                <a:cxn ang="0">
                  <a:pos x="132" y="210"/>
                </a:cxn>
                <a:cxn ang="0">
                  <a:pos x="110" y="212"/>
                </a:cxn>
                <a:cxn ang="0">
                  <a:pos x="79" y="205"/>
                </a:cxn>
                <a:cxn ang="0">
                  <a:pos x="46" y="202"/>
                </a:cxn>
                <a:cxn ang="0">
                  <a:pos x="49" y="189"/>
                </a:cxn>
                <a:cxn ang="0">
                  <a:pos x="57" y="157"/>
                </a:cxn>
                <a:cxn ang="0">
                  <a:pos x="55" y="143"/>
                </a:cxn>
                <a:cxn ang="0">
                  <a:pos x="46" y="134"/>
                </a:cxn>
                <a:cxn ang="0">
                  <a:pos x="35" y="134"/>
                </a:cxn>
                <a:cxn ang="0">
                  <a:pos x="18" y="137"/>
                </a:cxn>
                <a:cxn ang="0">
                  <a:pos x="2" y="127"/>
                </a:cxn>
                <a:cxn ang="0">
                  <a:pos x="1" y="110"/>
                </a:cxn>
                <a:cxn ang="0">
                  <a:pos x="3" y="101"/>
                </a:cxn>
                <a:cxn ang="0">
                  <a:pos x="14" y="96"/>
                </a:cxn>
                <a:cxn ang="0">
                  <a:pos x="25" y="99"/>
                </a:cxn>
                <a:cxn ang="0">
                  <a:pos x="37" y="104"/>
                </a:cxn>
                <a:cxn ang="0">
                  <a:pos x="50" y="104"/>
                </a:cxn>
                <a:cxn ang="0">
                  <a:pos x="57" y="92"/>
                </a:cxn>
                <a:cxn ang="0">
                  <a:pos x="62" y="60"/>
                </a:cxn>
                <a:cxn ang="0">
                  <a:pos x="62" y="30"/>
                </a:cxn>
                <a:cxn ang="0">
                  <a:pos x="96" y="15"/>
                </a:cxn>
                <a:cxn ang="0">
                  <a:pos x="114" y="7"/>
                </a:cxn>
                <a:cxn ang="0">
                  <a:pos x="130" y="1"/>
                </a:cxn>
              </a:cxnLst>
              <a:rect l="0" t="0" r="r" b="b"/>
              <a:pathLst>
                <a:path w="272" h="221">
                  <a:moveTo>
                    <a:pt x="137" y="0"/>
                  </a:moveTo>
                  <a:lnTo>
                    <a:pt x="141" y="0"/>
                  </a:lnTo>
                  <a:lnTo>
                    <a:pt x="144" y="1"/>
                  </a:lnTo>
                  <a:lnTo>
                    <a:pt x="151" y="5"/>
                  </a:lnTo>
                  <a:lnTo>
                    <a:pt x="153" y="9"/>
                  </a:lnTo>
                  <a:lnTo>
                    <a:pt x="153" y="16"/>
                  </a:lnTo>
                  <a:lnTo>
                    <a:pt x="152" y="21"/>
                  </a:lnTo>
                  <a:lnTo>
                    <a:pt x="149" y="40"/>
                  </a:lnTo>
                  <a:lnTo>
                    <a:pt x="148" y="46"/>
                  </a:lnTo>
                  <a:lnTo>
                    <a:pt x="148" y="59"/>
                  </a:lnTo>
                  <a:lnTo>
                    <a:pt x="149" y="62"/>
                  </a:lnTo>
                  <a:lnTo>
                    <a:pt x="150" y="64"/>
                  </a:lnTo>
                  <a:lnTo>
                    <a:pt x="152" y="67"/>
                  </a:lnTo>
                  <a:lnTo>
                    <a:pt x="155" y="68"/>
                  </a:lnTo>
                  <a:lnTo>
                    <a:pt x="161" y="70"/>
                  </a:lnTo>
                  <a:lnTo>
                    <a:pt x="166" y="70"/>
                  </a:lnTo>
                  <a:lnTo>
                    <a:pt x="182" y="68"/>
                  </a:lnTo>
                  <a:lnTo>
                    <a:pt x="185" y="67"/>
                  </a:lnTo>
                  <a:lnTo>
                    <a:pt x="188" y="65"/>
                  </a:lnTo>
                  <a:lnTo>
                    <a:pt x="189" y="63"/>
                  </a:lnTo>
                  <a:lnTo>
                    <a:pt x="191" y="61"/>
                  </a:lnTo>
                  <a:lnTo>
                    <a:pt x="193" y="54"/>
                  </a:lnTo>
                  <a:lnTo>
                    <a:pt x="193" y="46"/>
                  </a:lnTo>
                  <a:lnTo>
                    <a:pt x="192" y="43"/>
                  </a:lnTo>
                  <a:lnTo>
                    <a:pt x="188" y="36"/>
                  </a:lnTo>
                  <a:lnTo>
                    <a:pt x="185" y="31"/>
                  </a:lnTo>
                  <a:lnTo>
                    <a:pt x="183" y="24"/>
                  </a:lnTo>
                  <a:lnTo>
                    <a:pt x="182" y="22"/>
                  </a:lnTo>
                  <a:lnTo>
                    <a:pt x="182" y="19"/>
                  </a:lnTo>
                  <a:lnTo>
                    <a:pt x="183" y="16"/>
                  </a:lnTo>
                  <a:lnTo>
                    <a:pt x="185" y="14"/>
                  </a:lnTo>
                  <a:lnTo>
                    <a:pt x="190" y="12"/>
                  </a:lnTo>
                  <a:lnTo>
                    <a:pt x="196" y="11"/>
                  </a:lnTo>
                  <a:lnTo>
                    <a:pt x="205" y="9"/>
                  </a:lnTo>
                  <a:lnTo>
                    <a:pt x="226" y="9"/>
                  </a:lnTo>
                  <a:lnTo>
                    <a:pt x="235" y="11"/>
                  </a:lnTo>
                  <a:lnTo>
                    <a:pt x="236" y="11"/>
                  </a:lnTo>
                  <a:lnTo>
                    <a:pt x="234" y="20"/>
                  </a:lnTo>
                  <a:lnTo>
                    <a:pt x="230" y="30"/>
                  </a:lnTo>
                  <a:lnTo>
                    <a:pt x="228" y="40"/>
                  </a:lnTo>
                  <a:lnTo>
                    <a:pt x="226" y="52"/>
                  </a:lnTo>
                  <a:lnTo>
                    <a:pt x="224" y="63"/>
                  </a:lnTo>
                  <a:lnTo>
                    <a:pt x="223" y="72"/>
                  </a:lnTo>
                  <a:lnTo>
                    <a:pt x="223" y="81"/>
                  </a:lnTo>
                  <a:lnTo>
                    <a:pt x="224" y="85"/>
                  </a:lnTo>
                  <a:lnTo>
                    <a:pt x="227" y="89"/>
                  </a:lnTo>
                  <a:lnTo>
                    <a:pt x="229" y="91"/>
                  </a:lnTo>
                  <a:lnTo>
                    <a:pt x="231" y="91"/>
                  </a:lnTo>
                  <a:lnTo>
                    <a:pt x="238" y="88"/>
                  </a:lnTo>
                  <a:lnTo>
                    <a:pt x="242" y="86"/>
                  </a:lnTo>
                  <a:lnTo>
                    <a:pt x="245" y="85"/>
                  </a:lnTo>
                  <a:lnTo>
                    <a:pt x="259" y="85"/>
                  </a:lnTo>
                  <a:lnTo>
                    <a:pt x="266" y="87"/>
                  </a:lnTo>
                  <a:lnTo>
                    <a:pt x="270" y="92"/>
                  </a:lnTo>
                  <a:lnTo>
                    <a:pt x="271" y="94"/>
                  </a:lnTo>
                  <a:lnTo>
                    <a:pt x="272" y="97"/>
                  </a:lnTo>
                  <a:lnTo>
                    <a:pt x="272" y="111"/>
                  </a:lnTo>
                  <a:lnTo>
                    <a:pt x="270" y="120"/>
                  </a:lnTo>
                  <a:lnTo>
                    <a:pt x="268" y="125"/>
                  </a:lnTo>
                  <a:lnTo>
                    <a:pt x="267" y="128"/>
                  </a:lnTo>
                  <a:lnTo>
                    <a:pt x="264" y="131"/>
                  </a:lnTo>
                  <a:lnTo>
                    <a:pt x="258" y="134"/>
                  </a:lnTo>
                  <a:lnTo>
                    <a:pt x="253" y="133"/>
                  </a:lnTo>
                  <a:lnTo>
                    <a:pt x="247" y="131"/>
                  </a:lnTo>
                  <a:lnTo>
                    <a:pt x="243" y="129"/>
                  </a:lnTo>
                  <a:lnTo>
                    <a:pt x="237" y="128"/>
                  </a:lnTo>
                  <a:lnTo>
                    <a:pt x="234" y="128"/>
                  </a:lnTo>
                  <a:lnTo>
                    <a:pt x="230" y="129"/>
                  </a:lnTo>
                  <a:lnTo>
                    <a:pt x="223" y="136"/>
                  </a:lnTo>
                  <a:lnTo>
                    <a:pt x="221" y="143"/>
                  </a:lnTo>
                  <a:lnTo>
                    <a:pt x="221" y="156"/>
                  </a:lnTo>
                  <a:lnTo>
                    <a:pt x="222" y="159"/>
                  </a:lnTo>
                  <a:lnTo>
                    <a:pt x="222" y="164"/>
                  </a:lnTo>
                  <a:lnTo>
                    <a:pt x="223" y="168"/>
                  </a:lnTo>
                  <a:lnTo>
                    <a:pt x="224" y="175"/>
                  </a:lnTo>
                  <a:lnTo>
                    <a:pt x="227" y="184"/>
                  </a:lnTo>
                  <a:lnTo>
                    <a:pt x="228" y="195"/>
                  </a:lnTo>
                  <a:lnTo>
                    <a:pt x="230" y="205"/>
                  </a:lnTo>
                  <a:lnTo>
                    <a:pt x="231" y="212"/>
                  </a:lnTo>
                  <a:lnTo>
                    <a:pt x="219" y="216"/>
                  </a:lnTo>
                  <a:lnTo>
                    <a:pt x="208" y="220"/>
                  </a:lnTo>
                  <a:lnTo>
                    <a:pt x="200" y="221"/>
                  </a:lnTo>
                  <a:lnTo>
                    <a:pt x="197" y="221"/>
                  </a:lnTo>
                  <a:lnTo>
                    <a:pt x="193" y="220"/>
                  </a:lnTo>
                  <a:lnTo>
                    <a:pt x="189" y="218"/>
                  </a:lnTo>
                  <a:lnTo>
                    <a:pt x="187" y="214"/>
                  </a:lnTo>
                  <a:lnTo>
                    <a:pt x="187" y="211"/>
                  </a:lnTo>
                  <a:lnTo>
                    <a:pt x="185" y="206"/>
                  </a:lnTo>
                  <a:lnTo>
                    <a:pt x="187" y="200"/>
                  </a:lnTo>
                  <a:lnTo>
                    <a:pt x="188" y="189"/>
                  </a:lnTo>
                  <a:lnTo>
                    <a:pt x="189" y="181"/>
                  </a:lnTo>
                  <a:lnTo>
                    <a:pt x="189" y="171"/>
                  </a:lnTo>
                  <a:lnTo>
                    <a:pt x="188" y="167"/>
                  </a:lnTo>
                  <a:lnTo>
                    <a:pt x="183" y="163"/>
                  </a:lnTo>
                  <a:lnTo>
                    <a:pt x="176" y="160"/>
                  </a:lnTo>
                  <a:lnTo>
                    <a:pt x="169" y="160"/>
                  </a:lnTo>
                  <a:lnTo>
                    <a:pt x="156" y="164"/>
                  </a:lnTo>
                  <a:lnTo>
                    <a:pt x="149" y="166"/>
                  </a:lnTo>
                  <a:lnTo>
                    <a:pt x="142" y="171"/>
                  </a:lnTo>
                  <a:lnTo>
                    <a:pt x="141" y="174"/>
                  </a:lnTo>
                  <a:lnTo>
                    <a:pt x="138" y="183"/>
                  </a:lnTo>
                  <a:lnTo>
                    <a:pt x="140" y="188"/>
                  </a:lnTo>
                  <a:lnTo>
                    <a:pt x="141" y="194"/>
                  </a:lnTo>
                  <a:lnTo>
                    <a:pt x="142" y="197"/>
                  </a:lnTo>
                  <a:lnTo>
                    <a:pt x="142" y="200"/>
                  </a:lnTo>
                  <a:lnTo>
                    <a:pt x="140" y="205"/>
                  </a:lnTo>
                  <a:lnTo>
                    <a:pt x="136" y="208"/>
                  </a:lnTo>
                  <a:lnTo>
                    <a:pt x="132" y="210"/>
                  </a:lnTo>
                  <a:lnTo>
                    <a:pt x="126" y="211"/>
                  </a:lnTo>
                  <a:lnTo>
                    <a:pt x="121" y="212"/>
                  </a:lnTo>
                  <a:lnTo>
                    <a:pt x="110" y="212"/>
                  </a:lnTo>
                  <a:lnTo>
                    <a:pt x="94" y="210"/>
                  </a:lnTo>
                  <a:lnTo>
                    <a:pt x="86" y="207"/>
                  </a:lnTo>
                  <a:lnTo>
                    <a:pt x="79" y="205"/>
                  </a:lnTo>
                  <a:lnTo>
                    <a:pt x="72" y="204"/>
                  </a:lnTo>
                  <a:lnTo>
                    <a:pt x="61" y="203"/>
                  </a:lnTo>
                  <a:lnTo>
                    <a:pt x="46" y="202"/>
                  </a:lnTo>
                  <a:lnTo>
                    <a:pt x="43" y="202"/>
                  </a:lnTo>
                  <a:lnTo>
                    <a:pt x="46" y="197"/>
                  </a:lnTo>
                  <a:lnTo>
                    <a:pt x="49" y="189"/>
                  </a:lnTo>
                  <a:lnTo>
                    <a:pt x="54" y="175"/>
                  </a:lnTo>
                  <a:lnTo>
                    <a:pt x="56" y="166"/>
                  </a:lnTo>
                  <a:lnTo>
                    <a:pt x="57" y="157"/>
                  </a:lnTo>
                  <a:lnTo>
                    <a:pt x="57" y="149"/>
                  </a:lnTo>
                  <a:lnTo>
                    <a:pt x="56" y="146"/>
                  </a:lnTo>
                  <a:lnTo>
                    <a:pt x="55" y="143"/>
                  </a:lnTo>
                  <a:lnTo>
                    <a:pt x="54" y="140"/>
                  </a:lnTo>
                  <a:lnTo>
                    <a:pt x="53" y="137"/>
                  </a:lnTo>
                  <a:lnTo>
                    <a:pt x="46" y="134"/>
                  </a:lnTo>
                  <a:lnTo>
                    <a:pt x="42" y="133"/>
                  </a:lnTo>
                  <a:lnTo>
                    <a:pt x="39" y="133"/>
                  </a:lnTo>
                  <a:lnTo>
                    <a:pt x="35" y="134"/>
                  </a:lnTo>
                  <a:lnTo>
                    <a:pt x="29" y="135"/>
                  </a:lnTo>
                  <a:lnTo>
                    <a:pt x="23" y="137"/>
                  </a:lnTo>
                  <a:lnTo>
                    <a:pt x="18" y="137"/>
                  </a:lnTo>
                  <a:lnTo>
                    <a:pt x="11" y="135"/>
                  </a:lnTo>
                  <a:lnTo>
                    <a:pt x="4" y="132"/>
                  </a:lnTo>
                  <a:lnTo>
                    <a:pt x="2" y="127"/>
                  </a:lnTo>
                  <a:lnTo>
                    <a:pt x="0" y="120"/>
                  </a:lnTo>
                  <a:lnTo>
                    <a:pt x="0" y="113"/>
                  </a:lnTo>
                  <a:lnTo>
                    <a:pt x="1" y="110"/>
                  </a:lnTo>
                  <a:lnTo>
                    <a:pt x="1" y="107"/>
                  </a:lnTo>
                  <a:lnTo>
                    <a:pt x="2" y="104"/>
                  </a:lnTo>
                  <a:lnTo>
                    <a:pt x="3" y="101"/>
                  </a:lnTo>
                  <a:lnTo>
                    <a:pt x="6" y="99"/>
                  </a:lnTo>
                  <a:lnTo>
                    <a:pt x="8" y="97"/>
                  </a:lnTo>
                  <a:lnTo>
                    <a:pt x="14" y="96"/>
                  </a:lnTo>
                  <a:lnTo>
                    <a:pt x="18" y="97"/>
                  </a:lnTo>
                  <a:lnTo>
                    <a:pt x="22" y="97"/>
                  </a:lnTo>
                  <a:lnTo>
                    <a:pt x="25" y="99"/>
                  </a:lnTo>
                  <a:lnTo>
                    <a:pt x="29" y="101"/>
                  </a:lnTo>
                  <a:lnTo>
                    <a:pt x="32" y="102"/>
                  </a:lnTo>
                  <a:lnTo>
                    <a:pt x="37" y="104"/>
                  </a:lnTo>
                  <a:lnTo>
                    <a:pt x="41" y="105"/>
                  </a:lnTo>
                  <a:lnTo>
                    <a:pt x="48" y="105"/>
                  </a:lnTo>
                  <a:lnTo>
                    <a:pt x="50" y="104"/>
                  </a:lnTo>
                  <a:lnTo>
                    <a:pt x="55" y="100"/>
                  </a:lnTo>
                  <a:lnTo>
                    <a:pt x="56" y="96"/>
                  </a:lnTo>
                  <a:lnTo>
                    <a:pt x="57" y="92"/>
                  </a:lnTo>
                  <a:lnTo>
                    <a:pt x="59" y="84"/>
                  </a:lnTo>
                  <a:lnTo>
                    <a:pt x="61" y="72"/>
                  </a:lnTo>
                  <a:lnTo>
                    <a:pt x="62" y="60"/>
                  </a:lnTo>
                  <a:lnTo>
                    <a:pt x="62" y="35"/>
                  </a:lnTo>
                  <a:lnTo>
                    <a:pt x="61" y="31"/>
                  </a:lnTo>
                  <a:lnTo>
                    <a:pt x="62" y="30"/>
                  </a:lnTo>
                  <a:lnTo>
                    <a:pt x="63" y="30"/>
                  </a:lnTo>
                  <a:lnTo>
                    <a:pt x="85" y="20"/>
                  </a:lnTo>
                  <a:lnTo>
                    <a:pt x="96" y="15"/>
                  </a:lnTo>
                  <a:lnTo>
                    <a:pt x="106" y="11"/>
                  </a:lnTo>
                  <a:lnTo>
                    <a:pt x="111" y="9"/>
                  </a:lnTo>
                  <a:lnTo>
                    <a:pt x="114" y="7"/>
                  </a:lnTo>
                  <a:lnTo>
                    <a:pt x="121" y="5"/>
                  </a:lnTo>
                  <a:lnTo>
                    <a:pt x="124" y="4"/>
                  </a:lnTo>
                  <a:lnTo>
                    <a:pt x="130" y="1"/>
                  </a:lnTo>
                  <a:lnTo>
                    <a:pt x="133" y="1"/>
                  </a:lnTo>
                  <a:lnTo>
                    <a:pt x="13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10998" y="3961194"/>
              <a:ext cx="472462" cy="430578"/>
            </a:xfrm>
            <a:custGeom>
              <a:avLst/>
              <a:gdLst/>
              <a:ahLst/>
              <a:cxnLst>
                <a:cxn ang="0">
                  <a:pos x="175" y="1"/>
                </a:cxn>
                <a:cxn ang="0">
                  <a:pos x="194" y="9"/>
                </a:cxn>
                <a:cxn ang="0">
                  <a:pos x="208" y="23"/>
                </a:cxn>
                <a:cxn ang="0">
                  <a:pos x="205" y="36"/>
                </a:cxn>
                <a:cxn ang="0">
                  <a:pos x="197" y="51"/>
                </a:cxn>
                <a:cxn ang="0">
                  <a:pos x="201" y="65"/>
                </a:cxn>
                <a:cxn ang="0">
                  <a:pos x="209" y="68"/>
                </a:cxn>
                <a:cxn ang="0">
                  <a:pos x="229" y="67"/>
                </a:cxn>
                <a:cxn ang="0">
                  <a:pos x="230" y="72"/>
                </a:cxn>
                <a:cxn ang="0">
                  <a:pos x="222" y="107"/>
                </a:cxn>
                <a:cxn ang="0">
                  <a:pos x="225" y="122"/>
                </a:cxn>
                <a:cxn ang="0">
                  <a:pos x="237" y="128"/>
                </a:cxn>
                <a:cxn ang="0">
                  <a:pos x="256" y="127"/>
                </a:cxn>
                <a:cxn ang="0">
                  <a:pos x="274" y="132"/>
                </a:cxn>
                <a:cxn ang="0">
                  <a:pos x="281" y="140"/>
                </a:cxn>
                <a:cxn ang="0">
                  <a:pos x="281" y="155"/>
                </a:cxn>
                <a:cxn ang="0">
                  <a:pos x="273" y="163"/>
                </a:cxn>
                <a:cxn ang="0">
                  <a:pos x="239" y="162"/>
                </a:cxn>
                <a:cxn ang="0">
                  <a:pos x="228" y="162"/>
                </a:cxn>
                <a:cxn ang="0">
                  <a:pos x="220" y="169"/>
                </a:cxn>
                <a:cxn ang="0">
                  <a:pos x="217" y="184"/>
                </a:cxn>
                <a:cxn ang="0">
                  <a:pos x="230" y="225"/>
                </a:cxn>
                <a:cxn ang="0">
                  <a:pos x="228" y="245"/>
                </a:cxn>
                <a:cxn ang="0">
                  <a:pos x="201" y="257"/>
                </a:cxn>
                <a:cxn ang="0">
                  <a:pos x="192" y="255"/>
                </a:cxn>
                <a:cxn ang="0">
                  <a:pos x="186" y="236"/>
                </a:cxn>
                <a:cxn ang="0">
                  <a:pos x="190" y="216"/>
                </a:cxn>
                <a:cxn ang="0">
                  <a:pos x="183" y="203"/>
                </a:cxn>
                <a:cxn ang="0">
                  <a:pos x="165" y="199"/>
                </a:cxn>
                <a:cxn ang="0">
                  <a:pos x="144" y="209"/>
                </a:cxn>
                <a:cxn ang="0">
                  <a:pos x="140" y="225"/>
                </a:cxn>
                <a:cxn ang="0">
                  <a:pos x="148" y="236"/>
                </a:cxn>
                <a:cxn ang="0">
                  <a:pos x="146" y="247"/>
                </a:cxn>
                <a:cxn ang="0">
                  <a:pos x="142" y="251"/>
                </a:cxn>
                <a:cxn ang="0">
                  <a:pos x="127" y="251"/>
                </a:cxn>
                <a:cxn ang="0">
                  <a:pos x="83" y="235"/>
                </a:cxn>
                <a:cxn ang="0">
                  <a:pos x="58" y="219"/>
                </a:cxn>
                <a:cxn ang="0">
                  <a:pos x="63" y="195"/>
                </a:cxn>
                <a:cxn ang="0">
                  <a:pos x="61" y="179"/>
                </a:cxn>
                <a:cxn ang="0">
                  <a:pos x="53" y="170"/>
                </a:cxn>
                <a:cxn ang="0">
                  <a:pos x="42" y="168"/>
                </a:cxn>
                <a:cxn ang="0">
                  <a:pos x="26" y="170"/>
                </a:cxn>
                <a:cxn ang="0">
                  <a:pos x="13" y="168"/>
                </a:cxn>
                <a:cxn ang="0">
                  <a:pos x="3" y="162"/>
                </a:cxn>
                <a:cxn ang="0">
                  <a:pos x="0" y="144"/>
                </a:cxn>
                <a:cxn ang="0">
                  <a:pos x="6" y="131"/>
                </a:cxn>
                <a:cxn ang="0">
                  <a:pos x="14" y="127"/>
                </a:cxn>
                <a:cxn ang="0">
                  <a:pos x="24" y="124"/>
                </a:cxn>
                <a:cxn ang="0">
                  <a:pos x="45" y="137"/>
                </a:cxn>
                <a:cxn ang="0">
                  <a:pos x="56" y="138"/>
                </a:cxn>
                <a:cxn ang="0">
                  <a:pos x="59" y="129"/>
                </a:cxn>
                <a:cxn ang="0">
                  <a:pos x="57" y="71"/>
                </a:cxn>
                <a:cxn ang="0">
                  <a:pos x="57" y="52"/>
                </a:cxn>
                <a:cxn ang="0">
                  <a:pos x="83" y="58"/>
                </a:cxn>
                <a:cxn ang="0">
                  <a:pos x="108" y="65"/>
                </a:cxn>
                <a:cxn ang="0">
                  <a:pos x="120" y="66"/>
                </a:cxn>
                <a:cxn ang="0">
                  <a:pos x="138" y="61"/>
                </a:cxn>
                <a:cxn ang="0">
                  <a:pos x="152" y="51"/>
                </a:cxn>
                <a:cxn ang="0">
                  <a:pos x="153" y="34"/>
                </a:cxn>
                <a:cxn ang="0">
                  <a:pos x="150" y="25"/>
                </a:cxn>
                <a:cxn ang="0">
                  <a:pos x="147" y="10"/>
                </a:cxn>
                <a:cxn ang="0">
                  <a:pos x="153" y="4"/>
                </a:cxn>
              </a:cxnLst>
              <a:rect l="0" t="0" r="r" b="b"/>
              <a:pathLst>
                <a:path w="282" h="257">
                  <a:moveTo>
                    <a:pt x="165" y="0"/>
                  </a:moveTo>
                  <a:lnTo>
                    <a:pt x="169" y="0"/>
                  </a:lnTo>
                  <a:lnTo>
                    <a:pt x="175" y="1"/>
                  </a:lnTo>
                  <a:lnTo>
                    <a:pt x="182" y="3"/>
                  </a:lnTo>
                  <a:lnTo>
                    <a:pt x="191" y="8"/>
                  </a:lnTo>
                  <a:lnTo>
                    <a:pt x="194" y="9"/>
                  </a:lnTo>
                  <a:lnTo>
                    <a:pt x="205" y="16"/>
                  </a:lnTo>
                  <a:lnTo>
                    <a:pt x="207" y="18"/>
                  </a:lnTo>
                  <a:lnTo>
                    <a:pt x="208" y="23"/>
                  </a:lnTo>
                  <a:lnTo>
                    <a:pt x="208" y="28"/>
                  </a:lnTo>
                  <a:lnTo>
                    <a:pt x="207" y="32"/>
                  </a:lnTo>
                  <a:lnTo>
                    <a:pt x="205" y="36"/>
                  </a:lnTo>
                  <a:lnTo>
                    <a:pt x="201" y="41"/>
                  </a:lnTo>
                  <a:lnTo>
                    <a:pt x="199" y="44"/>
                  </a:lnTo>
                  <a:lnTo>
                    <a:pt x="197" y="51"/>
                  </a:lnTo>
                  <a:lnTo>
                    <a:pt x="197" y="61"/>
                  </a:lnTo>
                  <a:lnTo>
                    <a:pt x="199" y="64"/>
                  </a:lnTo>
                  <a:lnTo>
                    <a:pt x="201" y="65"/>
                  </a:lnTo>
                  <a:lnTo>
                    <a:pt x="203" y="67"/>
                  </a:lnTo>
                  <a:lnTo>
                    <a:pt x="206" y="68"/>
                  </a:lnTo>
                  <a:lnTo>
                    <a:pt x="209" y="68"/>
                  </a:lnTo>
                  <a:lnTo>
                    <a:pt x="214" y="69"/>
                  </a:lnTo>
                  <a:lnTo>
                    <a:pt x="225" y="67"/>
                  </a:lnTo>
                  <a:lnTo>
                    <a:pt x="229" y="67"/>
                  </a:lnTo>
                  <a:lnTo>
                    <a:pt x="232" y="66"/>
                  </a:lnTo>
                  <a:lnTo>
                    <a:pt x="231" y="67"/>
                  </a:lnTo>
                  <a:lnTo>
                    <a:pt x="230" y="72"/>
                  </a:lnTo>
                  <a:lnTo>
                    <a:pt x="229" y="77"/>
                  </a:lnTo>
                  <a:lnTo>
                    <a:pt x="224" y="93"/>
                  </a:lnTo>
                  <a:lnTo>
                    <a:pt x="222" y="107"/>
                  </a:lnTo>
                  <a:lnTo>
                    <a:pt x="222" y="111"/>
                  </a:lnTo>
                  <a:lnTo>
                    <a:pt x="223" y="115"/>
                  </a:lnTo>
                  <a:lnTo>
                    <a:pt x="225" y="122"/>
                  </a:lnTo>
                  <a:lnTo>
                    <a:pt x="228" y="124"/>
                  </a:lnTo>
                  <a:lnTo>
                    <a:pt x="230" y="125"/>
                  </a:lnTo>
                  <a:lnTo>
                    <a:pt x="237" y="128"/>
                  </a:lnTo>
                  <a:lnTo>
                    <a:pt x="246" y="125"/>
                  </a:lnTo>
                  <a:lnTo>
                    <a:pt x="252" y="125"/>
                  </a:lnTo>
                  <a:lnTo>
                    <a:pt x="256" y="127"/>
                  </a:lnTo>
                  <a:lnTo>
                    <a:pt x="260" y="127"/>
                  </a:lnTo>
                  <a:lnTo>
                    <a:pt x="270" y="130"/>
                  </a:lnTo>
                  <a:lnTo>
                    <a:pt x="274" y="132"/>
                  </a:lnTo>
                  <a:lnTo>
                    <a:pt x="278" y="135"/>
                  </a:lnTo>
                  <a:lnTo>
                    <a:pt x="280" y="138"/>
                  </a:lnTo>
                  <a:lnTo>
                    <a:pt x="281" y="140"/>
                  </a:lnTo>
                  <a:lnTo>
                    <a:pt x="282" y="144"/>
                  </a:lnTo>
                  <a:lnTo>
                    <a:pt x="282" y="151"/>
                  </a:lnTo>
                  <a:lnTo>
                    <a:pt x="281" y="155"/>
                  </a:lnTo>
                  <a:lnTo>
                    <a:pt x="279" y="159"/>
                  </a:lnTo>
                  <a:lnTo>
                    <a:pt x="277" y="161"/>
                  </a:lnTo>
                  <a:lnTo>
                    <a:pt x="273" y="163"/>
                  </a:lnTo>
                  <a:lnTo>
                    <a:pt x="270" y="164"/>
                  </a:lnTo>
                  <a:lnTo>
                    <a:pt x="253" y="164"/>
                  </a:lnTo>
                  <a:lnTo>
                    <a:pt x="239" y="162"/>
                  </a:lnTo>
                  <a:lnTo>
                    <a:pt x="234" y="161"/>
                  </a:lnTo>
                  <a:lnTo>
                    <a:pt x="231" y="161"/>
                  </a:lnTo>
                  <a:lnTo>
                    <a:pt x="228" y="162"/>
                  </a:lnTo>
                  <a:lnTo>
                    <a:pt x="223" y="164"/>
                  </a:lnTo>
                  <a:lnTo>
                    <a:pt x="222" y="167"/>
                  </a:lnTo>
                  <a:lnTo>
                    <a:pt x="220" y="169"/>
                  </a:lnTo>
                  <a:lnTo>
                    <a:pt x="218" y="171"/>
                  </a:lnTo>
                  <a:lnTo>
                    <a:pt x="217" y="175"/>
                  </a:lnTo>
                  <a:lnTo>
                    <a:pt x="217" y="184"/>
                  </a:lnTo>
                  <a:lnTo>
                    <a:pt x="220" y="195"/>
                  </a:lnTo>
                  <a:lnTo>
                    <a:pt x="224" y="210"/>
                  </a:lnTo>
                  <a:lnTo>
                    <a:pt x="230" y="225"/>
                  </a:lnTo>
                  <a:lnTo>
                    <a:pt x="234" y="237"/>
                  </a:lnTo>
                  <a:lnTo>
                    <a:pt x="236" y="242"/>
                  </a:lnTo>
                  <a:lnTo>
                    <a:pt x="228" y="245"/>
                  </a:lnTo>
                  <a:lnTo>
                    <a:pt x="218" y="249"/>
                  </a:lnTo>
                  <a:lnTo>
                    <a:pt x="210" y="252"/>
                  </a:lnTo>
                  <a:lnTo>
                    <a:pt x="201" y="257"/>
                  </a:lnTo>
                  <a:lnTo>
                    <a:pt x="198" y="257"/>
                  </a:lnTo>
                  <a:lnTo>
                    <a:pt x="194" y="256"/>
                  </a:lnTo>
                  <a:lnTo>
                    <a:pt x="192" y="255"/>
                  </a:lnTo>
                  <a:lnTo>
                    <a:pt x="187" y="250"/>
                  </a:lnTo>
                  <a:lnTo>
                    <a:pt x="186" y="247"/>
                  </a:lnTo>
                  <a:lnTo>
                    <a:pt x="186" y="236"/>
                  </a:lnTo>
                  <a:lnTo>
                    <a:pt x="187" y="234"/>
                  </a:lnTo>
                  <a:lnTo>
                    <a:pt x="190" y="227"/>
                  </a:lnTo>
                  <a:lnTo>
                    <a:pt x="190" y="216"/>
                  </a:lnTo>
                  <a:lnTo>
                    <a:pt x="189" y="211"/>
                  </a:lnTo>
                  <a:lnTo>
                    <a:pt x="187" y="208"/>
                  </a:lnTo>
                  <a:lnTo>
                    <a:pt x="183" y="203"/>
                  </a:lnTo>
                  <a:lnTo>
                    <a:pt x="179" y="201"/>
                  </a:lnTo>
                  <a:lnTo>
                    <a:pt x="170" y="199"/>
                  </a:lnTo>
                  <a:lnTo>
                    <a:pt x="165" y="199"/>
                  </a:lnTo>
                  <a:lnTo>
                    <a:pt x="159" y="200"/>
                  </a:lnTo>
                  <a:lnTo>
                    <a:pt x="154" y="202"/>
                  </a:lnTo>
                  <a:lnTo>
                    <a:pt x="144" y="209"/>
                  </a:lnTo>
                  <a:lnTo>
                    <a:pt x="142" y="212"/>
                  </a:lnTo>
                  <a:lnTo>
                    <a:pt x="140" y="215"/>
                  </a:lnTo>
                  <a:lnTo>
                    <a:pt x="140" y="225"/>
                  </a:lnTo>
                  <a:lnTo>
                    <a:pt x="143" y="227"/>
                  </a:lnTo>
                  <a:lnTo>
                    <a:pt x="146" y="232"/>
                  </a:lnTo>
                  <a:lnTo>
                    <a:pt x="148" y="236"/>
                  </a:lnTo>
                  <a:lnTo>
                    <a:pt x="148" y="243"/>
                  </a:lnTo>
                  <a:lnTo>
                    <a:pt x="147" y="245"/>
                  </a:lnTo>
                  <a:lnTo>
                    <a:pt x="146" y="247"/>
                  </a:lnTo>
                  <a:lnTo>
                    <a:pt x="145" y="249"/>
                  </a:lnTo>
                  <a:lnTo>
                    <a:pt x="144" y="250"/>
                  </a:lnTo>
                  <a:lnTo>
                    <a:pt x="142" y="251"/>
                  </a:lnTo>
                  <a:lnTo>
                    <a:pt x="138" y="252"/>
                  </a:lnTo>
                  <a:lnTo>
                    <a:pt x="131" y="252"/>
                  </a:lnTo>
                  <a:lnTo>
                    <a:pt x="127" y="251"/>
                  </a:lnTo>
                  <a:lnTo>
                    <a:pt x="119" y="249"/>
                  </a:lnTo>
                  <a:lnTo>
                    <a:pt x="91" y="239"/>
                  </a:lnTo>
                  <a:lnTo>
                    <a:pt x="83" y="235"/>
                  </a:lnTo>
                  <a:lnTo>
                    <a:pt x="71" y="231"/>
                  </a:lnTo>
                  <a:lnTo>
                    <a:pt x="57" y="227"/>
                  </a:lnTo>
                  <a:lnTo>
                    <a:pt x="58" y="219"/>
                  </a:lnTo>
                  <a:lnTo>
                    <a:pt x="60" y="208"/>
                  </a:lnTo>
                  <a:lnTo>
                    <a:pt x="61" y="200"/>
                  </a:lnTo>
                  <a:lnTo>
                    <a:pt x="63" y="195"/>
                  </a:lnTo>
                  <a:lnTo>
                    <a:pt x="63" y="187"/>
                  </a:lnTo>
                  <a:lnTo>
                    <a:pt x="61" y="184"/>
                  </a:lnTo>
                  <a:lnTo>
                    <a:pt x="61" y="179"/>
                  </a:lnTo>
                  <a:lnTo>
                    <a:pt x="60" y="176"/>
                  </a:lnTo>
                  <a:lnTo>
                    <a:pt x="56" y="171"/>
                  </a:lnTo>
                  <a:lnTo>
                    <a:pt x="53" y="170"/>
                  </a:lnTo>
                  <a:lnTo>
                    <a:pt x="50" y="169"/>
                  </a:lnTo>
                  <a:lnTo>
                    <a:pt x="48" y="168"/>
                  </a:lnTo>
                  <a:lnTo>
                    <a:pt x="42" y="168"/>
                  </a:lnTo>
                  <a:lnTo>
                    <a:pt x="40" y="169"/>
                  </a:lnTo>
                  <a:lnTo>
                    <a:pt x="33" y="169"/>
                  </a:lnTo>
                  <a:lnTo>
                    <a:pt x="26" y="170"/>
                  </a:lnTo>
                  <a:lnTo>
                    <a:pt x="19" y="170"/>
                  </a:lnTo>
                  <a:lnTo>
                    <a:pt x="16" y="169"/>
                  </a:lnTo>
                  <a:lnTo>
                    <a:pt x="13" y="168"/>
                  </a:lnTo>
                  <a:lnTo>
                    <a:pt x="10" y="167"/>
                  </a:lnTo>
                  <a:lnTo>
                    <a:pt x="5" y="164"/>
                  </a:lnTo>
                  <a:lnTo>
                    <a:pt x="3" y="162"/>
                  </a:lnTo>
                  <a:lnTo>
                    <a:pt x="1" y="159"/>
                  </a:lnTo>
                  <a:lnTo>
                    <a:pt x="0" y="154"/>
                  </a:lnTo>
                  <a:lnTo>
                    <a:pt x="0" y="144"/>
                  </a:lnTo>
                  <a:lnTo>
                    <a:pt x="2" y="137"/>
                  </a:lnTo>
                  <a:lnTo>
                    <a:pt x="4" y="135"/>
                  </a:lnTo>
                  <a:lnTo>
                    <a:pt x="6" y="131"/>
                  </a:lnTo>
                  <a:lnTo>
                    <a:pt x="9" y="129"/>
                  </a:lnTo>
                  <a:lnTo>
                    <a:pt x="11" y="128"/>
                  </a:lnTo>
                  <a:lnTo>
                    <a:pt x="14" y="127"/>
                  </a:lnTo>
                  <a:lnTo>
                    <a:pt x="17" y="125"/>
                  </a:lnTo>
                  <a:lnTo>
                    <a:pt x="20" y="124"/>
                  </a:lnTo>
                  <a:lnTo>
                    <a:pt x="24" y="124"/>
                  </a:lnTo>
                  <a:lnTo>
                    <a:pt x="27" y="125"/>
                  </a:lnTo>
                  <a:lnTo>
                    <a:pt x="32" y="127"/>
                  </a:lnTo>
                  <a:lnTo>
                    <a:pt x="45" y="137"/>
                  </a:lnTo>
                  <a:lnTo>
                    <a:pt x="52" y="139"/>
                  </a:lnTo>
                  <a:lnTo>
                    <a:pt x="53" y="139"/>
                  </a:lnTo>
                  <a:lnTo>
                    <a:pt x="56" y="138"/>
                  </a:lnTo>
                  <a:lnTo>
                    <a:pt x="57" y="137"/>
                  </a:lnTo>
                  <a:lnTo>
                    <a:pt x="59" y="132"/>
                  </a:lnTo>
                  <a:lnTo>
                    <a:pt x="59" y="129"/>
                  </a:lnTo>
                  <a:lnTo>
                    <a:pt x="60" y="124"/>
                  </a:lnTo>
                  <a:lnTo>
                    <a:pt x="60" y="98"/>
                  </a:lnTo>
                  <a:lnTo>
                    <a:pt x="57" y="71"/>
                  </a:lnTo>
                  <a:lnTo>
                    <a:pt x="55" y="55"/>
                  </a:lnTo>
                  <a:lnTo>
                    <a:pt x="55" y="52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63" y="53"/>
                  </a:lnTo>
                  <a:lnTo>
                    <a:pt x="83" y="58"/>
                  </a:lnTo>
                  <a:lnTo>
                    <a:pt x="89" y="59"/>
                  </a:lnTo>
                  <a:lnTo>
                    <a:pt x="95" y="61"/>
                  </a:lnTo>
                  <a:lnTo>
                    <a:pt x="108" y="65"/>
                  </a:lnTo>
                  <a:lnTo>
                    <a:pt x="112" y="65"/>
                  </a:lnTo>
                  <a:lnTo>
                    <a:pt x="116" y="66"/>
                  </a:lnTo>
                  <a:lnTo>
                    <a:pt x="120" y="66"/>
                  </a:lnTo>
                  <a:lnTo>
                    <a:pt x="124" y="65"/>
                  </a:lnTo>
                  <a:lnTo>
                    <a:pt x="131" y="64"/>
                  </a:lnTo>
                  <a:lnTo>
                    <a:pt x="138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2" y="51"/>
                  </a:lnTo>
                  <a:lnTo>
                    <a:pt x="154" y="47"/>
                  </a:lnTo>
                  <a:lnTo>
                    <a:pt x="154" y="37"/>
                  </a:lnTo>
                  <a:lnTo>
                    <a:pt x="153" y="34"/>
                  </a:lnTo>
                  <a:lnTo>
                    <a:pt x="153" y="32"/>
                  </a:lnTo>
                  <a:lnTo>
                    <a:pt x="152" y="28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7" y="19"/>
                  </a:lnTo>
                  <a:lnTo>
                    <a:pt x="147" y="10"/>
                  </a:lnTo>
                  <a:lnTo>
                    <a:pt x="148" y="8"/>
                  </a:lnTo>
                  <a:lnTo>
                    <a:pt x="151" y="7"/>
                  </a:lnTo>
                  <a:lnTo>
                    <a:pt x="153" y="4"/>
                  </a:lnTo>
                  <a:lnTo>
                    <a:pt x="158" y="2"/>
                  </a:lnTo>
                  <a:lnTo>
                    <a:pt x="16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203145" y="3188836"/>
              <a:ext cx="343455" cy="348482"/>
            </a:xfrm>
            <a:custGeom>
              <a:avLst/>
              <a:gdLst/>
              <a:ahLst/>
              <a:cxnLst>
                <a:cxn ang="0">
                  <a:pos x="194" y="8"/>
                </a:cxn>
                <a:cxn ang="0">
                  <a:pos x="194" y="51"/>
                </a:cxn>
                <a:cxn ang="0">
                  <a:pos x="190" y="65"/>
                </a:cxn>
                <a:cxn ang="0">
                  <a:pos x="181" y="66"/>
                </a:cxn>
                <a:cxn ang="0">
                  <a:pos x="168" y="65"/>
                </a:cxn>
                <a:cxn ang="0">
                  <a:pos x="162" y="69"/>
                </a:cxn>
                <a:cxn ang="0">
                  <a:pos x="159" y="75"/>
                </a:cxn>
                <a:cxn ang="0">
                  <a:pos x="162" y="96"/>
                </a:cxn>
                <a:cxn ang="0">
                  <a:pos x="178" y="103"/>
                </a:cxn>
                <a:cxn ang="0">
                  <a:pos x="191" y="98"/>
                </a:cxn>
                <a:cxn ang="0">
                  <a:pos x="202" y="102"/>
                </a:cxn>
                <a:cxn ang="0">
                  <a:pos x="205" y="111"/>
                </a:cxn>
                <a:cxn ang="0">
                  <a:pos x="200" y="121"/>
                </a:cxn>
                <a:cxn ang="0">
                  <a:pos x="190" y="149"/>
                </a:cxn>
                <a:cxn ang="0">
                  <a:pos x="151" y="149"/>
                </a:cxn>
                <a:cxn ang="0">
                  <a:pos x="138" y="154"/>
                </a:cxn>
                <a:cxn ang="0">
                  <a:pos x="138" y="162"/>
                </a:cxn>
                <a:cxn ang="0">
                  <a:pos x="147" y="181"/>
                </a:cxn>
                <a:cxn ang="0">
                  <a:pos x="146" y="199"/>
                </a:cxn>
                <a:cxn ang="0">
                  <a:pos x="140" y="205"/>
                </a:cxn>
                <a:cxn ang="0">
                  <a:pos x="116" y="208"/>
                </a:cxn>
                <a:cxn ang="0">
                  <a:pos x="105" y="202"/>
                </a:cxn>
                <a:cxn ang="0">
                  <a:pos x="103" y="184"/>
                </a:cxn>
                <a:cxn ang="0">
                  <a:pos x="108" y="154"/>
                </a:cxn>
                <a:cxn ang="0">
                  <a:pos x="99" y="139"/>
                </a:cxn>
                <a:cxn ang="0">
                  <a:pos x="88" y="139"/>
                </a:cxn>
                <a:cxn ang="0">
                  <a:pos x="76" y="143"/>
                </a:cxn>
                <a:cxn ang="0">
                  <a:pos x="61" y="149"/>
                </a:cxn>
                <a:cxn ang="0">
                  <a:pos x="18" y="168"/>
                </a:cxn>
                <a:cxn ang="0">
                  <a:pos x="14" y="159"/>
                </a:cxn>
                <a:cxn ang="0">
                  <a:pos x="10" y="125"/>
                </a:cxn>
                <a:cxn ang="0">
                  <a:pos x="3" y="102"/>
                </a:cxn>
                <a:cxn ang="0">
                  <a:pos x="8" y="90"/>
                </a:cxn>
                <a:cxn ang="0">
                  <a:pos x="21" y="90"/>
                </a:cxn>
                <a:cxn ang="0">
                  <a:pos x="33" y="96"/>
                </a:cxn>
                <a:cxn ang="0">
                  <a:pos x="50" y="89"/>
                </a:cxn>
                <a:cxn ang="0">
                  <a:pos x="51" y="66"/>
                </a:cxn>
                <a:cxn ang="0">
                  <a:pos x="35" y="56"/>
                </a:cxn>
                <a:cxn ang="0">
                  <a:pos x="27" y="58"/>
                </a:cxn>
                <a:cxn ang="0">
                  <a:pos x="9" y="59"/>
                </a:cxn>
                <a:cxn ang="0">
                  <a:pos x="2" y="47"/>
                </a:cxn>
                <a:cxn ang="0">
                  <a:pos x="0" y="31"/>
                </a:cxn>
                <a:cxn ang="0">
                  <a:pos x="2" y="18"/>
                </a:cxn>
                <a:cxn ang="0">
                  <a:pos x="4" y="7"/>
                </a:cxn>
                <a:cxn ang="0">
                  <a:pos x="6" y="1"/>
                </a:cxn>
              </a:cxnLst>
              <a:rect l="0" t="0" r="r" b="b"/>
              <a:pathLst>
                <a:path w="205" h="208">
                  <a:moveTo>
                    <a:pt x="6" y="0"/>
                  </a:moveTo>
                  <a:lnTo>
                    <a:pt x="194" y="0"/>
                  </a:lnTo>
                  <a:lnTo>
                    <a:pt x="194" y="8"/>
                  </a:lnTo>
                  <a:lnTo>
                    <a:pt x="193" y="10"/>
                  </a:lnTo>
                  <a:lnTo>
                    <a:pt x="193" y="48"/>
                  </a:lnTo>
                  <a:lnTo>
                    <a:pt x="194" y="51"/>
                  </a:lnTo>
                  <a:lnTo>
                    <a:pt x="194" y="57"/>
                  </a:lnTo>
                  <a:lnTo>
                    <a:pt x="192" y="64"/>
                  </a:lnTo>
                  <a:lnTo>
                    <a:pt x="190" y="65"/>
                  </a:lnTo>
                  <a:lnTo>
                    <a:pt x="187" y="67"/>
                  </a:lnTo>
                  <a:lnTo>
                    <a:pt x="184" y="67"/>
                  </a:lnTo>
                  <a:lnTo>
                    <a:pt x="181" y="66"/>
                  </a:lnTo>
                  <a:lnTo>
                    <a:pt x="178" y="66"/>
                  </a:lnTo>
                  <a:lnTo>
                    <a:pt x="176" y="65"/>
                  </a:lnTo>
                  <a:lnTo>
                    <a:pt x="168" y="65"/>
                  </a:lnTo>
                  <a:lnTo>
                    <a:pt x="166" y="66"/>
                  </a:lnTo>
                  <a:lnTo>
                    <a:pt x="165" y="67"/>
                  </a:lnTo>
                  <a:lnTo>
                    <a:pt x="162" y="69"/>
                  </a:lnTo>
                  <a:lnTo>
                    <a:pt x="161" y="70"/>
                  </a:lnTo>
                  <a:lnTo>
                    <a:pt x="160" y="72"/>
                  </a:lnTo>
                  <a:lnTo>
                    <a:pt x="159" y="75"/>
                  </a:lnTo>
                  <a:lnTo>
                    <a:pt x="159" y="85"/>
                  </a:lnTo>
                  <a:lnTo>
                    <a:pt x="160" y="89"/>
                  </a:lnTo>
                  <a:lnTo>
                    <a:pt x="162" y="96"/>
                  </a:lnTo>
                  <a:lnTo>
                    <a:pt x="165" y="101"/>
                  </a:lnTo>
                  <a:lnTo>
                    <a:pt x="169" y="103"/>
                  </a:lnTo>
                  <a:lnTo>
                    <a:pt x="178" y="103"/>
                  </a:lnTo>
                  <a:lnTo>
                    <a:pt x="183" y="101"/>
                  </a:lnTo>
                  <a:lnTo>
                    <a:pt x="187" y="99"/>
                  </a:lnTo>
                  <a:lnTo>
                    <a:pt x="191" y="98"/>
                  </a:lnTo>
                  <a:lnTo>
                    <a:pt x="199" y="98"/>
                  </a:lnTo>
                  <a:lnTo>
                    <a:pt x="201" y="99"/>
                  </a:lnTo>
                  <a:lnTo>
                    <a:pt x="202" y="102"/>
                  </a:lnTo>
                  <a:lnTo>
                    <a:pt x="203" y="103"/>
                  </a:lnTo>
                  <a:lnTo>
                    <a:pt x="205" y="105"/>
                  </a:lnTo>
                  <a:lnTo>
                    <a:pt x="205" y="111"/>
                  </a:lnTo>
                  <a:lnTo>
                    <a:pt x="203" y="114"/>
                  </a:lnTo>
                  <a:lnTo>
                    <a:pt x="201" y="118"/>
                  </a:lnTo>
                  <a:lnTo>
                    <a:pt x="200" y="121"/>
                  </a:lnTo>
                  <a:lnTo>
                    <a:pt x="195" y="130"/>
                  </a:lnTo>
                  <a:lnTo>
                    <a:pt x="191" y="149"/>
                  </a:lnTo>
                  <a:lnTo>
                    <a:pt x="190" y="149"/>
                  </a:lnTo>
                  <a:lnTo>
                    <a:pt x="181" y="147"/>
                  </a:lnTo>
                  <a:lnTo>
                    <a:pt x="160" y="147"/>
                  </a:lnTo>
                  <a:lnTo>
                    <a:pt x="151" y="149"/>
                  </a:lnTo>
                  <a:lnTo>
                    <a:pt x="145" y="150"/>
                  </a:lnTo>
                  <a:lnTo>
                    <a:pt x="140" y="152"/>
                  </a:lnTo>
                  <a:lnTo>
                    <a:pt x="138" y="154"/>
                  </a:lnTo>
                  <a:lnTo>
                    <a:pt x="137" y="157"/>
                  </a:lnTo>
                  <a:lnTo>
                    <a:pt x="137" y="160"/>
                  </a:lnTo>
                  <a:lnTo>
                    <a:pt x="138" y="162"/>
                  </a:lnTo>
                  <a:lnTo>
                    <a:pt x="140" y="169"/>
                  </a:lnTo>
                  <a:lnTo>
                    <a:pt x="143" y="174"/>
                  </a:lnTo>
                  <a:lnTo>
                    <a:pt x="147" y="181"/>
                  </a:lnTo>
                  <a:lnTo>
                    <a:pt x="148" y="184"/>
                  </a:lnTo>
                  <a:lnTo>
                    <a:pt x="148" y="192"/>
                  </a:lnTo>
                  <a:lnTo>
                    <a:pt x="146" y="199"/>
                  </a:lnTo>
                  <a:lnTo>
                    <a:pt x="144" y="201"/>
                  </a:lnTo>
                  <a:lnTo>
                    <a:pt x="143" y="203"/>
                  </a:lnTo>
                  <a:lnTo>
                    <a:pt x="140" y="205"/>
                  </a:lnTo>
                  <a:lnTo>
                    <a:pt x="137" y="206"/>
                  </a:lnTo>
                  <a:lnTo>
                    <a:pt x="121" y="208"/>
                  </a:lnTo>
                  <a:lnTo>
                    <a:pt x="116" y="208"/>
                  </a:lnTo>
                  <a:lnTo>
                    <a:pt x="110" y="206"/>
                  </a:lnTo>
                  <a:lnTo>
                    <a:pt x="107" y="205"/>
                  </a:lnTo>
                  <a:lnTo>
                    <a:pt x="105" y="202"/>
                  </a:lnTo>
                  <a:lnTo>
                    <a:pt x="104" y="200"/>
                  </a:lnTo>
                  <a:lnTo>
                    <a:pt x="103" y="197"/>
                  </a:lnTo>
                  <a:lnTo>
                    <a:pt x="103" y="184"/>
                  </a:lnTo>
                  <a:lnTo>
                    <a:pt x="104" y="178"/>
                  </a:lnTo>
                  <a:lnTo>
                    <a:pt x="107" y="159"/>
                  </a:lnTo>
                  <a:lnTo>
                    <a:pt x="108" y="154"/>
                  </a:lnTo>
                  <a:lnTo>
                    <a:pt x="108" y="147"/>
                  </a:lnTo>
                  <a:lnTo>
                    <a:pt x="106" y="143"/>
                  </a:lnTo>
                  <a:lnTo>
                    <a:pt x="99" y="139"/>
                  </a:lnTo>
                  <a:lnTo>
                    <a:pt x="96" y="138"/>
                  </a:lnTo>
                  <a:lnTo>
                    <a:pt x="92" y="138"/>
                  </a:lnTo>
                  <a:lnTo>
                    <a:pt x="88" y="139"/>
                  </a:lnTo>
                  <a:lnTo>
                    <a:pt x="85" y="139"/>
                  </a:lnTo>
                  <a:lnTo>
                    <a:pt x="79" y="142"/>
                  </a:lnTo>
                  <a:lnTo>
                    <a:pt x="76" y="143"/>
                  </a:lnTo>
                  <a:lnTo>
                    <a:pt x="69" y="145"/>
                  </a:lnTo>
                  <a:lnTo>
                    <a:pt x="66" y="147"/>
                  </a:lnTo>
                  <a:lnTo>
                    <a:pt x="61" y="149"/>
                  </a:lnTo>
                  <a:lnTo>
                    <a:pt x="51" y="153"/>
                  </a:lnTo>
                  <a:lnTo>
                    <a:pt x="40" y="158"/>
                  </a:lnTo>
                  <a:lnTo>
                    <a:pt x="18" y="168"/>
                  </a:lnTo>
                  <a:lnTo>
                    <a:pt x="17" y="168"/>
                  </a:lnTo>
                  <a:lnTo>
                    <a:pt x="16" y="169"/>
                  </a:lnTo>
                  <a:lnTo>
                    <a:pt x="14" y="159"/>
                  </a:lnTo>
                  <a:lnTo>
                    <a:pt x="13" y="146"/>
                  </a:lnTo>
                  <a:lnTo>
                    <a:pt x="12" y="136"/>
                  </a:lnTo>
                  <a:lnTo>
                    <a:pt x="10" y="125"/>
                  </a:lnTo>
                  <a:lnTo>
                    <a:pt x="6" y="114"/>
                  </a:lnTo>
                  <a:lnTo>
                    <a:pt x="4" y="105"/>
                  </a:lnTo>
                  <a:lnTo>
                    <a:pt x="3" y="102"/>
                  </a:lnTo>
                  <a:lnTo>
                    <a:pt x="3" y="98"/>
                  </a:lnTo>
                  <a:lnTo>
                    <a:pt x="6" y="91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21" y="90"/>
                  </a:lnTo>
                  <a:lnTo>
                    <a:pt x="26" y="93"/>
                  </a:lnTo>
                  <a:lnTo>
                    <a:pt x="29" y="95"/>
                  </a:lnTo>
                  <a:lnTo>
                    <a:pt x="33" y="96"/>
                  </a:lnTo>
                  <a:lnTo>
                    <a:pt x="41" y="96"/>
                  </a:lnTo>
                  <a:lnTo>
                    <a:pt x="45" y="94"/>
                  </a:lnTo>
                  <a:lnTo>
                    <a:pt x="50" y="89"/>
                  </a:lnTo>
                  <a:lnTo>
                    <a:pt x="52" y="82"/>
                  </a:lnTo>
                  <a:lnTo>
                    <a:pt x="52" y="72"/>
                  </a:lnTo>
                  <a:lnTo>
                    <a:pt x="51" y="66"/>
                  </a:lnTo>
                  <a:lnTo>
                    <a:pt x="49" y="63"/>
                  </a:lnTo>
                  <a:lnTo>
                    <a:pt x="44" y="58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1" y="57"/>
                  </a:lnTo>
                  <a:lnTo>
                    <a:pt x="27" y="58"/>
                  </a:lnTo>
                  <a:lnTo>
                    <a:pt x="20" y="62"/>
                  </a:lnTo>
                  <a:lnTo>
                    <a:pt x="16" y="62"/>
                  </a:lnTo>
                  <a:lnTo>
                    <a:pt x="9" y="59"/>
                  </a:lnTo>
                  <a:lnTo>
                    <a:pt x="6" y="57"/>
                  </a:lnTo>
                  <a:lnTo>
                    <a:pt x="4" y="51"/>
                  </a:lnTo>
                  <a:lnTo>
                    <a:pt x="2" y="47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1" y="22"/>
                  </a:lnTo>
                  <a:lnTo>
                    <a:pt x="2" y="18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1311" y="4294597"/>
              <a:ext cx="356860" cy="425551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53" y="12"/>
                </a:cxn>
                <a:cxn ang="0">
                  <a:pos x="151" y="35"/>
                </a:cxn>
                <a:cxn ang="0">
                  <a:pos x="151" y="51"/>
                </a:cxn>
                <a:cxn ang="0">
                  <a:pos x="162" y="58"/>
                </a:cxn>
                <a:cxn ang="0">
                  <a:pos x="182" y="50"/>
                </a:cxn>
                <a:cxn ang="0">
                  <a:pos x="201" y="49"/>
                </a:cxn>
                <a:cxn ang="0">
                  <a:pos x="205" y="69"/>
                </a:cxn>
                <a:cxn ang="0">
                  <a:pos x="203" y="102"/>
                </a:cxn>
                <a:cxn ang="0">
                  <a:pos x="193" y="115"/>
                </a:cxn>
                <a:cxn ang="0">
                  <a:pos x="177" y="114"/>
                </a:cxn>
                <a:cxn ang="0">
                  <a:pos x="165" y="121"/>
                </a:cxn>
                <a:cxn ang="0">
                  <a:pos x="164" y="129"/>
                </a:cxn>
                <a:cxn ang="0">
                  <a:pos x="169" y="142"/>
                </a:cxn>
                <a:cxn ang="0">
                  <a:pos x="178" y="146"/>
                </a:cxn>
                <a:cxn ang="0">
                  <a:pos x="198" y="145"/>
                </a:cxn>
                <a:cxn ang="0">
                  <a:pos x="210" y="149"/>
                </a:cxn>
                <a:cxn ang="0">
                  <a:pos x="212" y="166"/>
                </a:cxn>
                <a:cxn ang="0">
                  <a:pos x="197" y="198"/>
                </a:cxn>
                <a:cxn ang="0">
                  <a:pos x="195" y="203"/>
                </a:cxn>
                <a:cxn ang="0">
                  <a:pos x="182" y="202"/>
                </a:cxn>
                <a:cxn ang="0">
                  <a:pos x="159" y="197"/>
                </a:cxn>
                <a:cxn ang="0">
                  <a:pos x="142" y="200"/>
                </a:cxn>
                <a:cxn ang="0">
                  <a:pos x="142" y="213"/>
                </a:cxn>
                <a:cxn ang="0">
                  <a:pos x="148" y="229"/>
                </a:cxn>
                <a:cxn ang="0">
                  <a:pos x="142" y="249"/>
                </a:cxn>
                <a:cxn ang="0">
                  <a:pos x="121" y="254"/>
                </a:cxn>
                <a:cxn ang="0">
                  <a:pos x="112" y="248"/>
                </a:cxn>
                <a:cxn ang="0">
                  <a:pos x="109" y="238"/>
                </a:cxn>
                <a:cxn ang="0">
                  <a:pos x="110" y="226"/>
                </a:cxn>
                <a:cxn ang="0">
                  <a:pos x="114" y="202"/>
                </a:cxn>
                <a:cxn ang="0">
                  <a:pos x="109" y="197"/>
                </a:cxn>
                <a:cxn ang="0">
                  <a:pos x="94" y="194"/>
                </a:cxn>
                <a:cxn ang="0">
                  <a:pos x="61" y="202"/>
                </a:cxn>
                <a:cxn ang="0">
                  <a:pos x="15" y="216"/>
                </a:cxn>
                <a:cxn ang="0">
                  <a:pos x="4" y="177"/>
                </a:cxn>
                <a:cxn ang="0">
                  <a:pos x="1" y="153"/>
                </a:cxn>
                <a:cxn ang="0">
                  <a:pos x="12" y="146"/>
                </a:cxn>
                <a:cxn ang="0">
                  <a:pos x="30" y="149"/>
                </a:cxn>
                <a:cxn ang="0">
                  <a:pos x="46" y="153"/>
                </a:cxn>
                <a:cxn ang="0">
                  <a:pos x="56" y="146"/>
                </a:cxn>
                <a:cxn ang="0">
                  <a:pos x="62" y="137"/>
                </a:cxn>
                <a:cxn ang="0">
                  <a:pos x="64" y="121"/>
                </a:cxn>
                <a:cxn ang="0">
                  <a:pos x="54" y="106"/>
                </a:cxn>
                <a:cxn ang="0">
                  <a:pos x="29" y="106"/>
                </a:cxn>
                <a:cxn ang="0">
                  <a:pos x="16" y="109"/>
                </a:cxn>
                <a:cxn ang="0">
                  <a:pos x="8" y="92"/>
                </a:cxn>
                <a:cxn ang="0">
                  <a:pos x="17" y="56"/>
                </a:cxn>
                <a:cxn ang="0">
                  <a:pos x="47" y="36"/>
                </a:cxn>
                <a:cxn ang="0">
                  <a:pos x="91" y="52"/>
                </a:cxn>
                <a:cxn ang="0">
                  <a:pos x="106" y="52"/>
                </a:cxn>
                <a:cxn ang="0">
                  <a:pos x="110" y="48"/>
                </a:cxn>
                <a:cxn ang="0">
                  <a:pos x="112" y="37"/>
                </a:cxn>
                <a:cxn ang="0">
                  <a:pos x="104" y="26"/>
                </a:cxn>
                <a:cxn ang="0">
                  <a:pos x="108" y="10"/>
                </a:cxn>
                <a:cxn ang="0">
                  <a:pos x="129" y="0"/>
                </a:cxn>
              </a:cxnLst>
              <a:rect l="0" t="0" r="r" b="b"/>
              <a:pathLst>
                <a:path w="213" h="254">
                  <a:moveTo>
                    <a:pt x="129" y="0"/>
                  </a:moveTo>
                  <a:lnTo>
                    <a:pt x="134" y="0"/>
                  </a:lnTo>
                  <a:lnTo>
                    <a:pt x="143" y="2"/>
                  </a:lnTo>
                  <a:lnTo>
                    <a:pt x="147" y="4"/>
                  </a:lnTo>
                  <a:lnTo>
                    <a:pt x="151" y="9"/>
                  </a:lnTo>
                  <a:lnTo>
                    <a:pt x="153" y="12"/>
                  </a:lnTo>
                  <a:lnTo>
                    <a:pt x="154" y="17"/>
                  </a:lnTo>
                  <a:lnTo>
                    <a:pt x="154" y="28"/>
                  </a:lnTo>
                  <a:lnTo>
                    <a:pt x="151" y="35"/>
                  </a:lnTo>
                  <a:lnTo>
                    <a:pt x="150" y="37"/>
                  </a:lnTo>
                  <a:lnTo>
                    <a:pt x="150" y="48"/>
                  </a:lnTo>
                  <a:lnTo>
                    <a:pt x="151" y="51"/>
                  </a:lnTo>
                  <a:lnTo>
                    <a:pt x="156" y="56"/>
                  </a:lnTo>
                  <a:lnTo>
                    <a:pt x="158" y="57"/>
                  </a:lnTo>
                  <a:lnTo>
                    <a:pt x="162" y="58"/>
                  </a:lnTo>
                  <a:lnTo>
                    <a:pt x="165" y="58"/>
                  </a:lnTo>
                  <a:lnTo>
                    <a:pt x="174" y="53"/>
                  </a:lnTo>
                  <a:lnTo>
                    <a:pt x="182" y="50"/>
                  </a:lnTo>
                  <a:lnTo>
                    <a:pt x="192" y="46"/>
                  </a:lnTo>
                  <a:lnTo>
                    <a:pt x="200" y="43"/>
                  </a:lnTo>
                  <a:lnTo>
                    <a:pt x="201" y="49"/>
                  </a:lnTo>
                  <a:lnTo>
                    <a:pt x="203" y="56"/>
                  </a:lnTo>
                  <a:lnTo>
                    <a:pt x="204" y="64"/>
                  </a:lnTo>
                  <a:lnTo>
                    <a:pt x="205" y="69"/>
                  </a:lnTo>
                  <a:lnTo>
                    <a:pt x="205" y="93"/>
                  </a:lnTo>
                  <a:lnTo>
                    <a:pt x="204" y="100"/>
                  </a:lnTo>
                  <a:lnTo>
                    <a:pt x="203" y="102"/>
                  </a:lnTo>
                  <a:lnTo>
                    <a:pt x="203" y="105"/>
                  </a:lnTo>
                  <a:lnTo>
                    <a:pt x="200" y="112"/>
                  </a:lnTo>
                  <a:lnTo>
                    <a:pt x="193" y="115"/>
                  </a:lnTo>
                  <a:lnTo>
                    <a:pt x="189" y="115"/>
                  </a:lnTo>
                  <a:lnTo>
                    <a:pt x="186" y="114"/>
                  </a:lnTo>
                  <a:lnTo>
                    <a:pt x="177" y="114"/>
                  </a:lnTo>
                  <a:lnTo>
                    <a:pt x="173" y="115"/>
                  </a:lnTo>
                  <a:lnTo>
                    <a:pt x="169" y="117"/>
                  </a:lnTo>
                  <a:lnTo>
                    <a:pt x="165" y="121"/>
                  </a:lnTo>
                  <a:lnTo>
                    <a:pt x="165" y="123"/>
                  </a:lnTo>
                  <a:lnTo>
                    <a:pt x="164" y="125"/>
                  </a:lnTo>
                  <a:lnTo>
                    <a:pt x="164" y="129"/>
                  </a:lnTo>
                  <a:lnTo>
                    <a:pt x="165" y="132"/>
                  </a:lnTo>
                  <a:lnTo>
                    <a:pt x="165" y="136"/>
                  </a:lnTo>
                  <a:lnTo>
                    <a:pt x="169" y="142"/>
                  </a:lnTo>
                  <a:lnTo>
                    <a:pt x="173" y="145"/>
                  </a:lnTo>
                  <a:lnTo>
                    <a:pt x="175" y="145"/>
                  </a:lnTo>
                  <a:lnTo>
                    <a:pt x="178" y="146"/>
                  </a:lnTo>
                  <a:lnTo>
                    <a:pt x="185" y="146"/>
                  </a:lnTo>
                  <a:lnTo>
                    <a:pt x="188" y="145"/>
                  </a:lnTo>
                  <a:lnTo>
                    <a:pt x="198" y="145"/>
                  </a:lnTo>
                  <a:lnTo>
                    <a:pt x="204" y="146"/>
                  </a:lnTo>
                  <a:lnTo>
                    <a:pt x="209" y="148"/>
                  </a:lnTo>
                  <a:lnTo>
                    <a:pt x="210" y="149"/>
                  </a:lnTo>
                  <a:lnTo>
                    <a:pt x="213" y="156"/>
                  </a:lnTo>
                  <a:lnTo>
                    <a:pt x="213" y="163"/>
                  </a:lnTo>
                  <a:lnTo>
                    <a:pt x="212" y="166"/>
                  </a:lnTo>
                  <a:lnTo>
                    <a:pt x="210" y="176"/>
                  </a:lnTo>
                  <a:lnTo>
                    <a:pt x="208" y="180"/>
                  </a:lnTo>
                  <a:lnTo>
                    <a:pt x="197" y="198"/>
                  </a:lnTo>
                  <a:lnTo>
                    <a:pt x="197" y="200"/>
                  </a:lnTo>
                  <a:lnTo>
                    <a:pt x="196" y="201"/>
                  </a:lnTo>
                  <a:lnTo>
                    <a:pt x="195" y="203"/>
                  </a:lnTo>
                  <a:lnTo>
                    <a:pt x="194" y="204"/>
                  </a:lnTo>
                  <a:lnTo>
                    <a:pt x="187" y="202"/>
                  </a:lnTo>
                  <a:lnTo>
                    <a:pt x="182" y="202"/>
                  </a:lnTo>
                  <a:lnTo>
                    <a:pt x="179" y="201"/>
                  </a:lnTo>
                  <a:lnTo>
                    <a:pt x="169" y="198"/>
                  </a:lnTo>
                  <a:lnTo>
                    <a:pt x="159" y="197"/>
                  </a:lnTo>
                  <a:lnTo>
                    <a:pt x="155" y="196"/>
                  </a:lnTo>
                  <a:lnTo>
                    <a:pt x="149" y="196"/>
                  </a:lnTo>
                  <a:lnTo>
                    <a:pt x="142" y="200"/>
                  </a:lnTo>
                  <a:lnTo>
                    <a:pt x="141" y="202"/>
                  </a:lnTo>
                  <a:lnTo>
                    <a:pt x="141" y="210"/>
                  </a:lnTo>
                  <a:lnTo>
                    <a:pt x="142" y="213"/>
                  </a:lnTo>
                  <a:lnTo>
                    <a:pt x="145" y="218"/>
                  </a:lnTo>
                  <a:lnTo>
                    <a:pt x="147" y="224"/>
                  </a:lnTo>
                  <a:lnTo>
                    <a:pt x="148" y="229"/>
                  </a:lnTo>
                  <a:lnTo>
                    <a:pt x="148" y="238"/>
                  </a:lnTo>
                  <a:lnTo>
                    <a:pt x="147" y="242"/>
                  </a:lnTo>
                  <a:lnTo>
                    <a:pt x="142" y="249"/>
                  </a:lnTo>
                  <a:lnTo>
                    <a:pt x="140" y="251"/>
                  </a:lnTo>
                  <a:lnTo>
                    <a:pt x="130" y="254"/>
                  </a:lnTo>
                  <a:lnTo>
                    <a:pt x="121" y="254"/>
                  </a:lnTo>
                  <a:lnTo>
                    <a:pt x="117" y="253"/>
                  </a:lnTo>
                  <a:lnTo>
                    <a:pt x="114" y="250"/>
                  </a:lnTo>
                  <a:lnTo>
                    <a:pt x="112" y="248"/>
                  </a:lnTo>
                  <a:lnTo>
                    <a:pt x="111" y="246"/>
                  </a:lnTo>
                  <a:lnTo>
                    <a:pt x="110" y="244"/>
                  </a:lnTo>
                  <a:lnTo>
                    <a:pt x="109" y="238"/>
                  </a:lnTo>
                  <a:lnTo>
                    <a:pt x="109" y="233"/>
                  </a:lnTo>
                  <a:lnTo>
                    <a:pt x="110" y="229"/>
                  </a:lnTo>
                  <a:lnTo>
                    <a:pt x="110" y="226"/>
                  </a:lnTo>
                  <a:lnTo>
                    <a:pt x="111" y="222"/>
                  </a:lnTo>
                  <a:lnTo>
                    <a:pt x="114" y="213"/>
                  </a:lnTo>
                  <a:lnTo>
                    <a:pt x="114" y="202"/>
                  </a:lnTo>
                  <a:lnTo>
                    <a:pt x="112" y="200"/>
                  </a:lnTo>
                  <a:lnTo>
                    <a:pt x="111" y="198"/>
                  </a:lnTo>
                  <a:lnTo>
                    <a:pt x="109" y="197"/>
                  </a:lnTo>
                  <a:lnTo>
                    <a:pt x="107" y="195"/>
                  </a:lnTo>
                  <a:lnTo>
                    <a:pt x="103" y="194"/>
                  </a:lnTo>
                  <a:lnTo>
                    <a:pt x="94" y="194"/>
                  </a:lnTo>
                  <a:lnTo>
                    <a:pt x="83" y="196"/>
                  </a:lnTo>
                  <a:lnTo>
                    <a:pt x="72" y="198"/>
                  </a:lnTo>
                  <a:lnTo>
                    <a:pt x="61" y="202"/>
                  </a:lnTo>
                  <a:lnTo>
                    <a:pt x="48" y="205"/>
                  </a:lnTo>
                  <a:lnTo>
                    <a:pt x="36" y="210"/>
                  </a:lnTo>
                  <a:lnTo>
                    <a:pt x="15" y="216"/>
                  </a:lnTo>
                  <a:lnTo>
                    <a:pt x="12" y="202"/>
                  </a:lnTo>
                  <a:lnTo>
                    <a:pt x="8" y="189"/>
                  </a:lnTo>
                  <a:lnTo>
                    <a:pt x="4" y="177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1" y="153"/>
                  </a:lnTo>
                  <a:lnTo>
                    <a:pt x="6" y="148"/>
                  </a:lnTo>
                  <a:lnTo>
                    <a:pt x="8" y="147"/>
                  </a:lnTo>
                  <a:lnTo>
                    <a:pt x="12" y="146"/>
                  </a:lnTo>
                  <a:lnTo>
                    <a:pt x="22" y="146"/>
                  </a:lnTo>
                  <a:lnTo>
                    <a:pt x="27" y="147"/>
                  </a:lnTo>
                  <a:lnTo>
                    <a:pt x="30" y="149"/>
                  </a:lnTo>
                  <a:lnTo>
                    <a:pt x="35" y="152"/>
                  </a:lnTo>
                  <a:lnTo>
                    <a:pt x="39" y="153"/>
                  </a:lnTo>
                  <a:lnTo>
                    <a:pt x="46" y="153"/>
                  </a:lnTo>
                  <a:lnTo>
                    <a:pt x="51" y="150"/>
                  </a:lnTo>
                  <a:lnTo>
                    <a:pt x="54" y="148"/>
                  </a:lnTo>
                  <a:lnTo>
                    <a:pt x="56" y="146"/>
                  </a:lnTo>
                  <a:lnTo>
                    <a:pt x="58" y="142"/>
                  </a:lnTo>
                  <a:lnTo>
                    <a:pt x="60" y="140"/>
                  </a:lnTo>
                  <a:lnTo>
                    <a:pt x="62" y="137"/>
                  </a:lnTo>
                  <a:lnTo>
                    <a:pt x="63" y="132"/>
                  </a:lnTo>
                  <a:lnTo>
                    <a:pt x="64" y="130"/>
                  </a:lnTo>
                  <a:lnTo>
                    <a:pt x="64" y="121"/>
                  </a:lnTo>
                  <a:lnTo>
                    <a:pt x="63" y="117"/>
                  </a:lnTo>
                  <a:lnTo>
                    <a:pt x="61" y="113"/>
                  </a:lnTo>
                  <a:lnTo>
                    <a:pt x="54" y="106"/>
                  </a:lnTo>
                  <a:lnTo>
                    <a:pt x="47" y="104"/>
                  </a:lnTo>
                  <a:lnTo>
                    <a:pt x="38" y="104"/>
                  </a:lnTo>
                  <a:lnTo>
                    <a:pt x="29" y="106"/>
                  </a:lnTo>
                  <a:lnTo>
                    <a:pt x="24" y="108"/>
                  </a:lnTo>
                  <a:lnTo>
                    <a:pt x="20" y="108"/>
                  </a:lnTo>
                  <a:lnTo>
                    <a:pt x="16" y="109"/>
                  </a:lnTo>
                  <a:lnTo>
                    <a:pt x="9" y="106"/>
                  </a:lnTo>
                  <a:lnTo>
                    <a:pt x="8" y="104"/>
                  </a:lnTo>
                  <a:lnTo>
                    <a:pt x="8" y="92"/>
                  </a:lnTo>
                  <a:lnTo>
                    <a:pt x="9" y="89"/>
                  </a:lnTo>
                  <a:lnTo>
                    <a:pt x="14" y="73"/>
                  </a:lnTo>
                  <a:lnTo>
                    <a:pt x="17" y="56"/>
                  </a:lnTo>
                  <a:lnTo>
                    <a:pt x="21" y="28"/>
                  </a:lnTo>
                  <a:lnTo>
                    <a:pt x="35" y="32"/>
                  </a:lnTo>
                  <a:lnTo>
                    <a:pt x="47" y="36"/>
                  </a:lnTo>
                  <a:lnTo>
                    <a:pt x="55" y="40"/>
                  </a:lnTo>
                  <a:lnTo>
                    <a:pt x="83" y="50"/>
                  </a:lnTo>
                  <a:lnTo>
                    <a:pt x="91" y="52"/>
                  </a:lnTo>
                  <a:lnTo>
                    <a:pt x="95" y="53"/>
                  </a:lnTo>
                  <a:lnTo>
                    <a:pt x="102" y="53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9" y="50"/>
                  </a:lnTo>
                  <a:lnTo>
                    <a:pt x="110" y="48"/>
                  </a:lnTo>
                  <a:lnTo>
                    <a:pt x="111" y="46"/>
                  </a:lnTo>
                  <a:lnTo>
                    <a:pt x="112" y="44"/>
                  </a:lnTo>
                  <a:lnTo>
                    <a:pt x="112" y="37"/>
                  </a:lnTo>
                  <a:lnTo>
                    <a:pt x="110" y="33"/>
                  </a:lnTo>
                  <a:lnTo>
                    <a:pt x="107" y="28"/>
                  </a:lnTo>
                  <a:lnTo>
                    <a:pt x="104" y="26"/>
                  </a:lnTo>
                  <a:lnTo>
                    <a:pt x="104" y="16"/>
                  </a:lnTo>
                  <a:lnTo>
                    <a:pt x="106" y="13"/>
                  </a:lnTo>
                  <a:lnTo>
                    <a:pt x="108" y="10"/>
                  </a:lnTo>
                  <a:lnTo>
                    <a:pt x="118" y="3"/>
                  </a:lnTo>
                  <a:lnTo>
                    <a:pt x="123" y="1"/>
                  </a:lnTo>
                  <a:lnTo>
                    <a:pt x="12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86391" y="3688105"/>
              <a:ext cx="338430" cy="388691"/>
            </a:xfrm>
            <a:custGeom>
              <a:avLst/>
              <a:gdLst/>
              <a:ahLst/>
              <a:cxnLst>
                <a:cxn ang="0">
                  <a:pos x="148" y="3"/>
                </a:cxn>
                <a:cxn ang="0">
                  <a:pos x="154" y="21"/>
                </a:cxn>
                <a:cxn ang="0">
                  <a:pos x="150" y="46"/>
                </a:cxn>
                <a:cxn ang="0">
                  <a:pos x="154" y="58"/>
                </a:cxn>
                <a:cxn ang="0">
                  <a:pos x="165" y="61"/>
                </a:cxn>
                <a:cxn ang="0">
                  <a:pos x="196" y="52"/>
                </a:cxn>
                <a:cxn ang="0">
                  <a:pos x="199" y="92"/>
                </a:cxn>
                <a:cxn ang="0">
                  <a:pos x="196" y="110"/>
                </a:cxn>
                <a:cxn ang="0">
                  <a:pos x="193" y="119"/>
                </a:cxn>
                <a:cxn ang="0">
                  <a:pos x="185" y="126"/>
                </a:cxn>
                <a:cxn ang="0">
                  <a:pos x="161" y="120"/>
                </a:cxn>
                <a:cxn ang="0">
                  <a:pos x="150" y="123"/>
                </a:cxn>
                <a:cxn ang="0">
                  <a:pos x="153" y="140"/>
                </a:cxn>
                <a:cxn ang="0">
                  <a:pos x="166" y="155"/>
                </a:cxn>
                <a:cxn ang="0">
                  <a:pos x="178" y="157"/>
                </a:cxn>
                <a:cxn ang="0">
                  <a:pos x="194" y="151"/>
                </a:cxn>
                <a:cxn ang="0">
                  <a:pos x="201" y="159"/>
                </a:cxn>
                <a:cxn ang="0">
                  <a:pos x="201" y="179"/>
                </a:cxn>
                <a:cxn ang="0">
                  <a:pos x="189" y="219"/>
                </a:cxn>
                <a:cxn ang="0">
                  <a:pos x="187" y="228"/>
                </a:cxn>
                <a:cxn ang="0">
                  <a:pos x="180" y="230"/>
                </a:cxn>
                <a:cxn ang="0">
                  <a:pos x="161" y="231"/>
                </a:cxn>
                <a:cxn ang="0">
                  <a:pos x="154" y="227"/>
                </a:cxn>
                <a:cxn ang="0">
                  <a:pos x="154" y="207"/>
                </a:cxn>
                <a:cxn ang="0">
                  <a:pos x="162" y="195"/>
                </a:cxn>
                <a:cxn ang="0">
                  <a:pos x="162" y="181"/>
                </a:cxn>
                <a:cxn ang="0">
                  <a:pos x="146" y="171"/>
                </a:cxn>
                <a:cxn ang="0">
                  <a:pos x="124" y="163"/>
                </a:cxn>
                <a:cxn ang="0">
                  <a:pos x="108" y="167"/>
                </a:cxn>
                <a:cxn ang="0">
                  <a:pos x="102" y="173"/>
                </a:cxn>
                <a:cxn ang="0">
                  <a:pos x="105" y="188"/>
                </a:cxn>
                <a:cxn ang="0">
                  <a:pos x="108" y="197"/>
                </a:cxn>
                <a:cxn ang="0">
                  <a:pos x="107" y="214"/>
                </a:cxn>
                <a:cxn ang="0">
                  <a:pos x="93" y="224"/>
                </a:cxn>
                <a:cxn ang="0">
                  <a:pos x="75" y="229"/>
                </a:cxn>
                <a:cxn ang="0">
                  <a:pos x="63" y="228"/>
                </a:cxn>
                <a:cxn ang="0">
                  <a:pos x="38" y="221"/>
                </a:cxn>
                <a:cxn ang="0">
                  <a:pos x="12" y="215"/>
                </a:cxn>
                <a:cxn ang="0">
                  <a:pos x="8" y="211"/>
                </a:cxn>
                <a:cxn ang="0">
                  <a:pos x="3" y="175"/>
                </a:cxn>
                <a:cxn ang="0">
                  <a:pos x="2" y="156"/>
                </a:cxn>
                <a:cxn ang="0">
                  <a:pos x="11" y="147"/>
                </a:cxn>
                <a:cxn ang="0">
                  <a:pos x="24" y="149"/>
                </a:cxn>
                <a:cxn ang="0">
                  <a:pos x="37" y="155"/>
                </a:cxn>
                <a:cxn ang="0">
                  <a:pos x="45" y="154"/>
                </a:cxn>
                <a:cxn ang="0">
                  <a:pos x="51" y="149"/>
                </a:cxn>
                <a:cxn ang="0">
                  <a:pos x="59" y="133"/>
                </a:cxn>
                <a:cxn ang="0">
                  <a:pos x="57" y="112"/>
                </a:cxn>
                <a:cxn ang="0">
                  <a:pos x="27" y="114"/>
                </a:cxn>
                <a:cxn ang="0">
                  <a:pos x="11" y="116"/>
                </a:cxn>
                <a:cxn ang="0">
                  <a:pos x="3" y="106"/>
                </a:cxn>
                <a:cxn ang="0">
                  <a:pos x="5" y="60"/>
                </a:cxn>
                <a:cxn ang="0">
                  <a:pos x="11" y="42"/>
                </a:cxn>
                <a:cxn ang="0">
                  <a:pos x="44" y="45"/>
                </a:cxn>
                <a:cxn ang="0">
                  <a:pos x="75" y="52"/>
                </a:cxn>
                <a:cxn ang="0">
                  <a:pos x="97" y="50"/>
                </a:cxn>
                <a:cxn ang="0">
                  <a:pos x="107" y="40"/>
                </a:cxn>
                <a:cxn ang="0">
                  <a:pos x="105" y="28"/>
                </a:cxn>
                <a:cxn ang="0">
                  <a:pos x="107" y="11"/>
                </a:cxn>
                <a:cxn ang="0">
                  <a:pos x="134" y="0"/>
                </a:cxn>
              </a:cxnLst>
              <a:rect l="0" t="0" r="r" b="b"/>
              <a:pathLst>
                <a:path w="202" h="232">
                  <a:moveTo>
                    <a:pt x="134" y="0"/>
                  </a:moveTo>
                  <a:lnTo>
                    <a:pt x="141" y="0"/>
                  </a:lnTo>
                  <a:lnTo>
                    <a:pt x="148" y="3"/>
                  </a:lnTo>
                  <a:lnTo>
                    <a:pt x="153" y="7"/>
                  </a:lnTo>
                  <a:lnTo>
                    <a:pt x="154" y="11"/>
                  </a:lnTo>
                  <a:lnTo>
                    <a:pt x="154" y="21"/>
                  </a:lnTo>
                  <a:lnTo>
                    <a:pt x="153" y="29"/>
                  </a:lnTo>
                  <a:lnTo>
                    <a:pt x="152" y="40"/>
                  </a:lnTo>
                  <a:lnTo>
                    <a:pt x="150" y="46"/>
                  </a:lnTo>
                  <a:lnTo>
                    <a:pt x="152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8" y="60"/>
                  </a:lnTo>
                  <a:lnTo>
                    <a:pt x="162" y="61"/>
                  </a:lnTo>
                  <a:lnTo>
                    <a:pt x="165" y="61"/>
                  </a:lnTo>
                  <a:lnTo>
                    <a:pt x="173" y="60"/>
                  </a:lnTo>
                  <a:lnTo>
                    <a:pt x="184" y="56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9" y="80"/>
                  </a:lnTo>
                  <a:lnTo>
                    <a:pt x="199" y="92"/>
                  </a:lnTo>
                  <a:lnTo>
                    <a:pt x="197" y="101"/>
                  </a:lnTo>
                  <a:lnTo>
                    <a:pt x="197" y="106"/>
                  </a:lnTo>
                  <a:lnTo>
                    <a:pt x="196" y="110"/>
                  </a:lnTo>
                  <a:lnTo>
                    <a:pt x="196" y="114"/>
                  </a:lnTo>
                  <a:lnTo>
                    <a:pt x="195" y="117"/>
                  </a:lnTo>
                  <a:lnTo>
                    <a:pt x="193" y="119"/>
                  </a:lnTo>
                  <a:lnTo>
                    <a:pt x="192" y="122"/>
                  </a:lnTo>
                  <a:lnTo>
                    <a:pt x="189" y="124"/>
                  </a:lnTo>
                  <a:lnTo>
                    <a:pt x="185" y="126"/>
                  </a:lnTo>
                  <a:lnTo>
                    <a:pt x="181" y="126"/>
                  </a:lnTo>
                  <a:lnTo>
                    <a:pt x="175" y="124"/>
                  </a:lnTo>
                  <a:lnTo>
                    <a:pt x="161" y="120"/>
                  </a:lnTo>
                  <a:lnTo>
                    <a:pt x="156" y="120"/>
                  </a:lnTo>
                  <a:lnTo>
                    <a:pt x="153" y="122"/>
                  </a:lnTo>
                  <a:lnTo>
                    <a:pt x="150" y="123"/>
                  </a:lnTo>
                  <a:lnTo>
                    <a:pt x="149" y="125"/>
                  </a:lnTo>
                  <a:lnTo>
                    <a:pt x="149" y="130"/>
                  </a:lnTo>
                  <a:lnTo>
                    <a:pt x="153" y="140"/>
                  </a:lnTo>
                  <a:lnTo>
                    <a:pt x="156" y="146"/>
                  </a:lnTo>
                  <a:lnTo>
                    <a:pt x="160" y="150"/>
                  </a:lnTo>
                  <a:lnTo>
                    <a:pt x="166" y="155"/>
                  </a:lnTo>
                  <a:lnTo>
                    <a:pt x="169" y="156"/>
                  </a:lnTo>
                  <a:lnTo>
                    <a:pt x="173" y="157"/>
                  </a:lnTo>
                  <a:lnTo>
                    <a:pt x="178" y="157"/>
                  </a:lnTo>
                  <a:lnTo>
                    <a:pt x="183" y="155"/>
                  </a:lnTo>
                  <a:lnTo>
                    <a:pt x="187" y="154"/>
                  </a:lnTo>
                  <a:lnTo>
                    <a:pt x="194" y="151"/>
                  </a:lnTo>
                  <a:lnTo>
                    <a:pt x="199" y="154"/>
                  </a:lnTo>
                  <a:lnTo>
                    <a:pt x="201" y="158"/>
                  </a:lnTo>
                  <a:lnTo>
                    <a:pt x="201" y="159"/>
                  </a:lnTo>
                  <a:lnTo>
                    <a:pt x="202" y="162"/>
                  </a:lnTo>
                  <a:lnTo>
                    <a:pt x="202" y="174"/>
                  </a:lnTo>
                  <a:lnTo>
                    <a:pt x="201" y="179"/>
                  </a:lnTo>
                  <a:lnTo>
                    <a:pt x="199" y="187"/>
                  </a:lnTo>
                  <a:lnTo>
                    <a:pt x="196" y="197"/>
                  </a:lnTo>
                  <a:lnTo>
                    <a:pt x="189" y="219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7" y="228"/>
                  </a:lnTo>
                  <a:lnTo>
                    <a:pt x="187" y="229"/>
                  </a:lnTo>
                  <a:lnTo>
                    <a:pt x="184" y="230"/>
                  </a:lnTo>
                  <a:lnTo>
                    <a:pt x="180" y="230"/>
                  </a:lnTo>
                  <a:lnTo>
                    <a:pt x="169" y="232"/>
                  </a:lnTo>
                  <a:lnTo>
                    <a:pt x="164" y="231"/>
                  </a:lnTo>
                  <a:lnTo>
                    <a:pt x="161" y="231"/>
                  </a:lnTo>
                  <a:lnTo>
                    <a:pt x="158" y="230"/>
                  </a:lnTo>
                  <a:lnTo>
                    <a:pt x="156" y="228"/>
                  </a:lnTo>
                  <a:lnTo>
                    <a:pt x="154" y="227"/>
                  </a:lnTo>
                  <a:lnTo>
                    <a:pt x="152" y="224"/>
                  </a:lnTo>
                  <a:lnTo>
                    <a:pt x="152" y="214"/>
                  </a:lnTo>
                  <a:lnTo>
                    <a:pt x="154" y="207"/>
                  </a:lnTo>
                  <a:lnTo>
                    <a:pt x="156" y="204"/>
                  </a:lnTo>
                  <a:lnTo>
                    <a:pt x="160" y="199"/>
                  </a:lnTo>
                  <a:lnTo>
                    <a:pt x="162" y="195"/>
                  </a:lnTo>
                  <a:lnTo>
                    <a:pt x="163" y="191"/>
                  </a:lnTo>
                  <a:lnTo>
                    <a:pt x="163" y="186"/>
                  </a:lnTo>
                  <a:lnTo>
                    <a:pt x="162" y="181"/>
                  </a:lnTo>
                  <a:lnTo>
                    <a:pt x="160" y="179"/>
                  </a:lnTo>
                  <a:lnTo>
                    <a:pt x="149" y="172"/>
                  </a:lnTo>
                  <a:lnTo>
                    <a:pt x="146" y="171"/>
                  </a:lnTo>
                  <a:lnTo>
                    <a:pt x="137" y="166"/>
                  </a:lnTo>
                  <a:lnTo>
                    <a:pt x="130" y="164"/>
                  </a:lnTo>
                  <a:lnTo>
                    <a:pt x="124" y="163"/>
                  </a:lnTo>
                  <a:lnTo>
                    <a:pt x="120" y="163"/>
                  </a:lnTo>
                  <a:lnTo>
                    <a:pt x="113" y="165"/>
                  </a:lnTo>
                  <a:lnTo>
                    <a:pt x="108" y="167"/>
                  </a:lnTo>
                  <a:lnTo>
                    <a:pt x="106" y="170"/>
                  </a:lnTo>
                  <a:lnTo>
                    <a:pt x="103" y="171"/>
                  </a:lnTo>
                  <a:lnTo>
                    <a:pt x="102" y="173"/>
                  </a:lnTo>
                  <a:lnTo>
                    <a:pt x="102" y="182"/>
                  </a:lnTo>
                  <a:lnTo>
                    <a:pt x="103" y="186"/>
                  </a:lnTo>
                  <a:lnTo>
                    <a:pt x="105" y="188"/>
                  </a:lnTo>
                  <a:lnTo>
                    <a:pt x="107" y="191"/>
                  </a:lnTo>
                  <a:lnTo>
                    <a:pt x="108" y="195"/>
                  </a:lnTo>
                  <a:lnTo>
                    <a:pt x="108" y="197"/>
                  </a:lnTo>
                  <a:lnTo>
                    <a:pt x="109" y="200"/>
                  </a:lnTo>
                  <a:lnTo>
                    <a:pt x="109" y="210"/>
                  </a:lnTo>
                  <a:lnTo>
                    <a:pt x="107" y="214"/>
                  </a:lnTo>
                  <a:lnTo>
                    <a:pt x="105" y="216"/>
                  </a:lnTo>
                  <a:lnTo>
                    <a:pt x="102" y="220"/>
                  </a:lnTo>
                  <a:lnTo>
                    <a:pt x="93" y="224"/>
                  </a:lnTo>
                  <a:lnTo>
                    <a:pt x="86" y="227"/>
                  </a:lnTo>
                  <a:lnTo>
                    <a:pt x="79" y="228"/>
                  </a:lnTo>
                  <a:lnTo>
                    <a:pt x="75" y="229"/>
                  </a:lnTo>
                  <a:lnTo>
                    <a:pt x="71" y="229"/>
                  </a:lnTo>
                  <a:lnTo>
                    <a:pt x="67" y="228"/>
                  </a:lnTo>
                  <a:lnTo>
                    <a:pt x="63" y="228"/>
                  </a:lnTo>
                  <a:lnTo>
                    <a:pt x="50" y="224"/>
                  </a:lnTo>
                  <a:lnTo>
                    <a:pt x="44" y="222"/>
                  </a:lnTo>
                  <a:lnTo>
                    <a:pt x="38" y="221"/>
                  </a:lnTo>
                  <a:lnTo>
                    <a:pt x="18" y="216"/>
                  </a:lnTo>
                  <a:lnTo>
                    <a:pt x="15" y="216"/>
                  </a:lnTo>
                  <a:lnTo>
                    <a:pt x="12" y="215"/>
                  </a:lnTo>
                  <a:lnTo>
                    <a:pt x="10" y="215"/>
                  </a:lnTo>
                  <a:lnTo>
                    <a:pt x="10" y="214"/>
                  </a:lnTo>
                  <a:lnTo>
                    <a:pt x="8" y="211"/>
                  </a:lnTo>
                  <a:lnTo>
                    <a:pt x="8" y="207"/>
                  </a:lnTo>
                  <a:lnTo>
                    <a:pt x="4" y="184"/>
                  </a:lnTo>
                  <a:lnTo>
                    <a:pt x="3" y="175"/>
                  </a:lnTo>
                  <a:lnTo>
                    <a:pt x="0" y="167"/>
                  </a:lnTo>
                  <a:lnTo>
                    <a:pt x="0" y="158"/>
                  </a:lnTo>
                  <a:lnTo>
                    <a:pt x="2" y="156"/>
                  </a:lnTo>
                  <a:lnTo>
                    <a:pt x="3" y="152"/>
                  </a:lnTo>
                  <a:lnTo>
                    <a:pt x="6" y="149"/>
                  </a:lnTo>
                  <a:lnTo>
                    <a:pt x="11" y="147"/>
                  </a:lnTo>
                  <a:lnTo>
                    <a:pt x="14" y="147"/>
                  </a:lnTo>
                  <a:lnTo>
                    <a:pt x="20" y="148"/>
                  </a:lnTo>
                  <a:lnTo>
                    <a:pt x="24" y="149"/>
                  </a:lnTo>
                  <a:lnTo>
                    <a:pt x="27" y="150"/>
                  </a:lnTo>
                  <a:lnTo>
                    <a:pt x="30" y="152"/>
                  </a:lnTo>
                  <a:lnTo>
                    <a:pt x="37" y="155"/>
                  </a:lnTo>
                  <a:lnTo>
                    <a:pt x="39" y="155"/>
                  </a:lnTo>
                  <a:lnTo>
                    <a:pt x="43" y="154"/>
                  </a:lnTo>
                  <a:lnTo>
                    <a:pt x="45" y="154"/>
                  </a:lnTo>
                  <a:lnTo>
                    <a:pt x="47" y="152"/>
                  </a:lnTo>
                  <a:lnTo>
                    <a:pt x="49" y="150"/>
                  </a:lnTo>
                  <a:lnTo>
                    <a:pt x="51" y="149"/>
                  </a:lnTo>
                  <a:lnTo>
                    <a:pt x="55" y="142"/>
                  </a:lnTo>
                  <a:lnTo>
                    <a:pt x="57" y="138"/>
                  </a:lnTo>
                  <a:lnTo>
                    <a:pt x="59" y="133"/>
                  </a:lnTo>
                  <a:lnTo>
                    <a:pt x="61" y="124"/>
                  </a:lnTo>
                  <a:lnTo>
                    <a:pt x="61" y="117"/>
                  </a:lnTo>
                  <a:lnTo>
                    <a:pt x="57" y="112"/>
                  </a:lnTo>
                  <a:lnTo>
                    <a:pt x="53" y="111"/>
                  </a:lnTo>
                  <a:lnTo>
                    <a:pt x="41" y="111"/>
                  </a:lnTo>
                  <a:lnTo>
                    <a:pt x="27" y="114"/>
                  </a:lnTo>
                  <a:lnTo>
                    <a:pt x="23" y="115"/>
                  </a:lnTo>
                  <a:lnTo>
                    <a:pt x="19" y="116"/>
                  </a:lnTo>
                  <a:lnTo>
                    <a:pt x="11" y="116"/>
                  </a:lnTo>
                  <a:lnTo>
                    <a:pt x="7" y="115"/>
                  </a:lnTo>
                  <a:lnTo>
                    <a:pt x="5" y="112"/>
                  </a:lnTo>
                  <a:lnTo>
                    <a:pt x="3" y="106"/>
                  </a:lnTo>
                  <a:lnTo>
                    <a:pt x="3" y="84"/>
                  </a:lnTo>
                  <a:lnTo>
                    <a:pt x="4" y="70"/>
                  </a:lnTo>
                  <a:lnTo>
                    <a:pt x="5" y="60"/>
                  </a:lnTo>
                  <a:lnTo>
                    <a:pt x="6" y="51"/>
                  </a:lnTo>
                  <a:lnTo>
                    <a:pt x="8" y="42"/>
                  </a:lnTo>
                  <a:lnTo>
                    <a:pt x="11" y="42"/>
                  </a:lnTo>
                  <a:lnTo>
                    <a:pt x="26" y="43"/>
                  </a:lnTo>
                  <a:lnTo>
                    <a:pt x="37" y="44"/>
                  </a:lnTo>
                  <a:lnTo>
                    <a:pt x="44" y="45"/>
                  </a:lnTo>
                  <a:lnTo>
                    <a:pt x="51" y="47"/>
                  </a:lnTo>
                  <a:lnTo>
                    <a:pt x="59" y="50"/>
                  </a:lnTo>
                  <a:lnTo>
                    <a:pt x="75" y="52"/>
                  </a:lnTo>
                  <a:lnTo>
                    <a:pt x="86" y="52"/>
                  </a:lnTo>
                  <a:lnTo>
                    <a:pt x="91" y="51"/>
                  </a:lnTo>
                  <a:lnTo>
                    <a:pt x="97" y="50"/>
                  </a:lnTo>
                  <a:lnTo>
                    <a:pt x="101" y="48"/>
                  </a:lnTo>
                  <a:lnTo>
                    <a:pt x="105" y="45"/>
                  </a:lnTo>
                  <a:lnTo>
                    <a:pt x="107" y="40"/>
                  </a:lnTo>
                  <a:lnTo>
                    <a:pt x="107" y="37"/>
                  </a:lnTo>
                  <a:lnTo>
                    <a:pt x="106" y="34"/>
                  </a:lnTo>
                  <a:lnTo>
                    <a:pt x="105" y="28"/>
                  </a:lnTo>
                  <a:lnTo>
                    <a:pt x="103" y="23"/>
                  </a:lnTo>
                  <a:lnTo>
                    <a:pt x="106" y="14"/>
                  </a:lnTo>
                  <a:lnTo>
                    <a:pt x="107" y="11"/>
                  </a:lnTo>
                  <a:lnTo>
                    <a:pt x="114" y="6"/>
                  </a:lnTo>
                  <a:lnTo>
                    <a:pt x="121" y="4"/>
                  </a:lnTo>
                  <a:lnTo>
                    <a:pt x="13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1479375" y="4648104"/>
              <a:ext cx="492565" cy="378640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43" y="19"/>
                </a:cxn>
                <a:cxn ang="0">
                  <a:pos x="140" y="43"/>
                </a:cxn>
                <a:cxn ang="0">
                  <a:pos x="140" y="57"/>
                </a:cxn>
                <a:cxn ang="0">
                  <a:pos x="166" y="64"/>
                </a:cxn>
                <a:cxn ang="0">
                  <a:pos x="177" y="56"/>
                </a:cxn>
                <a:cxn ang="0">
                  <a:pos x="178" y="30"/>
                </a:cxn>
                <a:cxn ang="0">
                  <a:pos x="177" y="6"/>
                </a:cxn>
                <a:cxn ang="0">
                  <a:pos x="219" y="1"/>
                </a:cxn>
                <a:cxn ang="0">
                  <a:pos x="239" y="16"/>
                </a:cxn>
                <a:cxn ang="0">
                  <a:pos x="227" y="70"/>
                </a:cxn>
                <a:cxn ang="0">
                  <a:pos x="231" y="81"/>
                </a:cxn>
                <a:cxn ang="0">
                  <a:pos x="247" y="85"/>
                </a:cxn>
                <a:cxn ang="0">
                  <a:pos x="285" y="82"/>
                </a:cxn>
                <a:cxn ang="0">
                  <a:pos x="293" y="106"/>
                </a:cxn>
                <a:cxn ang="0">
                  <a:pos x="275" y="129"/>
                </a:cxn>
                <a:cxn ang="0">
                  <a:pos x="249" y="130"/>
                </a:cxn>
                <a:cxn ang="0">
                  <a:pos x="232" y="139"/>
                </a:cxn>
                <a:cxn ang="0">
                  <a:pos x="231" y="160"/>
                </a:cxn>
                <a:cxn ang="0">
                  <a:pos x="238" y="184"/>
                </a:cxn>
                <a:cxn ang="0">
                  <a:pos x="245" y="208"/>
                </a:cxn>
                <a:cxn ang="0">
                  <a:pos x="241" y="215"/>
                </a:cxn>
                <a:cxn ang="0">
                  <a:pos x="195" y="226"/>
                </a:cxn>
                <a:cxn ang="0">
                  <a:pos x="172" y="222"/>
                </a:cxn>
                <a:cxn ang="0">
                  <a:pos x="165" y="213"/>
                </a:cxn>
                <a:cxn ang="0">
                  <a:pos x="170" y="184"/>
                </a:cxn>
                <a:cxn ang="0">
                  <a:pos x="172" y="165"/>
                </a:cxn>
                <a:cxn ang="0">
                  <a:pos x="160" y="152"/>
                </a:cxn>
                <a:cxn ang="0">
                  <a:pos x="138" y="152"/>
                </a:cxn>
                <a:cxn ang="0">
                  <a:pos x="125" y="161"/>
                </a:cxn>
                <a:cxn ang="0">
                  <a:pos x="125" y="181"/>
                </a:cxn>
                <a:cxn ang="0">
                  <a:pos x="127" y="208"/>
                </a:cxn>
                <a:cxn ang="0">
                  <a:pos x="112" y="215"/>
                </a:cxn>
                <a:cxn ang="0">
                  <a:pos x="73" y="214"/>
                </a:cxn>
                <a:cxn ang="0">
                  <a:pos x="78" y="207"/>
                </a:cxn>
                <a:cxn ang="0">
                  <a:pos x="87" y="167"/>
                </a:cxn>
                <a:cxn ang="0">
                  <a:pos x="78" y="128"/>
                </a:cxn>
                <a:cxn ang="0">
                  <a:pos x="70" y="120"/>
                </a:cxn>
                <a:cxn ang="0">
                  <a:pos x="42" y="127"/>
                </a:cxn>
                <a:cxn ang="0">
                  <a:pos x="24" y="133"/>
                </a:cxn>
                <a:cxn ang="0">
                  <a:pos x="8" y="121"/>
                </a:cxn>
                <a:cxn ang="0">
                  <a:pos x="0" y="105"/>
                </a:cxn>
                <a:cxn ang="0">
                  <a:pos x="4" y="90"/>
                </a:cxn>
                <a:cxn ang="0">
                  <a:pos x="55" y="95"/>
                </a:cxn>
                <a:cxn ang="0">
                  <a:pos x="72" y="85"/>
                </a:cxn>
                <a:cxn ang="0">
                  <a:pos x="80" y="34"/>
                </a:cxn>
                <a:cxn ang="0">
                  <a:pos x="77" y="9"/>
                </a:cxn>
                <a:cxn ang="0">
                  <a:pos x="96" y="0"/>
                </a:cxn>
              </a:cxnLst>
              <a:rect l="0" t="0" r="r" b="b"/>
              <a:pathLst>
                <a:path w="294" h="226">
                  <a:moveTo>
                    <a:pt x="96" y="0"/>
                  </a:moveTo>
                  <a:lnTo>
                    <a:pt x="103" y="0"/>
                  </a:lnTo>
                  <a:lnTo>
                    <a:pt x="113" y="1"/>
                  </a:lnTo>
                  <a:lnTo>
                    <a:pt x="124" y="3"/>
                  </a:lnTo>
                  <a:lnTo>
                    <a:pt x="130" y="6"/>
                  </a:lnTo>
                  <a:lnTo>
                    <a:pt x="137" y="10"/>
                  </a:lnTo>
                  <a:lnTo>
                    <a:pt x="140" y="13"/>
                  </a:lnTo>
                  <a:lnTo>
                    <a:pt x="143" y="19"/>
                  </a:lnTo>
                  <a:lnTo>
                    <a:pt x="144" y="23"/>
                  </a:lnTo>
                  <a:lnTo>
                    <a:pt x="144" y="31"/>
                  </a:lnTo>
                  <a:lnTo>
                    <a:pt x="141" y="41"/>
                  </a:lnTo>
                  <a:lnTo>
                    <a:pt x="140" y="43"/>
                  </a:lnTo>
                  <a:lnTo>
                    <a:pt x="140" y="46"/>
                  </a:lnTo>
                  <a:lnTo>
                    <a:pt x="138" y="48"/>
                  </a:lnTo>
                  <a:lnTo>
                    <a:pt x="138" y="55"/>
                  </a:lnTo>
                  <a:lnTo>
                    <a:pt x="140" y="57"/>
                  </a:lnTo>
                  <a:lnTo>
                    <a:pt x="144" y="62"/>
                  </a:lnTo>
                  <a:lnTo>
                    <a:pt x="146" y="63"/>
                  </a:lnTo>
                  <a:lnTo>
                    <a:pt x="150" y="64"/>
                  </a:lnTo>
                  <a:lnTo>
                    <a:pt x="166" y="64"/>
                  </a:lnTo>
                  <a:lnTo>
                    <a:pt x="169" y="63"/>
                  </a:lnTo>
                  <a:lnTo>
                    <a:pt x="174" y="61"/>
                  </a:lnTo>
                  <a:lnTo>
                    <a:pt x="176" y="58"/>
                  </a:lnTo>
                  <a:lnTo>
                    <a:pt x="177" y="56"/>
                  </a:lnTo>
                  <a:lnTo>
                    <a:pt x="180" y="54"/>
                  </a:lnTo>
                  <a:lnTo>
                    <a:pt x="181" y="50"/>
                  </a:lnTo>
                  <a:lnTo>
                    <a:pt x="181" y="39"/>
                  </a:lnTo>
                  <a:lnTo>
                    <a:pt x="178" y="30"/>
                  </a:lnTo>
                  <a:lnTo>
                    <a:pt x="176" y="18"/>
                  </a:lnTo>
                  <a:lnTo>
                    <a:pt x="175" y="14"/>
                  </a:lnTo>
                  <a:lnTo>
                    <a:pt x="175" y="10"/>
                  </a:lnTo>
                  <a:lnTo>
                    <a:pt x="177" y="6"/>
                  </a:lnTo>
                  <a:lnTo>
                    <a:pt x="184" y="3"/>
                  </a:lnTo>
                  <a:lnTo>
                    <a:pt x="192" y="2"/>
                  </a:lnTo>
                  <a:lnTo>
                    <a:pt x="205" y="1"/>
                  </a:lnTo>
                  <a:lnTo>
                    <a:pt x="219" y="1"/>
                  </a:lnTo>
                  <a:lnTo>
                    <a:pt x="232" y="2"/>
                  </a:lnTo>
                  <a:lnTo>
                    <a:pt x="243" y="2"/>
                  </a:lnTo>
                  <a:lnTo>
                    <a:pt x="243" y="6"/>
                  </a:lnTo>
                  <a:lnTo>
                    <a:pt x="239" y="16"/>
                  </a:lnTo>
                  <a:lnTo>
                    <a:pt x="237" y="25"/>
                  </a:lnTo>
                  <a:lnTo>
                    <a:pt x="231" y="45"/>
                  </a:lnTo>
                  <a:lnTo>
                    <a:pt x="227" y="63"/>
                  </a:lnTo>
                  <a:lnTo>
                    <a:pt x="227" y="70"/>
                  </a:lnTo>
                  <a:lnTo>
                    <a:pt x="228" y="73"/>
                  </a:lnTo>
                  <a:lnTo>
                    <a:pt x="229" y="75"/>
                  </a:lnTo>
                  <a:lnTo>
                    <a:pt x="230" y="79"/>
                  </a:lnTo>
                  <a:lnTo>
                    <a:pt x="231" y="81"/>
                  </a:lnTo>
                  <a:lnTo>
                    <a:pt x="233" y="82"/>
                  </a:lnTo>
                  <a:lnTo>
                    <a:pt x="237" y="83"/>
                  </a:lnTo>
                  <a:lnTo>
                    <a:pt x="239" y="85"/>
                  </a:lnTo>
                  <a:lnTo>
                    <a:pt x="247" y="85"/>
                  </a:lnTo>
                  <a:lnTo>
                    <a:pt x="252" y="83"/>
                  </a:lnTo>
                  <a:lnTo>
                    <a:pt x="270" y="80"/>
                  </a:lnTo>
                  <a:lnTo>
                    <a:pt x="276" y="80"/>
                  </a:lnTo>
                  <a:lnTo>
                    <a:pt x="285" y="82"/>
                  </a:lnTo>
                  <a:lnTo>
                    <a:pt x="292" y="87"/>
                  </a:lnTo>
                  <a:lnTo>
                    <a:pt x="294" y="94"/>
                  </a:lnTo>
                  <a:lnTo>
                    <a:pt x="294" y="102"/>
                  </a:lnTo>
                  <a:lnTo>
                    <a:pt x="293" y="106"/>
                  </a:lnTo>
                  <a:lnTo>
                    <a:pt x="288" y="118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5" y="129"/>
                  </a:lnTo>
                  <a:lnTo>
                    <a:pt x="272" y="130"/>
                  </a:lnTo>
                  <a:lnTo>
                    <a:pt x="269" y="131"/>
                  </a:lnTo>
                  <a:lnTo>
                    <a:pt x="256" y="131"/>
                  </a:lnTo>
                  <a:lnTo>
                    <a:pt x="249" y="130"/>
                  </a:lnTo>
                  <a:lnTo>
                    <a:pt x="240" y="130"/>
                  </a:lnTo>
                  <a:lnTo>
                    <a:pt x="238" y="131"/>
                  </a:lnTo>
                  <a:lnTo>
                    <a:pt x="233" y="136"/>
                  </a:lnTo>
                  <a:lnTo>
                    <a:pt x="232" y="139"/>
                  </a:lnTo>
                  <a:lnTo>
                    <a:pt x="231" y="142"/>
                  </a:lnTo>
                  <a:lnTo>
                    <a:pt x="230" y="145"/>
                  </a:lnTo>
                  <a:lnTo>
                    <a:pt x="230" y="158"/>
                  </a:lnTo>
                  <a:lnTo>
                    <a:pt x="231" y="160"/>
                  </a:lnTo>
                  <a:lnTo>
                    <a:pt x="233" y="167"/>
                  </a:lnTo>
                  <a:lnTo>
                    <a:pt x="236" y="171"/>
                  </a:lnTo>
                  <a:lnTo>
                    <a:pt x="237" y="176"/>
                  </a:lnTo>
                  <a:lnTo>
                    <a:pt x="238" y="184"/>
                  </a:lnTo>
                  <a:lnTo>
                    <a:pt x="240" y="191"/>
                  </a:lnTo>
                  <a:lnTo>
                    <a:pt x="241" y="196"/>
                  </a:lnTo>
                  <a:lnTo>
                    <a:pt x="245" y="206"/>
                  </a:lnTo>
                  <a:lnTo>
                    <a:pt x="245" y="208"/>
                  </a:lnTo>
                  <a:lnTo>
                    <a:pt x="246" y="209"/>
                  </a:lnTo>
                  <a:lnTo>
                    <a:pt x="249" y="210"/>
                  </a:lnTo>
                  <a:lnTo>
                    <a:pt x="248" y="212"/>
                  </a:lnTo>
                  <a:lnTo>
                    <a:pt x="241" y="215"/>
                  </a:lnTo>
                  <a:lnTo>
                    <a:pt x="235" y="217"/>
                  </a:lnTo>
                  <a:lnTo>
                    <a:pt x="222" y="222"/>
                  </a:lnTo>
                  <a:lnTo>
                    <a:pt x="207" y="225"/>
                  </a:lnTo>
                  <a:lnTo>
                    <a:pt x="195" y="226"/>
                  </a:lnTo>
                  <a:lnTo>
                    <a:pt x="184" y="225"/>
                  </a:lnTo>
                  <a:lnTo>
                    <a:pt x="180" y="225"/>
                  </a:lnTo>
                  <a:lnTo>
                    <a:pt x="175" y="224"/>
                  </a:lnTo>
                  <a:lnTo>
                    <a:pt x="172" y="222"/>
                  </a:lnTo>
                  <a:lnTo>
                    <a:pt x="169" y="221"/>
                  </a:lnTo>
                  <a:lnTo>
                    <a:pt x="168" y="218"/>
                  </a:lnTo>
                  <a:lnTo>
                    <a:pt x="166" y="215"/>
                  </a:lnTo>
                  <a:lnTo>
                    <a:pt x="165" y="213"/>
                  </a:lnTo>
                  <a:lnTo>
                    <a:pt x="165" y="205"/>
                  </a:lnTo>
                  <a:lnTo>
                    <a:pt x="166" y="199"/>
                  </a:lnTo>
                  <a:lnTo>
                    <a:pt x="168" y="192"/>
                  </a:lnTo>
                  <a:lnTo>
                    <a:pt x="170" y="184"/>
                  </a:lnTo>
                  <a:lnTo>
                    <a:pt x="172" y="175"/>
                  </a:lnTo>
                  <a:lnTo>
                    <a:pt x="173" y="171"/>
                  </a:lnTo>
                  <a:lnTo>
                    <a:pt x="173" y="168"/>
                  </a:lnTo>
                  <a:lnTo>
                    <a:pt x="172" y="165"/>
                  </a:lnTo>
                  <a:lnTo>
                    <a:pt x="168" y="158"/>
                  </a:lnTo>
                  <a:lnTo>
                    <a:pt x="166" y="155"/>
                  </a:lnTo>
                  <a:lnTo>
                    <a:pt x="162" y="153"/>
                  </a:lnTo>
                  <a:lnTo>
                    <a:pt x="160" y="152"/>
                  </a:lnTo>
                  <a:lnTo>
                    <a:pt x="157" y="152"/>
                  </a:lnTo>
                  <a:lnTo>
                    <a:pt x="152" y="151"/>
                  </a:lnTo>
                  <a:lnTo>
                    <a:pt x="143" y="151"/>
                  </a:lnTo>
                  <a:lnTo>
                    <a:pt x="138" y="152"/>
                  </a:lnTo>
                  <a:lnTo>
                    <a:pt x="135" y="152"/>
                  </a:lnTo>
                  <a:lnTo>
                    <a:pt x="133" y="153"/>
                  </a:lnTo>
                  <a:lnTo>
                    <a:pt x="128" y="157"/>
                  </a:lnTo>
                  <a:lnTo>
                    <a:pt x="125" y="161"/>
                  </a:lnTo>
                  <a:lnTo>
                    <a:pt x="124" y="167"/>
                  </a:lnTo>
                  <a:lnTo>
                    <a:pt x="124" y="173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7" y="190"/>
                  </a:lnTo>
                  <a:lnTo>
                    <a:pt x="128" y="196"/>
                  </a:lnTo>
                  <a:lnTo>
                    <a:pt x="128" y="206"/>
                  </a:lnTo>
                  <a:lnTo>
                    <a:pt x="127" y="208"/>
                  </a:lnTo>
                  <a:lnTo>
                    <a:pt x="125" y="209"/>
                  </a:lnTo>
                  <a:lnTo>
                    <a:pt x="124" y="212"/>
                  </a:lnTo>
                  <a:lnTo>
                    <a:pt x="117" y="214"/>
                  </a:lnTo>
                  <a:lnTo>
                    <a:pt x="112" y="215"/>
                  </a:lnTo>
                  <a:lnTo>
                    <a:pt x="103" y="216"/>
                  </a:lnTo>
                  <a:lnTo>
                    <a:pt x="91" y="217"/>
                  </a:lnTo>
                  <a:lnTo>
                    <a:pt x="73" y="217"/>
                  </a:lnTo>
                  <a:lnTo>
                    <a:pt x="73" y="214"/>
                  </a:lnTo>
                  <a:lnTo>
                    <a:pt x="74" y="212"/>
                  </a:lnTo>
                  <a:lnTo>
                    <a:pt x="75" y="210"/>
                  </a:lnTo>
                  <a:lnTo>
                    <a:pt x="75" y="209"/>
                  </a:lnTo>
                  <a:lnTo>
                    <a:pt x="78" y="207"/>
                  </a:lnTo>
                  <a:lnTo>
                    <a:pt x="78" y="205"/>
                  </a:lnTo>
                  <a:lnTo>
                    <a:pt x="82" y="191"/>
                  </a:lnTo>
                  <a:lnTo>
                    <a:pt x="86" y="177"/>
                  </a:lnTo>
                  <a:lnTo>
                    <a:pt x="87" y="167"/>
                  </a:lnTo>
                  <a:lnTo>
                    <a:pt x="87" y="157"/>
                  </a:lnTo>
                  <a:lnTo>
                    <a:pt x="85" y="146"/>
                  </a:lnTo>
                  <a:lnTo>
                    <a:pt x="80" y="135"/>
                  </a:lnTo>
                  <a:lnTo>
                    <a:pt x="78" y="128"/>
                  </a:lnTo>
                  <a:lnTo>
                    <a:pt x="74" y="125"/>
                  </a:lnTo>
                  <a:lnTo>
                    <a:pt x="73" y="122"/>
                  </a:lnTo>
                  <a:lnTo>
                    <a:pt x="72" y="121"/>
                  </a:lnTo>
                  <a:lnTo>
                    <a:pt x="70" y="120"/>
                  </a:lnTo>
                  <a:lnTo>
                    <a:pt x="63" y="120"/>
                  </a:lnTo>
                  <a:lnTo>
                    <a:pt x="49" y="123"/>
                  </a:lnTo>
                  <a:lnTo>
                    <a:pt x="46" y="126"/>
                  </a:lnTo>
                  <a:lnTo>
                    <a:pt x="42" y="127"/>
                  </a:lnTo>
                  <a:lnTo>
                    <a:pt x="39" y="129"/>
                  </a:lnTo>
                  <a:lnTo>
                    <a:pt x="36" y="131"/>
                  </a:lnTo>
                  <a:lnTo>
                    <a:pt x="33" y="133"/>
                  </a:lnTo>
                  <a:lnTo>
                    <a:pt x="24" y="133"/>
                  </a:lnTo>
                  <a:lnTo>
                    <a:pt x="20" y="131"/>
                  </a:lnTo>
                  <a:lnTo>
                    <a:pt x="16" y="127"/>
                  </a:lnTo>
                  <a:lnTo>
                    <a:pt x="11" y="125"/>
                  </a:lnTo>
                  <a:lnTo>
                    <a:pt x="8" y="121"/>
                  </a:lnTo>
                  <a:lnTo>
                    <a:pt x="3" y="114"/>
                  </a:lnTo>
                  <a:lnTo>
                    <a:pt x="2" y="111"/>
                  </a:lnTo>
                  <a:lnTo>
                    <a:pt x="1" y="109"/>
                  </a:lnTo>
                  <a:lnTo>
                    <a:pt x="0" y="105"/>
                  </a:lnTo>
                  <a:lnTo>
                    <a:pt x="0" y="98"/>
                  </a:lnTo>
                  <a:lnTo>
                    <a:pt x="1" y="95"/>
                  </a:lnTo>
                  <a:lnTo>
                    <a:pt x="3" y="93"/>
                  </a:lnTo>
                  <a:lnTo>
                    <a:pt x="4" y="90"/>
                  </a:lnTo>
                  <a:lnTo>
                    <a:pt x="11" y="88"/>
                  </a:lnTo>
                  <a:lnTo>
                    <a:pt x="23" y="88"/>
                  </a:lnTo>
                  <a:lnTo>
                    <a:pt x="50" y="95"/>
                  </a:lnTo>
                  <a:lnTo>
                    <a:pt x="55" y="95"/>
                  </a:lnTo>
                  <a:lnTo>
                    <a:pt x="59" y="94"/>
                  </a:lnTo>
                  <a:lnTo>
                    <a:pt x="66" y="91"/>
                  </a:lnTo>
                  <a:lnTo>
                    <a:pt x="70" y="88"/>
                  </a:lnTo>
                  <a:lnTo>
                    <a:pt x="72" y="85"/>
                  </a:lnTo>
                  <a:lnTo>
                    <a:pt x="74" y="79"/>
                  </a:lnTo>
                  <a:lnTo>
                    <a:pt x="78" y="67"/>
                  </a:lnTo>
                  <a:lnTo>
                    <a:pt x="80" y="45"/>
                  </a:lnTo>
                  <a:lnTo>
                    <a:pt x="80" y="34"/>
                  </a:lnTo>
                  <a:lnTo>
                    <a:pt x="79" y="23"/>
                  </a:lnTo>
                  <a:lnTo>
                    <a:pt x="78" y="13"/>
                  </a:lnTo>
                  <a:lnTo>
                    <a:pt x="78" y="11"/>
                  </a:lnTo>
                  <a:lnTo>
                    <a:pt x="77" y="9"/>
                  </a:lnTo>
                  <a:lnTo>
                    <a:pt x="77" y="7"/>
                  </a:lnTo>
                  <a:lnTo>
                    <a:pt x="79" y="6"/>
                  </a:lnTo>
                  <a:lnTo>
                    <a:pt x="90" y="1"/>
                  </a:lnTo>
                  <a:lnTo>
                    <a:pt x="96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1519585" y="5445592"/>
              <a:ext cx="462409" cy="356860"/>
            </a:xfrm>
            <a:custGeom>
              <a:avLst/>
              <a:gdLst/>
              <a:ahLst/>
              <a:cxnLst>
                <a:cxn ang="0">
                  <a:pos x="205" y="1"/>
                </a:cxn>
                <a:cxn ang="0">
                  <a:pos x="231" y="5"/>
                </a:cxn>
                <a:cxn ang="0">
                  <a:pos x="224" y="46"/>
                </a:cxn>
                <a:cxn ang="0">
                  <a:pos x="221" y="65"/>
                </a:cxn>
                <a:cxn ang="0">
                  <a:pos x="228" y="72"/>
                </a:cxn>
                <a:cxn ang="0">
                  <a:pos x="236" y="72"/>
                </a:cxn>
                <a:cxn ang="0">
                  <a:pos x="245" y="70"/>
                </a:cxn>
                <a:cxn ang="0">
                  <a:pos x="266" y="72"/>
                </a:cxn>
                <a:cxn ang="0">
                  <a:pos x="272" y="78"/>
                </a:cxn>
                <a:cxn ang="0">
                  <a:pos x="276" y="105"/>
                </a:cxn>
                <a:cxn ang="0">
                  <a:pos x="271" y="117"/>
                </a:cxn>
                <a:cxn ang="0">
                  <a:pos x="259" y="121"/>
                </a:cxn>
                <a:cxn ang="0">
                  <a:pos x="239" y="115"/>
                </a:cxn>
                <a:cxn ang="0">
                  <a:pos x="225" y="114"/>
                </a:cxn>
                <a:cxn ang="0">
                  <a:pos x="223" y="120"/>
                </a:cxn>
                <a:cxn ang="0">
                  <a:pos x="223" y="137"/>
                </a:cxn>
                <a:cxn ang="0">
                  <a:pos x="227" y="180"/>
                </a:cxn>
                <a:cxn ang="0">
                  <a:pos x="188" y="209"/>
                </a:cxn>
                <a:cxn ang="0">
                  <a:pos x="165" y="212"/>
                </a:cxn>
                <a:cxn ang="0">
                  <a:pos x="153" y="198"/>
                </a:cxn>
                <a:cxn ang="0">
                  <a:pos x="153" y="188"/>
                </a:cxn>
                <a:cxn ang="0">
                  <a:pos x="152" y="173"/>
                </a:cxn>
                <a:cxn ang="0">
                  <a:pos x="146" y="161"/>
                </a:cxn>
                <a:cxn ang="0">
                  <a:pos x="137" y="155"/>
                </a:cxn>
                <a:cxn ang="0">
                  <a:pos x="120" y="157"/>
                </a:cxn>
                <a:cxn ang="0">
                  <a:pos x="113" y="174"/>
                </a:cxn>
                <a:cxn ang="0">
                  <a:pos x="116" y="198"/>
                </a:cxn>
                <a:cxn ang="0">
                  <a:pos x="108" y="205"/>
                </a:cxn>
                <a:cxn ang="0">
                  <a:pos x="72" y="206"/>
                </a:cxn>
                <a:cxn ang="0">
                  <a:pos x="50" y="202"/>
                </a:cxn>
                <a:cxn ang="0">
                  <a:pos x="47" y="181"/>
                </a:cxn>
                <a:cxn ang="0">
                  <a:pos x="53" y="160"/>
                </a:cxn>
                <a:cxn ang="0">
                  <a:pos x="57" y="146"/>
                </a:cxn>
                <a:cxn ang="0">
                  <a:pos x="55" y="131"/>
                </a:cxn>
                <a:cxn ang="0">
                  <a:pos x="46" y="129"/>
                </a:cxn>
                <a:cxn ang="0">
                  <a:pos x="18" y="133"/>
                </a:cxn>
                <a:cxn ang="0">
                  <a:pos x="8" y="130"/>
                </a:cxn>
                <a:cxn ang="0">
                  <a:pos x="0" y="117"/>
                </a:cxn>
                <a:cxn ang="0">
                  <a:pos x="3" y="98"/>
                </a:cxn>
                <a:cxn ang="0">
                  <a:pos x="14" y="76"/>
                </a:cxn>
                <a:cxn ang="0">
                  <a:pos x="30" y="75"/>
                </a:cxn>
                <a:cxn ang="0">
                  <a:pos x="48" y="81"/>
                </a:cxn>
                <a:cxn ang="0">
                  <a:pos x="61" y="76"/>
                </a:cxn>
                <a:cxn ang="0">
                  <a:pos x="64" y="60"/>
                </a:cxn>
                <a:cxn ang="0">
                  <a:pos x="50" y="14"/>
                </a:cxn>
                <a:cxn ang="0">
                  <a:pos x="96" y="1"/>
                </a:cxn>
                <a:cxn ang="0">
                  <a:pos x="114" y="5"/>
                </a:cxn>
                <a:cxn ang="0">
                  <a:pos x="116" y="18"/>
                </a:cxn>
                <a:cxn ang="0">
                  <a:pos x="111" y="33"/>
                </a:cxn>
                <a:cxn ang="0">
                  <a:pos x="111" y="51"/>
                </a:cxn>
                <a:cxn ang="0">
                  <a:pos x="118" y="60"/>
                </a:cxn>
                <a:cxn ang="0">
                  <a:pos x="141" y="65"/>
                </a:cxn>
                <a:cxn ang="0">
                  <a:pos x="150" y="52"/>
                </a:cxn>
                <a:cxn ang="0">
                  <a:pos x="148" y="16"/>
                </a:cxn>
                <a:cxn ang="0">
                  <a:pos x="152" y="5"/>
                </a:cxn>
                <a:cxn ang="0">
                  <a:pos x="160" y="1"/>
                </a:cxn>
              </a:cxnLst>
              <a:rect l="0" t="0" r="r" b="b"/>
              <a:pathLst>
                <a:path w="276" h="213">
                  <a:moveTo>
                    <a:pt x="165" y="0"/>
                  </a:moveTo>
                  <a:lnTo>
                    <a:pt x="193" y="0"/>
                  </a:lnTo>
                  <a:lnTo>
                    <a:pt x="205" y="1"/>
                  </a:lnTo>
                  <a:lnTo>
                    <a:pt x="221" y="4"/>
                  </a:lnTo>
                  <a:lnTo>
                    <a:pt x="225" y="4"/>
                  </a:lnTo>
                  <a:lnTo>
                    <a:pt x="231" y="5"/>
                  </a:lnTo>
                  <a:lnTo>
                    <a:pt x="236" y="6"/>
                  </a:lnTo>
                  <a:lnTo>
                    <a:pt x="230" y="27"/>
                  </a:lnTo>
                  <a:lnTo>
                    <a:pt x="224" y="46"/>
                  </a:lnTo>
                  <a:lnTo>
                    <a:pt x="222" y="56"/>
                  </a:lnTo>
                  <a:lnTo>
                    <a:pt x="221" y="59"/>
                  </a:lnTo>
                  <a:lnTo>
                    <a:pt x="221" y="65"/>
                  </a:lnTo>
                  <a:lnTo>
                    <a:pt x="223" y="69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9" y="73"/>
                  </a:lnTo>
                  <a:lnTo>
                    <a:pt x="234" y="73"/>
                  </a:lnTo>
                  <a:lnTo>
                    <a:pt x="236" y="72"/>
                  </a:lnTo>
                  <a:lnTo>
                    <a:pt x="238" y="72"/>
                  </a:lnTo>
                  <a:lnTo>
                    <a:pt x="242" y="70"/>
                  </a:lnTo>
                  <a:lnTo>
                    <a:pt x="245" y="70"/>
                  </a:lnTo>
                  <a:lnTo>
                    <a:pt x="252" y="69"/>
                  </a:lnTo>
                  <a:lnTo>
                    <a:pt x="259" y="69"/>
                  </a:lnTo>
                  <a:lnTo>
                    <a:pt x="266" y="72"/>
                  </a:lnTo>
                  <a:lnTo>
                    <a:pt x="268" y="73"/>
                  </a:lnTo>
                  <a:lnTo>
                    <a:pt x="270" y="75"/>
                  </a:lnTo>
                  <a:lnTo>
                    <a:pt x="272" y="78"/>
                  </a:lnTo>
                  <a:lnTo>
                    <a:pt x="275" y="86"/>
                  </a:lnTo>
                  <a:lnTo>
                    <a:pt x="276" y="93"/>
                  </a:lnTo>
                  <a:lnTo>
                    <a:pt x="276" y="105"/>
                  </a:lnTo>
                  <a:lnTo>
                    <a:pt x="275" y="109"/>
                  </a:lnTo>
                  <a:lnTo>
                    <a:pt x="274" y="113"/>
                  </a:lnTo>
                  <a:lnTo>
                    <a:pt x="271" y="117"/>
                  </a:lnTo>
                  <a:lnTo>
                    <a:pt x="270" y="118"/>
                  </a:lnTo>
                  <a:lnTo>
                    <a:pt x="266" y="121"/>
                  </a:lnTo>
                  <a:lnTo>
                    <a:pt x="259" y="121"/>
                  </a:lnTo>
                  <a:lnTo>
                    <a:pt x="254" y="120"/>
                  </a:lnTo>
                  <a:lnTo>
                    <a:pt x="244" y="116"/>
                  </a:lnTo>
                  <a:lnTo>
                    <a:pt x="239" y="115"/>
                  </a:lnTo>
                  <a:lnTo>
                    <a:pt x="232" y="113"/>
                  </a:lnTo>
                  <a:lnTo>
                    <a:pt x="228" y="113"/>
                  </a:lnTo>
                  <a:lnTo>
                    <a:pt x="225" y="114"/>
                  </a:lnTo>
                  <a:lnTo>
                    <a:pt x="224" y="115"/>
                  </a:lnTo>
                  <a:lnTo>
                    <a:pt x="223" y="117"/>
                  </a:lnTo>
                  <a:lnTo>
                    <a:pt x="223" y="120"/>
                  </a:lnTo>
                  <a:lnTo>
                    <a:pt x="222" y="123"/>
                  </a:lnTo>
                  <a:lnTo>
                    <a:pt x="222" y="131"/>
                  </a:lnTo>
                  <a:lnTo>
                    <a:pt x="223" y="137"/>
                  </a:lnTo>
                  <a:lnTo>
                    <a:pt x="224" y="148"/>
                  </a:lnTo>
                  <a:lnTo>
                    <a:pt x="225" y="163"/>
                  </a:lnTo>
                  <a:lnTo>
                    <a:pt x="227" y="180"/>
                  </a:lnTo>
                  <a:lnTo>
                    <a:pt x="229" y="194"/>
                  </a:lnTo>
                  <a:lnTo>
                    <a:pt x="209" y="200"/>
                  </a:lnTo>
                  <a:lnTo>
                    <a:pt x="188" y="209"/>
                  </a:lnTo>
                  <a:lnTo>
                    <a:pt x="179" y="212"/>
                  </a:lnTo>
                  <a:lnTo>
                    <a:pt x="169" y="213"/>
                  </a:lnTo>
                  <a:lnTo>
                    <a:pt x="165" y="212"/>
                  </a:lnTo>
                  <a:lnTo>
                    <a:pt x="158" y="208"/>
                  </a:lnTo>
                  <a:lnTo>
                    <a:pt x="156" y="205"/>
                  </a:lnTo>
                  <a:lnTo>
                    <a:pt x="153" y="198"/>
                  </a:lnTo>
                  <a:lnTo>
                    <a:pt x="152" y="194"/>
                  </a:lnTo>
                  <a:lnTo>
                    <a:pt x="152" y="190"/>
                  </a:lnTo>
                  <a:lnTo>
                    <a:pt x="153" y="188"/>
                  </a:lnTo>
                  <a:lnTo>
                    <a:pt x="154" y="184"/>
                  </a:lnTo>
                  <a:lnTo>
                    <a:pt x="154" y="178"/>
                  </a:lnTo>
                  <a:lnTo>
                    <a:pt x="152" y="173"/>
                  </a:lnTo>
                  <a:lnTo>
                    <a:pt x="150" y="168"/>
                  </a:lnTo>
                  <a:lnTo>
                    <a:pt x="149" y="164"/>
                  </a:lnTo>
                  <a:lnTo>
                    <a:pt x="146" y="161"/>
                  </a:lnTo>
                  <a:lnTo>
                    <a:pt x="143" y="158"/>
                  </a:lnTo>
                  <a:lnTo>
                    <a:pt x="141" y="156"/>
                  </a:lnTo>
                  <a:lnTo>
                    <a:pt x="137" y="155"/>
                  </a:lnTo>
                  <a:lnTo>
                    <a:pt x="126" y="155"/>
                  </a:lnTo>
                  <a:lnTo>
                    <a:pt x="124" y="156"/>
                  </a:lnTo>
                  <a:lnTo>
                    <a:pt x="120" y="157"/>
                  </a:lnTo>
                  <a:lnTo>
                    <a:pt x="117" y="161"/>
                  </a:lnTo>
                  <a:lnTo>
                    <a:pt x="113" y="168"/>
                  </a:lnTo>
                  <a:lnTo>
                    <a:pt x="113" y="174"/>
                  </a:lnTo>
                  <a:lnTo>
                    <a:pt x="117" y="188"/>
                  </a:lnTo>
                  <a:lnTo>
                    <a:pt x="117" y="195"/>
                  </a:lnTo>
                  <a:lnTo>
                    <a:pt x="116" y="198"/>
                  </a:lnTo>
                  <a:lnTo>
                    <a:pt x="113" y="203"/>
                  </a:lnTo>
                  <a:lnTo>
                    <a:pt x="111" y="204"/>
                  </a:lnTo>
                  <a:lnTo>
                    <a:pt x="108" y="205"/>
                  </a:lnTo>
                  <a:lnTo>
                    <a:pt x="98" y="208"/>
                  </a:lnTo>
                  <a:lnTo>
                    <a:pt x="83" y="208"/>
                  </a:lnTo>
                  <a:lnTo>
                    <a:pt x="72" y="206"/>
                  </a:lnTo>
                  <a:lnTo>
                    <a:pt x="62" y="205"/>
                  </a:lnTo>
                  <a:lnTo>
                    <a:pt x="51" y="203"/>
                  </a:lnTo>
                  <a:lnTo>
                    <a:pt x="50" y="202"/>
                  </a:lnTo>
                  <a:lnTo>
                    <a:pt x="49" y="202"/>
                  </a:lnTo>
                  <a:lnTo>
                    <a:pt x="45" y="200"/>
                  </a:lnTo>
                  <a:lnTo>
                    <a:pt x="47" y="181"/>
                  </a:lnTo>
                  <a:lnTo>
                    <a:pt x="49" y="170"/>
                  </a:lnTo>
                  <a:lnTo>
                    <a:pt x="51" y="165"/>
                  </a:lnTo>
                  <a:lnTo>
                    <a:pt x="53" y="160"/>
                  </a:lnTo>
                  <a:lnTo>
                    <a:pt x="55" y="154"/>
                  </a:lnTo>
                  <a:lnTo>
                    <a:pt x="56" y="149"/>
                  </a:lnTo>
                  <a:lnTo>
                    <a:pt x="57" y="146"/>
                  </a:lnTo>
                  <a:lnTo>
                    <a:pt x="57" y="137"/>
                  </a:lnTo>
                  <a:lnTo>
                    <a:pt x="56" y="133"/>
                  </a:lnTo>
                  <a:lnTo>
                    <a:pt x="55" y="131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46" y="129"/>
                  </a:lnTo>
                  <a:lnTo>
                    <a:pt x="37" y="131"/>
                  </a:lnTo>
                  <a:lnTo>
                    <a:pt x="26" y="134"/>
                  </a:lnTo>
                  <a:lnTo>
                    <a:pt x="18" y="133"/>
                  </a:lnTo>
                  <a:lnTo>
                    <a:pt x="15" y="133"/>
                  </a:lnTo>
                  <a:lnTo>
                    <a:pt x="11" y="132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1" y="121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2" y="105"/>
                  </a:lnTo>
                  <a:lnTo>
                    <a:pt x="3" y="98"/>
                  </a:lnTo>
                  <a:lnTo>
                    <a:pt x="4" y="90"/>
                  </a:lnTo>
                  <a:lnTo>
                    <a:pt x="7" y="83"/>
                  </a:lnTo>
                  <a:lnTo>
                    <a:pt x="14" y="76"/>
                  </a:lnTo>
                  <a:lnTo>
                    <a:pt x="23" y="74"/>
                  </a:lnTo>
                  <a:lnTo>
                    <a:pt x="26" y="74"/>
                  </a:lnTo>
                  <a:lnTo>
                    <a:pt x="30" y="75"/>
                  </a:lnTo>
                  <a:lnTo>
                    <a:pt x="34" y="77"/>
                  </a:lnTo>
                  <a:lnTo>
                    <a:pt x="41" y="80"/>
                  </a:lnTo>
                  <a:lnTo>
                    <a:pt x="48" y="81"/>
                  </a:lnTo>
                  <a:lnTo>
                    <a:pt x="54" y="81"/>
                  </a:lnTo>
                  <a:lnTo>
                    <a:pt x="58" y="78"/>
                  </a:lnTo>
                  <a:lnTo>
                    <a:pt x="61" y="76"/>
                  </a:lnTo>
                  <a:lnTo>
                    <a:pt x="63" y="75"/>
                  </a:lnTo>
                  <a:lnTo>
                    <a:pt x="64" y="73"/>
                  </a:lnTo>
                  <a:lnTo>
                    <a:pt x="64" y="60"/>
                  </a:lnTo>
                  <a:lnTo>
                    <a:pt x="62" y="50"/>
                  </a:lnTo>
                  <a:lnTo>
                    <a:pt x="54" y="25"/>
                  </a:lnTo>
                  <a:lnTo>
                    <a:pt x="50" y="14"/>
                  </a:lnTo>
                  <a:lnTo>
                    <a:pt x="77" y="6"/>
                  </a:lnTo>
                  <a:lnTo>
                    <a:pt x="87" y="3"/>
                  </a:lnTo>
                  <a:lnTo>
                    <a:pt x="96" y="1"/>
                  </a:lnTo>
                  <a:lnTo>
                    <a:pt x="106" y="1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8"/>
                  </a:lnTo>
                  <a:lnTo>
                    <a:pt x="116" y="10"/>
                  </a:lnTo>
                  <a:lnTo>
                    <a:pt x="116" y="18"/>
                  </a:lnTo>
                  <a:lnTo>
                    <a:pt x="113" y="24"/>
                  </a:lnTo>
                  <a:lnTo>
                    <a:pt x="112" y="30"/>
                  </a:lnTo>
                  <a:lnTo>
                    <a:pt x="111" y="33"/>
                  </a:lnTo>
                  <a:lnTo>
                    <a:pt x="110" y="36"/>
                  </a:lnTo>
                  <a:lnTo>
                    <a:pt x="110" y="46"/>
                  </a:lnTo>
                  <a:lnTo>
                    <a:pt x="111" y="51"/>
                  </a:lnTo>
                  <a:lnTo>
                    <a:pt x="113" y="54"/>
                  </a:lnTo>
                  <a:lnTo>
                    <a:pt x="116" y="57"/>
                  </a:lnTo>
                  <a:lnTo>
                    <a:pt x="118" y="60"/>
                  </a:lnTo>
                  <a:lnTo>
                    <a:pt x="121" y="62"/>
                  </a:lnTo>
                  <a:lnTo>
                    <a:pt x="128" y="65"/>
                  </a:lnTo>
                  <a:lnTo>
                    <a:pt x="141" y="65"/>
                  </a:lnTo>
                  <a:lnTo>
                    <a:pt x="143" y="64"/>
                  </a:lnTo>
                  <a:lnTo>
                    <a:pt x="148" y="59"/>
                  </a:lnTo>
                  <a:lnTo>
                    <a:pt x="150" y="52"/>
                  </a:lnTo>
                  <a:lnTo>
                    <a:pt x="150" y="43"/>
                  </a:lnTo>
                  <a:lnTo>
                    <a:pt x="148" y="25"/>
                  </a:lnTo>
                  <a:lnTo>
                    <a:pt x="148" y="16"/>
                  </a:lnTo>
                  <a:lnTo>
                    <a:pt x="149" y="11"/>
                  </a:lnTo>
                  <a:lnTo>
                    <a:pt x="150" y="9"/>
                  </a:lnTo>
                  <a:lnTo>
                    <a:pt x="152" y="5"/>
                  </a:lnTo>
                  <a:lnTo>
                    <a:pt x="154" y="3"/>
                  </a:lnTo>
                  <a:lnTo>
                    <a:pt x="157" y="2"/>
                  </a:lnTo>
                  <a:lnTo>
                    <a:pt x="160" y="1"/>
                  </a:lnTo>
                  <a:lnTo>
                    <a:pt x="16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578222" y="4901090"/>
              <a:ext cx="351832" cy="539478"/>
            </a:xfrm>
            <a:custGeom>
              <a:avLst/>
              <a:gdLst/>
              <a:ahLst/>
              <a:cxnLst>
                <a:cxn ang="0">
                  <a:pos x="98" y="1"/>
                </a:cxn>
                <a:cxn ang="0">
                  <a:pos x="107" y="4"/>
                </a:cxn>
                <a:cxn ang="0">
                  <a:pos x="114" y="17"/>
                </a:cxn>
                <a:cxn ang="0">
                  <a:pos x="111" y="33"/>
                </a:cxn>
                <a:cxn ang="0">
                  <a:pos x="106" y="54"/>
                </a:cxn>
                <a:cxn ang="0">
                  <a:pos x="109" y="67"/>
                </a:cxn>
                <a:cxn ang="0">
                  <a:pos x="116" y="73"/>
                </a:cxn>
                <a:cxn ang="0">
                  <a:pos x="136" y="75"/>
                </a:cxn>
                <a:cxn ang="0">
                  <a:pos x="176" y="66"/>
                </a:cxn>
                <a:cxn ang="0">
                  <a:pos x="190" y="59"/>
                </a:cxn>
                <a:cxn ang="0">
                  <a:pos x="193" y="64"/>
                </a:cxn>
                <a:cxn ang="0">
                  <a:pos x="197" y="86"/>
                </a:cxn>
                <a:cxn ang="0">
                  <a:pos x="203" y="103"/>
                </a:cxn>
                <a:cxn ang="0">
                  <a:pos x="208" y="114"/>
                </a:cxn>
                <a:cxn ang="0">
                  <a:pos x="203" y="134"/>
                </a:cxn>
                <a:cxn ang="0">
                  <a:pos x="187" y="139"/>
                </a:cxn>
                <a:cxn ang="0">
                  <a:pos x="170" y="137"/>
                </a:cxn>
                <a:cxn ang="0">
                  <a:pos x="152" y="147"/>
                </a:cxn>
                <a:cxn ang="0">
                  <a:pos x="142" y="171"/>
                </a:cxn>
                <a:cxn ang="0">
                  <a:pos x="146" y="182"/>
                </a:cxn>
                <a:cxn ang="0">
                  <a:pos x="161" y="189"/>
                </a:cxn>
                <a:cxn ang="0">
                  <a:pos x="194" y="184"/>
                </a:cxn>
                <a:cxn ang="0">
                  <a:pos x="203" y="187"/>
                </a:cxn>
                <a:cxn ang="0">
                  <a:pos x="210" y="195"/>
                </a:cxn>
                <a:cxn ang="0">
                  <a:pos x="205" y="224"/>
                </a:cxn>
                <a:cxn ang="0">
                  <a:pos x="195" y="264"/>
                </a:cxn>
                <a:cxn ang="0">
                  <a:pos x="164" y="258"/>
                </a:cxn>
                <a:cxn ang="0">
                  <a:pos x="136" y="256"/>
                </a:cxn>
                <a:cxn ang="0">
                  <a:pos x="111" y="262"/>
                </a:cxn>
                <a:cxn ang="0">
                  <a:pos x="107" y="281"/>
                </a:cxn>
                <a:cxn ang="0">
                  <a:pos x="109" y="310"/>
                </a:cxn>
                <a:cxn ang="0">
                  <a:pos x="98" y="322"/>
                </a:cxn>
                <a:cxn ang="0">
                  <a:pos x="81" y="319"/>
                </a:cxn>
                <a:cxn ang="0">
                  <a:pos x="70" y="306"/>
                </a:cxn>
                <a:cxn ang="0">
                  <a:pos x="71" y="287"/>
                </a:cxn>
                <a:cxn ang="0">
                  <a:pos x="75" y="270"/>
                </a:cxn>
                <a:cxn ang="0">
                  <a:pos x="68" y="258"/>
                </a:cxn>
                <a:cxn ang="0">
                  <a:pos x="55" y="258"/>
                </a:cxn>
                <a:cxn ang="0">
                  <a:pos x="10" y="271"/>
                </a:cxn>
                <a:cxn ang="0">
                  <a:pos x="3" y="214"/>
                </a:cxn>
                <a:cxn ang="0">
                  <a:pos x="11" y="192"/>
                </a:cxn>
                <a:cxn ang="0">
                  <a:pos x="23" y="178"/>
                </a:cxn>
                <a:cxn ang="0">
                  <a:pos x="35" y="174"/>
                </a:cxn>
                <a:cxn ang="0">
                  <a:pos x="46" y="176"/>
                </a:cxn>
                <a:cxn ang="0">
                  <a:pos x="66" y="179"/>
                </a:cxn>
                <a:cxn ang="0">
                  <a:pos x="77" y="174"/>
                </a:cxn>
                <a:cxn ang="0">
                  <a:pos x="81" y="161"/>
                </a:cxn>
                <a:cxn ang="0">
                  <a:pos x="75" y="150"/>
                </a:cxn>
                <a:cxn ang="0">
                  <a:pos x="67" y="142"/>
                </a:cxn>
                <a:cxn ang="0">
                  <a:pos x="50" y="139"/>
                </a:cxn>
                <a:cxn ang="0">
                  <a:pos x="32" y="141"/>
                </a:cxn>
                <a:cxn ang="0">
                  <a:pos x="10" y="143"/>
                </a:cxn>
                <a:cxn ang="0">
                  <a:pos x="2" y="136"/>
                </a:cxn>
                <a:cxn ang="0">
                  <a:pos x="10" y="88"/>
                </a:cxn>
                <a:cxn ang="0">
                  <a:pos x="12" y="73"/>
                </a:cxn>
                <a:cxn ang="0">
                  <a:pos x="14" y="67"/>
                </a:cxn>
                <a:cxn ang="0">
                  <a:pos x="44" y="65"/>
                </a:cxn>
                <a:cxn ang="0">
                  <a:pos x="65" y="61"/>
                </a:cxn>
                <a:cxn ang="0">
                  <a:pos x="69" y="55"/>
                </a:cxn>
                <a:cxn ang="0">
                  <a:pos x="66" y="30"/>
                </a:cxn>
                <a:cxn ang="0">
                  <a:pos x="65" y="16"/>
                </a:cxn>
                <a:cxn ang="0">
                  <a:pos x="74" y="2"/>
                </a:cxn>
                <a:cxn ang="0">
                  <a:pos x="84" y="0"/>
                </a:cxn>
              </a:cxnLst>
              <a:rect l="0" t="0" r="r" b="b"/>
              <a:pathLst>
                <a:path w="210" h="322">
                  <a:moveTo>
                    <a:pt x="84" y="0"/>
                  </a:moveTo>
                  <a:lnTo>
                    <a:pt x="93" y="0"/>
                  </a:lnTo>
                  <a:lnTo>
                    <a:pt x="98" y="1"/>
                  </a:lnTo>
                  <a:lnTo>
                    <a:pt x="101" y="1"/>
                  </a:lnTo>
                  <a:lnTo>
                    <a:pt x="103" y="2"/>
                  </a:lnTo>
                  <a:lnTo>
                    <a:pt x="107" y="4"/>
                  </a:lnTo>
                  <a:lnTo>
                    <a:pt x="109" y="7"/>
                  </a:lnTo>
                  <a:lnTo>
                    <a:pt x="113" y="14"/>
                  </a:lnTo>
                  <a:lnTo>
                    <a:pt x="114" y="17"/>
                  </a:lnTo>
                  <a:lnTo>
                    <a:pt x="114" y="20"/>
                  </a:lnTo>
                  <a:lnTo>
                    <a:pt x="113" y="24"/>
                  </a:lnTo>
                  <a:lnTo>
                    <a:pt x="111" y="33"/>
                  </a:lnTo>
                  <a:lnTo>
                    <a:pt x="109" y="41"/>
                  </a:lnTo>
                  <a:lnTo>
                    <a:pt x="107" y="48"/>
                  </a:lnTo>
                  <a:lnTo>
                    <a:pt x="106" y="54"/>
                  </a:lnTo>
                  <a:lnTo>
                    <a:pt x="106" y="62"/>
                  </a:lnTo>
                  <a:lnTo>
                    <a:pt x="107" y="64"/>
                  </a:lnTo>
                  <a:lnTo>
                    <a:pt x="109" y="67"/>
                  </a:lnTo>
                  <a:lnTo>
                    <a:pt x="110" y="70"/>
                  </a:lnTo>
                  <a:lnTo>
                    <a:pt x="113" y="71"/>
                  </a:lnTo>
                  <a:lnTo>
                    <a:pt x="116" y="73"/>
                  </a:lnTo>
                  <a:lnTo>
                    <a:pt x="121" y="74"/>
                  </a:lnTo>
                  <a:lnTo>
                    <a:pt x="125" y="74"/>
                  </a:lnTo>
                  <a:lnTo>
                    <a:pt x="136" y="75"/>
                  </a:lnTo>
                  <a:lnTo>
                    <a:pt x="148" y="74"/>
                  </a:lnTo>
                  <a:lnTo>
                    <a:pt x="163" y="71"/>
                  </a:lnTo>
                  <a:lnTo>
                    <a:pt x="176" y="66"/>
                  </a:lnTo>
                  <a:lnTo>
                    <a:pt x="182" y="64"/>
                  </a:lnTo>
                  <a:lnTo>
                    <a:pt x="189" y="61"/>
                  </a:lnTo>
                  <a:lnTo>
                    <a:pt x="190" y="59"/>
                  </a:lnTo>
                  <a:lnTo>
                    <a:pt x="190" y="61"/>
                  </a:lnTo>
                  <a:lnTo>
                    <a:pt x="193" y="62"/>
                  </a:lnTo>
                  <a:lnTo>
                    <a:pt x="193" y="64"/>
                  </a:lnTo>
                  <a:lnTo>
                    <a:pt x="194" y="66"/>
                  </a:lnTo>
                  <a:lnTo>
                    <a:pt x="196" y="78"/>
                  </a:lnTo>
                  <a:lnTo>
                    <a:pt x="197" y="86"/>
                  </a:lnTo>
                  <a:lnTo>
                    <a:pt x="201" y="93"/>
                  </a:lnTo>
                  <a:lnTo>
                    <a:pt x="202" y="98"/>
                  </a:lnTo>
                  <a:lnTo>
                    <a:pt x="203" y="103"/>
                  </a:lnTo>
                  <a:lnTo>
                    <a:pt x="205" y="106"/>
                  </a:lnTo>
                  <a:lnTo>
                    <a:pt x="207" y="110"/>
                  </a:lnTo>
                  <a:lnTo>
                    <a:pt x="208" y="114"/>
                  </a:lnTo>
                  <a:lnTo>
                    <a:pt x="208" y="122"/>
                  </a:lnTo>
                  <a:lnTo>
                    <a:pt x="205" y="129"/>
                  </a:lnTo>
                  <a:lnTo>
                    <a:pt x="203" y="134"/>
                  </a:lnTo>
                  <a:lnTo>
                    <a:pt x="201" y="136"/>
                  </a:lnTo>
                  <a:lnTo>
                    <a:pt x="194" y="139"/>
                  </a:lnTo>
                  <a:lnTo>
                    <a:pt x="187" y="139"/>
                  </a:lnTo>
                  <a:lnTo>
                    <a:pt x="181" y="138"/>
                  </a:lnTo>
                  <a:lnTo>
                    <a:pt x="174" y="137"/>
                  </a:lnTo>
                  <a:lnTo>
                    <a:pt x="170" y="137"/>
                  </a:lnTo>
                  <a:lnTo>
                    <a:pt x="163" y="139"/>
                  </a:lnTo>
                  <a:lnTo>
                    <a:pt x="157" y="143"/>
                  </a:lnTo>
                  <a:lnTo>
                    <a:pt x="152" y="147"/>
                  </a:lnTo>
                  <a:lnTo>
                    <a:pt x="147" y="157"/>
                  </a:lnTo>
                  <a:lnTo>
                    <a:pt x="145" y="162"/>
                  </a:lnTo>
                  <a:lnTo>
                    <a:pt x="142" y="171"/>
                  </a:lnTo>
                  <a:lnTo>
                    <a:pt x="142" y="175"/>
                  </a:lnTo>
                  <a:lnTo>
                    <a:pt x="144" y="178"/>
                  </a:lnTo>
                  <a:lnTo>
                    <a:pt x="146" y="182"/>
                  </a:lnTo>
                  <a:lnTo>
                    <a:pt x="148" y="184"/>
                  </a:lnTo>
                  <a:lnTo>
                    <a:pt x="152" y="186"/>
                  </a:lnTo>
                  <a:lnTo>
                    <a:pt x="161" y="189"/>
                  </a:lnTo>
                  <a:lnTo>
                    <a:pt x="166" y="189"/>
                  </a:lnTo>
                  <a:lnTo>
                    <a:pt x="185" y="186"/>
                  </a:lnTo>
                  <a:lnTo>
                    <a:pt x="194" y="184"/>
                  </a:lnTo>
                  <a:lnTo>
                    <a:pt x="197" y="184"/>
                  </a:lnTo>
                  <a:lnTo>
                    <a:pt x="201" y="185"/>
                  </a:lnTo>
                  <a:lnTo>
                    <a:pt x="203" y="187"/>
                  </a:lnTo>
                  <a:lnTo>
                    <a:pt x="205" y="189"/>
                  </a:lnTo>
                  <a:lnTo>
                    <a:pt x="208" y="191"/>
                  </a:lnTo>
                  <a:lnTo>
                    <a:pt x="210" y="195"/>
                  </a:lnTo>
                  <a:lnTo>
                    <a:pt x="210" y="207"/>
                  </a:lnTo>
                  <a:lnTo>
                    <a:pt x="208" y="218"/>
                  </a:lnTo>
                  <a:lnTo>
                    <a:pt x="205" y="224"/>
                  </a:lnTo>
                  <a:lnTo>
                    <a:pt x="203" y="234"/>
                  </a:lnTo>
                  <a:lnTo>
                    <a:pt x="200" y="243"/>
                  </a:lnTo>
                  <a:lnTo>
                    <a:pt x="195" y="264"/>
                  </a:lnTo>
                  <a:lnTo>
                    <a:pt x="187" y="263"/>
                  </a:lnTo>
                  <a:lnTo>
                    <a:pt x="180" y="261"/>
                  </a:lnTo>
                  <a:lnTo>
                    <a:pt x="164" y="258"/>
                  </a:lnTo>
                  <a:lnTo>
                    <a:pt x="153" y="257"/>
                  </a:lnTo>
                  <a:lnTo>
                    <a:pt x="144" y="257"/>
                  </a:lnTo>
                  <a:lnTo>
                    <a:pt x="136" y="256"/>
                  </a:lnTo>
                  <a:lnTo>
                    <a:pt x="119" y="258"/>
                  </a:lnTo>
                  <a:lnTo>
                    <a:pt x="115" y="259"/>
                  </a:lnTo>
                  <a:lnTo>
                    <a:pt x="111" y="262"/>
                  </a:lnTo>
                  <a:lnTo>
                    <a:pt x="109" y="265"/>
                  </a:lnTo>
                  <a:lnTo>
                    <a:pt x="107" y="272"/>
                  </a:lnTo>
                  <a:lnTo>
                    <a:pt x="107" y="281"/>
                  </a:lnTo>
                  <a:lnTo>
                    <a:pt x="108" y="291"/>
                  </a:lnTo>
                  <a:lnTo>
                    <a:pt x="109" y="299"/>
                  </a:lnTo>
                  <a:lnTo>
                    <a:pt x="109" y="310"/>
                  </a:lnTo>
                  <a:lnTo>
                    <a:pt x="107" y="317"/>
                  </a:lnTo>
                  <a:lnTo>
                    <a:pt x="105" y="319"/>
                  </a:lnTo>
                  <a:lnTo>
                    <a:pt x="98" y="322"/>
                  </a:lnTo>
                  <a:lnTo>
                    <a:pt x="87" y="322"/>
                  </a:lnTo>
                  <a:lnTo>
                    <a:pt x="84" y="321"/>
                  </a:lnTo>
                  <a:lnTo>
                    <a:pt x="81" y="319"/>
                  </a:lnTo>
                  <a:lnTo>
                    <a:pt x="76" y="315"/>
                  </a:lnTo>
                  <a:lnTo>
                    <a:pt x="73" y="311"/>
                  </a:lnTo>
                  <a:lnTo>
                    <a:pt x="70" y="306"/>
                  </a:lnTo>
                  <a:lnTo>
                    <a:pt x="69" y="301"/>
                  </a:lnTo>
                  <a:lnTo>
                    <a:pt x="69" y="296"/>
                  </a:lnTo>
                  <a:lnTo>
                    <a:pt x="71" y="287"/>
                  </a:lnTo>
                  <a:lnTo>
                    <a:pt x="73" y="281"/>
                  </a:lnTo>
                  <a:lnTo>
                    <a:pt x="75" y="274"/>
                  </a:lnTo>
                  <a:lnTo>
                    <a:pt x="75" y="270"/>
                  </a:lnTo>
                  <a:lnTo>
                    <a:pt x="74" y="264"/>
                  </a:lnTo>
                  <a:lnTo>
                    <a:pt x="71" y="259"/>
                  </a:lnTo>
                  <a:lnTo>
                    <a:pt x="68" y="258"/>
                  </a:lnTo>
                  <a:lnTo>
                    <a:pt x="66" y="257"/>
                  </a:lnTo>
                  <a:lnTo>
                    <a:pt x="60" y="257"/>
                  </a:lnTo>
                  <a:lnTo>
                    <a:pt x="55" y="258"/>
                  </a:lnTo>
                  <a:lnTo>
                    <a:pt x="36" y="263"/>
                  </a:lnTo>
                  <a:lnTo>
                    <a:pt x="23" y="267"/>
                  </a:lnTo>
                  <a:lnTo>
                    <a:pt x="10" y="271"/>
                  </a:lnTo>
                  <a:lnTo>
                    <a:pt x="6" y="257"/>
                  </a:lnTo>
                  <a:lnTo>
                    <a:pt x="3" y="233"/>
                  </a:lnTo>
                  <a:lnTo>
                    <a:pt x="3" y="214"/>
                  </a:lnTo>
                  <a:lnTo>
                    <a:pt x="5" y="206"/>
                  </a:lnTo>
                  <a:lnTo>
                    <a:pt x="8" y="198"/>
                  </a:lnTo>
                  <a:lnTo>
                    <a:pt x="11" y="192"/>
                  </a:lnTo>
                  <a:lnTo>
                    <a:pt x="18" y="183"/>
                  </a:lnTo>
                  <a:lnTo>
                    <a:pt x="21" y="181"/>
                  </a:lnTo>
                  <a:lnTo>
                    <a:pt x="23" y="178"/>
                  </a:lnTo>
                  <a:lnTo>
                    <a:pt x="27" y="176"/>
                  </a:lnTo>
                  <a:lnTo>
                    <a:pt x="30" y="175"/>
                  </a:lnTo>
                  <a:lnTo>
                    <a:pt x="35" y="174"/>
                  </a:lnTo>
                  <a:lnTo>
                    <a:pt x="38" y="174"/>
                  </a:lnTo>
                  <a:lnTo>
                    <a:pt x="42" y="175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79"/>
                  </a:lnTo>
                  <a:lnTo>
                    <a:pt x="66" y="179"/>
                  </a:lnTo>
                  <a:lnTo>
                    <a:pt x="69" y="178"/>
                  </a:lnTo>
                  <a:lnTo>
                    <a:pt x="74" y="176"/>
                  </a:lnTo>
                  <a:lnTo>
                    <a:pt x="77" y="174"/>
                  </a:lnTo>
                  <a:lnTo>
                    <a:pt x="79" y="170"/>
                  </a:lnTo>
                  <a:lnTo>
                    <a:pt x="81" y="167"/>
                  </a:lnTo>
                  <a:lnTo>
                    <a:pt x="81" y="161"/>
                  </a:lnTo>
                  <a:lnTo>
                    <a:pt x="79" y="158"/>
                  </a:lnTo>
                  <a:lnTo>
                    <a:pt x="77" y="154"/>
                  </a:lnTo>
                  <a:lnTo>
                    <a:pt x="75" y="150"/>
                  </a:lnTo>
                  <a:lnTo>
                    <a:pt x="73" y="146"/>
                  </a:lnTo>
                  <a:lnTo>
                    <a:pt x="69" y="144"/>
                  </a:lnTo>
                  <a:lnTo>
                    <a:pt x="67" y="142"/>
                  </a:lnTo>
                  <a:lnTo>
                    <a:pt x="60" y="139"/>
                  </a:lnTo>
                  <a:lnTo>
                    <a:pt x="54" y="138"/>
                  </a:lnTo>
                  <a:lnTo>
                    <a:pt x="50" y="139"/>
                  </a:lnTo>
                  <a:lnTo>
                    <a:pt x="42" y="139"/>
                  </a:lnTo>
                  <a:lnTo>
                    <a:pt x="37" y="141"/>
                  </a:lnTo>
                  <a:lnTo>
                    <a:pt x="32" y="141"/>
                  </a:lnTo>
                  <a:lnTo>
                    <a:pt x="27" y="142"/>
                  </a:lnTo>
                  <a:lnTo>
                    <a:pt x="22" y="143"/>
                  </a:lnTo>
                  <a:lnTo>
                    <a:pt x="10" y="143"/>
                  </a:lnTo>
                  <a:lnTo>
                    <a:pt x="5" y="141"/>
                  </a:lnTo>
                  <a:lnTo>
                    <a:pt x="3" y="138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7" y="95"/>
                  </a:lnTo>
                  <a:lnTo>
                    <a:pt x="10" y="88"/>
                  </a:lnTo>
                  <a:lnTo>
                    <a:pt x="11" y="82"/>
                  </a:lnTo>
                  <a:lnTo>
                    <a:pt x="12" y="78"/>
                  </a:lnTo>
                  <a:lnTo>
                    <a:pt x="12" y="73"/>
                  </a:lnTo>
                  <a:lnTo>
                    <a:pt x="13" y="70"/>
                  </a:lnTo>
                  <a:lnTo>
                    <a:pt x="13" y="67"/>
                  </a:lnTo>
                  <a:lnTo>
                    <a:pt x="14" y="67"/>
                  </a:lnTo>
                  <a:lnTo>
                    <a:pt x="14" y="66"/>
                  </a:lnTo>
                  <a:lnTo>
                    <a:pt x="32" y="66"/>
                  </a:lnTo>
                  <a:lnTo>
                    <a:pt x="44" y="65"/>
                  </a:lnTo>
                  <a:lnTo>
                    <a:pt x="53" y="64"/>
                  </a:lnTo>
                  <a:lnTo>
                    <a:pt x="58" y="63"/>
                  </a:lnTo>
                  <a:lnTo>
                    <a:pt x="65" y="61"/>
                  </a:lnTo>
                  <a:lnTo>
                    <a:pt x="66" y="58"/>
                  </a:lnTo>
                  <a:lnTo>
                    <a:pt x="68" y="57"/>
                  </a:lnTo>
                  <a:lnTo>
                    <a:pt x="69" y="55"/>
                  </a:lnTo>
                  <a:lnTo>
                    <a:pt x="69" y="45"/>
                  </a:lnTo>
                  <a:lnTo>
                    <a:pt x="68" y="39"/>
                  </a:lnTo>
                  <a:lnTo>
                    <a:pt x="66" y="30"/>
                  </a:lnTo>
                  <a:lnTo>
                    <a:pt x="66" y="26"/>
                  </a:lnTo>
                  <a:lnTo>
                    <a:pt x="65" y="22"/>
                  </a:lnTo>
                  <a:lnTo>
                    <a:pt x="65" y="16"/>
                  </a:lnTo>
                  <a:lnTo>
                    <a:pt x="66" y="10"/>
                  </a:lnTo>
                  <a:lnTo>
                    <a:pt x="69" y="6"/>
                  </a:lnTo>
                  <a:lnTo>
                    <a:pt x="74" y="2"/>
                  </a:lnTo>
                  <a:lnTo>
                    <a:pt x="76" y="1"/>
                  </a:lnTo>
                  <a:lnTo>
                    <a:pt x="79" y="1"/>
                  </a:lnTo>
                  <a:lnTo>
                    <a:pt x="8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536339" y="3460251"/>
              <a:ext cx="447329" cy="33340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215" y="3"/>
                </a:cxn>
                <a:cxn ang="0">
                  <a:pos x="210" y="47"/>
                </a:cxn>
                <a:cxn ang="0">
                  <a:pos x="214" y="76"/>
                </a:cxn>
                <a:cxn ang="0">
                  <a:pos x="240" y="79"/>
                </a:cxn>
                <a:cxn ang="0">
                  <a:pos x="264" y="84"/>
                </a:cxn>
                <a:cxn ang="0">
                  <a:pos x="267" y="94"/>
                </a:cxn>
                <a:cxn ang="0">
                  <a:pos x="260" y="118"/>
                </a:cxn>
                <a:cxn ang="0">
                  <a:pos x="254" y="125"/>
                </a:cxn>
                <a:cxn ang="0">
                  <a:pos x="241" y="125"/>
                </a:cxn>
                <a:cxn ang="0">
                  <a:pos x="226" y="119"/>
                </a:cxn>
                <a:cxn ang="0">
                  <a:pos x="206" y="116"/>
                </a:cxn>
                <a:cxn ang="0">
                  <a:pos x="201" y="119"/>
                </a:cxn>
                <a:cxn ang="0">
                  <a:pos x="199" y="131"/>
                </a:cxn>
                <a:cxn ang="0">
                  <a:pos x="212" y="180"/>
                </a:cxn>
                <a:cxn ang="0">
                  <a:pos x="188" y="199"/>
                </a:cxn>
                <a:cxn ang="0">
                  <a:pos x="152" y="196"/>
                </a:cxn>
                <a:cxn ang="0">
                  <a:pos x="146" y="187"/>
                </a:cxn>
                <a:cxn ang="0">
                  <a:pos x="148" y="163"/>
                </a:cxn>
                <a:cxn ang="0">
                  <a:pos x="148" y="150"/>
                </a:cxn>
                <a:cxn ang="0">
                  <a:pos x="135" y="142"/>
                </a:cxn>
                <a:cxn ang="0">
                  <a:pos x="103" y="143"/>
                </a:cxn>
                <a:cxn ang="0">
                  <a:pos x="95" y="154"/>
                </a:cxn>
                <a:cxn ang="0">
                  <a:pos x="100" y="170"/>
                </a:cxn>
                <a:cxn ang="0">
                  <a:pos x="84" y="176"/>
                </a:cxn>
                <a:cxn ang="0">
                  <a:pos x="48" y="174"/>
                </a:cxn>
                <a:cxn ang="0">
                  <a:pos x="45" y="166"/>
                </a:cxn>
                <a:cxn ang="0">
                  <a:pos x="49" y="152"/>
                </a:cxn>
                <a:cxn ang="0">
                  <a:pos x="54" y="135"/>
                </a:cxn>
                <a:cxn ang="0">
                  <a:pos x="51" y="122"/>
                </a:cxn>
                <a:cxn ang="0">
                  <a:pos x="37" y="117"/>
                </a:cxn>
                <a:cxn ang="0">
                  <a:pos x="22" y="120"/>
                </a:cxn>
                <a:cxn ang="0">
                  <a:pos x="10" y="122"/>
                </a:cxn>
                <a:cxn ang="0">
                  <a:pos x="2" y="118"/>
                </a:cxn>
                <a:cxn ang="0">
                  <a:pos x="1" y="101"/>
                </a:cxn>
                <a:cxn ang="0">
                  <a:pos x="9" y="92"/>
                </a:cxn>
                <a:cxn ang="0">
                  <a:pos x="27" y="92"/>
                </a:cxn>
                <a:cxn ang="0">
                  <a:pos x="36" y="96"/>
                </a:cxn>
                <a:cxn ang="0">
                  <a:pos x="49" y="95"/>
                </a:cxn>
                <a:cxn ang="0">
                  <a:pos x="59" y="81"/>
                </a:cxn>
                <a:cxn ang="0">
                  <a:pos x="59" y="60"/>
                </a:cxn>
                <a:cxn ang="0">
                  <a:pos x="47" y="31"/>
                </a:cxn>
                <a:cxn ang="0">
                  <a:pos x="55" y="25"/>
                </a:cxn>
                <a:cxn ang="0">
                  <a:pos x="84" y="8"/>
                </a:cxn>
                <a:cxn ang="0">
                  <a:pos x="116" y="13"/>
                </a:cxn>
                <a:cxn ang="0">
                  <a:pos x="109" y="44"/>
                </a:cxn>
                <a:cxn ang="0">
                  <a:pos x="111" y="54"/>
                </a:cxn>
                <a:cxn ang="0">
                  <a:pos x="119" y="59"/>
                </a:cxn>
                <a:cxn ang="0">
                  <a:pos x="138" y="57"/>
                </a:cxn>
                <a:cxn ang="0">
                  <a:pos x="146" y="44"/>
                </a:cxn>
                <a:cxn ang="0">
                  <a:pos x="144" y="23"/>
                </a:cxn>
                <a:cxn ang="0">
                  <a:pos x="141" y="8"/>
                </a:cxn>
                <a:cxn ang="0">
                  <a:pos x="158" y="1"/>
                </a:cxn>
              </a:cxnLst>
              <a:rect l="0" t="0" r="r" b="b"/>
              <a:pathLst>
                <a:path w="267" h="199">
                  <a:moveTo>
                    <a:pt x="169" y="0"/>
                  </a:moveTo>
                  <a:lnTo>
                    <a:pt x="181" y="0"/>
                  </a:lnTo>
                  <a:lnTo>
                    <a:pt x="193" y="1"/>
                  </a:lnTo>
                  <a:lnTo>
                    <a:pt x="205" y="1"/>
                  </a:lnTo>
                  <a:lnTo>
                    <a:pt x="211" y="3"/>
                  </a:lnTo>
                  <a:lnTo>
                    <a:pt x="215" y="3"/>
                  </a:lnTo>
                  <a:lnTo>
                    <a:pt x="211" y="21"/>
                  </a:lnTo>
                  <a:lnTo>
                    <a:pt x="210" y="30"/>
                  </a:lnTo>
                  <a:lnTo>
                    <a:pt x="210" y="47"/>
                  </a:lnTo>
                  <a:lnTo>
                    <a:pt x="211" y="56"/>
                  </a:lnTo>
                  <a:lnTo>
                    <a:pt x="211" y="62"/>
                  </a:lnTo>
                  <a:lnTo>
                    <a:pt x="214" y="76"/>
                  </a:lnTo>
                  <a:lnTo>
                    <a:pt x="219" y="80"/>
                  </a:lnTo>
                  <a:lnTo>
                    <a:pt x="226" y="83"/>
                  </a:lnTo>
                  <a:lnTo>
                    <a:pt x="240" y="79"/>
                  </a:lnTo>
                  <a:lnTo>
                    <a:pt x="253" y="79"/>
                  </a:lnTo>
                  <a:lnTo>
                    <a:pt x="257" y="80"/>
                  </a:lnTo>
                  <a:lnTo>
                    <a:pt x="264" y="84"/>
                  </a:lnTo>
                  <a:lnTo>
                    <a:pt x="266" y="86"/>
                  </a:lnTo>
                  <a:lnTo>
                    <a:pt x="267" y="89"/>
                  </a:lnTo>
                  <a:lnTo>
                    <a:pt x="267" y="94"/>
                  </a:lnTo>
                  <a:lnTo>
                    <a:pt x="266" y="100"/>
                  </a:lnTo>
                  <a:lnTo>
                    <a:pt x="265" y="104"/>
                  </a:lnTo>
                  <a:lnTo>
                    <a:pt x="260" y="118"/>
                  </a:lnTo>
                  <a:lnTo>
                    <a:pt x="258" y="123"/>
                  </a:lnTo>
                  <a:lnTo>
                    <a:pt x="257" y="124"/>
                  </a:lnTo>
                  <a:lnTo>
                    <a:pt x="254" y="125"/>
                  </a:lnTo>
                  <a:lnTo>
                    <a:pt x="253" y="126"/>
                  </a:lnTo>
                  <a:lnTo>
                    <a:pt x="245" y="126"/>
                  </a:lnTo>
                  <a:lnTo>
                    <a:pt x="241" y="125"/>
                  </a:lnTo>
                  <a:lnTo>
                    <a:pt x="235" y="123"/>
                  </a:lnTo>
                  <a:lnTo>
                    <a:pt x="230" y="120"/>
                  </a:lnTo>
                  <a:lnTo>
                    <a:pt x="226" y="119"/>
                  </a:lnTo>
                  <a:lnTo>
                    <a:pt x="212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6"/>
                  </a:lnTo>
                  <a:lnTo>
                    <a:pt x="202" y="117"/>
                  </a:lnTo>
                  <a:lnTo>
                    <a:pt x="201" y="119"/>
                  </a:lnTo>
                  <a:lnTo>
                    <a:pt x="201" y="120"/>
                  </a:lnTo>
                  <a:lnTo>
                    <a:pt x="199" y="123"/>
                  </a:lnTo>
                  <a:lnTo>
                    <a:pt x="199" y="131"/>
                  </a:lnTo>
                  <a:lnTo>
                    <a:pt x="201" y="135"/>
                  </a:lnTo>
                  <a:lnTo>
                    <a:pt x="205" y="156"/>
                  </a:lnTo>
                  <a:lnTo>
                    <a:pt x="212" y="180"/>
                  </a:lnTo>
                  <a:lnTo>
                    <a:pt x="217" y="194"/>
                  </a:lnTo>
                  <a:lnTo>
                    <a:pt x="204" y="197"/>
                  </a:lnTo>
                  <a:lnTo>
                    <a:pt x="188" y="199"/>
                  </a:lnTo>
                  <a:lnTo>
                    <a:pt x="172" y="199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49" y="194"/>
                  </a:lnTo>
                  <a:lnTo>
                    <a:pt x="147" y="190"/>
                  </a:lnTo>
                  <a:lnTo>
                    <a:pt x="146" y="187"/>
                  </a:lnTo>
                  <a:lnTo>
                    <a:pt x="146" y="182"/>
                  </a:lnTo>
                  <a:lnTo>
                    <a:pt x="147" y="172"/>
                  </a:lnTo>
                  <a:lnTo>
                    <a:pt x="148" y="163"/>
                  </a:lnTo>
                  <a:lnTo>
                    <a:pt x="149" y="158"/>
                  </a:lnTo>
                  <a:lnTo>
                    <a:pt x="148" y="155"/>
                  </a:lnTo>
                  <a:lnTo>
                    <a:pt x="148" y="150"/>
                  </a:lnTo>
                  <a:lnTo>
                    <a:pt x="146" y="147"/>
                  </a:lnTo>
                  <a:lnTo>
                    <a:pt x="142" y="143"/>
                  </a:lnTo>
                  <a:lnTo>
                    <a:pt x="135" y="142"/>
                  </a:lnTo>
                  <a:lnTo>
                    <a:pt x="126" y="141"/>
                  </a:lnTo>
                  <a:lnTo>
                    <a:pt x="112" y="142"/>
                  </a:lnTo>
                  <a:lnTo>
                    <a:pt x="103" y="143"/>
                  </a:lnTo>
                  <a:lnTo>
                    <a:pt x="96" y="148"/>
                  </a:lnTo>
                  <a:lnTo>
                    <a:pt x="95" y="151"/>
                  </a:lnTo>
                  <a:lnTo>
                    <a:pt x="95" y="154"/>
                  </a:lnTo>
                  <a:lnTo>
                    <a:pt x="99" y="164"/>
                  </a:lnTo>
                  <a:lnTo>
                    <a:pt x="100" y="166"/>
                  </a:lnTo>
                  <a:lnTo>
                    <a:pt x="100" y="170"/>
                  </a:lnTo>
                  <a:lnTo>
                    <a:pt x="98" y="172"/>
                  </a:lnTo>
                  <a:lnTo>
                    <a:pt x="92" y="174"/>
                  </a:lnTo>
                  <a:lnTo>
                    <a:pt x="84" y="176"/>
                  </a:lnTo>
                  <a:lnTo>
                    <a:pt x="76" y="178"/>
                  </a:lnTo>
                  <a:lnTo>
                    <a:pt x="70" y="178"/>
                  </a:lnTo>
                  <a:lnTo>
                    <a:pt x="48" y="174"/>
                  </a:lnTo>
                  <a:lnTo>
                    <a:pt x="44" y="174"/>
                  </a:lnTo>
                  <a:lnTo>
                    <a:pt x="41" y="173"/>
                  </a:lnTo>
                  <a:lnTo>
                    <a:pt x="45" y="166"/>
                  </a:lnTo>
                  <a:lnTo>
                    <a:pt x="46" y="163"/>
                  </a:lnTo>
                  <a:lnTo>
                    <a:pt x="47" y="158"/>
                  </a:lnTo>
                  <a:lnTo>
                    <a:pt x="49" y="152"/>
                  </a:lnTo>
                  <a:lnTo>
                    <a:pt x="52" y="146"/>
                  </a:lnTo>
                  <a:lnTo>
                    <a:pt x="53" y="140"/>
                  </a:lnTo>
                  <a:lnTo>
                    <a:pt x="54" y="135"/>
                  </a:lnTo>
                  <a:lnTo>
                    <a:pt x="54" y="131"/>
                  </a:lnTo>
                  <a:lnTo>
                    <a:pt x="52" y="124"/>
                  </a:lnTo>
                  <a:lnTo>
                    <a:pt x="51" y="122"/>
                  </a:lnTo>
                  <a:lnTo>
                    <a:pt x="48" y="119"/>
                  </a:lnTo>
                  <a:lnTo>
                    <a:pt x="41" y="117"/>
                  </a:lnTo>
                  <a:lnTo>
                    <a:pt x="37" y="117"/>
                  </a:lnTo>
                  <a:lnTo>
                    <a:pt x="32" y="118"/>
                  </a:lnTo>
                  <a:lnTo>
                    <a:pt x="27" y="119"/>
                  </a:lnTo>
                  <a:lnTo>
                    <a:pt x="22" y="120"/>
                  </a:lnTo>
                  <a:lnTo>
                    <a:pt x="18" y="120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8" y="120"/>
                  </a:lnTo>
                  <a:lnTo>
                    <a:pt x="5" y="119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1" y="101"/>
                  </a:lnTo>
                  <a:lnTo>
                    <a:pt x="4" y="99"/>
                  </a:lnTo>
                  <a:lnTo>
                    <a:pt x="5" y="96"/>
                  </a:lnTo>
                  <a:lnTo>
                    <a:pt x="9" y="92"/>
                  </a:lnTo>
                  <a:lnTo>
                    <a:pt x="13" y="91"/>
                  </a:lnTo>
                  <a:lnTo>
                    <a:pt x="24" y="91"/>
                  </a:lnTo>
                  <a:lnTo>
                    <a:pt x="27" y="92"/>
                  </a:lnTo>
                  <a:lnTo>
                    <a:pt x="30" y="93"/>
                  </a:lnTo>
                  <a:lnTo>
                    <a:pt x="32" y="94"/>
                  </a:lnTo>
                  <a:lnTo>
                    <a:pt x="36" y="96"/>
                  </a:lnTo>
                  <a:lnTo>
                    <a:pt x="39" y="97"/>
                  </a:lnTo>
                  <a:lnTo>
                    <a:pt x="43" y="97"/>
                  </a:lnTo>
                  <a:lnTo>
                    <a:pt x="49" y="95"/>
                  </a:lnTo>
                  <a:lnTo>
                    <a:pt x="52" y="93"/>
                  </a:lnTo>
                  <a:lnTo>
                    <a:pt x="56" y="86"/>
                  </a:lnTo>
                  <a:lnTo>
                    <a:pt x="59" y="81"/>
                  </a:lnTo>
                  <a:lnTo>
                    <a:pt x="60" y="76"/>
                  </a:lnTo>
                  <a:lnTo>
                    <a:pt x="60" y="69"/>
                  </a:lnTo>
                  <a:lnTo>
                    <a:pt x="59" y="60"/>
                  </a:lnTo>
                  <a:lnTo>
                    <a:pt x="54" y="49"/>
                  </a:lnTo>
                  <a:lnTo>
                    <a:pt x="44" y="33"/>
                  </a:lnTo>
                  <a:lnTo>
                    <a:pt x="47" y="31"/>
                  </a:lnTo>
                  <a:lnTo>
                    <a:pt x="49" y="29"/>
                  </a:lnTo>
                  <a:lnTo>
                    <a:pt x="53" y="28"/>
                  </a:lnTo>
                  <a:lnTo>
                    <a:pt x="55" y="25"/>
                  </a:lnTo>
                  <a:lnTo>
                    <a:pt x="63" y="21"/>
                  </a:lnTo>
                  <a:lnTo>
                    <a:pt x="77" y="12"/>
                  </a:lnTo>
                  <a:lnTo>
                    <a:pt x="84" y="8"/>
                  </a:lnTo>
                  <a:lnTo>
                    <a:pt x="98" y="8"/>
                  </a:lnTo>
                  <a:lnTo>
                    <a:pt x="106" y="9"/>
                  </a:lnTo>
                  <a:lnTo>
                    <a:pt x="116" y="13"/>
                  </a:lnTo>
                  <a:lnTo>
                    <a:pt x="116" y="19"/>
                  </a:lnTo>
                  <a:lnTo>
                    <a:pt x="114" y="25"/>
                  </a:lnTo>
                  <a:lnTo>
                    <a:pt x="109" y="44"/>
                  </a:lnTo>
                  <a:lnTo>
                    <a:pt x="110" y="49"/>
                  </a:lnTo>
                  <a:lnTo>
                    <a:pt x="110" y="52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15" y="56"/>
                  </a:lnTo>
                  <a:lnTo>
                    <a:pt x="119" y="59"/>
                  </a:lnTo>
                  <a:lnTo>
                    <a:pt x="123" y="60"/>
                  </a:lnTo>
                  <a:lnTo>
                    <a:pt x="131" y="60"/>
                  </a:lnTo>
                  <a:lnTo>
                    <a:pt x="138" y="57"/>
                  </a:lnTo>
                  <a:lnTo>
                    <a:pt x="143" y="52"/>
                  </a:lnTo>
                  <a:lnTo>
                    <a:pt x="144" y="49"/>
                  </a:lnTo>
                  <a:lnTo>
                    <a:pt x="146" y="44"/>
                  </a:lnTo>
                  <a:lnTo>
                    <a:pt x="147" y="37"/>
                  </a:lnTo>
                  <a:lnTo>
                    <a:pt x="147" y="30"/>
                  </a:lnTo>
                  <a:lnTo>
                    <a:pt x="144" y="23"/>
                  </a:lnTo>
                  <a:lnTo>
                    <a:pt x="143" y="19"/>
                  </a:lnTo>
                  <a:lnTo>
                    <a:pt x="141" y="12"/>
                  </a:lnTo>
                  <a:lnTo>
                    <a:pt x="141" y="8"/>
                  </a:lnTo>
                  <a:lnTo>
                    <a:pt x="143" y="4"/>
                  </a:lnTo>
                  <a:lnTo>
                    <a:pt x="148" y="1"/>
                  </a:lnTo>
                  <a:lnTo>
                    <a:pt x="158" y="1"/>
                  </a:lnTo>
                  <a:lnTo>
                    <a:pt x="16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583250" y="3188836"/>
              <a:ext cx="331729" cy="371937"/>
            </a:xfrm>
            <a:custGeom>
              <a:avLst/>
              <a:gdLst/>
              <a:ahLst/>
              <a:cxnLst>
                <a:cxn ang="0">
                  <a:pos x="189" y="6"/>
                </a:cxn>
                <a:cxn ang="0">
                  <a:pos x="190" y="42"/>
                </a:cxn>
                <a:cxn ang="0">
                  <a:pos x="197" y="65"/>
                </a:cxn>
                <a:cxn ang="0">
                  <a:pos x="198" y="73"/>
                </a:cxn>
                <a:cxn ang="0">
                  <a:pos x="191" y="75"/>
                </a:cxn>
                <a:cxn ang="0">
                  <a:pos x="178" y="72"/>
                </a:cxn>
                <a:cxn ang="0">
                  <a:pos x="157" y="71"/>
                </a:cxn>
                <a:cxn ang="0">
                  <a:pos x="153" y="74"/>
                </a:cxn>
                <a:cxn ang="0">
                  <a:pos x="150" y="87"/>
                </a:cxn>
                <a:cxn ang="0">
                  <a:pos x="153" y="103"/>
                </a:cxn>
                <a:cxn ang="0">
                  <a:pos x="168" y="111"/>
                </a:cxn>
                <a:cxn ang="0">
                  <a:pos x="190" y="103"/>
                </a:cxn>
                <a:cxn ang="0">
                  <a:pos x="194" y="131"/>
                </a:cxn>
                <a:cxn ang="0">
                  <a:pos x="187" y="165"/>
                </a:cxn>
                <a:cxn ang="0">
                  <a:pos x="165" y="163"/>
                </a:cxn>
                <a:cxn ang="0">
                  <a:pos x="130" y="163"/>
                </a:cxn>
                <a:cxn ang="0">
                  <a:pos x="113" y="170"/>
                </a:cxn>
                <a:cxn ang="0">
                  <a:pos x="116" y="185"/>
                </a:cxn>
                <a:cxn ang="0">
                  <a:pos x="118" y="206"/>
                </a:cxn>
                <a:cxn ang="0">
                  <a:pos x="110" y="219"/>
                </a:cxn>
                <a:cxn ang="0">
                  <a:pos x="91" y="221"/>
                </a:cxn>
                <a:cxn ang="0">
                  <a:pos x="83" y="216"/>
                </a:cxn>
                <a:cxn ang="0">
                  <a:pos x="81" y="206"/>
                </a:cxn>
                <a:cxn ang="0">
                  <a:pos x="88" y="175"/>
                </a:cxn>
                <a:cxn ang="0">
                  <a:pos x="56" y="170"/>
                </a:cxn>
                <a:cxn ang="0">
                  <a:pos x="27" y="187"/>
                </a:cxn>
                <a:cxn ang="0">
                  <a:pos x="19" y="193"/>
                </a:cxn>
                <a:cxn ang="0">
                  <a:pos x="5" y="171"/>
                </a:cxn>
                <a:cxn ang="0">
                  <a:pos x="3" y="153"/>
                </a:cxn>
                <a:cxn ang="0">
                  <a:pos x="7" y="123"/>
                </a:cxn>
                <a:cxn ang="0">
                  <a:pos x="9" y="114"/>
                </a:cxn>
                <a:cxn ang="0">
                  <a:pos x="20" y="113"/>
                </a:cxn>
                <a:cxn ang="0">
                  <a:pos x="47" y="119"/>
                </a:cxn>
                <a:cxn ang="0">
                  <a:pos x="65" y="117"/>
                </a:cxn>
                <a:cxn ang="0">
                  <a:pos x="70" y="104"/>
                </a:cxn>
                <a:cxn ang="0">
                  <a:pos x="65" y="85"/>
                </a:cxn>
                <a:cxn ang="0">
                  <a:pos x="57" y="71"/>
                </a:cxn>
                <a:cxn ang="0">
                  <a:pos x="42" y="69"/>
                </a:cxn>
                <a:cxn ang="0">
                  <a:pos x="12" y="74"/>
                </a:cxn>
                <a:cxn ang="0">
                  <a:pos x="1" y="64"/>
                </a:cxn>
                <a:cxn ang="0">
                  <a:pos x="1" y="41"/>
                </a:cxn>
                <a:cxn ang="0">
                  <a:pos x="5" y="17"/>
                </a:cxn>
                <a:cxn ang="0">
                  <a:pos x="7" y="7"/>
                </a:cxn>
                <a:cxn ang="0">
                  <a:pos x="9" y="1"/>
                </a:cxn>
              </a:cxnLst>
              <a:rect l="0" t="0" r="r" b="b"/>
              <a:pathLst>
                <a:path w="198" h="222">
                  <a:moveTo>
                    <a:pt x="9" y="0"/>
                  </a:moveTo>
                  <a:lnTo>
                    <a:pt x="189" y="1"/>
                  </a:lnTo>
                  <a:lnTo>
                    <a:pt x="189" y="6"/>
                  </a:lnTo>
                  <a:lnTo>
                    <a:pt x="187" y="8"/>
                  </a:lnTo>
                  <a:lnTo>
                    <a:pt x="187" y="33"/>
                  </a:lnTo>
                  <a:lnTo>
                    <a:pt x="190" y="42"/>
                  </a:lnTo>
                  <a:lnTo>
                    <a:pt x="192" y="53"/>
                  </a:lnTo>
                  <a:lnTo>
                    <a:pt x="194" y="62"/>
                  </a:lnTo>
                  <a:lnTo>
                    <a:pt x="197" y="65"/>
                  </a:lnTo>
                  <a:lnTo>
                    <a:pt x="197" y="67"/>
                  </a:lnTo>
                  <a:lnTo>
                    <a:pt x="198" y="71"/>
                  </a:lnTo>
                  <a:lnTo>
                    <a:pt x="198" y="73"/>
                  </a:lnTo>
                  <a:lnTo>
                    <a:pt x="197" y="74"/>
                  </a:lnTo>
                  <a:lnTo>
                    <a:pt x="194" y="75"/>
                  </a:lnTo>
                  <a:lnTo>
                    <a:pt x="191" y="75"/>
                  </a:lnTo>
                  <a:lnTo>
                    <a:pt x="189" y="74"/>
                  </a:lnTo>
                  <a:lnTo>
                    <a:pt x="185" y="74"/>
                  </a:lnTo>
                  <a:lnTo>
                    <a:pt x="178" y="72"/>
                  </a:lnTo>
                  <a:lnTo>
                    <a:pt x="169" y="70"/>
                  </a:lnTo>
                  <a:lnTo>
                    <a:pt x="159" y="70"/>
                  </a:lnTo>
                  <a:lnTo>
                    <a:pt x="157" y="71"/>
                  </a:lnTo>
                  <a:lnTo>
                    <a:pt x="155" y="71"/>
                  </a:lnTo>
                  <a:lnTo>
                    <a:pt x="154" y="72"/>
                  </a:lnTo>
                  <a:lnTo>
                    <a:pt x="153" y="74"/>
                  </a:lnTo>
                  <a:lnTo>
                    <a:pt x="152" y="75"/>
                  </a:lnTo>
                  <a:lnTo>
                    <a:pt x="150" y="82"/>
                  </a:lnTo>
                  <a:lnTo>
                    <a:pt x="150" y="87"/>
                  </a:lnTo>
                  <a:lnTo>
                    <a:pt x="151" y="94"/>
                  </a:lnTo>
                  <a:lnTo>
                    <a:pt x="152" y="99"/>
                  </a:lnTo>
                  <a:lnTo>
                    <a:pt x="153" y="103"/>
                  </a:lnTo>
                  <a:lnTo>
                    <a:pt x="159" y="109"/>
                  </a:lnTo>
                  <a:lnTo>
                    <a:pt x="163" y="111"/>
                  </a:lnTo>
                  <a:lnTo>
                    <a:pt x="168" y="111"/>
                  </a:lnTo>
                  <a:lnTo>
                    <a:pt x="171" y="110"/>
                  </a:lnTo>
                  <a:lnTo>
                    <a:pt x="185" y="103"/>
                  </a:lnTo>
                  <a:lnTo>
                    <a:pt x="190" y="103"/>
                  </a:lnTo>
                  <a:lnTo>
                    <a:pt x="192" y="105"/>
                  </a:lnTo>
                  <a:lnTo>
                    <a:pt x="194" y="110"/>
                  </a:lnTo>
                  <a:lnTo>
                    <a:pt x="194" y="131"/>
                  </a:lnTo>
                  <a:lnTo>
                    <a:pt x="191" y="151"/>
                  </a:lnTo>
                  <a:lnTo>
                    <a:pt x="187" y="161"/>
                  </a:lnTo>
                  <a:lnTo>
                    <a:pt x="187" y="165"/>
                  </a:lnTo>
                  <a:lnTo>
                    <a:pt x="183" y="165"/>
                  </a:lnTo>
                  <a:lnTo>
                    <a:pt x="177" y="163"/>
                  </a:lnTo>
                  <a:lnTo>
                    <a:pt x="165" y="163"/>
                  </a:lnTo>
                  <a:lnTo>
                    <a:pt x="153" y="162"/>
                  </a:lnTo>
                  <a:lnTo>
                    <a:pt x="141" y="162"/>
                  </a:lnTo>
                  <a:lnTo>
                    <a:pt x="130" y="163"/>
                  </a:lnTo>
                  <a:lnTo>
                    <a:pt x="120" y="163"/>
                  </a:lnTo>
                  <a:lnTo>
                    <a:pt x="115" y="166"/>
                  </a:lnTo>
                  <a:lnTo>
                    <a:pt x="113" y="170"/>
                  </a:lnTo>
                  <a:lnTo>
                    <a:pt x="113" y="174"/>
                  </a:lnTo>
                  <a:lnTo>
                    <a:pt x="115" y="181"/>
                  </a:lnTo>
                  <a:lnTo>
                    <a:pt x="116" y="185"/>
                  </a:lnTo>
                  <a:lnTo>
                    <a:pt x="119" y="192"/>
                  </a:lnTo>
                  <a:lnTo>
                    <a:pt x="119" y="199"/>
                  </a:lnTo>
                  <a:lnTo>
                    <a:pt x="118" y="206"/>
                  </a:lnTo>
                  <a:lnTo>
                    <a:pt x="116" y="211"/>
                  </a:lnTo>
                  <a:lnTo>
                    <a:pt x="115" y="214"/>
                  </a:lnTo>
                  <a:lnTo>
                    <a:pt x="110" y="219"/>
                  </a:lnTo>
                  <a:lnTo>
                    <a:pt x="103" y="222"/>
                  </a:lnTo>
                  <a:lnTo>
                    <a:pt x="95" y="222"/>
                  </a:lnTo>
                  <a:lnTo>
                    <a:pt x="91" y="221"/>
                  </a:lnTo>
                  <a:lnTo>
                    <a:pt x="87" y="218"/>
                  </a:lnTo>
                  <a:lnTo>
                    <a:pt x="86" y="217"/>
                  </a:lnTo>
                  <a:lnTo>
                    <a:pt x="83" y="216"/>
                  </a:lnTo>
                  <a:lnTo>
                    <a:pt x="82" y="214"/>
                  </a:lnTo>
                  <a:lnTo>
                    <a:pt x="82" y="211"/>
                  </a:lnTo>
                  <a:lnTo>
                    <a:pt x="81" y="206"/>
                  </a:lnTo>
                  <a:lnTo>
                    <a:pt x="86" y="187"/>
                  </a:lnTo>
                  <a:lnTo>
                    <a:pt x="88" y="181"/>
                  </a:lnTo>
                  <a:lnTo>
                    <a:pt x="88" y="175"/>
                  </a:lnTo>
                  <a:lnTo>
                    <a:pt x="78" y="171"/>
                  </a:lnTo>
                  <a:lnTo>
                    <a:pt x="70" y="170"/>
                  </a:lnTo>
                  <a:lnTo>
                    <a:pt x="56" y="170"/>
                  </a:lnTo>
                  <a:lnTo>
                    <a:pt x="49" y="174"/>
                  </a:lnTo>
                  <a:lnTo>
                    <a:pt x="35" y="183"/>
                  </a:lnTo>
                  <a:lnTo>
                    <a:pt x="27" y="187"/>
                  </a:lnTo>
                  <a:lnTo>
                    <a:pt x="25" y="190"/>
                  </a:lnTo>
                  <a:lnTo>
                    <a:pt x="21" y="191"/>
                  </a:lnTo>
                  <a:lnTo>
                    <a:pt x="19" y="193"/>
                  </a:lnTo>
                  <a:lnTo>
                    <a:pt x="16" y="195"/>
                  </a:lnTo>
                  <a:lnTo>
                    <a:pt x="9" y="182"/>
                  </a:lnTo>
                  <a:lnTo>
                    <a:pt x="5" y="171"/>
                  </a:lnTo>
                  <a:lnTo>
                    <a:pt x="4" y="167"/>
                  </a:lnTo>
                  <a:lnTo>
                    <a:pt x="4" y="162"/>
                  </a:lnTo>
                  <a:lnTo>
                    <a:pt x="3" y="153"/>
                  </a:lnTo>
                  <a:lnTo>
                    <a:pt x="4" y="143"/>
                  </a:lnTo>
                  <a:lnTo>
                    <a:pt x="7" y="131"/>
                  </a:lnTo>
                  <a:lnTo>
                    <a:pt x="7" y="123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9" y="114"/>
                  </a:lnTo>
                  <a:lnTo>
                    <a:pt x="11" y="112"/>
                  </a:lnTo>
                  <a:lnTo>
                    <a:pt x="18" y="112"/>
                  </a:lnTo>
                  <a:lnTo>
                    <a:pt x="20" y="113"/>
                  </a:lnTo>
                  <a:lnTo>
                    <a:pt x="24" y="114"/>
                  </a:lnTo>
                  <a:lnTo>
                    <a:pt x="37" y="118"/>
                  </a:lnTo>
                  <a:lnTo>
                    <a:pt x="47" y="119"/>
                  </a:lnTo>
                  <a:lnTo>
                    <a:pt x="53" y="120"/>
                  </a:lnTo>
                  <a:lnTo>
                    <a:pt x="60" y="119"/>
                  </a:lnTo>
                  <a:lnTo>
                    <a:pt x="65" y="117"/>
                  </a:lnTo>
                  <a:lnTo>
                    <a:pt x="67" y="114"/>
                  </a:lnTo>
                  <a:lnTo>
                    <a:pt x="70" y="110"/>
                  </a:lnTo>
                  <a:lnTo>
                    <a:pt x="70" y="104"/>
                  </a:lnTo>
                  <a:lnTo>
                    <a:pt x="68" y="99"/>
                  </a:lnTo>
                  <a:lnTo>
                    <a:pt x="66" y="91"/>
                  </a:lnTo>
                  <a:lnTo>
                    <a:pt x="65" y="85"/>
                  </a:lnTo>
                  <a:lnTo>
                    <a:pt x="64" y="80"/>
                  </a:lnTo>
                  <a:lnTo>
                    <a:pt x="59" y="73"/>
                  </a:lnTo>
                  <a:lnTo>
                    <a:pt x="57" y="71"/>
                  </a:lnTo>
                  <a:lnTo>
                    <a:pt x="55" y="70"/>
                  </a:lnTo>
                  <a:lnTo>
                    <a:pt x="51" y="69"/>
                  </a:lnTo>
                  <a:lnTo>
                    <a:pt x="42" y="69"/>
                  </a:lnTo>
                  <a:lnTo>
                    <a:pt x="37" y="70"/>
                  </a:lnTo>
                  <a:lnTo>
                    <a:pt x="21" y="74"/>
                  </a:lnTo>
                  <a:lnTo>
                    <a:pt x="12" y="74"/>
                  </a:lnTo>
                  <a:lnTo>
                    <a:pt x="9" y="73"/>
                  </a:lnTo>
                  <a:lnTo>
                    <a:pt x="4" y="71"/>
                  </a:lnTo>
                  <a:lnTo>
                    <a:pt x="1" y="64"/>
                  </a:lnTo>
                  <a:lnTo>
                    <a:pt x="0" y="61"/>
                  </a:lnTo>
                  <a:lnTo>
                    <a:pt x="0" y="51"/>
                  </a:lnTo>
                  <a:lnTo>
                    <a:pt x="1" y="41"/>
                  </a:lnTo>
                  <a:lnTo>
                    <a:pt x="2" y="32"/>
                  </a:lnTo>
                  <a:lnTo>
                    <a:pt x="3" y="26"/>
                  </a:lnTo>
                  <a:lnTo>
                    <a:pt x="5" y="17"/>
                  </a:lnTo>
                  <a:lnTo>
                    <a:pt x="5" y="13"/>
                  </a:lnTo>
                  <a:lnTo>
                    <a:pt x="7" y="9"/>
                  </a:lnTo>
                  <a:lnTo>
                    <a:pt x="7" y="7"/>
                  </a:lnTo>
                  <a:lnTo>
                    <a:pt x="8" y="5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507855" y="4039937"/>
              <a:ext cx="460734" cy="341780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20" y="30"/>
                </a:cxn>
                <a:cxn ang="0">
                  <a:pos x="221" y="75"/>
                </a:cxn>
                <a:cxn ang="0">
                  <a:pos x="227" y="85"/>
                </a:cxn>
                <a:cxn ang="0">
                  <a:pos x="236" y="86"/>
                </a:cxn>
                <a:cxn ang="0">
                  <a:pos x="247" y="82"/>
                </a:cxn>
                <a:cxn ang="0">
                  <a:pos x="262" y="85"/>
                </a:cxn>
                <a:cxn ang="0">
                  <a:pos x="275" y="104"/>
                </a:cxn>
                <a:cxn ang="0">
                  <a:pos x="269" y="115"/>
                </a:cxn>
                <a:cxn ang="0">
                  <a:pos x="258" y="125"/>
                </a:cxn>
                <a:cxn ang="0">
                  <a:pos x="242" y="125"/>
                </a:cxn>
                <a:cxn ang="0">
                  <a:pos x="223" y="120"/>
                </a:cxn>
                <a:cxn ang="0">
                  <a:pos x="216" y="128"/>
                </a:cxn>
                <a:cxn ang="0">
                  <a:pos x="218" y="144"/>
                </a:cxn>
                <a:cxn ang="0">
                  <a:pos x="224" y="168"/>
                </a:cxn>
                <a:cxn ang="0">
                  <a:pos x="230" y="188"/>
                </a:cxn>
                <a:cxn ang="0">
                  <a:pos x="210" y="203"/>
                </a:cxn>
                <a:cxn ang="0">
                  <a:pos x="164" y="203"/>
                </a:cxn>
                <a:cxn ang="0">
                  <a:pos x="160" y="188"/>
                </a:cxn>
                <a:cxn ang="0">
                  <a:pos x="165" y="163"/>
                </a:cxn>
                <a:cxn ang="0">
                  <a:pos x="157" y="153"/>
                </a:cxn>
                <a:cxn ang="0">
                  <a:pos x="137" y="150"/>
                </a:cxn>
                <a:cxn ang="0">
                  <a:pos x="126" y="153"/>
                </a:cxn>
                <a:cxn ang="0">
                  <a:pos x="119" y="161"/>
                </a:cxn>
                <a:cxn ang="0">
                  <a:pos x="123" y="176"/>
                </a:cxn>
                <a:cxn ang="0">
                  <a:pos x="128" y="188"/>
                </a:cxn>
                <a:cxn ang="0">
                  <a:pos x="123" y="204"/>
                </a:cxn>
                <a:cxn ang="0">
                  <a:pos x="94" y="202"/>
                </a:cxn>
                <a:cxn ang="0">
                  <a:pos x="68" y="196"/>
                </a:cxn>
                <a:cxn ang="0">
                  <a:pos x="71" y="184"/>
                </a:cxn>
                <a:cxn ang="0">
                  <a:pos x="74" y="137"/>
                </a:cxn>
                <a:cxn ang="0">
                  <a:pos x="70" y="130"/>
                </a:cxn>
                <a:cxn ang="0">
                  <a:pos x="50" y="126"/>
                </a:cxn>
                <a:cxn ang="0">
                  <a:pos x="16" y="131"/>
                </a:cxn>
                <a:cxn ang="0">
                  <a:pos x="2" y="123"/>
                </a:cxn>
                <a:cxn ang="0">
                  <a:pos x="0" y="106"/>
                </a:cxn>
                <a:cxn ang="0">
                  <a:pos x="7" y="91"/>
                </a:cxn>
                <a:cxn ang="0">
                  <a:pos x="18" y="85"/>
                </a:cxn>
                <a:cxn ang="0">
                  <a:pos x="30" y="88"/>
                </a:cxn>
                <a:cxn ang="0">
                  <a:pos x="45" y="94"/>
                </a:cxn>
                <a:cxn ang="0">
                  <a:pos x="56" y="99"/>
                </a:cxn>
                <a:cxn ang="0">
                  <a:pos x="68" y="91"/>
                </a:cxn>
                <a:cxn ang="0">
                  <a:pos x="71" y="81"/>
                </a:cxn>
                <a:cxn ang="0">
                  <a:pos x="70" y="41"/>
                </a:cxn>
                <a:cxn ang="0">
                  <a:pos x="72" y="14"/>
                </a:cxn>
                <a:cxn ang="0">
                  <a:pos x="98" y="4"/>
                </a:cxn>
                <a:cxn ang="0">
                  <a:pos x="124" y="4"/>
                </a:cxn>
                <a:cxn ang="0">
                  <a:pos x="131" y="12"/>
                </a:cxn>
                <a:cxn ang="0">
                  <a:pos x="133" y="29"/>
                </a:cxn>
                <a:cxn ang="0">
                  <a:pos x="133" y="54"/>
                </a:cxn>
                <a:cxn ang="0">
                  <a:pos x="142" y="65"/>
                </a:cxn>
                <a:cxn ang="0">
                  <a:pos x="161" y="61"/>
                </a:cxn>
                <a:cxn ang="0">
                  <a:pos x="172" y="56"/>
                </a:cxn>
                <a:cxn ang="0">
                  <a:pos x="173" y="40"/>
                </a:cxn>
                <a:cxn ang="0">
                  <a:pos x="166" y="19"/>
                </a:cxn>
                <a:cxn ang="0">
                  <a:pos x="165" y="6"/>
                </a:cxn>
                <a:cxn ang="0">
                  <a:pos x="171" y="2"/>
                </a:cxn>
                <a:cxn ang="0">
                  <a:pos x="202" y="0"/>
                </a:cxn>
              </a:cxnLst>
              <a:rect l="0" t="0" r="r" b="b"/>
              <a:pathLst>
                <a:path w="275" h="204">
                  <a:moveTo>
                    <a:pt x="202" y="0"/>
                  </a:moveTo>
                  <a:lnTo>
                    <a:pt x="227" y="0"/>
                  </a:lnTo>
                  <a:lnTo>
                    <a:pt x="226" y="1"/>
                  </a:lnTo>
                  <a:lnTo>
                    <a:pt x="226" y="2"/>
                  </a:lnTo>
                  <a:lnTo>
                    <a:pt x="221" y="20"/>
                  </a:lnTo>
                  <a:lnTo>
                    <a:pt x="220" y="30"/>
                  </a:lnTo>
                  <a:lnTo>
                    <a:pt x="220" y="65"/>
                  </a:lnTo>
                  <a:lnTo>
                    <a:pt x="221" y="70"/>
                  </a:lnTo>
                  <a:lnTo>
                    <a:pt x="221" y="75"/>
                  </a:lnTo>
                  <a:lnTo>
                    <a:pt x="222" y="80"/>
                  </a:lnTo>
                  <a:lnTo>
                    <a:pt x="223" y="82"/>
                  </a:lnTo>
                  <a:lnTo>
                    <a:pt x="227" y="85"/>
                  </a:lnTo>
                  <a:lnTo>
                    <a:pt x="231" y="88"/>
                  </a:lnTo>
                  <a:lnTo>
                    <a:pt x="234" y="86"/>
                  </a:lnTo>
                  <a:lnTo>
                    <a:pt x="236" y="86"/>
                  </a:lnTo>
                  <a:lnTo>
                    <a:pt x="239" y="84"/>
                  </a:lnTo>
                  <a:lnTo>
                    <a:pt x="244" y="83"/>
                  </a:lnTo>
                  <a:lnTo>
                    <a:pt x="247" y="82"/>
                  </a:lnTo>
                  <a:lnTo>
                    <a:pt x="254" y="82"/>
                  </a:lnTo>
                  <a:lnTo>
                    <a:pt x="258" y="83"/>
                  </a:lnTo>
                  <a:lnTo>
                    <a:pt x="262" y="85"/>
                  </a:lnTo>
                  <a:lnTo>
                    <a:pt x="269" y="90"/>
                  </a:lnTo>
                  <a:lnTo>
                    <a:pt x="271" y="93"/>
                  </a:lnTo>
                  <a:lnTo>
                    <a:pt x="275" y="104"/>
                  </a:lnTo>
                  <a:lnTo>
                    <a:pt x="274" y="106"/>
                  </a:lnTo>
                  <a:lnTo>
                    <a:pt x="271" y="113"/>
                  </a:lnTo>
                  <a:lnTo>
                    <a:pt x="269" y="115"/>
                  </a:lnTo>
                  <a:lnTo>
                    <a:pt x="266" y="120"/>
                  </a:lnTo>
                  <a:lnTo>
                    <a:pt x="262" y="123"/>
                  </a:lnTo>
                  <a:lnTo>
                    <a:pt x="258" y="125"/>
                  </a:lnTo>
                  <a:lnTo>
                    <a:pt x="252" y="128"/>
                  </a:lnTo>
                  <a:lnTo>
                    <a:pt x="249" y="128"/>
                  </a:lnTo>
                  <a:lnTo>
                    <a:pt x="242" y="125"/>
                  </a:lnTo>
                  <a:lnTo>
                    <a:pt x="237" y="123"/>
                  </a:lnTo>
                  <a:lnTo>
                    <a:pt x="227" y="120"/>
                  </a:lnTo>
                  <a:lnTo>
                    <a:pt x="223" y="120"/>
                  </a:lnTo>
                  <a:lnTo>
                    <a:pt x="221" y="121"/>
                  </a:lnTo>
                  <a:lnTo>
                    <a:pt x="219" y="123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5" y="134"/>
                  </a:lnTo>
                  <a:lnTo>
                    <a:pt x="218" y="144"/>
                  </a:lnTo>
                  <a:lnTo>
                    <a:pt x="220" y="154"/>
                  </a:lnTo>
                  <a:lnTo>
                    <a:pt x="222" y="163"/>
                  </a:lnTo>
                  <a:lnTo>
                    <a:pt x="224" y="168"/>
                  </a:lnTo>
                  <a:lnTo>
                    <a:pt x="226" y="173"/>
                  </a:lnTo>
                  <a:lnTo>
                    <a:pt x="228" y="178"/>
                  </a:lnTo>
                  <a:lnTo>
                    <a:pt x="230" y="188"/>
                  </a:lnTo>
                  <a:lnTo>
                    <a:pt x="232" y="200"/>
                  </a:lnTo>
                  <a:lnTo>
                    <a:pt x="215" y="203"/>
                  </a:lnTo>
                  <a:lnTo>
                    <a:pt x="210" y="203"/>
                  </a:lnTo>
                  <a:lnTo>
                    <a:pt x="199" y="204"/>
                  </a:lnTo>
                  <a:lnTo>
                    <a:pt x="166" y="204"/>
                  </a:lnTo>
                  <a:lnTo>
                    <a:pt x="164" y="203"/>
                  </a:lnTo>
                  <a:lnTo>
                    <a:pt x="159" y="198"/>
                  </a:lnTo>
                  <a:lnTo>
                    <a:pt x="159" y="192"/>
                  </a:lnTo>
                  <a:lnTo>
                    <a:pt x="160" y="188"/>
                  </a:lnTo>
                  <a:lnTo>
                    <a:pt x="160" y="185"/>
                  </a:lnTo>
                  <a:lnTo>
                    <a:pt x="165" y="166"/>
                  </a:lnTo>
                  <a:lnTo>
                    <a:pt x="165" y="163"/>
                  </a:lnTo>
                  <a:lnTo>
                    <a:pt x="163" y="156"/>
                  </a:lnTo>
                  <a:lnTo>
                    <a:pt x="159" y="154"/>
                  </a:lnTo>
                  <a:lnTo>
                    <a:pt x="157" y="153"/>
                  </a:lnTo>
                  <a:lnTo>
                    <a:pt x="153" y="152"/>
                  </a:lnTo>
                  <a:lnTo>
                    <a:pt x="149" y="150"/>
                  </a:lnTo>
                  <a:lnTo>
                    <a:pt x="137" y="150"/>
                  </a:lnTo>
                  <a:lnTo>
                    <a:pt x="133" y="152"/>
                  </a:lnTo>
                  <a:lnTo>
                    <a:pt x="129" y="152"/>
                  </a:lnTo>
                  <a:lnTo>
                    <a:pt x="126" y="153"/>
                  </a:lnTo>
                  <a:lnTo>
                    <a:pt x="123" y="155"/>
                  </a:lnTo>
                  <a:lnTo>
                    <a:pt x="120" y="157"/>
                  </a:lnTo>
                  <a:lnTo>
                    <a:pt x="119" y="161"/>
                  </a:lnTo>
                  <a:lnTo>
                    <a:pt x="119" y="165"/>
                  </a:lnTo>
                  <a:lnTo>
                    <a:pt x="120" y="171"/>
                  </a:lnTo>
                  <a:lnTo>
                    <a:pt x="123" y="176"/>
                  </a:lnTo>
                  <a:lnTo>
                    <a:pt x="125" y="181"/>
                  </a:lnTo>
                  <a:lnTo>
                    <a:pt x="127" y="185"/>
                  </a:lnTo>
                  <a:lnTo>
                    <a:pt x="128" y="188"/>
                  </a:lnTo>
                  <a:lnTo>
                    <a:pt x="128" y="196"/>
                  </a:lnTo>
                  <a:lnTo>
                    <a:pt x="126" y="203"/>
                  </a:lnTo>
                  <a:lnTo>
                    <a:pt x="123" y="204"/>
                  </a:lnTo>
                  <a:lnTo>
                    <a:pt x="109" y="204"/>
                  </a:lnTo>
                  <a:lnTo>
                    <a:pt x="101" y="203"/>
                  </a:lnTo>
                  <a:lnTo>
                    <a:pt x="94" y="202"/>
                  </a:lnTo>
                  <a:lnTo>
                    <a:pt x="81" y="200"/>
                  </a:lnTo>
                  <a:lnTo>
                    <a:pt x="68" y="197"/>
                  </a:lnTo>
                  <a:lnTo>
                    <a:pt x="68" y="196"/>
                  </a:lnTo>
                  <a:lnTo>
                    <a:pt x="69" y="195"/>
                  </a:lnTo>
                  <a:lnTo>
                    <a:pt x="69" y="194"/>
                  </a:lnTo>
                  <a:lnTo>
                    <a:pt x="71" y="184"/>
                  </a:lnTo>
                  <a:lnTo>
                    <a:pt x="76" y="158"/>
                  </a:lnTo>
                  <a:lnTo>
                    <a:pt x="76" y="140"/>
                  </a:lnTo>
                  <a:lnTo>
                    <a:pt x="74" y="137"/>
                  </a:lnTo>
                  <a:lnTo>
                    <a:pt x="73" y="134"/>
                  </a:lnTo>
                  <a:lnTo>
                    <a:pt x="71" y="132"/>
                  </a:lnTo>
                  <a:lnTo>
                    <a:pt x="70" y="130"/>
                  </a:lnTo>
                  <a:lnTo>
                    <a:pt x="65" y="128"/>
                  </a:lnTo>
                  <a:lnTo>
                    <a:pt x="58" y="126"/>
                  </a:lnTo>
                  <a:lnTo>
                    <a:pt x="50" y="126"/>
                  </a:lnTo>
                  <a:lnTo>
                    <a:pt x="33" y="130"/>
                  </a:lnTo>
                  <a:lnTo>
                    <a:pt x="24" y="131"/>
                  </a:lnTo>
                  <a:lnTo>
                    <a:pt x="16" y="131"/>
                  </a:lnTo>
                  <a:lnTo>
                    <a:pt x="9" y="129"/>
                  </a:lnTo>
                  <a:lnTo>
                    <a:pt x="7" y="128"/>
                  </a:lnTo>
                  <a:lnTo>
                    <a:pt x="2" y="123"/>
                  </a:lnTo>
                  <a:lnTo>
                    <a:pt x="1" y="120"/>
                  </a:lnTo>
                  <a:lnTo>
                    <a:pt x="0" y="115"/>
                  </a:lnTo>
                  <a:lnTo>
                    <a:pt x="0" y="106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7" y="91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8" y="85"/>
                  </a:lnTo>
                  <a:lnTo>
                    <a:pt x="22" y="85"/>
                  </a:lnTo>
                  <a:lnTo>
                    <a:pt x="26" y="86"/>
                  </a:lnTo>
                  <a:lnTo>
                    <a:pt x="30" y="88"/>
                  </a:lnTo>
                  <a:lnTo>
                    <a:pt x="34" y="89"/>
                  </a:lnTo>
                  <a:lnTo>
                    <a:pt x="40" y="91"/>
                  </a:lnTo>
                  <a:lnTo>
                    <a:pt x="45" y="94"/>
                  </a:lnTo>
                  <a:lnTo>
                    <a:pt x="47" y="97"/>
                  </a:lnTo>
                  <a:lnTo>
                    <a:pt x="54" y="99"/>
                  </a:lnTo>
                  <a:lnTo>
                    <a:pt x="56" y="99"/>
                  </a:lnTo>
                  <a:lnTo>
                    <a:pt x="63" y="97"/>
                  </a:lnTo>
                  <a:lnTo>
                    <a:pt x="65" y="93"/>
                  </a:lnTo>
                  <a:lnTo>
                    <a:pt x="68" y="91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2"/>
                  </a:lnTo>
                  <a:lnTo>
                    <a:pt x="72" y="61"/>
                  </a:lnTo>
                  <a:lnTo>
                    <a:pt x="70" y="41"/>
                  </a:lnTo>
                  <a:lnTo>
                    <a:pt x="65" y="20"/>
                  </a:lnTo>
                  <a:lnTo>
                    <a:pt x="65" y="19"/>
                  </a:lnTo>
                  <a:lnTo>
                    <a:pt x="72" y="14"/>
                  </a:lnTo>
                  <a:lnTo>
                    <a:pt x="81" y="10"/>
                  </a:lnTo>
                  <a:lnTo>
                    <a:pt x="92" y="5"/>
                  </a:lnTo>
                  <a:lnTo>
                    <a:pt x="98" y="4"/>
                  </a:lnTo>
                  <a:lnTo>
                    <a:pt x="107" y="3"/>
                  </a:lnTo>
                  <a:lnTo>
                    <a:pt x="116" y="3"/>
                  </a:lnTo>
                  <a:lnTo>
                    <a:pt x="124" y="4"/>
                  </a:lnTo>
                  <a:lnTo>
                    <a:pt x="127" y="6"/>
                  </a:lnTo>
                  <a:lnTo>
                    <a:pt x="128" y="9"/>
                  </a:lnTo>
                  <a:lnTo>
                    <a:pt x="131" y="12"/>
                  </a:lnTo>
                  <a:lnTo>
                    <a:pt x="132" y="16"/>
                  </a:lnTo>
                  <a:lnTo>
                    <a:pt x="132" y="20"/>
                  </a:lnTo>
                  <a:lnTo>
                    <a:pt x="133" y="29"/>
                  </a:lnTo>
                  <a:lnTo>
                    <a:pt x="132" y="38"/>
                  </a:lnTo>
                  <a:lnTo>
                    <a:pt x="132" y="51"/>
                  </a:lnTo>
                  <a:lnTo>
                    <a:pt x="133" y="54"/>
                  </a:lnTo>
                  <a:lnTo>
                    <a:pt x="135" y="59"/>
                  </a:lnTo>
                  <a:lnTo>
                    <a:pt x="137" y="62"/>
                  </a:lnTo>
                  <a:lnTo>
                    <a:pt x="142" y="65"/>
                  </a:lnTo>
                  <a:lnTo>
                    <a:pt x="151" y="65"/>
                  </a:lnTo>
                  <a:lnTo>
                    <a:pt x="156" y="64"/>
                  </a:lnTo>
                  <a:lnTo>
                    <a:pt x="161" y="61"/>
                  </a:lnTo>
                  <a:lnTo>
                    <a:pt x="166" y="60"/>
                  </a:lnTo>
                  <a:lnTo>
                    <a:pt x="168" y="59"/>
                  </a:lnTo>
                  <a:lnTo>
                    <a:pt x="172" y="56"/>
                  </a:lnTo>
                  <a:lnTo>
                    <a:pt x="174" y="51"/>
                  </a:lnTo>
                  <a:lnTo>
                    <a:pt x="174" y="43"/>
                  </a:lnTo>
                  <a:lnTo>
                    <a:pt x="173" y="40"/>
                  </a:lnTo>
                  <a:lnTo>
                    <a:pt x="172" y="35"/>
                  </a:lnTo>
                  <a:lnTo>
                    <a:pt x="167" y="24"/>
                  </a:lnTo>
                  <a:lnTo>
                    <a:pt x="166" y="19"/>
                  </a:lnTo>
                  <a:lnTo>
                    <a:pt x="164" y="12"/>
                  </a:lnTo>
                  <a:lnTo>
                    <a:pt x="164" y="9"/>
                  </a:lnTo>
                  <a:lnTo>
                    <a:pt x="165" y="6"/>
                  </a:lnTo>
                  <a:lnTo>
                    <a:pt x="167" y="5"/>
                  </a:lnTo>
                  <a:lnTo>
                    <a:pt x="168" y="3"/>
                  </a:lnTo>
                  <a:lnTo>
                    <a:pt x="171" y="2"/>
                  </a:lnTo>
                  <a:lnTo>
                    <a:pt x="174" y="1"/>
                  </a:lnTo>
                  <a:lnTo>
                    <a:pt x="190" y="1"/>
                  </a:lnTo>
                  <a:lnTo>
                    <a:pt x="20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591625" y="4291247"/>
              <a:ext cx="316651" cy="464084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13" y="6"/>
                </a:cxn>
                <a:cxn ang="0">
                  <a:pos x="110" y="35"/>
                </a:cxn>
                <a:cxn ang="0">
                  <a:pos x="109" y="48"/>
                </a:cxn>
                <a:cxn ang="0">
                  <a:pos x="149" y="54"/>
                </a:cxn>
                <a:cxn ang="0">
                  <a:pos x="184" y="50"/>
                </a:cxn>
                <a:cxn ang="0">
                  <a:pos x="188" y="100"/>
                </a:cxn>
                <a:cxn ang="0">
                  <a:pos x="186" y="123"/>
                </a:cxn>
                <a:cxn ang="0">
                  <a:pos x="176" y="123"/>
                </a:cxn>
                <a:cxn ang="0">
                  <a:pos x="161" y="118"/>
                </a:cxn>
                <a:cxn ang="0">
                  <a:pos x="142" y="117"/>
                </a:cxn>
                <a:cxn ang="0">
                  <a:pos x="137" y="127"/>
                </a:cxn>
                <a:cxn ang="0">
                  <a:pos x="137" y="144"/>
                </a:cxn>
                <a:cxn ang="0">
                  <a:pos x="142" y="152"/>
                </a:cxn>
                <a:cxn ang="0">
                  <a:pos x="165" y="155"/>
                </a:cxn>
                <a:cxn ang="0">
                  <a:pos x="176" y="152"/>
                </a:cxn>
                <a:cxn ang="0">
                  <a:pos x="188" y="157"/>
                </a:cxn>
                <a:cxn ang="0">
                  <a:pos x="187" y="179"/>
                </a:cxn>
                <a:cxn ang="0">
                  <a:pos x="176" y="215"/>
                </a:cxn>
                <a:cxn ang="0">
                  <a:pos x="138" y="214"/>
                </a:cxn>
                <a:cxn ang="0">
                  <a:pos x="110" y="219"/>
                </a:cxn>
                <a:cxn ang="0">
                  <a:pos x="109" y="231"/>
                </a:cxn>
                <a:cxn ang="0">
                  <a:pos x="114" y="263"/>
                </a:cxn>
                <a:cxn ang="0">
                  <a:pos x="109" y="271"/>
                </a:cxn>
                <a:cxn ang="0">
                  <a:pos x="99" y="277"/>
                </a:cxn>
                <a:cxn ang="0">
                  <a:pos x="77" y="275"/>
                </a:cxn>
                <a:cxn ang="0">
                  <a:pos x="71" y="261"/>
                </a:cxn>
                <a:cxn ang="0">
                  <a:pos x="74" y="254"/>
                </a:cxn>
                <a:cxn ang="0">
                  <a:pos x="76" y="232"/>
                </a:cxn>
                <a:cxn ang="0">
                  <a:pos x="63" y="219"/>
                </a:cxn>
                <a:cxn ang="0">
                  <a:pos x="36" y="213"/>
                </a:cxn>
                <a:cxn ang="0">
                  <a:pos x="12" y="219"/>
                </a:cxn>
                <a:cxn ang="0">
                  <a:pos x="2" y="189"/>
                </a:cxn>
                <a:cxn ang="0">
                  <a:pos x="2" y="159"/>
                </a:cxn>
                <a:cxn ang="0">
                  <a:pos x="7" y="149"/>
                </a:cxn>
                <a:cxn ang="0">
                  <a:pos x="14" y="149"/>
                </a:cxn>
                <a:cxn ang="0">
                  <a:pos x="36" y="157"/>
                </a:cxn>
                <a:cxn ang="0">
                  <a:pos x="55" y="148"/>
                </a:cxn>
                <a:cxn ang="0">
                  <a:pos x="59" y="134"/>
                </a:cxn>
                <a:cxn ang="0">
                  <a:pos x="54" y="122"/>
                </a:cxn>
                <a:cxn ang="0">
                  <a:pos x="48" y="115"/>
                </a:cxn>
                <a:cxn ang="0">
                  <a:pos x="26" y="122"/>
                </a:cxn>
                <a:cxn ang="0">
                  <a:pos x="11" y="126"/>
                </a:cxn>
                <a:cxn ang="0">
                  <a:pos x="6" y="123"/>
                </a:cxn>
                <a:cxn ang="0">
                  <a:pos x="5" y="103"/>
                </a:cxn>
                <a:cxn ang="0">
                  <a:pos x="14" y="60"/>
                </a:cxn>
                <a:cxn ang="0">
                  <a:pos x="31" y="50"/>
                </a:cxn>
                <a:cxn ang="0">
                  <a:pos x="59" y="54"/>
                </a:cxn>
                <a:cxn ang="0">
                  <a:pos x="78" y="46"/>
                </a:cxn>
                <a:cxn ang="0">
                  <a:pos x="75" y="31"/>
                </a:cxn>
                <a:cxn ang="0">
                  <a:pos x="69" y="15"/>
                </a:cxn>
                <a:cxn ang="0">
                  <a:pos x="73" y="5"/>
                </a:cxn>
                <a:cxn ang="0">
                  <a:pos x="83" y="2"/>
                </a:cxn>
              </a:cxnLst>
              <a:rect l="0" t="0" r="r" b="b"/>
              <a:pathLst>
                <a:path w="189" h="277">
                  <a:moveTo>
                    <a:pt x="87" y="0"/>
                  </a:moveTo>
                  <a:lnTo>
                    <a:pt x="99" y="0"/>
                  </a:lnTo>
                  <a:lnTo>
                    <a:pt x="103" y="2"/>
                  </a:lnTo>
                  <a:lnTo>
                    <a:pt x="107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5" y="13"/>
                  </a:lnTo>
                  <a:lnTo>
                    <a:pt x="115" y="16"/>
                  </a:lnTo>
                  <a:lnTo>
                    <a:pt x="110" y="35"/>
                  </a:lnTo>
                  <a:lnTo>
                    <a:pt x="110" y="38"/>
                  </a:lnTo>
                  <a:lnTo>
                    <a:pt x="109" y="42"/>
                  </a:lnTo>
                  <a:lnTo>
                    <a:pt x="109" y="48"/>
                  </a:lnTo>
                  <a:lnTo>
                    <a:pt x="114" y="53"/>
                  </a:lnTo>
                  <a:lnTo>
                    <a:pt x="116" y="54"/>
                  </a:lnTo>
                  <a:lnTo>
                    <a:pt x="149" y="54"/>
                  </a:lnTo>
                  <a:lnTo>
                    <a:pt x="160" y="53"/>
                  </a:lnTo>
                  <a:lnTo>
                    <a:pt x="165" y="53"/>
                  </a:lnTo>
                  <a:lnTo>
                    <a:pt x="184" y="50"/>
                  </a:lnTo>
                  <a:lnTo>
                    <a:pt x="186" y="74"/>
                  </a:lnTo>
                  <a:lnTo>
                    <a:pt x="187" y="88"/>
                  </a:lnTo>
                  <a:lnTo>
                    <a:pt x="188" y="100"/>
                  </a:lnTo>
                  <a:lnTo>
                    <a:pt x="188" y="117"/>
                  </a:lnTo>
                  <a:lnTo>
                    <a:pt x="187" y="120"/>
                  </a:lnTo>
                  <a:lnTo>
                    <a:pt x="186" y="123"/>
                  </a:lnTo>
                  <a:lnTo>
                    <a:pt x="184" y="124"/>
                  </a:lnTo>
                  <a:lnTo>
                    <a:pt x="179" y="124"/>
                  </a:lnTo>
                  <a:lnTo>
                    <a:pt x="176" y="123"/>
                  </a:lnTo>
                  <a:lnTo>
                    <a:pt x="171" y="122"/>
                  </a:lnTo>
                  <a:lnTo>
                    <a:pt x="165" y="120"/>
                  </a:lnTo>
                  <a:lnTo>
                    <a:pt x="161" y="118"/>
                  </a:lnTo>
                  <a:lnTo>
                    <a:pt x="152" y="116"/>
                  </a:lnTo>
                  <a:lnTo>
                    <a:pt x="145" y="116"/>
                  </a:lnTo>
                  <a:lnTo>
                    <a:pt x="142" y="117"/>
                  </a:lnTo>
                  <a:lnTo>
                    <a:pt x="138" y="122"/>
                  </a:lnTo>
                  <a:lnTo>
                    <a:pt x="137" y="124"/>
                  </a:lnTo>
                  <a:lnTo>
                    <a:pt x="137" y="127"/>
                  </a:lnTo>
                  <a:lnTo>
                    <a:pt x="136" y="132"/>
                  </a:lnTo>
                  <a:lnTo>
                    <a:pt x="136" y="141"/>
                  </a:lnTo>
                  <a:lnTo>
                    <a:pt x="137" y="144"/>
                  </a:lnTo>
                  <a:lnTo>
                    <a:pt x="139" y="148"/>
                  </a:lnTo>
                  <a:lnTo>
                    <a:pt x="140" y="150"/>
                  </a:lnTo>
                  <a:lnTo>
                    <a:pt x="142" y="152"/>
                  </a:lnTo>
                  <a:lnTo>
                    <a:pt x="153" y="156"/>
                  </a:lnTo>
                  <a:lnTo>
                    <a:pt x="162" y="156"/>
                  </a:lnTo>
                  <a:lnTo>
                    <a:pt x="165" y="155"/>
                  </a:lnTo>
                  <a:lnTo>
                    <a:pt x="170" y="155"/>
                  </a:lnTo>
                  <a:lnTo>
                    <a:pt x="173" y="154"/>
                  </a:lnTo>
                  <a:lnTo>
                    <a:pt x="176" y="152"/>
                  </a:lnTo>
                  <a:lnTo>
                    <a:pt x="182" y="152"/>
                  </a:lnTo>
                  <a:lnTo>
                    <a:pt x="185" y="154"/>
                  </a:lnTo>
                  <a:lnTo>
                    <a:pt x="188" y="157"/>
                  </a:lnTo>
                  <a:lnTo>
                    <a:pt x="189" y="159"/>
                  </a:lnTo>
                  <a:lnTo>
                    <a:pt x="189" y="167"/>
                  </a:lnTo>
                  <a:lnTo>
                    <a:pt x="187" y="179"/>
                  </a:lnTo>
                  <a:lnTo>
                    <a:pt x="180" y="198"/>
                  </a:lnTo>
                  <a:lnTo>
                    <a:pt x="178" y="206"/>
                  </a:lnTo>
                  <a:lnTo>
                    <a:pt x="176" y="215"/>
                  </a:lnTo>
                  <a:lnTo>
                    <a:pt x="165" y="215"/>
                  </a:lnTo>
                  <a:lnTo>
                    <a:pt x="152" y="214"/>
                  </a:lnTo>
                  <a:lnTo>
                    <a:pt x="138" y="214"/>
                  </a:lnTo>
                  <a:lnTo>
                    <a:pt x="125" y="215"/>
                  </a:lnTo>
                  <a:lnTo>
                    <a:pt x="117" y="216"/>
                  </a:lnTo>
                  <a:lnTo>
                    <a:pt x="110" y="219"/>
                  </a:lnTo>
                  <a:lnTo>
                    <a:pt x="108" y="223"/>
                  </a:lnTo>
                  <a:lnTo>
                    <a:pt x="108" y="227"/>
                  </a:lnTo>
                  <a:lnTo>
                    <a:pt x="109" y="231"/>
                  </a:lnTo>
                  <a:lnTo>
                    <a:pt x="111" y="243"/>
                  </a:lnTo>
                  <a:lnTo>
                    <a:pt x="114" y="252"/>
                  </a:lnTo>
                  <a:lnTo>
                    <a:pt x="114" y="263"/>
                  </a:lnTo>
                  <a:lnTo>
                    <a:pt x="113" y="267"/>
                  </a:lnTo>
                  <a:lnTo>
                    <a:pt x="110" y="269"/>
                  </a:lnTo>
                  <a:lnTo>
                    <a:pt x="109" y="271"/>
                  </a:lnTo>
                  <a:lnTo>
                    <a:pt x="107" y="274"/>
                  </a:lnTo>
                  <a:lnTo>
                    <a:pt x="102" y="276"/>
                  </a:lnTo>
                  <a:lnTo>
                    <a:pt x="99" y="277"/>
                  </a:lnTo>
                  <a:lnTo>
                    <a:pt x="83" y="277"/>
                  </a:lnTo>
                  <a:lnTo>
                    <a:pt x="79" y="276"/>
                  </a:lnTo>
                  <a:lnTo>
                    <a:pt x="77" y="275"/>
                  </a:lnTo>
                  <a:lnTo>
                    <a:pt x="73" y="270"/>
                  </a:lnTo>
                  <a:lnTo>
                    <a:pt x="71" y="268"/>
                  </a:lnTo>
                  <a:lnTo>
                    <a:pt x="71" y="261"/>
                  </a:lnTo>
                  <a:lnTo>
                    <a:pt x="73" y="259"/>
                  </a:lnTo>
                  <a:lnTo>
                    <a:pt x="73" y="256"/>
                  </a:lnTo>
                  <a:lnTo>
                    <a:pt x="74" y="254"/>
                  </a:lnTo>
                  <a:lnTo>
                    <a:pt x="77" y="244"/>
                  </a:lnTo>
                  <a:lnTo>
                    <a:pt x="77" y="236"/>
                  </a:lnTo>
                  <a:lnTo>
                    <a:pt x="76" y="232"/>
                  </a:lnTo>
                  <a:lnTo>
                    <a:pt x="73" y="226"/>
                  </a:lnTo>
                  <a:lnTo>
                    <a:pt x="70" y="223"/>
                  </a:lnTo>
                  <a:lnTo>
                    <a:pt x="63" y="219"/>
                  </a:lnTo>
                  <a:lnTo>
                    <a:pt x="57" y="216"/>
                  </a:lnTo>
                  <a:lnTo>
                    <a:pt x="46" y="214"/>
                  </a:lnTo>
                  <a:lnTo>
                    <a:pt x="36" y="213"/>
                  </a:lnTo>
                  <a:lnTo>
                    <a:pt x="29" y="213"/>
                  </a:lnTo>
                  <a:lnTo>
                    <a:pt x="23" y="214"/>
                  </a:lnTo>
                  <a:lnTo>
                    <a:pt x="12" y="219"/>
                  </a:lnTo>
                  <a:lnTo>
                    <a:pt x="10" y="220"/>
                  </a:lnTo>
                  <a:lnTo>
                    <a:pt x="5" y="202"/>
                  </a:lnTo>
                  <a:lnTo>
                    <a:pt x="2" y="189"/>
                  </a:lnTo>
                  <a:lnTo>
                    <a:pt x="0" y="178"/>
                  </a:lnTo>
                  <a:lnTo>
                    <a:pt x="0" y="167"/>
                  </a:lnTo>
                  <a:lnTo>
                    <a:pt x="2" y="159"/>
                  </a:lnTo>
                  <a:lnTo>
                    <a:pt x="3" y="156"/>
                  </a:lnTo>
                  <a:lnTo>
                    <a:pt x="5" y="151"/>
                  </a:lnTo>
                  <a:lnTo>
                    <a:pt x="7" y="149"/>
                  </a:lnTo>
                  <a:lnTo>
                    <a:pt x="10" y="148"/>
                  </a:lnTo>
                  <a:lnTo>
                    <a:pt x="12" y="148"/>
                  </a:lnTo>
                  <a:lnTo>
                    <a:pt x="14" y="149"/>
                  </a:lnTo>
                  <a:lnTo>
                    <a:pt x="21" y="154"/>
                  </a:lnTo>
                  <a:lnTo>
                    <a:pt x="31" y="157"/>
                  </a:lnTo>
                  <a:lnTo>
                    <a:pt x="36" y="157"/>
                  </a:lnTo>
                  <a:lnTo>
                    <a:pt x="50" y="154"/>
                  </a:lnTo>
                  <a:lnTo>
                    <a:pt x="53" y="151"/>
                  </a:lnTo>
                  <a:lnTo>
                    <a:pt x="55" y="148"/>
                  </a:lnTo>
                  <a:lnTo>
                    <a:pt x="58" y="146"/>
                  </a:lnTo>
                  <a:lnTo>
                    <a:pt x="59" y="143"/>
                  </a:lnTo>
                  <a:lnTo>
                    <a:pt x="59" y="134"/>
                  </a:lnTo>
                  <a:lnTo>
                    <a:pt x="58" y="130"/>
                  </a:lnTo>
                  <a:lnTo>
                    <a:pt x="57" y="126"/>
                  </a:lnTo>
                  <a:lnTo>
                    <a:pt x="54" y="122"/>
                  </a:lnTo>
                  <a:lnTo>
                    <a:pt x="53" y="118"/>
                  </a:lnTo>
                  <a:lnTo>
                    <a:pt x="51" y="116"/>
                  </a:lnTo>
                  <a:lnTo>
                    <a:pt x="48" y="115"/>
                  </a:lnTo>
                  <a:lnTo>
                    <a:pt x="43" y="115"/>
                  </a:lnTo>
                  <a:lnTo>
                    <a:pt x="32" y="118"/>
                  </a:lnTo>
                  <a:lnTo>
                    <a:pt x="26" y="122"/>
                  </a:lnTo>
                  <a:lnTo>
                    <a:pt x="19" y="124"/>
                  </a:lnTo>
                  <a:lnTo>
                    <a:pt x="14" y="125"/>
                  </a:lnTo>
                  <a:lnTo>
                    <a:pt x="11" y="126"/>
                  </a:lnTo>
                  <a:lnTo>
                    <a:pt x="10" y="125"/>
                  </a:lnTo>
                  <a:lnTo>
                    <a:pt x="7" y="124"/>
                  </a:lnTo>
                  <a:lnTo>
                    <a:pt x="6" y="123"/>
                  </a:lnTo>
                  <a:lnTo>
                    <a:pt x="6" y="120"/>
                  </a:lnTo>
                  <a:lnTo>
                    <a:pt x="5" y="117"/>
                  </a:lnTo>
                  <a:lnTo>
                    <a:pt x="5" y="103"/>
                  </a:lnTo>
                  <a:lnTo>
                    <a:pt x="8" y="82"/>
                  </a:lnTo>
                  <a:lnTo>
                    <a:pt x="13" y="63"/>
                  </a:lnTo>
                  <a:lnTo>
                    <a:pt x="14" y="60"/>
                  </a:lnTo>
                  <a:lnTo>
                    <a:pt x="16" y="51"/>
                  </a:lnTo>
                  <a:lnTo>
                    <a:pt x="18" y="47"/>
                  </a:lnTo>
                  <a:lnTo>
                    <a:pt x="31" y="50"/>
                  </a:lnTo>
                  <a:lnTo>
                    <a:pt x="44" y="52"/>
                  </a:lnTo>
                  <a:lnTo>
                    <a:pt x="51" y="53"/>
                  </a:lnTo>
                  <a:lnTo>
                    <a:pt x="59" y="54"/>
                  </a:lnTo>
                  <a:lnTo>
                    <a:pt x="73" y="54"/>
                  </a:lnTo>
                  <a:lnTo>
                    <a:pt x="76" y="53"/>
                  </a:lnTo>
                  <a:lnTo>
                    <a:pt x="78" y="46"/>
                  </a:lnTo>
                  <a:lnTo>
                    <a:pt x="78" y="38"/>
                  </a:lnTo>
                  <a:lnTo>
                    <a:pt x="77" y="35"/>
                  </a:lnTo>
                  <a:lnTo>
                    <a:pt x="75" y="31"/>
                  </a:lnTo>
                  <a:lnTo>
                    <a:pt x="73" y="26"/>
                  </a:lnTo>
                  <a:lnTo>
                    <a:pt x="70" y="21"/>
                  </a:lnTo>
                  <a:lnTo>
                    <a:pt x="69" y="15"/>
                  </a:lnTo>
                  <a:lnTo>
                    <a:pt x="69" y="11"/>
                  </a:lnTo>
                  <a:lnTo>
                    <a:pt x="70" y="7"/>
                  </a:lnTo>
                  <a:lnTo>
                    <a:pt x="73" y="5"/>
                  </a:lnTo>
                  <a:lnTo>
                    <a:pt x="76" y="3"/>
                  </a:lnTo>
                  <a:lnTo>
                    <a:pt x="79" y="2"/>
                  </a:lnTo>
                  <a:lnTo>
                    <a:pt x="83" y="2"/>
                  </a:lnTo>
                  <a:lnTo>
                    <a:pt x="8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574871" y="3696482"/>
              <a:ext cx="340105" cy="452357"/>
            </a:xfrm>
            <a:custGeom>
              <a:avLst/>
              <a:gdLst/>
              <a:ahLst/>
              <a:cxnLst>
                <a:cxn ang="0">
                  <a:pos x="119" y="2"/>
                </a:cxn>
                <a:cxn ang="0">
                  <a:pos x="125" y="14"/>
                </a:cxn>
                <a:cxn ang="0">
                  <a:pos x="124" y="31"/>
                </a:cxn>
                <a:cxn ang="0">
                  <a:pos x="124" y="49"/>
                </a:cxn>
                <a:cxn ang="0">
                  <a:pos x="136" y="57"/>
                </a:cxn>
                <a:cxn ang="0">
                  <a:pos x="181" y="56"/>
                </a:cxn>
                <a:cxn ang="0">
                  <a:pos x="197" y="66"/>
                </a:cxn>
                <a:cxn ang="0">
                  <a:pos x="199" y="85"/>
                </a:cxn>
                <a:cxn ang="0">
                  <a:pos x="203" y="99"/>
                </a:cxn>
                <a:cxn ang="0">
                  <a:pos x="202" y="110"/>
                </a:cxn>
                <a:cxn ang="0">
                  <a:pos x="198" y="115"/>
                </a:cxn>
                <a:cxn ang="0">
                  <a:pos x="187" y="113"/>
                </a:cxn>
                <a:cxn ang="0">
                  <a:pos x="166" y="106"/>
                </a:cxn>
                <a:cxn ang="0">
                  <a:pos x="154" y="110"/>
                </a:cxn>
                <a:cxn ang="0">
                  <a:pos x="148" y="120"/>
                </a:cxn>
                <a:cxn ang="0">
                  <a:pos x="155" y="139"/>
                </a:cxn>
                <a:cxn ang="0">
                  <a:pos x="180" y="147"/>
                </a:cxn>
                <a:cxn ang="0">
                  <a:pos x="189" y="145"/>
                </a:cxn>
                <a:cxn ang="0">
                  <a:pos x="196" y="154"/>
                </a:cxn>
                <a:cxn ang="0">
                  <a:pos x="198" y="166"/>
                </a:cxn>
                <a:cxn ang="0">
                  <a:pos x="192" y="187"/>
                </a:cxn>
                <a:cxn ang="0">
                  <a:pos x="188" y="198"/>
                </a:cxn>
                <a:cxn ang="0">
                  <a:pos x="162" y="205"/>
                </a:cxn>
                <a:cxn ang="0">
                  <a:pos x="131" y="207"/>
                </a:cxn>
                <a:cxn ang="0">
                  <a:pos x="125" y="211"/>
                </a:cxn>
                <a:cxn ang="0">
                  <a:pos x="126" y="224"/>
                </a:cxn>
                <a:cxn ang="0">
                  <a:pos x="133" y="245"/>
                </a:cxn>
                <a:cxn ang="0">
                  <a:pos x="132" y="261"/>
                </a:cxn>
                <a:cxn ang="0">
                  <a:pos x="121" y="266"/>
                </a:cxn>
                <a:cxn ang="0">
                  <a:pos x="102" y="270"/>
                </a:cxn>
                <a:cxn ang="0">
                  <a:pos x="93" y="259"/>
                </a:cxn>
                <a:cxn ang="0">
                  <a:pos x="93" y="234"/>
                </a:cxn>
                <a:cxn ang="0">
                  <a:pos x="91" y="217"/>
                </a:cxn>
                <a:cxn ang="0">
                  <a:pos x="84" y="209"/>
                </a:cxn>
                <a:cxn ang="0">
                  <a:pos x="58" y="209"/>
                </a:cxn>
                <a:cxn ang="0">
                  <a:pos x="32" y="219"/>
                </a:cxn>
                <a:cxn ang="0">
                  <a:pos x="18" y="193"/>
                </a:cxn>
                <a:cxn ang="0">
                  <a:pos x="14" y="163"/>
                </a:cxn>
                <a:cxn ang="0">
                  <a:pos x="16" y="144"/>
                </a:cxn>
                <a:cxn ang="0">
                  <a:pos x="28" y="138"/>
                </a:cxn>
                <a:cxn ang="0">
                  <a:pos x="58" y="146"/>
                </a:cxn>
                <a:cxn ang="0">
                  <a:pos x="63" y="142"/>
                </a:cxn>
                <a:cxn ang="0">
                  <a:pos x="63" y="130"/>
                </a:cxn>
                <a:cxn ang="0">
                  <a:pos x="55" y="106"/>
                </a:cxn>
                <a:cxn ang="0">
                  <a:pos x="46" y="96"/>
                </a:cxn>
                <a:cxn ang="0">
                  <a:pos x="29" y="101"/>
                </a:cxn>
                <a:cxn ang="0">
                  <a:pos x="13" y="106"/>
                </a:cxn>
                <a:cxn ang="0">
                  <a:pos x="1" y="98"/>
                </a:cxn>
                <a:cxn ang="0">
                  <a:pos x="1" y="87"/>
                </a:cxn>
                <a:cxn ang="0">
                  <a:pos x="10" y="53"/>
                </a:cxn>
                <a:cxn ang="0">
                  <a:pos x="17" y="34"/>
                </a:cxn>
                <a:cxn ang="0">
                  <a:pos x="21" y="33"/>
                </a:cxn>
                <a:cxn ang="0">
                  <a:pos x="53" y="37"/>
                </a:cxn>
                <a:cxn ang="0">
                  <a:pos x="75" y="31"/>
                </a:cxn>
                <a:cxn ang="0">
                  <a:pos x="76" y="23"/>
                </a:cxn>
                <a:cxn ang="0">
                  <a:pos x="73" y="7"/>
                </a:cxn>
                <a:cxn ang="0">
                  <a:pos x="103" y="0"/>
                </a:cxn>
              </a:cxnLst>
              <a:rect l="0" t="0" r="r" b="b"/>
              <a:pathLst>
                <a:path w="203" h="270">
                  <a:moveTo>
                    <a:pt x="103" y="0"/>
                  </a:moveTo>
                  <a:lnTo>
                    <a:pt x="112" y="1"/>
                  </a:lnTo>
                  <a:lnTo>
                    <a:pt x="119" y="2"/>
                  </a:lnTo>
                  <a:lnTo>
                    <a:pt x="123" y="6"/>
                  </a:lnTo>
                  <a:lnTo>
                    <a:pt x="125" y="9"/>
                  </a:lnTo>
                  <a:lnTo>
                    <a:pt x="125" y="14"/>
                  </a:lnTo>
                  <a:lnTo>
                    <a:pt x="126" y="17"/>
                  </a:lnTo>
                  <a:lnTo>
                    <a:pt x="125" y="22"/>
                  </a:lnTo>
                  <a:lnTo>
                    <a:pt x="124" y="31"/>
                  </a:lnTo>
                  <a:lnTo>
                    <a:pt x="123" y="41"/>
                  </a:lnTo>
                  <a:lnTo>
                    <a:pt x="123" y="46"/>
                  </a:lnTo>
                  <a:lnTo>
                    <a:pt x="124" y="49"/>
                  </a:lnTo>
                  <a:lnTo>
                    <a:pt x="126" y="53"/>
                  </a:lnTo>
                  <a:lnTo>
                    <a:pt x="129" y="55"/>
                  </a:lnTo>
                  <a:lnTo>
                    <a:pt x="136" y="57"/>
                  </a:lnTo>
                  <a:lnTo>
                    <a:pt x="149" y="58"/>
                  </a:lnTo>
                  <a:lnTo>
                    <a:pt x="165" y="58"/>
                  </a:lnTo>
                  <a:lnTo>
                    <a:pt x="181" y="56"/>
                  </a:lnTo>
                  <a:lnTo>
                    <a:pt x="194" y="53"/>
                  </a:lnTo>
                  <a:lnTo>
                    <a:pt x="195" y="59"/>
                  </a:lnTo>
                  <a:lnTo>
                    <a:pt x="197" y="66"/>
                  </a:lnTo>
                  <a:lnTo>
                    <a:pt x="198" y="74"/>
                  </a:lnTo>
                  <a:lnTo>
                    <a:pt x="199" y="79"/>
                  </a:lnTo>
                  <a:lnTo>
                    <a:pt x="199" y="85"/>
                  </a:lnTo>
                  <a:lnTo>
                    <a:pt x="202" y="90"/>
                  </a:lnTo>
                  <a:lnTo>
                    <a:pt x="202" y="95"/>
                  </a:lnTo>
                  <a:lnTo>
                    <a:pt x="203" y="99"/>
                  </a:lnTo>
                  <a:lnTo>
                    <a:pt x="203" y="104"/>
                  </a:lnTo>
                  <a:lnTo>
                    <a:pt x="202" y="107"/>
                  </a:lnTo>
                  <a:lnTo>
                    <a:pt x="202" y="110"/>
                  </a:lnTo>
                  <a:lnTo>
                    <a:pt x="199" y="112"/>
                  </a:lnTo>
                  <a:lnTo>
                    <a:pt x="199" y="114"/>
                  </a:lnTo>
                  <a:lnTo>
                    <a:pt x="198" y="115"/>
                  </a:lnTo>
                  <a:lnTo>
                    <a:pt x="192" y="115"/>
                  </a:lnTo>
                  <a:lnTo>
                    <a:pt x="190" y="114"/>
                  </a:lnTo>
                  <a:lnTo>
                    <a:pt x="187" y="113"/>
                  </a:lnTo>
                  <a:lnTo>
                    <a:pt x="178" y="109"/>
                  </a:lnTo>
                  <a:lnTo>
                    <a:pt x="173" y="107"/>
                  </a:lnTo>
                  <a:lnTo>
                    <a:pt x="166" y="106"/>
                  </a:lnTo>
                  <a:lnTo>
                    <a:pt x="160" y="106"/>
                  </a:lnTo>
                  <a:lnTo>
                    <a:pt x="157" y="107"/>
                  </a:lnTo>
                  <a:lnTo>
                    <a:pt x="154" y="110"/>
                  </a:lnTo>
                  <a:lnTo>
                    <a:pt x="151" y="112"/>
                  </a:lnTo>
                  <a:lnTo>
                    <a:pt x="149" y="117"/>
                  </a:lnTo>
                  <a:lnTo>
                    <a:pt x="148" y="120"/>
                  </a:lnTo>
                  <a:lnTo>
                    <a:pt x="148" y="123"/>
                  </a:lnTo>
                  <a:lnTo>
                    <a:pt x="150" y="133"/>
                  </a:lnTo>
                  <a:lnTo>
                    <a:pt x="155" y="139"/>
                  </a:lnTo>
                  <a:lnTo>
                    <a:pt x="165" y="146"/>
                  </a:lnTo>
                  <a:lnTo>
                    <a:pt x="168" y="147"/>
                  </a:lnTo>
                  <a:lnTo>
                    <a:pt x="180" y="147"/>
                  </a:lnTo>
                  <a:lnTo>
                    <a:pt x="183" y="146"/>
                  </a:lnTo>
                  <a:lnTo>
                    <a:pt x="186" y="145"/>
                  </a:lnTo>
                  <a:lnTo>
                    <a:pt x="189" y="145"/>
                  </a:lnTo>
                  <a:lnTo>
                    <a:pt x="191" y="146"/>
                  </a:lnTo>
                  <a:lnTo>
                    <a:pt x="194" y="150"/>
                  </a:lnTo>
                  <a:lnTo>
                    <a:pt x="196" y="154"/>
                  </a:lnTo>
                  <a:lnTo>
                    <a:pt x="197" y="158"/>
                  </a:lnTo>
                  <a:lnTo>
                    <a:pt x="198" y="162"/>
                  </a:lnTo>
                  <a:lnTo>
                    <a:pt x="198" y="166"/>
                  </a:lnTo>
                  <a:lnTo>
                    <a:pt x="196" y="179"/>
                  </a:lnTo>
                  <a:lnTo>
                    <a:pt x="194" y="183"/>
                  </a:lnTo>
                  <a:lnTo>
                    <a:pt x="192" y="187"/>
                  </a:lnTo>
                  <a:lnTo>
                    <a:pt x="190" y="192"/>
                  </a:lnTo>
                  <a:lnTo>
                    <a:pt x="189" y="195"/>
                  </a:lnTo>
                  <a:lnTo>
                    <a:pt x="188" y="198"/>
                  </a:lnTo>
                  <a:lnTo>
                    <a:pt x="188" y="201"/>
                  </a:lnTo>
                  <a:lnTo>
                    <a:pt x="187" y="205"/>
                  </a:lnTo>
                  <a:lnTo>
                    <a:pt x="162" y="205"/>
                  </a:lnTo>
                  <a:lnTo>
                    <a:pt x="150" y="206"/>
                  </a:lnTo>
                  <a:lnTo>
                    <a:pt x="134" y="206"/>
                  </a:lnTo>
                  <a:lnTo>
                    <a:pt x="131" y="207"/>
                  </a:lnTo>
                  <a:lnTo>
                    <a:pt x="128" y="208"/>
                  </a:lnTo>
                  <a:lnTo>
                    <a:pt x="127" y="210"/>
                  </a:lnTo>
                  <a:lnTo>
                    <a:pt x="125" y="211"/>
                  </a:lnTo>
                  <a:lnTo>
                    <a:pt x="124" y="214"/>
                  </a:lnTo>
                  <a:lnTo>
                    <a:pt x="124" y="217"/>
                  </a:lnTo>
                  <a:lnTo>
                    <a:pt x="126" y="224"/>
                  </a:lnTo>
                  <a:lnTo>
                    <a:pt x="127" y="229"/>
                  </a:lnTo>
                  <a:lnTo>
                    <a:pt x="132" y="240"/>
                  </a:lnTo>
                  <a:lnTo>
                    <a:pt x="133" y="245"/>
                  </a:lnTo>
                  <a:lnTo>
                    <a:pt x="134" y="248"/>
                  </a:lnTo>
                  <a:lnTo>
                    <a:pt x="134" y="256"/>
                  </a:lnTo>
                  <a:lnTo>
                    <a:pt x="132" y="261"/>
                  </a:lnTo>
                  <a:lnTo>
                    <a:pt x="128" y="264"/>
                  </a:lnTo>
                  <a:lnTo>
                    <a:pt x="126" y="265"/>
                  </a:lnTo>
                  <a:lnTo>
                    <a:pt x="121" y="266"/>
                  </a:lnTo>
                  <a:lnTo>
                    <a:pt x="116" y="269"/>
                  </a:lnTo>
                  <a:lnTo>
                    <a:pt x="111" y="270"/>
                  </a:lnTo>
                  <a:lnTo>
                    <a:pt x="102" y="270"/>
                  </a:lnTo>
                  <a:lnTo>
                    <a:pt x="97" y="267"/>
                  </a:lnTo>
                  <a:lnTo>
                    <a:pt x="95" y="264"/>
                  </a:lnTo>
                  <a:lnTo>
                    <a:pt x="93" y="259"/>
                  </a:lnTo>
                  <a:lnTo>
                    <a:pt x="92" y="256"/>
                  </a:lnTo>
                  <a:lnTo>
                    <a:pt x="92" y="243"/>
                  </a:lnTo>
                  <a:lnTo>
                    <a:pt x="93" y="234"/>
                  </a:lnTo>
                  <a:lnTo>
                    <a:pt x="92" y="225"/>
                  </a:lnTo>
                  <a:lnTo>
                    <a:pt x="92" y="221"/>
                  </a:lnTo>
                  <a:lnTo>
                    <a:pt x="91" y="217"/>
                  </a:lnTo>
                  <a:lnTo>
                    <a:pt x="88" y="214"/>
                  </a:lnTo>
                  <a:lnTo>
                    <a:pt x="87" y="211"/>
                  </a:lnTo>
                  <a:lnTo>
                    <a:pt x="84" y="209"/>
                  </a:lnTo>
                  <a:lnTo>
                    <a:pt x="76" y="208"/>
                  </a:lnTo>
                  <a:lnTo>
                    <a:pt x="67" y="208"/>
                  </a:lnTo>
                  <a:lnTo>
                    <a:pt x="58" y="209"/>
                  </a:lnTo>
                  <a:lnTo>
                    <a:pt x="52" y="210"/>
                  </a:lnTo>
                  <a:lnTo>
                    <a:pt x="41" y="215"/>
                  </a:lnTo>
                  <a:lnTo>
                    <a:pt x="32" y="219"/>
                  </a:lnTo>
                  <a:lnTo>
                    <a:pt x="25" y="225"/>
                  </a:lnTo>
                  <a:lnTo>
                    <a:pt x="21" y="205"/>
                  </a:lnTo>
                  <a:lnTo>
                    <a:pt x="18" y="193"/>
                  </a:lnTo>
                  <a:lnTo>
                    <a:pt x="16" y="183"/>
                  </a:lnTo>
                  <a:lnTo>
                    <a:pt x="15" y="173"/>
                  </a:lnTo>
                  <a:lnTo>
                    <a:pt x="14" y="163"/>
                  </a:lnTo>
                  <a:lnTo>
                    <a:pt x="14" y="152"/>
                  </a:lnTo>
                  <a:lnTo>
                    <a:pt x="15" y="147"/>
                  </a:lnTo>
                  <a:lnTo>
                    <a:pt x="16" y="144"/>
                  </a:lnTo>
                  <a:lnTo>
                    <a:pt x="21" y="139"/>
                  </a:lnTo>
                  <a:lnTo>
                    <a:pt x="25" y="137"/>
                  </a:lnTo>
                  <a:lnTo>
                    <a:pt x="28" y="138"/>
                  </a:lnTo>
                  <a:lnTo>
                    <a:pt x="45" y="144"/>
                  </a:lnTo>
                  <a:lnTo>
                    <a:pt x="56" y="146"/>
                  </a:lnTo>
                  <a:lnTo>
                    <a:pt x="58" y="146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3" y="142"/>
                  </a:lnTo>
                  <a:lnTo>
                    <a:pt x="64" y="138"/>
                  </a:lnTo>
                  <a:lnTo>
                    <a:pt x="64" y="135"/>
                  </a:lnTo>
                  <a:lnTo>
                    <a:pt x="63" y="130"/>
                  </a:lnTo>
                  <a:lnTo>
                    <a:pt x="62" y="125"/>
                  </a:lnTo>
                  <a:lnTo>
                    <a:pt x="58" y="114"/>
                  </a:lnTo>
                  <a:lnTo>
                    <a:pt x="55" y="106"/>
                  </a:lnTo>
                  <a:lnTo>
                    <a:pt x="54" y="102"/>
                  </a:lnTo>
                  <a:lnTo>
                    <a:pt x="49" y="97"/>
                  </a:lnTo>
                  <a:lnTo>
                    <a:pt x="46" y="96"/>
                  </a:lnTo>
                  <a:lnTo>
                    <a:pt x="39" y="96"/>
                  </a:lnTo>
                  <a:lnTo>
                    <a:pt x="32" y="98"/>
                  </a:lnTo>
                  <a:lnTo>
                    <a:pt x="29" y="101"/>
                  </a:lnTo>
                  <a:lnTo>
                    <a:pt x="24" y="103"/>
                  </a:lnTo>
                  <a:lnTo>
                    <a:pt x="20" y="104"/>
                  </a:lnTo>
                  <a:lnTo>
                    <a:pt x="13" y="106"/>
                  </a:lnTo>
                  <a:lnTo>
                    <a:pt x="7" y="106"/>
                  </a:lnTo>
                  <a:lnTo>
                    <a:pt x="5" y="105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1" y="87"/>
                  </a:lnTo>
                  <a:lnTo>
                    <a:pt x="4" y="77"/>
                  </a:lnTo>
                  <a:lnTo>
                    <a:pt x="7" y="64"/>
                  </a:lnTo>
                  <a:lnTo>
                    <a:pt x="10" y="53"/>
                  </a:lnTo>
                  <a:lnTo>
                    <a:pt x="13" y="45"/>
                  </a:lnTo>
                  <a:lnTo>
                    <a:pt x="14" y="41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21" y="33"/>
                  </a:lnTo>
                  <a:lnTo>
                    <a:pt x="25" y="33"/>
                  </a:lnTo>
                  <a:lnTo>
                    <a:pt x="47" y="37"/>
                  </a:lnTo>
                  <a:lnTo>
                    <a:pt x="53" y="37"/>
                  </a:lnTo>
                  <a:lnTo>
                    <a:pt x="61" y="35"/>
                  </a:lnTo>
                  <a:lnTo>
                    <a:pt x="69" y="33"/>
                  </a:lnTo>
                  <a:lnTo>
                    <a:pt x="75" y="31"/>
                  </a:lnTo>
                  <a:lnTo>
                    <a:pt x="77" y="29"/>
                  </a:lnTo>
                  <a:lnTo>
                    <a:pt x="77" y="25"/>
                  </a:lnTo>
                  <a:lnTo>
                    <a:pt x="76" y="23"/>
                  </a:lnTo>
                  <a:lnTo>
                    <a:pt x="72" y="13"/>
                  </a:lnTo>
                  <a:lnTo>
                    <a:pt x="72" y="10"/>
                  </a:lnTo>
                  <a:lnTo>
                    <a:pt x="73" y="7"/>
                  </a:lnTo>
                  <a:lnTo>
                    <a:pt x="80" y="2"/>
                  </a:lnTo>
                  <a:lnTo>
                    <a:pt x="89" y="1"/>
                  </a:lnTo>
                  <a:lnTo>
                    <a:pt x="103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1816129" y="4978158"/>
              <a:ext cx="495915" cy="380315"/>
            </a:xfrm>
            <a:custGeom>
              <a:avLst/>
              <a:gdLst/>
              <a:ahLst/>
              <a:cxnLst>
                <a:cxn ang="0">
                  <a:pos x="100" y="2"/>
                </a:cxn>
                <a:cxn ang="0">
                  <a:pos x="107" y="11"/>
                </a:cxn>
                <a:cxn ang="0">
                  <a:pos x="103" y="39"/>
                </a:cxn>
                <a:cxn ang="0">
                  <a:pos x="110" y="53"/>
                </a:cxn>
                <a:cxn ang="0">
                  <a:pos x="140" y="56"/>
                </a:cxn>
                <a:cxn ang="0">
                  <a:pos x="155" y="51"/>
                </a:cxn>
                <a:cxn ang="0">
                  <a:pos x="155" y="37"/>
                </a:cxn>
                <a:cxn ang="0">
                  <a:pos x="152" y="25"/>
                </a:cxn>
                <a:cxn ang="0">
                  <a:pos x="150" y="12"/>
                </a:cxn>
                <a:cxn ang="0">
                  <a:pos x="160" y="11"/>
                </a:cxn>
                <a:cxn ang="0">
                  <a:pos x="201" y="17"/>
                </a:cxn>
                <a:cxn ang="0">
                  <a:pos x="218" y="20"/>
                </a:cxn>
                <a:cxn ang="0">
                  <a:pos x="217" y="25"/>
                </a:cxn>
                <a:cxn ang="0">
                  <a:pos x="211" y="40"/>
                </a:cxn>
                <a:cxn ang="0">
                  <a:pos x="212" y="84"/>
                </a:cxn>
                <a:cxn ang="0">
                  <a:pos x="220" y="103"/>
                </a:cxn>
                <a:cxn ang="0">
                  <a:pos x="229" y="107"/>
                </a:cxn>
                <a:cxn ang="0">
                  <a:pos x="237" y="105"/>
                </a:cxn>
                <a:cxn ang="0">
                  <a:pos x="257" y="97"/>
                </a:cxn>
                <a:cxn ang="0">
                  <a:pos x="274" y="95"/>
                </a:cxn>
                <a:cxn ang="0">
                  <a:pos x="286" y="104"/>
                </a:cxn>
                <a:cxn ang="0">
                  <a:pos x="295" y="117"/>
                </a:cxn>
                <a:cxn ang="0">
                  <a:pos x="295" y="131"/>
                </a:cxn>
                <a:cxn ang="0">
                  <a:pos x="284" y="138"/>
                </a:cxn>
                <a:cxn ang="0">
                  <a:pos x="244" y="132"/>
                </a:cxn>
                <a:cxn ang="0">
                  <a:pos x="231" y="135"/>
                </a:cxn>
                <a:cxn ang="0">
                  <a:pos x="221" y="148"/>
                </a:cxn>
                <a:cxn ang="0">
                  <a:pos x="215" y="192"/>
                </a:cxn>
                <a:cxn ang="0">
                  <a:pos x="203" y="227"/>
                </a:cxn>
                <a:cxn ang="0">
                  <a:pos x="168" y="221"/>
                </a:cxn>
                <a:cxn ang="0">
                  <a:pos x="148" y="208"/>
                </a:cxn>
                <a:cxn ang="0">
                  <a:pos x="145" y="196"/>
                </a:cxn>
                <a:cxn ang="0">
                  <a:pos x="150" y="175"/>
                </a:cxn>
                <a:cxn ang="0">
                  <a:pos x="148" y="164"/>
                </a:cxn>
                <a:cxn ang="0">
                  <a:pos x="140" y="160"/>
                </a:cxn>
                <a:cxn ang="0">
                  <a:pos x="130" y="159"/>
                </a:cxn>
                <a:cxn ang="0">
                  <a:pos x="115" y="163"/>
                </a:cxn>
                <a:cxn ang="0">
                  <a:pos x="110" y="170"/>
                </a:cxn>
                <a:cxn ang="0">
                  <a:pos x="108" y="184"/>
                </a:cxn>
                <a:cxn ang="0">
                  <a:pos x="115" y="210"/>
                </a:cxn>
                <a:cxn ang="0">
                  <a:pos x="106" y="220"/>
                </a:cxn>
                <a:cxn ang="0">
                  <a:pos x="54" y="218"/>
                </a:cxn>
                <a:cxn ang="0">
                  <a:pos x="61" y="188"/>
                </a:cxn>
                <a:cxn ang="0">
                  <a:pos x="68" y="161"/>
                </a:cxn>
                <a:cxn ang="0">
                  <a:pos x="63" y="143"/>
                </a:cxn>
                <a:cxn ang="0">
                  <a:pos x="55" y="138"/>
                </a:cxn>
                <a:cxn ang="0">
                  <a:pos x="24" y="143"/>
                </a:cxn>
                <a:cxn ang="0">
                  <a:pos x="6" y="138"/>
                </a:cxn>
                <a:cxn ang="0">
                  <a:pos x="0" y="129"/>
                </a:cxn>
                <a:cxn ang="0">
                  <a:pos x="5" y="111"/>
                </a:cxn>
                <a:cxn ang="0">
                  <a:pos x="21" y="93"/>
                </a:cxn>
                <a:cxn ang="0">
                  <a:pos x="39" y="92"/>
                </a:cxn>
                <a:cxn ang="0">
                  <a:pos x="59" y="90"/>
                </a:cxn>
                <a:cxn ang="0">
                  <a:pos x="66" y="76"/>
                </a:cxn>
                <a:cxn ang="0">
                  <a:pos x="63" y="60"/>
                </a:cxn>
                <a:cxn ang="0">
                  <a:pos x="59" y="47"/>
                </a:cxn>
                <a:cxn ang="0">
                  <a:pos x="52" y="20"/>
                </a:cxn>
                <a:cxn ang="0">
                  <a:pos x="48" y="15"/>
                </a:cxn>
                <a:cxn ang="0">
                  <a:pos x="59" y="9"/>
                </a:cxn>
              </a:cxnLst>
              <a:rect l="0" t="0" r="r" b="b"/>
              <a:pathLst>
                <a:path w="296" h="227">
                  <a:moveTo>
                    <a:pt x="81" y="0"/>
                  </a:moveTo>
                  <a:lnTo>
                    <a:pt x="91" y="0"/>
                  </a:lnTo>
                  <a:lnTo>
                    <a:pt x="100" y="2"/>
                  </a:lnTo>
                  <a:lnTo>
                    <a:pt x="103" y="4"/>
                  </a:lnTo>
                  <a:lnTo>
                    <a:pt x="106" y="8"/>
                  </a:lnTo>
                  <a:lnTo>
                    <a:pt x="107" y="11"/>
                  </a:lnTo>
                  <a:lnTo>
                    <a:pt x="107" y="16"/>
                  </a:lnTo>
                  <a:lnTo>
                    <a:pt x="105" y="34"/>
                  </a:lnTo>
                  <a:lnTo>
                    <a:pt x="103" y="39"/>
                  </a:lnTo>
                  <a:lnTo>
                    <a:pt x="103" y="43"/>
                  </a:lnTo>
                  <a:lnTo>
                    <a:pt x="106" y="50"/>
                  </a:lnTo>
                  <a:lnTo>
                    <a:pt x="110" y="53"/>
                  </a:lnTo>
                  <a:lnTo>
                    <a:pt x="117" y="56"/>
                  </a:lnTo>
                  <a:lnTo>
                    <a:pt x="126" y="57"/>
                  </a:lnTo>
                  <a:lnTo>
                    <a:pt x="140" y="56"/>
                  </a:lnTo>
                  <a:lnTo>
                    <a:pt x="149" y="55"/>
                  </a:lnTo>
                  <a:lnTo>
                    <a:pt x="153" y="52"/>
                  </a:lnTo>
                  <a:lnTo>
                    <a:pt x="155" y="51"/>
                  </a:lnTo>
                  <a:lnTo>
                    <a:pt x="156" y="49"/>
                  </a:lnTo>
                  <a:lnTo>
                    <a:pt x="156" y="40"/>
                  </a:lnTo>
                  <a:lnTo>
                    <a:pt x="155" y="37"/>
                  </a:lnTo>
                  <a:lnTo>
                    <a:pt x="153" y="31"/>
                  </a:lnTo>
                  <a:lnTo>
                    <a:pt x="153" y="28"/>
                  </a:lnTo>
                  <a:lnTo>
                    <a:pt x="152" y="25"/>
                  </a:lnTo>
                  <a:lnTo>
                    <a:pt x="149" y="20"/>
                  </a:lnTo>
                  <a:lnTo>
                    <a:pt x="149" y="13"/>
                  </a:lnTo>
                  <a:lnTo>
                    <a:pt x="150" y="12"/>
                  </a:lnTo>
                  <a:lnTo>
                    <a:pt x="153" y="12"/>
                  </a:lnTo>
                  <a:lnTo>
                    <a:pt x="156" y="11"/>
                  </a:lnTo>
                  <a:lnTo>
                    <a:pt x="160" y="11"/>
                  </a:lnTo>
                  <a:lnTo>
                    <a:pt x="169" y="12"/>
                  </a:lnTo>
                  <a:lnTo>
                    <a:pt x="185" y="13"/>
                  </a:lnTo>
                  <a:lnTo>
                    <a:pt x="201" y="17"/>
                  </a:lnTo>
                  <a:lnTo>
                    <a:pt x="215" y="19"/>
                  </a:lnTo>
                  <a:lnTo>
                    <a:pt x="217" y="20"/>
                  </a:lnTo>
                  <a:lnTo>
                    <a:pt x="218" y="20"/>
                  </a:lnTo>
                  <a:lnTo>
                    <a:pt x="218" y="21"/>
                  </a:lnTo>
                  <a:lnTo>
                    <a:pt x="217" y="24"/>
                  </a:lnTo>
                  <a:lnTo>
                    <a:pt x="217" y="25"/>
                  </a:lnTo>
                  <a:lnTo>
                    <a:pt x="215" y="32"/>
                  </a:lnTo>
                  <a:lnTo>
                    <a:pt x="212" y="35"/>
                  </a:lnTo>
                  <a:lnTo>
                    <a:pt x="211" y="40"/>
                  </a:lnTo>
                  <a:lnTo>
                    <a:pt x="209" y="60"/>
                  </a:lnTo>
                  <a:lnTo>
                    <a:pt x="209" y="71"/>
                  </a:lnTo>
                  <a:lnTo>
                    <a:pt x="212" y="84"/>
                  </a:lnTo>
                  <a:lnTo>
                    <a:pt x="215" y="89"/>
                  </a:lnTo>
                  <a:lnTo>
                    <a:pt x="217" y="96"/>
                  </a:lnTo>
                  <a:lnTo>
                    <a:pt x="220" y="103"/>
                  </a:lnTo>
                  <a:lnTo>
                    <a:pt x="224" y="106"/>
                  </a:lnTo>
                  <a:lnTo>
                    <a:pt x="226" y="107"/>
                  </a:lnTo>
                  <a:lnTo>
                    <a:pt x="229" y="107"/>
                  </a:lnTo>
                  <a:lnTo>
                    <a:pt x="232" y="106"/>
                  </a:lnTo>
                  <a:lnTo>
                    <a:pt x="235" y="106"/>
                  </a:lnTo>
                  <a:lnTo>
                    <a:pt x="237" y="105"/>
                  </a:lnTo>
                  <a:lnTo>
                    <a:pt x="251" y="100"/>
                  </a:lnTo>
                  <a:lnTo>
                    <a:pt x="253" y="99"/>
                  </a:lnTo>
                  <a:lnTo>
                    <a:pt x="257" y="97"/>
                  </a:lnTo>
                  <a:lnTo>
                    <a:pt x="264" y="93"/>
                  </a:lnTo>
                  <a:lnTo>
                    <a:pt x="272" y="93"/>
                  </a:lnTo>
                  <a:lnTo>
                    <a:pt x="274" y="95"/>
                  </a:lnTo>
                  <a:lnTo>
                    <a:pt x="276" y="97"/>
                  </a:lnTo>
                  <a:lnTo>
                    <a:pt x="280" y="98"/>
                  </a:lnTo>
                  <a:lnTo>
                    <a:pt x="286" y="104"/>
                  </a:lnTo>
                  <a:lnTo>
                    <a:pt x="290" y="109"/>
                  </a:lnTo>
                  <a:lnTo>
                    <a:pt x="292" y="113"/>
                  </a:lnTo>
                  <a:lnTo>
                    <a:pt x="295" y="117"/>
                  </a:lnTo>
                  <a:lnTo>
                    <a:pt x="296" y="121"/>
                  </a:lnTo>
                  <a:lnTo>
                    <a:pt x="296" y="129"/>
                  </a:lnTo>
                  <a:lnTo>
                    <a:pt x="295" y="131"/>
                  </a:lnTo>
                  <a:lnTo>
                    <a:pt x="292" y="135"/>
                  </a:lnTo>
                  <a:lnTo>
                    <a:pt x="289" y="137"/>
                  </a:lnTo>
                  <a:lnTo>
                    <a:pt x="284" y="138"/>
                  </a:lnTo>
                  <a:lnTo>
                    <a:pt x="281" y="139"/>
                  </a:lnTo>
                  <a:lnTo>
                    <a:pt x="272" y="139"/>
                  </a:lnTo>
                  <a:lnTo>
                    <a:pt x="244" y="132"/>
                  </a:lnTo>
                  <a:lnTo>
                    <a:pt x="236" y="132"/>
                  </a:lnTo>
                  <a:lnTo>
                    <a:pt x="233" y="133"/>
                  </a:lnTo>
                  <a:lnTo>
                    <a:pt x="231" y="135"/>
                  </a:lnTo>
                  <a:lnTo>
                    <a:pt x="227" y="137"/>
                  </a:lnTo>
                  <a:lnTo>
                    <a:pt x="223" y="144"/>
                  </a:lnTo>
                  <a:lnTo>
                    <a:pt x="221" y="148"/>
                  </a:lnTo>
                  <a:lnTo>
                    <a:pt x="218" y="160"/>
                  </a:lnTo>
                  <a:lnTo>
                    <a:pt x="216" y="171"/>
                  </a:lnTo>
                  <a:lnTo>
                    <a:pt x="215" y="192"/>
                  </a:lnTo>
                  <a:lnTo>
                    <a:pt x="217" y="207"/>
                  </a:lnTo>
                  <a:lnTo>
                    <a:pt x="220" y="224"/>
                  </a:lnTo>
                  <a:lnTo>
                    <a:pt x="203" y="227"/>
                  </a:lnTo>
                  <a:lnTo>
                    <a:pt x="193" y="227"/>
                  </a:lnTo>
                  <a:lnTo>
                    <a:pt x="180" y="225"/>
                  </a:lnTo>
                  <a:lnTo>
                    <a:pt x="168" y="221"/>
                  </a:lnTo>
                  <a:lnTo>
                    <a:pt x="158" y="218"/>
                  </a:lnTo>
                  <a:lnTo>
                    <a:pt x="153" y="213"/>
                  </a:lnTo>
                  <a:lnTo>
                    <a:pt x="148" y="208"/>
                  </a:lnTo>
                  <a:lnTo>
                    <a:pt x="146" y="204"/>
                  </a:lnTo>
                  <a:lnTo>
                    <a:pt x="145" y="201"/>
                  </a:lnTo>
                  <a:lnTo>
                    <a:pt x="145" y="196"/>
                  </a:lnTo>
                  <a:lnTo>
                    <a:pt x="147" y="185"/>
                  </a:lnTo>
                  <a:lnTo>
                    <a:pt x="149" y="180"/>
                  </a:lnTo>
                  <a:lnTo>
                    <a:pt x="150" y="175"/>
                  </a:lnTo>
                  <a:lnTo>
                    <a:pt x="150" y="170"/>
                  </a:lnTo>
                  <a:lnTo>
                    <a:pt x="149" y="167"/>
                  </a:lnTo>
                  <a:lnTo>
                    <a:pt x="148" y="164"/>
                  </a:lnTo>
                  <a:lnTo>
                    <a:pt x="146" y="162"/>
                  </a:lnTo>
                  <a:lnTo>
                    <a:pt x="142" y="161"/>
                  </a:lnTo>
                  <a:lnTo>
                    <a:pt x="140" y="160"/>
                  </a:lnTo>
                  <a:lnTo>
                    <a:pt x="137" y="160"/>
                  </a:lnTo>
                  <a:lnTo>
                    <a:pt x="133" y="159"/>
                  </a:lnTo>
                  <a:lnTo>
                    <a:pt x="130" y="159"/>
                  </a:lnTo>
                  <a:lnTo>
                    <a:pt x="123" y="160"/>
                  </a:lnTo>
                  <a:lnTo>
                    <a:pt x="117" y="161"/>
                  </a:lnTo>
                  <a:lnTo>
                    <a:pt x="115" y="163"/>
                  </a:lnTo>
                  <a:lnTo>
                    <a:pt x="113" y="164"/>
                  </a:lnTo>
                  <a:lnTo>
                    <a:pt x="111" y="167"/>
                  </a:lnTo>
                  <a:lnTo>
                    <a:pt x="110" y="170"/>
                  </a:lnTo>
                  <a:lnTo>
                    <a:pt x="109" y="172"/>
                  </a:lnTo>
                  <a:lnTo>
                    <a:pt x="108" y="176"/>
                  </a:lnTo>
                  <a:lnTo>
                    <a:pt x="108" y="184"/>
                  </a:lnTo>
                  <a:lnTo>
                    <a:pt x="110" y="194"/>
                  </a:lnTo>
                  <a:lnTo>
                    <a:pt x="114" y="205"/>
                  </a:lnTo>
                  <a:lnTo>
                    <a:pt x="115" y="210"/>
                  </a:lnTo>
                  <a:lnTo>
                    <a:pt x="113" y="217"/>
                  </a:lnTo>
                  <a:lnTo>
                    <a:pt x="109" y="219"/>
                  </a:lnTo>
                  <a:lnTo>
                    <a:pt x="106" y="220"/>
                  </a:lnTo>
                  <a:lnTo>
                    <a:pt x="92" y="223"/>
                  </a:lnTo>
                  <a:lnTo>
                    <a:pt x="75" y="220"/>
                  </a:lnTo>
                  <a:lnTo>
                    <a:pt x="54" y="218"/>
                  </a:lnTo>
                  <a:lnTo>
                    <a:pt x="53" y="218"/>
                  </a:lnTo>
                  <a:lnTo>
                    <a:pt x="58" y="197"/>
                  </a:lnTo>
                  <a:lnTo>
                    <a:pt x="61" y="188"/>
                  </a:lnTo>
                  <a:lnTo>
                    <a:pt x="63" y="178"/>
                  </a:lnTo>
                  <a:lnTo>
                    <a:pt x="66" y="172"/>
                  </a:lnTo>
                  <a:lnTo>
                    <a:pt x="68" y="161"/>
                  </a:lnTo>
                  <a:lnTo>
                    <a:pt x="68" y="149"/>
                  </a:lnTo>
                  <a:lnTo>
                    <a:pt x="66" y="145"/>
                  </a:lnTo>
                  <a:lnTo>
                    <a:pt x="63" y="143"/>
                  </a:lnTo>
                  <a:lnTo>
                    <a:pt x="61" y="141"/>
                  </a:lnTo>
                  <a:lnTo>
                    <a:pt x="59" y="139"/>
                  </a:lnTo>
                  <a:lnTo>
                    <a:pt x="55" y="138"/>
                  </a:lnTo>
                  <a:lnTo>
                    <a:pt x="52" y="138"/>
                  </a:lnTo>
                  <a:lnTo>
                    <a:pt x="43" y="140"/>
                  </a:lnTo>
                  <a:lnTo>
                    <a:pt x="24" y="143"/>
                  </a:lnTo>
                  <a:lnTo>
                    <a:pt x="19" y="143"/>
                  </a:lnTo>
                  <a:lnTo>
                    <a:pt x="10" y="140"/>
                  </a:lnTo>
                  <a:lnTo>
                    <a:pt x="6" y="138"/>
                  </a:lnTo>
                  <a:lnTo>
                    <a:pt x="4" y="136"/>
                  </a:lnTo>
                  <a:lnTo>
                    <a:pt x="2" y="132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3" y="116"/>
                  </a:lnTo>
                  <a:lnTo>
                    <a:pt x="5" y="111"/>
                  </a:lnTo>
                  <a:lnTo>
                    <a:pt x="10" y="101"/>
                  </a:lnTo>
                  <a:lnTo>
                    <a:pt x="15" y="97"/>
                  </a:lnTo>
                  <a:lnTo>
                    <a:pt x="21" y="93"/>
                  </a:lnTo>
                  <a:lnTo>
                    <a:pt x="28" y="91"/>
                  </a:lnTo>
                  <a:lnTo>
                    <a:pt x="32" y="91"/>
                  </a:lnTo>
                  <a:lnTo>
                    <a:pt x="39" y="92"/>
                  </a:lnTo>
                  <a:lnTo>
                    <a:pt x="45" y="93"/>
                  </a:lnTo>
                  <a:lnTo>
                    <a:pt x="52" y="93"/>
                  </a:lnTo>
                  <a:lnTo>
                    <a:pt x="59" y="90"/>
                  </a:lnTo>
                  <a:lnTo>
                    <a:pt x="61" y="88"/>
                  </a:lnTo>
                  <a:lnTo>
                    <a:pt x="63" y="83"/>
                  </a:lnTo>
                  <a:lnTo>
                    <a:pt x="66" y="76"/>
                  </a:lnTo>
                  <a:lnTo>
                    <a:pt x="66" y="68"/>
                  </a:lnTo>
                  <a:lnTo>
                    <a:pt x="65" y="64"/>
                  </a:lnTo>
                  <a:lnTo>
                    <a:pt x="63" y="60"/>
                  </a:lnTo>
                  <a:lnTo>
                    <a:pt x="61" y="57"/>
                  </a:lnTo>
                  <a:lnTo>
                    <a:pt x="60" y="52"/>
                  </a:lnTo>
                  <a:lnTo>
                    <a:pt x="59" y="47"/>
                  </a:lnTo>
                  <a:lnTo>
                    <a:pt x="55" y="40"/>
                  </a:lnTo>
                  <a:lnTo>
                    <a:pt x="54" y="32"/>
                  </a:lnTo>
                  <a:lnTo>
                    <a:pt x="52" y="20"/>
                  </a:lnTo>
                  <a:lnTo>
                    <a:pt x="51" y="18"/>
                  </a:lnTo>
                  <a:lnTo>
                    <a:pt x="51" y="16"/>
                  </a:lnTo>
                  <a:lnTo>
                    <a:pt x="48" y="15"/>
                  </a:lnTo>
                  <a:lnTo>
                    <a:pt x="48" y="13"/>
                  </a:lnTo>
                  <a:lnTo>
                    <a:pt x="53" y="11"/>
                  </a:lnTo>
                  <a:lnTo>
                    <a:pt x="59" y="9"/>
                  </a:lnTo>
                  <a:lnTo>
                    <a:pt x="70" y="3"/>
                  </a:lnTo>
                  <a:lnTo>
                    <a:pt x="8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916654" y="5780672"/>
              <a:ext cx="318326" cy="482514"/>
            </a:xfrm>
            <a:custGeom>
              <a:avLst/>
              <a:gdLst/>
              <a:ahLst/>
              <a:cxnLst>
                <a:cxn ang="0">
                  <a:pos x="104" y="2"/>
                </a:cxn>
                <a:cxn ang="0">
                  <a:pos x="112" y="9"/>
                </a:cxn>
                <a:cxn ang="0">
                  <a:pos x="110" y="26"/>
                </a:cxn>
                <a:cxn ang="0">
                  <a:pos x="106" y="41"/>
                </a:cxn>
                <a:cxn ang="0">
                  <a:pos x="114" y="53"/>
                </a:cxn>
                <a:cxn ang="0">
                  <a:pos x="142" y="66"/>
                </a:cxn>
                <a:cxn ang="0">
                  <a:pos x="182" y="65"/>
                </a:cxn>
                <a:cxn ang="0">
                  <a:pos x="190" y="113"/>
                </a:cxn>
                <a:cxn ang="0">
                  <a:pos x="185" y="129"/>
                </a:cxn>
                <a:cxn ang="0">
                  <a:pos x="179" y="132"/>
                </a:cxn>
                <a:cxn ang="0">
                  <a:pos x="164" y="124"/>
                </a:cxn>
                <a:cxn ang="0">
                  <a:pos x="145" y="125"/>
                </a:cxn>
                <a:cxn ang="0">
                  <a:pos x="134" y="132"/>
                </a:cxn>
                <a:cxn ang="0">
                  <a:pos x="132" y="157"/>
                </a:cxn>
                <a:cxn ang="0">
                  <a:pos x="134" y="168"/>
                </a:cxn>
                <a:cxn ang="0">
                  <a:pos x="137" y="173"/>
                </a:cxn>
                <a:cxn ang="0">
                  <a:pos x="148" y="177"/>
                </a:cxn>
                <a:cxn ang="0">
                  <a:pos x="177" y="165"/>
                </a:cxn>
                <a:cxn ang="0">
                  <a:pos x="184" y="171"/>
                </a:cxn>
                <a:cxn ang="0">
                  <a:pos x="184" y="188"/>
                </a:cxn>
                <a:cxn ang="0">
                  <a:pos x="177" y="228"/>
                </a:cxn>
                <a:cxn ang="0">
                  <a:pos x="145" y="232"/>
                </a:cxn>
                <a:cxn ang="0">
                  <a:pos x="119" y="227"/>
                </a:cxn>
                <a:cxn ang="0">
                  <a:pos x="110" y="233"/>
                </a:cxn>
                <a:cxn ang="0">
                  <a:pos x="108" y="246"/>
                </a:cxn>
                <a:cxn ang="0">
                  <a:pos x="112" y="262"/>
                </a:cxn>
                <a:cxn ang="0">
                  <a:pos x="116" y="280"/>
                </a:cxn>
                <a:cxn ang="0">
                  <a:pos x="110" y="285"/>
                </a:cxn>
                <a:cxn ang="0">
                  <a:pos x="98" y="288"/>
                </a:cxn>
                <a:cxn ang="0">
                  <a:pos x="76" y="284"/>
                </a:cxn>
                <a:cxn ang="0">
                  <a:pos x="71" y="266"/>
                </a:cxn>
                <a:cxn ang="0">
                  <a:pos x="76" y="250"/>
                </a:cxn>
                <a:cxn ang="0">
                  <a:pos x="73" y="236"/>
                </a:cxn>
                <a:cxn ang="0">
                  <a:pos x="59" y="234"/>
                </a:cxn>
                <a:cxn ang="0">
                  <a:pos x="40" y="237"/>
                </a:cxn>
                <a:cxn ang="0">
                  <a:pos x="8" y="245"/>
                </a:cxn>
                <a:cxn ang="0">
                  <a:pos x="3" y="201"/>
                </a:cxn>
                <a:cxn ang="0">
                  <a:pos x="1" y="176"/>
                </a:cxn>
                <a:cxn ang="0">
                  <a:pos x="3" y="166"/>
                </a:cxn>
                <a:cxn ang="0">
                  <a:pos x="10" y="164"/>
                </a:cxn>
                <a:cxn ang="0">
                  <a:pos x="34" y="171"/>
                </a:cxn>
                <a:cxn ang="0">
                  <a:pos x="49" y="171"/>
                </a:cxn>
                <a:cxn ang="0">
                  <a:pos x="54" y="164"/>
                </a:cxn>
                <a:cxn ang="0">
                  <a:pos x="55" y="146"/>
                </a:cxn>
                <a:cxn ang="0">
                  <a:pos x="49" y="126"/>
                </a:cxn>
                <a:cxn ang="0">
                  <a:pos x="41" y="122"/>
                </a:cxn>
                <a:cxn ang="0">
                  <a:pos x="17" y="123"/>
                </a:cxn>
                <a:cxn ang="0">
                  <a:pos x="2" y="121"/>
                </a:cxn>
                <a:cxn ang="0">
                  <a:pos x="1" y="107"/>
                </a:cxn>
                <a:cxn ang="0">
                  <a:pos x="9" y="80"/>
                </a:cxn>
                <a:cxn ang="0">
                  <a:pos x="16" y="58"/>
                </a:cxn>
                <a:cxn ang="0">
                  <a:pos x="68" y="61"/>
                </a:cxn>
                <a:cxn ang="0">
                  <a:pos x="77" y="51"/>
                </a:cxn>
                <a:cxn ang="0">
                  <a:pos x="71" y="25"/>
                </a:cxn>
                <a:cxn ang="0">
                  <a:pos x="76" y="4"/>
                </a:cxn>
                <a:cxn ang="0">
                  <a:pos x="85" y="0"/>
                </a:cxn>
              </a:cxnLst>
              <a:rect l="0" t="0" r="r" b="b"/>
              <a:pathLst>
                <a:path w="190" h="288">
                  <a:moveTo>
                    <a:pt x="85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2" y="9"/>
                  </a:lnTo>
                  <a:lnTo>
                    <a:pt x="112" y="16"/>
                  </a:lnTo>
                  <a:lnTo>
                    <a:pt x="111" y="21"/>
                  </a:lnTo>
                  <a:lnTo>
                    <a:pt x="110" y="26"/>
                  </a:lnTo>
                  <a:lnTo>
                    <a:pt x="108" y="29"/>
                  </a:lnTo>
                  <a:lnTo>
                    <a:pt x="106" y="34"/>
                  </a:lnTo>
                  <a:lnTo>
                    <a:pt x="106" y="41"/>
                  </a:lnTo>
                  <a:lnTo>
                    <a:pt x="108" y="45"/>
                  </a:lnTo>
                  <a:lnTo>
                    <a:pt x="110" y="49"/>
                  </a:lnTo>
                  <a:lnTo>
                    <a:pt x="114" y="53"/>
                  </a:lnTo>
                  <a:lnTo>
                    <a:pt x="121" y="58"/>
                  </a:lnTo>
                  <a:lnTo>
                    <a:pt x="130" y="62"/>
                  </a:lnTo>
                  <a:lnTo>
                    <a:pt x="142" y="66"/>
                  </a:lnTo>
                  <a:lnTo>
                    <a:pt x="155" y="67"/>
                  </a:lnTo>
                  <a:lnTo>
                    <a:pt x="165" y="67"/>
                  </a:lnTo>
                  <a:lnTo>
                    <a:pt x="182" y="65"/>
                  </a:lnTo>
                  <a:lnTo>
                    <a:pt x="189" y="96"/>
                  </a:lnTo>
                  <a:lnTo>
                    <a:pt x="190" y="102"/>
                  </a:lnTo>
                  <a:lnTo>
                    <a:pt x="190" y="113"/>
                  </a:lnTo>
                  <a:lnTo>
                    <a:pt x="189" y="121"/>
                  </a:lnTo>
                  <a:lnTo>
                    <a:pt x="188" y="125"/>
                  </a:lnTo>
                  <a:lnTo>
                    <a:pt x="185" y="129"/>
                  </a:lnTo>
                  <a:lnTo>
                    <a:pt x="183" y="131"/>
                  </a:lnTo>
                  <a:lnTo>
                    <a:pt x="181" y="132"/>
                  </a:lnTo>
                  <a:lnTo>
                    <a:pt x="179" y="132"/>
                  </a:lnTo>
                  <a:lnTo>
                    <a:pt x="176" y="131"/>
                  </a:lnTo>
                  <a:lnTo>
                    <a:pt x="173" y="129"/>
                  </a:lnTo>
                  <a:lnTo>
                    <a:pt x="164" y="124"/>
                  </a:lnTo>
                  <a:lnTo>
                    <a:pt x="159" y="123"/>
                  </a:lnTo>
                  <a:lnTo>
                    <a:pt x="152" y="123"/>
                  </a:lnTo>
                  <a:lnTo>
                    <a:pt x="145" y="125"/>
                  </a:lnTo>
                  <a:lnTo>
                    <a:pt x="141" y="126"/>
                  </a:lnTo>
                  <a:lnTo>
                    <a:pt x="137" y="129"/>
                  </a:lnTo>
                  <a:lnTo>
                    <a:pt x="134" y="132"/>
                  </a:lnTo>
                  <a:lnTo>
                    <a:pt x="133" y="136"/>
                  </a:lnTo>
                  <a:lnTo>
                    <a:pt x="132" y="142"/>
                  </a:lnTo>
                  <a:lnTo>
                    <a:pt x="132" y="157"/>
                  </a:lnTo>
                  <a:lnTo>
                    <a:pt x="133" y="162"/>
                  </a:lnTo>
                  <a:lnTo>
                    <a:pt x="134" y="165"/>
                  </a:lnTo>
                  <a:lnTo>
                    <a:pt x="134" y="168"/>
                  </a:lnTo>
                  <a:lnTo>
                    <a:pt x="135" y="170"/>
                  </a:lnTo>
                  <a:lnTo>
                    <a:pt x="136" y="171"/>
                  </a:lnTo>
                  <a:lnTo>
                    <a:pt x="137" y="173"/>
                  </a:lnTo>
                  <a:lnTo>
                    <a:pt x="140" y="176"/>
                  </a:lnTo>
                  <a:lnTo>
                    <a:pt x="142" y="177"/>
                  </a:lnTo>
                  <a:lnTo>
                    <a:pt x="148" y="177"/>
                  </a:lnTo>
                  <a:lnTo>
                    <a:pt x="158" y="173"/>
                  </a:lnTo>
                  <a:lnTo>
                    <a:pt x="167" y="169"/>
                  </a:lnTo>
                  <a:lnTo>
                    <a:pt x="177" y="165"/>
                  </a:lnTo>
                  <a:lnTo>
                    <a:pt x="180" y="165"/>
                  </a:lnTo>
                  <a:lnTo>
                    <a:pt x="182" y="166"/>
                  </a:lnTo>
                  <a:lnTo>
                    <a:pt x="184" y="171"/>
                  </a:lnTo>
                  <a:lnTo>
                    <a:pt x="185" y="176"/>
                  </a:lnTo>
                  <a:lnTo>
                    <a:pt x="185" y="181"/>
                  </a:lnTo>
                  <a:lnTo>
                    <a:pt x="184" y="188"/>
                  </a:lnTo>
                  <a:lnTo>
                    <a:pt x="183" y="200"/>
                  </a:lnTo>
                  <a:lnTo>
                    <a:pt x="182" y="210"/>
                  </a:lnTo>
                  <a:lnTo>
                    <a:pt x="177" y="228"/>
                  </a:lnTo>
                  <a:lnTo>
                    <a:pt x="174" y="237"/>
                  </a:lnTo>
                  <a:lnTo>
                    <a:pt x="169" y="237"/>
                  </a:lnTo>
                  <a:lnTo>
                    <a:pt x="145" y="232"/>
                  </a:lnTo>
                  <a:lnTo>
                    <a:pt x="135" y="229"/>
                  </a:lnTo>
                  <a:lnTo>
                    <a:pt x="127" y="227"/>
                  </a:lnTo>
                  <a:lnTo>
                    <a:pt x="119" y="227"/>
                  </a:lnTo>
                  <a:lnTo>
                    <a:pt x="116" y="228"/>
                  </a:lnTo>
                  <a:lnTo>
                    <a:pt x="113" y="229"/>
                  </a:lnTo>
                  <a:lnTo>
                    <a:pt x="110" y="233"/>
                  </a:lnTo>
                  <a:lnTo>
                    <a:pt x="109" y="235"/>
                  </a:lnTo>
                  <a:lnTo>
                    <a:pt x="108" y="241"/>
                  </a:lnTo>
                  <a:lnTo>
                    <a:pt x="108" y="246"/>
                  </a:lnTo>
                  <a:lnTo>
                    <a:pt x="109" y="252"/>
                  </a:lnTo>
                  <a:lnTo>
                    <a:pt x="110" y="257"/>
                  </a:lnTo>
                  <a:lnTo>
                    <a:pt x="112" y="262"/>
                  </a:lnTo>
                  <a:lnTo>
                    <a:pt x="114" y="267"/>
                  </a:lnTo>
                  <a:lnTo>
                    <a:pt x="116" y="271"/>
                  </a:lnTo>
                  <a:lnTo>
                    <a:pt x="116" y="280"/>
                  </a:lnTo>
                  <a:lnTo>
                    <a:pt x="114" y="282"/>
                  </a:lnTo>
                  <a:lnTo>
                    <a:pt x="112" y="283"/>
                  </a:lnTo>
                  <a:lnTo>
                    <a:pt x="110" y="285"/>
                  </a:lnTo>
                  <a:lnTo>
                    <a:pt x="106" y="287"/>
                  </a:lnTo>
                  <a:lnTo>
                    <a:pt x="103" y="287"/>
                  </a:lnTo>
                  <a:lnTo>
                    <a:pt x="98" y="288"/>
                  </a:lnTo>
                  <a:lnTo>
                    <a:pt x="87" y="288"/>
                  </a:lnTo>
                  <a:lnTo>
                    <a:pt x="82" y="287"/>
                  </a:lnTo>
                  <a:lnTo>
                    <a:pt x="76" y="284"/>
                  </a:lnTo>
                  <a:lnTo>
                    <a:pt x="73" y="282"/>
                  </a:lnTo>
                  <a:lnTo>
                    <a:pt x="71" y="277"/>
                  </a:lnTo>
                  <a:lnTo>
                    <a:pt x="71" y="266"/>
                  </a:lnTo>
                  <a:lnTo>
                    <a:pt x="72" y="262"/>
                  </a:lnTo>
                  <a:lnTo>
                    <a:pt x="74" y="257"/>
                  </a:lnTo>
                  <a:lnTo>
                    <a:pt x="76" y="250"/>
                  </a:lnTo>
                  <a:lnTo>
                    <a:pt x="77" y="246"/>
                  </a:lnTo>
                  <a:lnTo>
                    <a:pt x="77" y="243"/>
                  </a:lnTo>
                  <a:lnTo>
                    <a:pt x="73" y="236"/>
                  </a:lnTo>
                  <a:lnTo>
                    <a:pt x="71" y="235"/>
                  </a:lnTo>
                  <a:lnTo>
                    <a:pt x="70" y="234"/>
                  </a:lnTo>
                  <a:lnTo>
                    <a:pt x="59" y="234"/>
                  </a:lnTo>
                  <a:lnTo>
                    <a:pt x="55" y="235"/>
                  </a:lnTo>
                  <a:lnTo>
                    <a:pt x="49" y="236"/>
                  </a:lnTo>
                  <a:lnTo>
                    <a:pt x="40" y="237"/>
                  </a:lnTo>
                  <a:lnTo>
                    <a:pt x="31" y="240"/>
                  </a:lnTo>
                  <a:lnTo>
                    <a:pt x="10" y="244"/>
                  </a:lnTo>
                  <a:lnTo>
                    <a:pt x="8" y="245"/>
                  </a:lnTo>
                  <a:lnTo>
                    <a:pt x="7" y="232"/>
                  </a:lnTo>
                  <a:lnTo>
                    <a:pt x="5" y="216"/>
                  </a:lnTo>
                  <a:lnTo>
                    <a:pt x="3" y="201"/>
                  </a:lnTo>
                  <a:lnTo>
                    <a:pt x="2" y="188"/>
                  </a:lnTo>
                  <a:lnTo>
                    <a:pt x="1" y="184"/>
                  </a:lnTo>
                  <a:lnTo>
                    <a:pt x="1" y="176"/>
                  </a:lnTo>
                  <a:lnTo>
                    <a:pt x="2" y="172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6" y="165"/>
                  </a:lnTo>
                  <a:lnTo>
                    <a:pt x="7" y="164"/>
                  </a:lnTo>
                  <a:lnTo>
                    <a:pt x="10" y="164"/>
                  </a:lnTo>
                  <a:lnTo>
                    <a:pt x="14" y="165"/>
                  </a:lnTo>
                  <a:lnTo>
                    <a:pt x="18" y="166"/>
                  </a:lnTo>
                  <a:lnTo>
                    <a:pt x="34" y="171"/>
                  </a:lnTo>
                  <a:lnTo>
                    <a:pt x="37" y="172"/>
                  </a:lnTo>
                  <a:lnTo>
                    <a:pt x="47" y="172"/>
                  </a:lnTo>
                  <a:lnTo>
                    <a:pt x="49" y="171"/>
                  </a:lnTo>
                  <a:lnTo>
                    <a:pt x="50" y="169"/>
                  </a:lnTo>
                  <a:lnTo>
                    <a:pt x="53" y="166"/>
                  </a:lnTo>
                  <a:lnTo>
                    <a:pt x="54" y="164"/>
                  </a:lnTo>
                  <a:lnTo>
                    <a:pt x="54" y="161"/>
                  </a:lnTo>
                  <a:lnTo>
                    <a:pt x="55" y="156"/>
                  </a:lnTo>
                  <a:lnTo>
                    <a:pt x="55" y="146"/>
                  </a:lnTo>
                  <a:lnTo>
                    <a:pt x="54" y="138"/>
                  </a:lnTo>
                  <a:lnTo>
                    <a:pt x="51" y="131"/>
                  </a:lnTo>
                  <a:lnTo>
                    <a:pt x="49" y="126"/>
                  </a:lnTo>
                  <a:lnTo>
                    <a:pt x="47" y="124"/>
                  </a:lnTo>
                  <a:lnTo>
                    <a:pt x="45" y="123"/>
                  </a:lnTo>
                  <a:lnTo>
                    <a:pt x="41" y="122"/>
                  </a:lnTo>
                  <a:lnTo>
                    <a:pt x="25" y="122"/>
                  </a:lnTo>
                  <a:lnTo>
                    <a:pt x="21" y="123"/>
                  </a:lnTo>
                  <a:lnTo>
                    <a:pt x="17" y="123"/>
                  </a:lnTo>
                  <a:lnTo>
                    <a:pt x="15" y="124"/>
                  </a:lnTo>
                  <a:lnTo>
                    <a:pt x="6" y="124"/>
                  </a:lnTo>
                  <a:lnTo>
                    <a:pt x="2" y="121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1" y="107"/>
                  </a:lnTo>
                  <a:lnTo>
                    <a:pt x="3" y="98"/>
                  </a:lnTo>
                  <a:lnTo>
                    <a:pt x="7" y="89"/>
                  </a:lnTo>
                  <a:lnTo>
                    <a:pt x="9" y="80"/>
                  </a:lnTo>
                  <a:lnTo>
                    <a:pt x="15" y="59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38" y="61"/>
                  </a:lnTo>
                  <a:lnTo>
                    <a:pt x="55" y="62"/>
                  </a:lnTo>
                  <a:lnTo>
                    <a:pt x="68" y="61"/>
                  </a:lnTo>
                  <a:lnTo>
                    <a:pt x="71" y="60"/>
                  </a:lnTo>
                  <a:lnTo>
                    <a:pt x="74" y="58"/>
                  </a:lnTo>
                  <a:lnTo>
                    <a:pt x="77" y="51"/>
                  </a:lnTo>
                  <a:lnTo>
                    <a:pt x="76" y="46"/>
                  </a:lnTo>
                  <a:lnTo>
                    <a:pt x="72" y="34"/>
                  </a:lnTo>
                  <a:lnTo>
                    <a:pt x="71" y="25"/>
                  </a:lnTo>
                  <a:lnTo>
                    <a:pt x="71" y="13"/>
                  </a:lnTo>
                  <a:lnTo>
                    <a:pt x="73" y="6"/>
                  </a:lnTo>
                  <a:lnTo>
                    <a:pt x="76" y="4"/>
                  </a:lnTo>
                  <a:lnTo>
                    <a:pt x="79" y="2"/>
                  </a:lnTo>
                  <a:lnTo>
                    <a:pt x="81" y="1"/>
                  </a:lnTo>
                  <a:lnTo>
                    <a:pt x="8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1834558" y="3188836"/>
              <a:ext cx="455707" cy="299896"/>
            </a:xfrm>
            <a:custGeom>
              <a:avLst/>
              <a:gdLst/>
              <a:ahLst/>
              <a:cxnLst>
                <a:cxn ang="0">
                  <a:pos x="226" y="1"/>
                </a:cxn>
                <a:cxn ang="0">
                  <a:pos x="224" y="7"/>
                </a:cxn>
                <a:cxn ang="0">
                  <a:pos x="222" y="18"/>
                </a:cxn>
                <a:cxn ang="0">
                  <a:pos x="220" y="31"/>
                </a:cxn>
                <a:cxn ang="0">
                  <a:pos x="222" y="47"/>
                </a:cxn>
                <a:cxn ang="0">
                  <a:pos x="229" y="59"/>
                </a:cxn>
                <a:cxn ang="0">
                  <a:pos x="247" y="58"/>
                </a:cxn>
                <a:cxn ang="0">
                  <a:pos x="255" y="56"/>
                </a:cxn>
                <a:cxn ang="0">
                  <a:pos x="271" y="66"/>
                </a:cxn>
                <a:cxn ang="0">
                  <a:pos x="270" y="89"/>
                </a:cxn>
                <a:cxn ang="0">
                  <a:pos x="253" y="96"/>
                </a:cxn>
                <a:cxn ang="0">
                  <a:pos x="241" y="90"/>
                </a:cxn>
                <a:cxn ang="0">
                  <a:pos x="228" y="90"/>
                </a:cxn>
                <a:cxn ang="0">
                  <a:pos x="223" y="102"/>
                </a:cxn>
                <a:cxn ang="0">
                  <a:pos x="230" y="125"/>
                </a:cxn>
                <a:cxn ang="0">
                  <a:pos x="234" y="159"/>
                </a:cxn>
                <a:cxn ang="0">
                  <a:pos x="217" y="177"/>
                </a:cxn>
                <a:cxn ang="0">
                  <a:pos x="190" y="179"/>
                </a:cxn>
                <a:cxn ang="0">
                  <a:pos x="144" y="176"/>
                </a:cxn>
                <a:cxn ang="0">
                  <a:pos x="138" y="165"/>
                </a:cxn>
                <a:cxn ang="0">
                  <a:pos x="144" y="150"/>
                </a:cxn>
                <a:cxn ang="0">
                  <a:pos x="144" y="137"/>
                </a:cxn>
                <a:cxn ang="0">
                  <a:pos x="127" y="118"/>
                </a:cxn>
                <a:cxn ang="0">
                  <a:pos x="114" y="115"/>
                </a:cxn>
                <a:cxn ang="0">
                  <a:pos x="104" y="117"/>
                </a:cxn>
                <a:cxn ang="0">
                  <a:pos x="94" y="125"/>
                </a:cxn>
                <a:cxn ang="0">
                  <a:pos x="92" y="141"/>
                </a:cxn>
                <a:cxn ang="0">
                  <a:pos x="95" y="152"/>
                </a:cxn>
                <a:cxn ang="0">
                  <a:pos x="95" y="165"/>
                </a:cxn>
                <a:cxn ang="0">
                  <a:pos x="87" y="170"/>
                </a:cxn>
                <a:cxn ang="0">
                  <a:pos x="58" y="168"/>
                </a:cxn>
                <a:cxn ang="0">
                  <a:pos x="42" y="166"/>
                </a:cxn>
                <a:cxn ang="0">
                  <a:pos x="37" y="161"/>
                </a:cxn>
                <a:cxn ang="0">
                  <a:pos x="44" y="110"/>
                </a:cxn>
                <a:cxn ang="0">
                  <a:pos x="35" y="103"/>
                </a:cxn>
                <a:cxn ang="0">
                  <a:pos x="13" y="111"/>
                </a:cxn>
                <a:cxn ang="0">
                  <a:pos x="2" y="99"/>
                </a:cxn>
                <a:cxn ang="0">
                  <a:pos x="0" y="82"/>
                </a:cxn>
                <a:cxn ang="0">
                  <a:pos x="4" y="72"/>
                </a:cxn>
                <a:cxn ang="0">
                  <a:pos x="9" y="70"/>
                </a:cxn>
                <a:cxn ang="0">
                  <a:pos x="35" y="74"/>
                </a:cxn>
                <a:cxn ang="0">
                  <a:pos x="44" y="75"/>
                </a:cxn>
                <a:cxn ang="0">
                  <a:pos x="48" y="71"/>
                </a:cxn>
                <a:cxn ang="0">
                  <a:pos x="44" y="61"/>
                </a:cxn>
                <a:cxn ang="0">
                  <a:pos x="40" y="42"/>
                </a:cxn>
                <a:cxn ang="0">
                  <a:pos x="39" y="6"/>
                </a:cxn>
                <a:cxn ang="0">
                  <a:pos x="48" y="0"/>
                </a:cxn>
              </a:cxnLst>
              <a:rect l="0" t="0" r="r" b="b"/>
              <a:pathLst>
                <a:path w="272" h="179">
                  <a:moveTo>
                    <a:pt x="48" y="0"/>
                  </a:moveTo>
                  <a:lnTo>
                    <a:pt x="226" y="0"/>
                  </a:lnTo>
                  <a:lnTo>
                    <a:pt x="226" y="1"/>
                  </a:lnTo>
                  <a:lnTo>
                    <a:pt x="225" y="2"/>
                  </a:lnTo>
                  <a:lnTo>
                    <a:pt x="225" y="5"/>
                  </a:lnTo>
                  <a:lnTo>
                    <a:pt x="224" y="7"/>
                  </a:lnTo>
                  <a:lnTo>
                    <a:pt x="223" y="10"/>
                  </a:lnTo>
                  <a:lnTo>
                    <a:pt x="222" y="15"/>
                  </a:lnTo>
                  <a:lnTo>
                    <a:pt x="222" y="18"/>
                  </a:lnTo>
                  <a:lnTo>
                    <a:pt x="221" y="22"/>
                  </a:lnTo>
                  <a:lnTo>
                    <a:pt x="221" y="26"/>
                  </a:lnTo>
                  <a:lnTo>
                    <a:pt x="220" y="31"/>
                  </a:lnTo>
                  <a:lnTo>
                    <a:pt x="220" y="37"/>
                  </a:lnTo>
                  <a:lnTo>
                    <a:pt x="221" y="41"/>
                  </a:lnTo>
                  <a:lnTo>
                    <a:pt x="222" y="47"/>
                  </a:lnTo>
                  <a:lnTo>
                    <a:pt x="224" y="51"/>
                  </a:lnTo>
                  <a:lnTo>
                    <a:pt x="226" y="57"/>
                  </a:lnTo>
                  <a:lnTo>
                    <a:pt x="229" y="59"/>
                  </a:lnTo>
                  <a:lnTo>
                    <a:pt x="236" y="62"/>
                  </a:lnTo>
                  <a:lnTo>
                    <a:pt x="240" y="62"/>
                  </a:lnTo>
                  <a:lnTo>
                    <a:pt x="247" y="58"/>
                  </a:lnTo>
                  <a:lnTo>
                    <a:pt x="251" y="57"/>
                  </a:lnTo>
                  <a:lnTo>
                    <a:pt x="253" y="56"/>
                  </a:lnTo>
                  <a:lnTo>
                    <a:pt x="255" y="56"/>
                  </a:lnTo>
                  <a:lnTo>
                    <a:pt x="264" y="58"/>
                  </a:lnTo>
                  <a:lnTo>
                    <a:pt x="269" y="63"/>
                  </a:lnTo>
                  <a:lnTo>
                    <a:pt x="271" y="66"/>
                  </a:lnTo>
                  <a:lnTo>
                    <a:pt x="272" y="72"/>
                  </a:lnTo>
                  <a:lnTo>
                    <a:pt x="272" y="82"/>
                  </a:lnTo>
                  <a:lnTo>
                    <a:pt x="270" y="89"/>
                  </a:lnTo>
                  <a:lnTo>
                    <a:pt x="265" y="94"/>
                  </a:lnTo>
                  <a:lnTo>
                    <a:pt x="261" y="96"/>
                  </a:lnTo>
                  <a:lnTo>
                    <a:pt x="253" y="96"/>
                  </a:lnTo>
                  <a:lnTo>
                    <a:pt x="249" y="95"/>
                  </a:lnTo>
                  <a:lnTo>
                    <a:pt x="246" y="93"/>
                  </a:lnTo>
                  <a:lnTo>
                    <a:pt x="241" y="90"/>
                  </a:lnTo>
                  <a:lnTo>
                    <a:pt x="236" y="88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6" y="91"/>
                  </a:lnTo>
                  <a:lnTo>
                    <a:pt x="223" y="98"/>
                  </a:lnTo>
                  <a:lnTo>
                    <a:pt x="223" y="102"/>
                  </a:lnTo>
                  <a:lnTo>
                    <a:pt x="224" y="105"/>
                  </a:lnTo>
                  <a:lnTo>
                    <a:pt x="226" y="114"/>
                  </a:lnTo>
                  <a:lnTo>
                    <a:pt x="230" y="125"/>
                  </a:lnTo>
                  <a:lnTo>
                    <a:pt x="232" y="136"/>
                  </a:lnTo>
                  <a:lnTo>
                    <a:pt x="233" y="146"/>
                  </a:lnTo>
                  <a:lnTo>
                    <a:pt x="234" y="159"/>
                  </a:lnTo>
                  <a:lnTo>
                    <a:pt x="236" y="169"/>
                  </a:lnTo>
                  <a:lnTo>
                    <a:pt x="226" y="173"/>
                  </a:lnTo>
                  <a:lnTo>
                    <a:pt x="217" y="177"/>
                  </a:lnTo>
                  <a:lnTo>
                    <a:pt x="212" y="178"/>
                  </a:lnTo>
                  <a:lnTo>
                    <a:pt x="202" y="178"/>
                  </a:lnTo>
                  <a:lnTo>
                    <a:pt x="190" y="179"/>
                  </a:lnTo>
                  <a:lnTo>
                    <a:pt x="147" y="179"/>
                  </a:lnTo>
                  <a:lnTo>
                    <a:pt x="145" y="178"/>
                  </a:lnTo>
                  <a:lnTo>
                    <a:pt x="144" y="176"/>
                  </a:lnTo>
                  <a:lnTo>
                    <a:pt x="142" y="175"/>
                  </a:lnTo>
                  <a:lnTo>
                    <a:pt x="139" y="169"/>
                  </a:lnTo>
                  <a:lnTo>
                    <a:pt x="138" y="165"/>
                  </a:lnTo>
                  <a:lnTo>
                    <a:pt x="138" y="160"/>
                  </a:lnTo>
                  <a:lnTo>
                    <a:pt x="139" y="157"/>
                  </a:lnTo>
                  <a:lnTo>
                    <a:pt x="144" y="150"/>
                  </a:lnTo>
                  <a:lnTo>
                    <a:pt x="145" y="145"/>
                  </a:lnTo>
                  <a:lnTo>
                    <a:pt x="145" y="142"/>
                  </a:lnTo>
                  <a:lnTo>
                    <a:pt x="144" y="137"/>
                  </a:lnTo>
                  <a:lnTo>
                    <a:pt x="137" y="127"/>
                  </a:lnTo>
                  <a:lnTo>
                    <a:pt x="130" y="120"/>
                  </a:lnTo>
                  <a:lnTo>
                    <a:pt x="127" y="118"/>
                  </a:lnTo>
                  <a:lnTo>
                    <a:pt x="122" y="117"/>
                  </a:lnTo>
                  <a:lnTo>
                    <a:pt x="119" y="117"/>
                  </a:lnTo>
                  <a:lnTo>
                    <a:pt x="114" y="115"/>
                  </a:lnTo>
                  <a:lnTo>
                    <a:pt x="108" y="115"/>
                  </a:lnTo>
                  <a:lnTo>
                    <a:pt x="106" y="117"/>
                  </a:lnTo>
                  <a:lnTo>
                    <a:pt x="104" y="117"/>
                  </a:lnTo>
                  <a:lnTo>
                    <a:pt x="99" y="119"/>
                  </a:lnTo>
                  <a:lnTo>
                    <a:pt x="96" y="121"/>
                  </a:lnTo>
                  <a:lnTo>
                    <a:pt x="94" y="125"/>
                  </a:lnTo>
                  <a:lnTo>
                    <a:pt x="91" y="131"/>
                  </a:lnTo>
                  <a:lnTo>
                    <a:pt x="91" y="136"/>
                  </a:lnTo>
                  <a:lnTo>
                    <a:pt x="92" y="141"/>
                  </a:lnTo>
                  <a:lnTo>
                    <a:pt x="94" y="144"/>
                  </a:lnTo>
                  <a:lnTo>
                    <a:pt x="94" y="149"/>
                  </a:lnTo>
                  <a:lnTo>
                    <a:pt x="95" y="152"/>
                  </a:lnTo>
                  <a:lnTo>
                    <a:pt x="96" y="157"/>
                  </a:lnTo>
                  <a:lnTo>
                    <a:pt x="96" y="162"/>
                  </a:lnTo>
                  <a:lnTo>
                    <a:pt x="95" y="165"/>
                  </a:lnTo>
                  <a:lnTo>
                    <a:pt x="92" y="167"/>
                  </a:lnTo>
                  <a:lnTo>
                    <a:pt x="91" y="169"/>
                  </a:lnTo>
                  <a:lnTo>
                    <a:pt x="87" y="170"/>
                  </a:lnTo>
                  <a:lnTo>
                    <a:pt x="78" y="170"/>
                  </a:lnTo>
                  <a:lnTo>
                    <a:pt x="67" y="169"/>
                  </a:lnTo>
                  <a:lnTo>
                    <a:pt x="58" y="168"/>
                  </a:lnTo>
                  <a:lnTo>
                    <a:pt x="50" y="167"/>
                  </a:lnTo>
                  <a:lnTo>
                    <a:pt x="47" y="167"/>
                  </a:lnTo>
                  <a:lnTo>
                    <a:pt x="42" y="166"/>
                  </a:lnTo>
                  <a:lnTo>
                    <a:pt x="39" y="166"/>
                  </a:lnTo>
                  <a:lnTo>
                    <a:pt x="37" y="165"/>
                  </a:lnTo>
                  <a:lnTo>
                    <a:pt x="37" y="161"/>
                  </a:lnTo>
                  <a:lnTo>
                    <a:pt x="41" y="151"/>
                  </a:lnTo>
                  <a:lnTo>
                    <a:pt x="44" y="131"/>
                  </a:lnTo>
                  <a:lnTo>
                    <a:pt x="44" y="110"/>
                  </a:lnTo>
                  <a:lnTo>
                    <a:pt x="42" y="105"/>
                  </a:lnTo>
                  <a:lnTo>
                    <a:pt x="40" y="103"/>
                  </a:lnTo>
                  <a:lnTo>
                    <a:pt x="35" y="103"/>
                  </a:lnTo>
                  <a:lnTo>
                    <a:pt x="21" y="110"/>
                  </a:lnTo>
                  <a:lnTo>
                    <a:pt x="18" y="111"/>
                  </a:lnTo>
                  <a:lnTo>
                    <a:pt x="13" y="111"/>
                  </a:lnTo>
                  <a:lnTo>
                    <a:pt x="9" y="109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1" y="94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2" y="75"/>
                  </a:lnTo>
                  <a:lnTo>
                    <a:pt x="3" y="74"/>
                  </a:lnTo>
                  <a:lnTo>
                    <a:pt x="4" y="72"/>
                  </a:lnTo>
                  <a:lnTo>
                    <a:pt x="5" y="71"/>
                  </a:lnTo>
                  <a:lnTo>
                    <a:pt x="7" y="71"/>
                  </a:lnTo>
                  <a:lnTo>
                    <a:pt x="9" y="70"/>
                  </a:lnTo>
                  <a:lnTo>
                    <a:pt x="19" y="70"/>
                  </a:lnTo>
                  <a:lnTo>
                    <a:pt x="28" y="72"/>
                  </a:lnTo>
                  <a:lnTo>
                    <a:pt x="35" y="74"/>
                  </a:lnTo>
                  <a:lnTo>
                    <a:pt x="39" y="74"/>
                  </a:lnTo>
                  <a:lnTo>
                    <a:pt x="41" y="75"/>
                  </a:lnTo>
                  <a:lnTo>
                    <a:pt x="44" y="75"/>
                  </a:lnTo>
                  <a:lnTo>
                    <a:pt x="47" y="74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7" y="67"/>
                  </a:lnTo>
                  <a:lnTo>
                    <a:pt x="47" y="64"/>
                  </a:lnTo>
                  <a:lnTo>
                    <a:pt x="44" y="61"/>
                  </a:lnTo>
                  <a:lnTo>
                    <a:pt x="43" y="57"/>
                  </a:lnTo>
                  <a:lnTo>
                    <a:pt x="42" y="53"/>
                  </a:lnTo>
                  <a:lnTo>
                    <a:pt x="40" y="42"/>
                  </a:lnTo>
                  <a:lnTo>
                    <a:pt x="37" y="33"/>
                  </a:lnTo>
                  <a:lnTo>
                    <a:pt x="37" y="8"/>
                  </a:lnTo>
                  <a:lnTo>
                    <a:pt x="39" y="6"/>
                  </a:lnTo>
                  <a:lnTo>
                    <a:pt x="39" y="2"/>
                  </a:lnTo>
                  <a:lnTo>
                    <a:pt x="40" y="1"/>
                  </a:lnTo>
                  <a:lnTo>
                    <a:pt x="4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822832" y="3751771"/>
              <a:ext cx="465759" cy="392041"/>
            </a:xfrm>
            <a:custGeom>
              <a:avLst/>
              <a:gdLst/>
              <a:ahLst/>
              <a:cxnLst>
                <a:cxn ang="0">
                  <a:pos x="97" y="7"/>
                </a:cxn>
                <a:cxn ang="0">
                  <a:pos x="97" y="22"/>
                </a:cxn>
                <a:cxn ang="0">
                  <a:pos x="90" y="46"/>
                </a:cxn>
                <a:cxn ang="0">
                  <a:pos x="94" y="61"/>
                </a:cxn>
                <a:cxn ang="0">
                  <a:pos x="99" y="66"/>
                </a:cxn>
                <a:cxn ang="0">
                  <a:pos x="121" y="70"/>
                </a:cxn>
                <a:cxn ang="0">
                  <a:pos x="136" y="63"/>
                </a:cxn>
                <a:cxn ang="0">
                  <a:pos x="138" y="42"/>
                </a:cxn>
                <a:cxn ang="0">
                  <a:pos x="135" y="14"/>
                </a:cxn>
                <a:cxn ang="0">
                  <a:pos x="156" y="8"/>
                </a:cxn>
                <a:cxn ang="0">
                  <a:pos x="197" y="6"/>
                </a:cxn>
                <a:cxn ang="0">
                  <a:pos x="223" y="4"/>
                </a:cxn>
                <a:cxn ang="0">
                  <a:pos x="222" y="22"/>
                </a:cxn>
                <a:cxn ang="0">
                  <a:pos x="220" y="68"/>
                </a:cxn>
                <a:cxn ang="0">
                  <a:pos x="228" y="78"/>
                </a:cxn>
                <a:cxn ang="0">
                  <a:pos x="244" y="76"/>
                </a:cxn>
                <a:cxn ang="0">
                  <a:pos x="274" y="74"/>
                </a:cxn>
                <a:cxn ang="0">
                  <a:pos x="276" y="95"/>
                </a:cxn>
                <a:cxn ang="0">
                  <a:pos x="268" y="111"/>
                </a:cxn>
                <a:cxn ang="0">
                  <a:pos x="262" y="116"/>
                </a:cxn>
                <a:cxn ang="0">
                  <a:pos x="254" y="117"/>
                </a:cxn>
                <a:cxn ang="0">
                  <a:pos x="241" y="111"/>
                </a:cxn>
                <a:cxn ang="0">
                  <a:pos x="228" y="109"/>
                </a:cxn>
                <a:cxn ang="0">
                  <a:pos x="219" y="118"/>
                </a:cxn>
                <a:cxn ang="0">
                  <a:pos x="220" y="137"/>
                </a:cxn>
                <a:cxn ang="0">
                  <a:pos x="225" y="173"/>
                </a:cxn>
                <a:cxn ang="0">
                  <a:pos x="204" y="177"/>
                </a:cxn>
                <a:cxn ang="0">
                  <a:pos x="176" y="180"/>
                </a:cxn>
                <a:cxn ang="0">
                  <a:pos x="127" y="188"/>
                </a:cxn>
                <a:cxn ang="0">
                  <a:pos x="127" y="198"/>
                </a:cxn>
                <a:cxn ang="0">
                  <a:pos x="129" y="209"/>
                </a:cxn>
                <a:cxn ang="0">
                  <a:pos x="126" y="226"/>
                </a:cxn>
                <a:cxn ang="0">
                  <a:pos x="110" y="234"/>
                </a:cxn>
                <a:cxn ang="0">
                  <a:pos x="94" y="224"/>
                </a:cxn>
                <a:cxn ang="0">
                  <a:pos x="93" y="201"/>
                </a:cxn>
                <a:cxn ang="0">
                  <a:pos x="93" y="185"/>
                </a:cxn>
                <a:cxn ang="0">
                  <a:pos x="78" y="177"/>
                </a:cxn>
                <a:cxn ang="0">
                  <a:pos x="47" y="172"/>
                </a:cxn>
                <a:cxn ang="0">
                  <a:pos x="41" y="164"/>
                </a:cxn>
                <a:cxn ang="0">
                  <a:pos x="48" y="146"/>
                </a:cxn>
                <a:cxn ang="0">
                  <a:pos x="49" y="125"/>
                </a:cxn>
                <a:cxn ang="0">
                  <a:pos x="43" y="113"/>
                </a:cxn>
                <a:cxn ang="0">
                  <a:pos x="35" y="113"/>
                </a:cxn>
                <a:cxn ang="0">
                  <a:pos x="17" y="113"/>
                </a:cxn>
                <a:cxn ang="0">
                  <a:pos x="0" y="90"/>
                </a:cxn>
                <a:cxn ang="0">
                  <a:pos x="3" y="79"/>
                </a:cxn>
                <a:cxn ang="0">
                  <a:pos x="12" y="73"/>
                </a:cxn>
                <a:cxn ang="0">
                  <a:pos x="30" y="76"/>
                </a:cxn>
                <a:cxn ang="0">
                  <a:pos x="44" y="82"/>
                </a:cxn>
                <a:cxn ang="0">
                  <a:pos x="51" y="79"/>
                </a:cxn>
                <a:cxn ang="0">
                  <a:pos x="55" y="71"/>
                </a:cxn>
                <a:cxn ang="0">
                  <a:pos x="54" y="57"/>
                </a:cxn>
                <a:cxn ang="0">
                  <a:pos x="50" y="41"/>
                </a:cxn>
                <a:cxn ang="0">
                  <a:pos x="46" y="20"/>
                </a:cxn>
                <a:cxn ang="0">
                  <a:pos x="81" y="4"/>
                </a:cxn>
              </a:cxnLst>
              <a:rect l="0" t="0" r="r" b="b"/>
              <a:pathLst>
                <a:path w="278" h="234">
                  <a:moveTo>
                    <a:pt x="88" y="0"/>
                  </a:moveTo>
                  <a:lnTo>
                    <a:pt x="93" y="0"/>
                  </a:lnTo>
                  <a:lnTo>
                    <a:pt x="97" y="7"/>
                  </a:lnTo>
                  <a:lnTo>
                    <a:pt x="98" y="12"/>
                  </a:lnTo>
                  <a:lnTo>
                    <a:pt x="98" y="16"/>
                  </a:lnTo>
                  <a:lnTo>
                    <a:pt x="97" y="22"/>
                  </a:lnTo>
                  <a:lnTo>
                    <a:pt x="95" y="29"/>
                  </a:lnTo>
                  <a:lnTo>
                    <a:pt x="93" y="37"/>
                  </a:lnTo>
                  <a:lnTo>
                    <a:pt x="90" y="46"/>
                  </a:lnTo>
                  <a:lnTo>
                    <a:pt x="90" y="55"/>
                  </a:lnTo>
                  <a:lnTo>
                    <a:pt x="91" y="58"/>
                  </a:lnTo>
                  <a:lnTo>
                    <a:pt x="94" y="61"/>
                  </a:lnTo>
                  <a:lnTo>
                    <a:pt x="95" y="63"/>
                  </a:lnTo>
                  <a:lnTo>
                    <a:pt x="97" y="65"/>
                  </a:lnTo>
                  <a:lnTo>
                    <a:pt x="99" y="66"/>
                  </a:lnTo>
                  <a:lnTo>
                    <a:pt x="106" y="69"/>
                  </a:lnTo>
                  <a:lnTo>
                    <a:pt x="111" y="70"/>
                  </a:lnTo>
                  <a:lnTo>
                    <a:pt x="121" y="70"/>
                  </a:lnTo>
                  <a:lnTo>
                    <a:pt x="130" y="68"/>
                  </a:lnTo>
                  <a:lnTo>
                    <a:pt x="134" y="65"/>
                  </a:lnTo>
                  <a:lnTo>
                    <a:pt x="136" y="63"/>
                  </a:lnTo>
                  <a:lnTo>
                    <a:pt x="137" y="60"/>
                  </a:lnTo>
                  <a:lnTo>
                    <a:pt x="138" y="57"/>
                  </a:lnTo>
                  <a:lnTo>
                    <a:pt x="138" y="42"/>
                  </a:lnTo>
                  <a:lnTo>
                    <a:pt x="136" y="31"/>
                  </a:lnTo>
                  <a:lnTo>
                    <a:pt x="135" y="26"/>
                  </a:lnTo>
                  <a:lnTo>
                    <a:pt x="135" y="14"/>
                  </a:lnTo>
                  <a:lnTo>
                    <a:pt x="140" y="9"/>
                  </a:lnTo>
                  <a:lnTo>
                    <a:pt x="144" y="8"/>
                  </a:lnTo>
                  <a:lnTo>
                    <a:pt x="156" y="8"/>
                  </a:lnTo>
                  <a:lnTo>
                    <a:pt x="170" y="7"/>
                  </a:lnTo>
                  <a:lnTo>
                    <a:pt x="184" y="7"/>
                  </a:lnTo>
                  <a:lnTo>
                    <a:pt x="197" y="6"/>
                  </a:lnTo>
                  <a:lnTo>
                    <a:pt x="203" y="6"/>
                  </a:lnTo>
                  <a:lnTo>
                    <a:pt x="212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3" y="13"/>
                  </a:lnTo>
                  <a:lnTo>
                    <a:pt x="222" y="22"/>
                  </a:lnTo>
                  <a:lnTo>
                    <a:pt x="221" y="32"/>
                  </a:lnTo>
                  <a:lnTo>
                    <a:pt x="220" y="46"/>
                  </a:lnTo>
                  <a:lnTo>
                    <a:pt x="220" y="68"/>
                  </a:lnTo>
                  <a:lnTo>
                    <a:pt x="222" y="74"/>
                  </a:lnTo>
                  <a:lnTo>
                    <a:pt x="224" y="77"/>
                  </a:lnTo>
                  <a:lnTo>
                    <a:pt x="228" y="78"/>
                  </a:lnTo>
                  <a:lnTo>
                    <a:pt x="236" y="78"/>
                  </a:lnTo>
                  <a:lnTo>
                    <a:pt x="240" y="77"/>
                  </a:lnTo>
                  <a:lnTo>
                    <a:pt x="244" y="76"/>
                  </a:lnTo>
                  <a:lnTo>
                    <a:pt x="258" y="73"/>
                  </a:lnTo>
                  <a:lnTo>
                    <a:pt x="270" y="73"/>
                  </a:lnTo>
                  <a:lnTo>
                    <a:pt x="274" y="74"/>
                  </a:lnTo>
                  <a:lnTo>
                    <a:pt x="278" y="79"/>
                  </a:lnTo>
                  <a:lnTo>
                    <a:pt x="278" y="86"/>
                  </a:lnTo>
                  <a:lnTo>
                    <a:pt x="276" y="95"/>
                  </a:lnTo>
                  <a:lnTo>
                    <a:pt x="274" y="100"/>
                  </a:lnTo>
                  <a:lnTo>
                    <a:pt x="272" y="104"/>
                  </a:lnTo>
                  <a:lnTo>
                    <a:pt x="268" y="111"/>
                  </a:lnTo>
                  <a:lnTo>
                    <a:pt x="266" y="112"/>
                  </a:lnTo>
                  <a:lnTo>
                    <a:pt x="264" y="114"/>
                  </a:lnTo>
                  <a:lnTo>
                    <a:pt x="262" y="116"/>
                  </a:lnTo>
                  <a:lnTo>
                    <a:pt x="260" y="116"/>
                  </a:lnTo>
                  <a:lnTo>
                    <a:pt x="256" y="117"/>
                  </a:lnTo>
                  <a:lnTo>
                    <a:pt x="254" y="117"/>
                  </a:lnTo>
                  <a:lnTo>
                    <a:pt x="247" y="114"/>
                  </a:lnTo>
                  <a:lnTo>
                    <a:pt x="244" y="112"/>
                  </a:lnTo>
                  <a:lnTo>
                    <a:pt x="241" y="111"/>
                  </a:lnTo>
                  <a:lnTo>
                    <a:pt x="237" y="110"/>
                  </a:lnTo>
                  <a:lnTo>
                    <a:pt x="231" y="109"/>
                  </a:lnTo>
                  <a:lnTo>
                    <a:pt x="228" y="109"/>
                  </a:lnTo>
                  <a:lnTo>
                    <a:pt x="223" y="111"/>
                  </a:lnTo>
                  <a:lnTo>
                    <a:pt x="220" y="114"/>
                  </a:lnTo>
                  <a:lnTo>
                    <a:pt x="219" y="118"/>
                  </a:lnTo>
                  <a:lnTo>
                    <a:pt x="217" y="120"/>
                  </a:lnTo>
                  <a:lnTo>
                    <a:pt x="217" y="129"/>
                  </a:lnTo>
                  <a:lnTo>
                    <a:pt x="220" y="137"/>
                  </a:lnTo>
                  <a:lnTo>
                    <a:pt x="221" y="146"/>
                  </a:lnTo>
                  <a:lnTo>
                    <a:pt x="225" y="169"/>
                  </a:lnTo>
                  <a:lnTo>
                    <a:pt x="225" y="173"/>
                  </a:lnTo>
                  <a:lnTo>
                    <a:pt x="227" y="176"/>
                  </a:lnTo>
                  <a:lnTo>
                    <a:pt x="227" y="177"/>
                  </a:lnTo>
                  <a:lnTo>
                    <a:pt x="204" y="177"/>
                  </a:lnTo>
                  <a:lnTo>
                    <a:pt x="195" y="178"/>
                  </a:lnTo>
                  <a:lnTo>
                    <a:pt x="188" y="180"/>
                  </a:lnTo>
                  <a:lnTo>
                    <a:pt x="176" y="180"/>
                  </a:lnTo>
                  <a:lnTo>
                    <a:pt x="146" y="182"/>
                  </a:lnTo>
                  <a:lnTo>
                    <a:pt x="129" y="185"/>
                  </a:lnTo>
                  <a:lnTo>
                    <a:pt x="127" y="188"/>
                  </a:lnTo>
                  <a:lnTo>
                    <a:pt x="126" y="191"/>
                  </a:lnTo>
                  <a:lnTo>
                    <a:pt x="126" y="193"/>
                  </a:lnTo>
                  <a:lnTo>
                    <a:pt x="127" y="198"/>
                  </a:lnTo>
                  <a:lnTo>
                    <a:pt x="128" y="204"/>
                  </a:lnTo>
                  <a:lnTo>
                    <a:pt x="128" y="206"/>
                  </a:lnTo>
                  <a:lnTo>
                    <a:pt x="129" y="209"/>
                  </a:lnTo>
                  <a:lnTo>
                    <a:pt x="129" y="220"/>
                  </a:lnTo>
                  <a:lnTo>
                    <a:pt x="128" y="223"/>
                  </a:lnTo>
                  <a:lnTo>
                    <a:pt x="126" y="226"/>
                  </a:lnTo>
                  <a:lnTo>
                    <a:pt x="119" y="233"/>
                  </a:lnTo>
                  <a:lnTo>
                    <a:pt x="115" y="234"/>
                  </a:lnTo>
                  <a:lnTo>
                    <a:pt x="110" y="234"/>
                  </a:lnTo>
                  <a:lnTo>
                    <a:pt x="103" y="232"/>
                  </a:lnTo>
                  <a:lnTo>
                    <a:pt x="96" y="228"/>
                  </a:lnTo>
                  <a:lnTo>
                    <a:pt x="94" y="224"/>
                  </a:lnTo>
                  <a:lnTo>
                    <a:pt x="91" y="217"/>
                  </a:lnTo>
                  <a:lnTo>
                    <a:pt x="91" y="209"/>
                  </a:lnTo>
                  <a:lnTo>
                    <a:pt x="93" y="201"/>
                  </a:lnTo>
                  <a:lnTo>
                    <a:pt x="94" y="194"/>
                  </a:lnTo>
                  <a:lnTo>
                    <a:pt x="94" y="188"/>
                  </a:lnTo>
                  <a:lnTo>
                    <a:pt x="93" y="185"/>
                  </a:lnTo>
                  <a:lnTo>
                    <a:pt x="87" y="180"/>
                  </a:lnTo>
                  <a:lnTo>
                    <a:pt x="83" y="178"/>
                  </a:lnTo>
                  <a:lnTo>
                    <a:pt x="78" y="177"/>
                  </a:lnTo>
                  <a:lnTo>
                    <a:pt x="70" y="175"/>
                  </a:lnTo>
                  <a:lnTo>
                    <a:pt x="61" y="174"/>
                  </a:lnTo>
                  <a:lnTo>
                    <a:pt x="47" y="172"/>
                  </a:lnTo>
                  <a:lnTo>
                    <a:pt x="39" y="172"/>
                  </a:lnTo>
                  <a:lnTo>
                    <a:pt x="40" y="167"/>
                  </a:lnTo>
                  <a:lnTo>
                    <a:pt x="41" y="164"/>
                  </a:lnTo>
                  <a:lnTo>
                    <a:pt x="42" y="159"/>
                  </a:lnTo>
                  <a:lnTo>
                    <a:pt x="47" y="150"/>
                  </a:lnTo>
                  <a:lnTo>
                    <a:pt x="48" y="146"/>
                  </a:lnTo>
                  <a:lnTo>
                    <a:pt x="50" y="133"/>
                  </a:lnTo>
                  <a:lnTo>
                    <a:pt x="50" y="129"/>
                  </a:lnTo>
                  <a:lnTo>
                    <a:pt x="49" y="125"/>
                  </a:lnTo>
                  <a:lnTo>
                    <a:pt x="48" y="121"/>
                  </a:lnTo>
                  <a:lnTo>
                    <a:pt x="46" y="117"/>
                  </a:lnTo>
                  <a:lnTo>
                    <a:pt x="43" y="113"/>
                  </a:lnTo>
                  <a:lnTo>
                    <a:pt x="41" y="112"/>
                  </a:lnTo>
                  <a:lnTo>
                    <a:pt x="38" y="112"/>
                  </a:lnTo>
                  <a:lnTo>
                    <a:pt x="35" y="113"/>
                  </a:lnTo>
                  <a:lnTo>
                    <a:pt x="32" y="114"/>
                  </a:lnTo>
                  <a:lnTo>
                    <a:pt x="20" y="114"/>
                  </a:lnTo>
                  <a:lnTo>
                    <a:pt x="17" y="113"/>
                  </a:lnTo>
                  <a:lnTo>
                    <a:pt x="7" y="106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1" y="84"/>
                  </a:lnTo>
                  <a:lnTo>
                    <a:pt x="3" y="79"/>
                  </a:lnTo>
                  <a:lnTo>
                    <a:pt x="6" y="77"/>
                  </a:lnTo>
                  <a:lnTo>
                    <a:pt x="9" y="74"/>
                  </a:lnTo>
                  <a:lnTo>
                    <a:pt x="12" y="73"/>
                  </a:lnTo>
                  <a:lnTo>
                    <a:pt x="18" y="73"/>
                  </a:lnTo>
                  <a:lnTo>
                    <a:pt x="25" y="74"/>
                  </a:lnTo>
                  <a:lnTo>
                    <a:pt x="30" y="76"/>
                  </a:lnTo>
                  <a:lnTo>
                    <a:pt x="39" y="80"/>
                  </a:lnTo>
                  <a:lnTo>
                    <a:pt x="42" y="81"/>
                  </a:lnTo>
                  <a:lnTo>
                    <a:pt x="44" y="82"/>
                  </a:lnTo>
                  <a:lnTo>
                    <a:pt x="50" y="82"/>
                  </a:lnTo>
                  <a:lnTo>
                    <a:pt x="51" y="81"/>
                  </a:lnTo>
                  <a:lnTo>
                    <a:pt x="51" y="79"/>
                  </a:lnTo>
                  <a:lnTo>
                    <a:pt x="54" y="77"/>
                  </a:lnTo>
                  <a:lnTo>
                    <a:pt x="54" y="74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54" y="62"/>
                  </a:lnTo>
                  <a:lnTo>
                    <a:pt x="54" y="57"/>
                  </a:lnTo>
                  <a:lnTo>
                    <a:pt x="51" y="52"/>
                  </a:lnTo>
                  <a:lnTo>
                    <a:pt x="51" y="46"/>
                  </a:lnTo>
                  <a:lnTo>
                    <a:pt x="50" y="41"/>
                  </a:lnTo>
                  <a:lnTo>
                    <a:pt x="49" y="33"/>
                  </a:lnTo>
                  <a:lnTo>
                    <a:pt x="47" y="26"/>
                  </a:lnTo>
                  <a:lnTo>
                    <a:pt x="46" y="20"/>
                  </a:lnTo>
                  <a:lnTo>
                    <a:pt x="51" y="17"/>
                  </a:lnTo>
                  <a:lnTo>
                    <a:pt x="61" y="13"/>
                  </a:lnTo>
                  <a:lnTo>
                    <a:pt x="81" y="4"/>
                  </a:lnTo>
                  <a:lnTo>
                    <a:pt x="8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1819479" y="4339833"/>
              <a:ext cx="459057" cy="326704"/>
            </a:xfrm>
            <a:custGeom>
              <a:avLst/>
              <a:gdLst/>
              <a:ahLst/>
              <a:cxnLst>
                <a:cxn ang="0">
                  <a:pos x="223" y="1"/>
                </a:cxn>
                <a:cxn ang="0">
                  <a:pos x="224" y="46"/>
                </a:cxn>
                <a:cxn ang="0">
                  <a:pos x="218" y="77"/>
                </a:cxn>
                <a:cxn ang="0">
                  <a:pos x="230" y="81"/>
                </a:cxn>
                <a:cxn ang="0">
                  <a:pos x="248" y="77"/>
                </a:cxn>
                <a:cxn ang="0">
                  <a:pos x="271" y="86"/>
                </a:cxn>
                <a:cxn ang="0">
                  <a:pos x="274" y="103"/>
                </a:cxn>
                <a:cxn ang="0">
                  <a:pos x="270" y="113"/>
                </a:cxn>
                <a:cxn ang="0">
                  <a:pos x="264" y="121"/>
                </a:cxn>
                <a:cxn ang="0">
                  <a:pos x="249" y="126"/>
                </a:cxn>
                <a:cxn ang="0">
                  <a:pos x="237" y="120"/>
                </a:cxn>
                <a:cxn ang="0">
                  <a:pos x="218" y="120"/>
                </a:cxn>
                <a:cxn ang="0">
                  <a:pos x="210" y="130"/>
                </a:cxn>
                <a:cxn ang="0">
                  <a:pos x="218" y="162"/>
                </a:cxn>
                <a:cxn ang="0">
                  <a:pos x="224" y="190"/>
                </a:cxn>
                <a:cxn ang="0">
                  <a:pos x="201" y="195"/>
                </a:cxn>
                <a:cxn ang="0">
                  <a:pos x="137" y="194"/>
                </a:cxn>
                <a:cxn ang="0">
                  <a:pos x="130" y="186"/>
                </a:cxn>
                <a:cxn ang="0">
                  <a:pos x="134" y="166"/>
                </a:cxn>
                <a:cxn ang="0">
                  <a:pos x="135" y="145"/>
                </a:cxn>
                <a:cxn ang="0">
                  <a:pos x="124" y="134"/>
                </a:cxn>
                <a:cxn ang="0">
                  <a:pos x="103" y="133"/>
                </a:cxn>
                <a:cxn ang="0">
                  <a:pos x="96" y="153"/>
                </a:cxn>
                <a:cxn ang="0">
                  <a:pos x="99" y="181"/>
                </a:cxn>
                <a:cxn ang="0">
                  <a:pos x="93" y="191"/>
                </a:cxn>
                <a:cxn ang="0">
                  <a:pos x="59" y="189"/>
                </a:cxn>
                <a:cxn ang="0">
                  <a:pos x="42" y="177"/>
                </a:cxn>
                <a:cxn ang="0">
                  <a:pos x="53" y="138"/>
                </a:cxn>
                <a:cxn ang="0">
                  <a:pos x="49" y="125"/>
                </a:cxn>
                <a:cxn ang="0">
                  <a:pos x="37" y="125"/>
                </a:cxn>
                <a:cxn ang="0">
                  <a:pos x="26" y="127"/>
                </a:cxn>
                <a:cxn ang="0">
                  <a:pos x="4" y="121"/>
                </a:cxn>
                <a:cxn ang="0">
                  <a:pos x="0" y="112"/>
                </a:cxn>
                <a:cxn ang="0">
                  <a:pos x="1" y="95"/>
                </a:cxn>
                <a:cxn ang="0">
                  <a:pos x="9" y="87"/>
                </a:cxn>
                <a:cxn ang="0">
                  <a:pos x="29" y="91"/>
                </a:cxn>
                <a:cxn ang="0">
                  <a:pos x="43" y="95"/>
                </a:cxn>
                <a:cxn ang="0">
                  <a:pos x="51" y="91"/>
                </a:cxn>
                <a:cxn ang="0">
                  <a:pos x="51" y="59"/>
                </a:cxn>
                <a:cxn ang="0">
                  <a:pos x="46" y="21"/>
                </a:cxn>
                <a:cxn ang="0">
                  <a:pos x="67" y="15"/>
                </a:cxn>
                <a:cxn ang="0">
                  <a:pos x="90" y="2"/>
                </a:cxn>
                <a:cxn ang="0">
                  <a:pos x="98" y="11"/>
                </a:cxn>
                <a:cxn ang="0">
                  <a:pos x="92" y="30"/>
                </a:cxn>
                <a:cxn ang="0">
                  <a:pos x="104" y="49"/>
                </a:cxn>
                <a:cxn ang="0">
                  <a:pos x="117" y="53"/>
                </a:cxn>
                <a:cxn ang="0">
                  <a:pos x="127" y="50"/>
                </a:cxn>
                <a:cxn ang="0">
                  <a:pos x="134" y="33"/>
                </a:cxn>
                <a:cxn ang="0">
                  <a:pos x="131" y="9"/>
                </a:cxn>
                <a:cxn ang="0">
                  <a:pos x="154" y="6"/>
                </a:cxn>
                <a:cxn ang="0">
                  <a:pos x="186" y="2"/>
                </a:cxn>
                <a:cxn ang="0">
                  <a:pos x="198" y="1"/>
                </a:cxn>
              </a:cxnLst>
              <a:rect l="0" t="0" r="r" b="b"/>
              <a:pathLst>
                <a:path w="274" h="195">
                  <a:moveTo>
                    <a:pt x="202" y="0"/>
                  </a:moveTo>
                  <a:lnTo>
                    <a:pt x="214" y="0"/>
                  </a:lnTo>
                  <a:lnTo>
                    <a:pt x="223" y="1"/>
                  </a:lnTo>
                  <a:lnTo>
                    <a:pt x="231" y="1"/>
                  </a:lnTo>
                  <a:lnTo>
                    <a:pt x="227" y="29"/>
                  </a:lnTo>
                  <a:lnTo>
                    <a:pt x="224" y="46"/>
                  </a:lnTo>
                  <a:lnTo>
                    <a:pt x="219" y="62"/>
                  </a:lnTo>
                  <a:lnTo>
                    <a:pt x="218" y="65"/>
                  </a:lnTo>
                  <a:lnTo>
                    <a:pt x="218" y="77"/>
                  </a:lnTo>
                  <a:lnTo>
                    <a:pt x="219" y="79"/>
                  </a:lnTo>
                  <a:lnTo>
                    <a:pt x="226" y="82"/>
                  </a:lnTo>
                  <a:lnTo>
                    <a:pt x="230" y="81"/>
                  </a:lnTo>
                  <a:lnTo>
                    <a:pt x="234" y="81"/>
                  </a:lnTo>
                  <a:lnTo>
                    <a:pt x="239" y="79"/>
                  </a:lnTo>
                  <a:lnTo>
                    <a:pt x="248" y="77"/>
                  </a:lnTo>
                  <a:lnTo>
                    <a:pt x="257" y="77"/>
                  </a:lnTo>
                  <a:lnTo>
                    <a:pt x="264" y="79"/>
                  </a:lnTo>
                  <a:lnTo>
                    <a:pt x="271" y="86"/>
                  </a:lnTo>
                  <a:lnTo>
                    <a:pt x="273" y="90"/>
                  </a:lnTo>
                  <a:lnTo>
                    <a:pt x="274" y="94"/>
                  </a:lnTo>
                  <a:lnTo>
                    <a:pt x="274" y="103"/>
                  </a:lnTo>
                  <a:lnTo>
                    <a:pt x="273" y="105"/>
                  </a:lnTo>
                  <a:lnTo>
                    <a:pt x="272" y="110"/>
                  </a:lnTo>
                  <a:lnTo>
                    <a:pt x="270" y="113"/>
                  </a:lnTo>
                  <a:lnTo>
                    <a:pt x="268" y="115"/>
                  </a:lnTo>
                  <a:lnTo>
                    <a:pt x="266" y="119"/>
                  </a:lnTo>
                  <a:lnTo>
                    <a:pt x="264" y="121"/>
                  </a:lnTo>
                  <a:lnTo>
                    <a:pt x="261" y="123"/>
                  </a:lnTo>
                  <a:lnTo>
                    <a:pt x="256" y="126"/>
                  </a:lnTo>
                  <a:lnTo>
                    <a:pt x="249" y="126"/>
                  </a:lnTo>
                  <a:lnTo>
                    <a:pt x="245" y="125"/>
                  </a:lnTo>
                  <a:lnTo>
                    <a:pt x="240" y="122"/>
                  </a:lnTo>
                  <a:lnTo>
                    <a:pt x="237" y="120"/>
                  </a:lnTo>
                  <a:lnTo>
                    <a:pt x="232" y="119"/>
                  </a:lnTo>
                  <a:lnTo>
                    <a:pt x="222" y="119"/>
                  </a:lnTo>
                  <a:lnTo>
                    <a:pt x="218" y="120"/>
                  </a:lnTo>
                  <a:lnTo>
                    <a:pt x="216" y="121"/>
                  </a:lnTo>
                  <a:lnTo>
                    <a:pt x="211" y="126"/>
                  </a:lnTo>
                  <a:lnTo>
                    <a:pt x="210" y="130"/>
                  </a:lnTo>
                  <a:lnTo>
                    <a:pt x="210" y="138"/>
                  </a:lnTo>
                  <a:lnTo>
                    <a:pt x="214" y="150"/>
                  </a:lnTo>
                  <a:lnTo>
                    <a:pt x="218" y="162"/>
                  </a:lnTo>
                  <a:lnTo>
                    <a:pt x="222" y="175"/>
                  </a:lnTo>
                  <a:lnTo>
                    <a:pt x="225" y="189"/>
                  </a:lnTo>
                  <a:lnTo>
                    <a:pt x="224" y="190"/>
                  </a:lnTo>
                  <a:lnTo>
                    <a:pt x="222" y="190"/>
                  </a:lnTo>
                  <a:lnTo>
                    <a:pt x="210" y="193"/>
                  </a:lnTo>
                  <a:lnTo>
                    <a:pt x="201" y="195"/>
                  </a:lnTo>
                  <a:lnTo>
                    <a:pt x="150" y="195"/>
                  </a:lnTo>
                  <a:lnTo>
                    <a:pt x="140" y="194"/>
                  </a:lnTo>
                  <a:lnTo>
                    <a:pt x="137" y="194"/>
                  </a:lnTo>
                  <a:lnTo>
                    <a:pt x="135" y="193"/>
                  </a:lnTo>
                  <a:lnTo>
                    <a:pt x="132" y="191"/>
                  </a:lnTo>
                  <a:lnTo>
                    <a:pt x="130" y="186"/>
                  </a:lnTo>
                  <a:lnTo>
                    <a:pt x="130" y="178"/>
                  </a:lnTo>
                  <a:lnTo>
                    <a:pt x="132" y="173"/>
                  </a:lnTo>
                  <a:lnTo>
                    <a:pt x="134" y="166"/>
                  </a:lnTo>
                  <a:lnTo>
                    <a:pt x="136" y="159"/>
                  </a:lnTo>
                  <a:lnTo>
                    <a:pt x="136" y="149"/>
                  </a:lnTo>
                  <a:lnTo>
                    <a:pt x="135" y="145"/>
                  </a:lnTo>
                  <a:lnTo>
                    <a:pt x="132" y="142"/>
                  </a:lnTo>
                  <a:lnTo>
                    <a:pt x="129" y="137"/>
                  </a:lnTo>
                  <a:lnTo>
                    <a:pt x="124" y="134"/>
                  </a:lnTo>
                  <a:lnTo>
                    <a:pt x="117" y="131"/>
                  </a:lnTo>
                  <a:lnTo>
                    <a:pt x="105" y="131"/>
                  </a:lnTo>
                  <a:lnTo>
                    <a:pt x="103" y="133"/>
                  </a:lnTo>
                  <a:lnTo>
                    <a:pt x="98" y="137"/>
                  </a:lnTo>
                  <a:lnTo>
                    <a:pt x="96" y="144"/>
                  </a:lnTo>
                  <a:lnTo>
                    <a:pt x="96" y="153"/>
                  </a:lnTo>
                  <a:lnTo>
                    <a:pt x="98" y="171"/>
                  </a:lnTo>
                  <a:lnTo>
                    <a:pt x="99" y="177"/>
                  </a:lnTo>
                  <a:lnTo>
                    <a:pt x="99" y="181"/>
                  </a:lnTo>
                  <a:lnTo>
                    <a:pt x="98" y="185"/>
                  </a:lnTo>
                  <a:lnTo>
                    <a:pt x="97" y="187"/>
                  </a:lnTo>
                  <a:lnTo>
                    <a:pt x="93" y="191"/>
                  </a:lnTo>
                  <a:lnTo>
                    <a:pt x="87" y="193"/>
                  </a:lnTo>
                  <a:lnTo>
                    <a:pt x="76" y="192"/>
                  </a:lnTo>
                  <a:lnTo>
                    <a:pt x="59" y="189"/>
                  </a:lnTo>
                  <a:lnTo>
                    <a:pt x="41" y="186"/>
                  </a:lnTo>
                  <a:lnTo>
                    <a:pt x="40" y="186"/>
                  </a:lnTo>
                  <a:lnTo>
                    <a:pt x="42" y="177"/>
                  </a:lnTo>
                  <a:lnTo>
                    <a:pt x="44" y="169"/>
                  </a:lnTo>
                  <a:lnTo>
                    <a:pt x="51" y="150"/>
                  </a:lnTo>
                  <a:lnTo>
                    <a:pt x="53" y="138"/>
                  </a:lnTo>
                  <a:lnTo>
                    <a:pt x="53" y="130"/>
                  </a:lnTo>
                  <a:lnTo>
                    <a:pt x="52" y="128"/>
                  </a:lnTo>
                  <a:lnTo>
                    <a:pt x="49" y="125"/>
                  </a:lnTo>
                  <a:lnTo>
                    <a:pt x="46" y="123"/>
                  </a:lnTo>
                  <a:lnTo>
                    <a:pt x="40" y="123"/>
                  </a:lnTo>
                  <a:lnTo>
                    <a:pt x="37" y="125"/>
                  </a:lnTo>
                  <a:lnTo>
                    <a:pt x="34" y="126"/>
                  </a:lnTo>
                  <a:lnTo>
                    <a:pt x="29" y="126"/>
                  </a:lnTo>
                  <a:lnTo>
                    <a:pt x="26" y="127"/>
                  </a:lnTo>
                  <a:lnTo>
                    <a:pt x="17" y="127"/>
                  </a:lnTo>
                  <a:lnTo>
                    <a:pt x="6" y="123"/>
                  </a:lnTo>
                  <a:lnTo>
                    <a:pt x="4" y="121"/>
                  </a:lnTo>
                  <a:lnTo>
                    <a:pt x="3" y="119"/>
                  </a:lnTo>
                  <a:lnTo>
                    <a:pt x="1" y="115"/>
                  </a:lnTo>
                  <a:lnTo>
                    <a:pt x="0" y="112"/>
                  </a:lnTo>
                  <a:lnTo>
                    <a:pt x="0" y="103"/>
                  </a:lnTo>
                  <a:lnTo>
                    <a:pt x="1" y="98"/>
                  </a:lnTo>
                  <a:lnTo>
                    <a:pt x="1" y="95"/>
                  </a:lnTo>
                  <a:lnTo>
                    <a:pt x="2" y="93"/>
                  </a:lnTo>
                  <a:lnTo>
                    <a:pt x="6" y="88"/>
                  </a:lnTo>
                  <a:lnTo>
                    <a:pt x="9" y="87"/>
                  </a:lnTo>
                  <a:lnTo>
                    <a:pt x="16" y="87"/>
                  </a:lnTo>
                  <a:lnTo>
                    <a:pt x="25" y="89"/>
                  </a:lnTo>
                  <a:lnTo>
                    <a:pt x="29" y="91"/>
                  </a:lnTo>
                  <a:lnTo>
                    <a:pt x="35" y="93"/>
                  </a:lnTo>
                  <a:lnTo>
                    <a:pt x="40" y="94"/>
                  </a:lnTo>
                  <a:lnTo>
                    <a:pt x="43" y="95"/>
                  </a:lnTo>
                  <a:lnTo>
                    <a:pt x="48" y="95"/>
                  </a:lnTo>
                  <a:lnTo>
                    <a:pt x="50" y="94"/>
                  </a:lnTo>
                  <a:lnTo>
                    <a:pt x="51" y="91"/>
                  </a:lnTo>
                  <a:lnTo>
                    <a:pt x="52" y="88"/>
                  </a:lnTo>
                  <a:lnTo>
                    <a:pt x="52" y="71"/>
                  </a:lnTo>
                  <a:lnTo>
                    <a:pt x="51" y="59"/>
                  </a:lnTo>
                  <a:lnTo>
                    <a:pt x="50" y="45"/>
                  </a:lnTo>
                  <a:lnTo>
                    <a:pt x="48" y="31"/>
                  </a:lnTo>
                  <a:lnTo>
                    <a:pt x="46" y="21"/>
                  </a:lnTo>
                  <a:lnTo>
                    <a:pt x="48" y="21"/>
                  </a:lnTo>
                  <a:lnTo>
                    <a:pt x="57" y="17"/>
                  </a:lnTo>
                  <a:lnTo>
                    <a:pt x="67" y="15"/>
                  </a:lnTo>
                  <a:lnTo>
                    <a:pt x="72" y="13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5" y="2"/>
                  </a:lnTo>
                  <a:lnTo>
                    <a:pt x="98" y="5"/>
                  </a:lnTo>
                  <a:lnTo>
                    <a:pt x="98" y="11"/>
                  </a:lnTo>
                  <a:lnTo>
                    <a:pt x="97" y="19"/>
                  </a:lnTo>
                  <a:lnTo>
                    <a:pt x="93" y="25"/>
                  </a:lnTo>
                  <a:lnTo>
                    <a:pt x="92" y="30"/>
                  </a:lnTo>
                  <a:lnTo>
                    <a:pt x="95" y="34"/>
                  </a:lnTo>
                  <a:lnTo>
                    <a:pt x="97" y="40"/>
                  </a:lnTo>
                  <a:lnTo>
                    <a:pt x="104" y="49"/>
                  </a:lnTo>
                  <a:lnTo>
                    <a:pt x="106" y="51"/>
                  </a:lnTo>
                  <a:lnTo>
                    <a:pt x="109" y="53"/>
                  </a:lnTo>
                  <a:lnTo>
                    <a:pt x="117" y="53"/>
                  </a:lnTo>
                  <a:lnTo>
                    <a:pt x="121" y="51"/>
                  </a:lnTo>
                  <a:lnTo>
                    <a:pt x="124" y="51"/>
                  </a:lnTo>
                  <a:lnTo>
                    <a:pt x="127" y="50"/>
                  </a:lnTo>
                  <a:lnTo>
                    <a:pt x="130" y="47"/>
                  </a:lnTo>
                  <a:lnTo>
                    <a:pt x="134" y="40"/>
                  </a:lnTo>
                  <a:lnTo>
                    <a:pt x="134" y="33"/>
                  </a:lnTo>
                  <a:lnTo>
                    <a:pt x="130" y="19"/>
                  </a:lnTo>
                  <a:lnTo>
                    <a:pt x="130" y="13"/>
                  </a:lnTo>
                  <a:lnTo>
                    <a:pt x="131" y="9"/>
                  </a:lnTo>
                  <a:lnTo>
                    <a:pt x="135" y="8"/>
                  </a:lnTo>
                  <a:lnTo>
                    <a:pt x="143" y="7"/>
                  </a:lnTo>
                  <a:lnTo>
                    <a:pt x="154" y="6"/>
                  </a:lnTo>
                  <a:lnTo>
                    <a:pt x="167" y="5"/>
                  </a:lnTo>
                  <a:lnTo>
                    <a:pt x="178" y="3"/>
                  </a:lnTo>
                  <a:lnTo>
                    <a:pt x="186" y="2"/>
                  </a:lnTo>
                  <a:lnTo>
                    <a:pt x="191" y="2"/>
                  </a:lnTo>
                  <a:lnTo>
                    <a:pt x="194" y="1"/>
                  </a:lnTo>
                  <a:lnTo>
                    <a:pt x="198" y="1"/>
                  </a:lnTo>
                  <a:lnTo>
                    <a:pt x="202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859687" y="4559310"/>
              <a:ext cx="351832" cy="514348"/>
            </a:xfrm>
            <a:custGeom>
              <a:avLst/>
              <a:gdLst/>
              <a:ahLst/>
              <a:cxnLst>
                <a:cxn ang="0">
                  <a:pos x="100" y="3"/>
                </a:cxn>
                <a:cxn ang="0">
                  <a:pos x="111" y="14"/>
                </a:cxn>
                <a:cxn ang="0">
                  <a:pos x="110" y="35"/>
                </a:cxn>
                <a:cxn ang="0">
                  <a:pos x="106" y="55"/>
                </a:cxn>
                <a:cxn ang="0">
                  <a:pos x="113" y="63"/>
                </a:cxn>
                <a:cxn ang="0">
                  <a:pos x="177" y="64"/>
                </a:cxn>
                <a:cxn ang="0">
                  <a:pos x="200" y="59"/>
                </a:cxn>
                <a:cxn ang="0">
                  <a:pos x="202" y="63"/>
                </a:cxn>
                <a:cxn ang="0">
                  <a:pos x="207" y="111"/>
                </a:cxn>
                <a:cxn ang="0">
                  <a:pos x="199" y="132"/>
                </a:cxn>
                <a:cxn ang="0">
                  <a:pos x="192" y="142"/>
                </a:cxn>
                <a:cxn ang="0">
                  <a:pos x="179" y="150"/>
                </a:cxn>
                <a:cxn ang="0">
                  <a:pos x="159" y="147"/>
                </a:cxn>
                <a:cxn ang="0">
                  <a:pos x="139" y="148"/>
                </a:cxn>
                <a:cxn ang="0">
                  <a:pos x="131" y="156"/>
                </a:cxn>
                <a:cxn ang="0">
                  <a:pos x="132" y="172"/>
                </a:cxn>
                <a:cxn ang="0">
                  <a:pos x="147" y="186"/>
                </a:cxn>
                <a:cxn ang="0">
                  <a:pos x="161" y="187"/>
                </a:cxn>
                <a:cxn ang="0">
                  <a:pos x="174" y="184"/>
                </a:cxn>
                <a:cxn ang="0">
                  <a:pos x="203" y="183"/>
                </a:cxn>
                <a:cxn ang="0">
                  <a:pos x="210" y="197"/>
                </a:cxn>
                <a:cxn ang="0">
                  <a:pos x="202" y="230"/>
                </a:cxn>
                <a:cxn ang="0">
                  <a:pos x="197" y="257"/>
                </a:cxn>
                <a:cxn ang="0">
                  <a:pos x="195" y="265"/>
                </a:cxn>
                <a:cxn ang="0">
                  <a:pos x="191" y="270"/>
                </a:cxn>
                <a:cxn ang="0">
                  <a:pos x="159" y="263"/>
                </a:cxn>
                <a:cxn ang="0">
                  <a:pos x="130" y="261"/>
                </a:cxn>
                <a:cxn ang="0">
                  <a:pos x="123" y="263"/>
                </a:cxn>
                <a:cxn ang="0">
                  <a:pos x="127" y="278"/>
                </a:cxn>
                <a:cxn ang="0">
                  <a:pos x="130" y="290"/>
                </a:cxn>
                <a:cxn ang="0">
                  <a:pos x="127" y="302"/>
                </a:cxn>
                <a:cxn ang="0">
                  <a:pos x="100" y="307"/>
                </a:cxn>
                <a:cxn ang="0">
                  <a:pos x="80" y="300"/>
                </a:cxn>
                <a:cxn ang="0">
                  <a:pos x="79" y="284"/>
                </a:cxn>
                <a:cxn ang="0">
                  <a:pos x="80" y="258"/>
                </a:cxn>
                <a:cxn ang="0">
                  <a:pos x="65" y="250"/>
                </a:cxn>
                <a:cxn ang="0">
                  <a:pos x="33" y="259"/>
                </a:cxn>
                <a:cxn ang="0">
                  <a:pos x="19" y="262"/>
                </a:cxn>
                <a:cxn ang="0">
                  <a:pos x="14" y="249"/>
                </a:cxn>
                <a:cxn ang="0">
                  <a:pos x="10" y="229"/>
                </a:cxn>
                <a:cxn ang="0">
                  <a:pos x="4" y="213"/>
                </a:cxn>
                <a:cxn ang="0">
                  <a:pos x="4" y="195"/>
                </a:cxn>
                <a:cxn ang="0">
                  <a:pos x="11" y="184"/>
                </a:cxn>
                <a:cxn ang="0">
                  <a:pos x="29" y="184"/>
                </a:cxn>
                <a:cxn ang="0">
                  <a:pos x="48" y="182"/>
                </a:cxn>
                <a:cxn ang="0">
                  <a:pos x="61" y="171"/>
                </a:cxn>
                <a:cxn ang="0">
                  <a:pos x="67" y="147"/>
                </a:cxn>
                <a:cxn ang="0">
                  <a:pos x="49" y="133"/>
                </a:cxn>
                <a:cxn ang="0">
                  <a:pos x="20" y="138"/>
                </a:cxn>
                <a:cxn ang="0">
                  <a:pos x="6" y="135"/>
                </a:cxn>
                <a:cxn ang="0">
                  <a:pos x="2" y="128"/>
                </a:cxn>
                <a:cxn ang="0">
                  <a:pos x="0" y="116"/>
                </a:cxn>
                <a:cxn ang="0">
                  <a:pos x="12" y="69"/>
                </a:cxn>
                <a:cxn ang="0">
                  <a:pos x="17" y="55"/>
                </a:cxn>
                <a:cxn ang="0">
                  <a:pos x="63" y="62"/>
                </a:cxn>
                <a:cxn ang="0">
                  <a:pos x="74" y="54"/>
                </a:cxn>
                <a:cxn ang="0">
                  <a:pos x="74" y="40"/>
                </a:cxn>
                <a:cxn ang="0">
                  <a:pos x="74" y="6"/>
                </a:cxn>
              </a:cxnLst>
              <a:rect l="0" t="0" r="r" b="b"/>
              <a:pathLst>
                <a:path w="210" h="307">
                  <a:moveTo>
                    <a:pt x="81" y="0"/>
                  </a:moveTo>
                  <a:lnTo>
                    <a:pt x="93" y="0"/>
                  </a:lnTo>
                  <a:lnTo>
                    <a:pt x="100" y="3"/>
                  </a:lnTo>
                  <a:lnTo>
                    <a:pt x="105" y="6"/>
                  </a:lnTo>
                  <a:lnTo>
                    <a:pt x="108" y="11"/>
                  </a:lnTo>
                  <a:lnTo>
                    <a:pt x="111" y="14"/>
                  </a:lnTo>
                  <a:lnTo>
                    <a:pt x="112" y="18"/>
                  </a:lnTo>
                  <a:lnTo>
                    <a:pt x="112" y="28"/>
                  </a:lnTo>
                  <a:lnTo>
                    <a:pt x="110" y="35"/>
                  </a:lnTo>
                  <a:lnTo>
                    <a:pt x="108" y="42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8" y="60"/>
                  </a:lnTo>
                  <a:lnTo>
                    <a:pt x="111" y="62"/>
                  </a:lnTo>
                  <a:lnTo>
                    <a:pt x="113" y="63"/>
                  </a:lnTo>
                  <a:lnTo>
                    <a:pt x="116" y="63"/>
                  </a:lnTo>
                  <a:lnTo>
                    <a:pt x="126" y="64"/>
                  </a:lnTo>
                  <a:lnTo>
                    <a:pt x="177" y="64"/>
                  </a:lnTo>
                  <a:lnTo>
                    <a:pt x="186" y="62"/>
                  </a:lnTo>
                  <a:lnTo>
                    <a:pt x="198" y="59"/>
                  </a:lnTo>
                  <a:lnTo>
                    <a:pt x="200" y="59"/>
                  </a:lnTo>
                  <a:lnTo>
                    <a:pt x="201" y="58"/>
                  </a:lnTo>
                  <a:lnTo>
                    <a:pt x="201" y="59"/>
                  </a:lnTo>
                  <a:lnTo>
                    <a:pt x="202" y="63"/>
                  </a:lnTo>
                  <a:lnTo>
                    <a:pt x="208" y="92"/>
                  </a:lnTo>
                  <a:lnTo>
                    <a:pt x="208" y="102"/>
                  </a:lnTo>
                  <a:lnTo>
                    <a:pt x="207" y="111"/>
                  </a:lnTo>
                  <a:lnTo>
                    <a:pt x="206" y="117"/>
                  </a:lnTo>
                  <a:lnTo>
                    <a:pt x="201" y="128"/>
                  </a:lnTo>
                  <a:lnTo>
                    <a:pt x="199" y="132"/>
                  </a:lnTo>
                  <a:lnTo>
                    <a:pt x="198" y="135"/>
                  </a:lnTo>
                  <a:lnTo>
                    <a:pt x="195" y="139"/>
                  </a:lnTo>
                  <a:lnTo>
                    <a:pt x="192" y="142"/>
                  </a:lnTo>
                  <a:lnTo>
                    <a:pt x="190" y="146"/>
                  </a:lnTo>
                  <a:lnTo>
                    <a:pt x="186" y="148"/>
                  </a:lnTo>
                  <a:lnTo>
                    <a:pt x="179" y="150"/>
                  </a:lnTo>
                  <a:lnTo>
                    <a:pt x="175" y="151"/>
                  </a:lnTo>
                  <a:lnTo>
                    <a:pt x="163" y="149"/>
                  </a:lnTo>
                  <a:lnTo>
                    <a:pt x="159" y="147"/>
                  </a:lnTo>
                  <a:lnTo>
                    <a:pt x="153" y="146"/>
                  </a:lnTo>
                  <a:lnTo>
                    <a:pt x="148" y="146"/>
                  </a:lnTo>
                  <a:lnTo>
                    <a:pt x="139" y="148"/>
                  </a:lnTo>
                  <a:lnTo>
                    <a:pt x="136" y="150"/>
                  </a:lnTo>
                  <a:lnTo>
                    <a:pt x="134" y="152"/>
                  </a:lnTo>
                  <a:lnTo>
                    <a:pt x="131" y="156"/>
                  </a:lnTo>
                  <a:lnTo>
                    <a:pt x="130" y="159"/>
                  </a:lnTo>
                  <a:lnTo>
                    <a:pt x="130" y="165"/>
                  </a:lnTo>
                  <a:lnTo>
                    <a:pt x="132" y="172"/>
                  </a:lnTo>
                  <a:lnTo>
                    <a:pt x="135" y="175"/>
                  </a:lnTo>
                  <a:lnTo>
                    <a:pt x="140" y="181"/>
                  </a:lnTo>
                  <a:lnTo>
                    <a:pt x="147" y="186"/>
                  </a:lnTo>
                  <a:lnTo>
                    <a:pt x="150" y="186"/>
                  </a:lnTo>
                  <a:lnTo>
                    <a:pt x="155" y="187"/>
                  </a:lnTo>
                  <a:lnTo>
                    <a:pt x="161" y="187"/>
                  </a:lnTo>
                  <a:lnTo>
                    <a:pt x="164" y="186"/>
                  </a:lnTo>
                  <a:lnTo>
                    <a:pt x="169" y="186"/>
                  </a:lnTo>
                  <a:lnTo>
                    <a:pt x="174" y="184"/>
                  </a:lnTo>
                  <a:lnTo>
                    <a:pt x="187" y="182"/>
                  </a:lnTo>
                  <a:lnTo>
                    <a:pt x="200" y="182"/>
                  </a:lnTo>
                  <a:lnTo>
                    <a:pt x="203" y="183"/>
                  </a:lnTo>
                  <a:lnTo>
                    <a:pt x="206" y="184"/>
                  </a:lnTo>
                  <a:lnTo>
                    <a:pt x="208" y="189"/>
                  </a:lnTo>
                  <a:lnTo>
                    <a:pt x="210" y="197"/>
                  </a:lnTo>
                  <a:lnTo>
                    <a:pt x="208" y="207"/>
                  </a:lnTo>
                  <a:lnTo>
                    <a:pt x="206" y="219"/>
                  </a:lnTo>
                  <a:lnTo>
                    <a:pt x="202" y="230"/>
                  </a:lnTo>
                  <a:lnTo>
                    <a:pt x="201" y="239"/>
                  </a:lnTo>
                  <a:lnTo>
                    <a:pt x="199" y="247"/>
                  </a:lnTo>
                  <a:lnTo>
                    <a:pt x="197" y="257"/>
                  </a:lnTo>
                  <a:lnTo>
                    <a:pt x="197" y="262"/>
                  </a:lnTo>
                  <a:lnTo>
                    <a:pt x="195" y="263"/>
                  </a:lnTo>
                  <a:lnTo>
                    <a:pt x="195" y="265"/>
                  </a:lnTo>
                  <a:lnTo>
                    <a:pt x="193" y="267"/>
                  </a:lnTo>
                  <a:lnTo>
                    <a:pt x="192" y="270"/>
                  </a:lnTo>
                  <a:lnTo>
                    <a:pt x="191" y="270"/>
                  </a:lnTo>
                  <a:lnTo>
                    <a:pt x="189" y="269"/>
                  </a:lnTo>
                  <a:lnTo>
                    <a:pt x="175" y="267"/>
                  </a:lnTo>
                  <a:lnTo>
                    <a:pt x="159" y="263"/>
                  </a:lnTo>
                  <a:lnTo>
                    <a:pt x="143" y="262"/>
                  </a:lnTo>
                  <a:lnTo>
                    <a:pt x="134" y="261"/>
                  </a:lnTo>
                  <a:lnTo>
                    <a:pt x="130" y="261"/>
                  </a:lnTo>
                  <a:lnTo>
                    <a:pt x="127" y="262"/>
                  </a:lnTo>
                  <a:lnTo>
                    <a:pt x="124" y="262"/>
                  </a:lnTo>
                  <a:lnTo>
                    <a:pt x="123" y="263"/>
                  </a:lnTo>
                  <a:lnTo>
                    <a:pt x="123" y="270"/>
                  </a:lnTo>
                  <a:lnTo>
                    <a:pt x="126" y="275"/>
                  </a:lnTo>
                  <a:lnTo>
                    <a:pt x="127" y="278"/>
                  </a:lnTo>
                  <a:lnTo>
                    <a:pt x="127" y="281"/>
                  </a:lnTo>
                  <a:lnTo>
                    <a:pt x="129" y="287"/>
                  </a:lnTo>
                  <a:lnTo>
                    <a:pt x="130" y="290"/>
                  </a:lnTo>
                  <a:lnTo>
                    <a:pt x="130" y="299"/>
                  </a:lnTo>
                  <a:lnTo>
                    <a:pt x="129" y="301"/>
                  </a:lnTo>
                  <a:lnTo>
                    <a:pt x="127" y="302"/>
                  </a:lnTo>
                  <a:lnTo>
                    <a:pt x="123" y="305"/>
                  </a:lnTo>
                  <a:lnTo>
                    <a:pt x="114" y="306"/>
                  </a:lnTo>
                  <a:lnTo>
                    <a:pt x="100" y="307"/>
                  </a:lnTo>
                  <a:lnTo>
                    <a:pt x="91" y="306"/>
                  </a:lnTo>
                  <a:lnTo>
                    <a:pt x="84" y="303"/>
                  </a:lnTo>
                  <a:lnTo>
                    <a:pt x="80" y="300"/>
                  </a:lnTo>
                  <a:lnTo>
                    <a:pt x="77" y="293"/>
                  </a:lnTo>
                  <a:lnTo>
                    <a:pt x="77" y="289"/>
                  </a:lnTo>
                  <a:lnTo>
                    <a:pt x="79" y="284"/>
                  </a:lnTo>
                  <a:lnTo>
                    <a:pt x="81" y="266"/>
                  </a:lnTo>
                  <a:lnTo>
                    <a:pt x="81" y="261"/>
                  </a:lnTo>
                  <a:lnTo>
                    <a:pt x="80" y="258"/>
                  </a:lnTo>
                  <a:lnTo>
                    <a:pt x="77" y="254"/>
                  </a:lnTo>
                  <a:lnTo>
                    <a:pt x="74" y="252"/>
                  </a:lnTo>
                  <a:lnTo>
                    <a:pt x="65" y="250"/>
                  </a:lnTo>
                  <a:lnTo>
                    <a:pt x="55" y="250"/>
                  </a:lnTo>
                  <a:lnTo>
                    <a:pt x="44" y="253"/>
                  </a:lnTo>
                  <a:lnTo>
                    <a:pt x="33" y="259"/>
                  </a:lnTo>
                  <a:lnTo>
                    <a:pt x="27" y="261"/>
                  </a:lnTo>
                  <a:lnTo>
                    <a:pt x="22" y="263"/>
                  </a:lnTo>
                  <a:lnTo>
                    <a:pt x="19" y="262"/>
                  </a:lnTo>
                  <a:lnTo>
                    <a:pt x="18" y="261"/>
                  </a:lnTo>
                  <a:lnTo>
                    <a:pt x="18" y="259"/>
                  </a:lnTo>
                  <a:lnTo>
                    <a:pt x="14" y="249"/>
                  </a:lnTo>
                  <a:lnTo>
                    <a:pt x="13" y="244"/>
                  </a:lnTo>
                  <a:lnTo>
                    <a:pt x="11" y="237"/>
                  </a:lnTo>
                  <a:lnTo>
                    <a:pt x="10" y="229"/>
                  </a:lnTo>
                  <a:lnTo>
                    <a:pt x="9" y="224"/>
                  </a:lnTo>
                  <a:lnTo>
                    <a:pt x="6" y="220"/>
                  </a:lnTo>
                  <a:lnTo>
                    <a:pt x="4" y="213"/>
                  </a:lnTo>
                  <a:lnTo>
                    <a:pt x="3" y="211"/>
                  </a:lnTo>
                  <a:lnTo>
                    <a:pt x="3" y="198"/>
                  </a:lnTo>
                  <a:lnTo>
                    <a:pt x="4" y="195"/>
                  </a:lnTo>
                  <a:lnTo>
                    <a:pt x="5" y="192"/>
                  </a:lnTo>
                  <a:lnTo>
                    <a:pt x="6" y="189"/>
                  </a:lnTo>
                  <a:lnTo>
                    <a:pt x="11" y="184"/>
                  </a:lnTo>
                  <a:lnTo>
                    <a:pt x="13" y="183"/>
                  </a:lnTo>
                  <a:lnTo>
                    <a:pt x="22" y="183"/>
                  </a:lnTo>
                  <a:lnTo>
                    <a:pt x="29" y="184"/>
                  </a:lnTo>
                  <a:lnTo>
                    <a:pt x="42" y="184"/>
                  </a:lnTo>
                  <a:lnTo>
                    <a:pt x="45" y="183"/>
                  </a:lnTo>
                  <a:lnTo>
                    <a:pt x="48" y="182"/>
                  </a:lnTo>
                  <a:lnTo>
                    <a:pt x="50" y="180"/>
                  </a:lnTo>
                  <a:lnTo>
                    <a:pt x="53" y="179"/>
                  </a:lnTo>
                  <a:lnTo>
                    <a:pt x="61" y="171"/>
                  </a:lnTo>
                  <a:lnTo>
                    <a:pt x="66" y="159"/>
                  </a:lnTo>
                  <a:lnTo>
                    <a:pt x="67" y="155"/>
                  </a:lnTo>
                  <a:lnTo>
                    <a:pt x="67" y="147"/>
                  </a:lnTo>
                  <a:lnTo>
                    <a:pt x="65" y="140"/>
                  </a:lnTo>
                  <a:lnTo>
                    <a:pt x="58" y="135"/>
                  </a:lnTo>
                  <a:lnTo>
                    <a:pt x="49" y="133"/>
                  </a:lnTo>
                  <a:lnTo>
                    <a:pt x="43" y="133"/>
                  </a:lnTo>
                  <a:lnTo>
                    <a:pt x="25" y="136"/>
                  </a:lnTo>
                  <a:lnTo>
                    <a:pt x="20" y="138"/>
                  </a:lnTo>
                  <a:lnTo>
                    <a:pt x="12" y="138"/>
                  </a:lnTo>
                  <a:lnTo>
                    <a:pt x="10" y="136"/>
                  </a:lnTo>
                  <a:lnTo>
                    <a:pt x="6" y="135"/>
                  </a:lnTo>
                  <a:lnTo>
                    <a:pt x="4" y="134"/>
                  </a:lnTo>
                  <a:lnTo>
                    <a:pt x="3" y="132"/>
                  </a:lnTo>
                  <a:lnTo>
                    <a:pt x="2" y="128"/>
                  </a:lnTo>
                  <a:lnTo>
                    <a:pt x="1" y="126"/>
                  </a:lnTo>
                  <a:lnTo>
                    <a:pt x="0" y="123"/>
                  </a:lnTo>
                  <a:lnTo>
                    <a:pt x="0" y="116"/>
                  </a:lnTo>
                  <a:lnTo>
                    <a:pt x="4" y="98"/>
                  </a:lnTo>
                  <a:lnTo>
                    <a:pt x="10" y="78"/>
                  </a:lnTo>
                  <a:lnTo>
                    <a:pt x="12" y="69"/>
                  </a:lnTo>
                  <a:lnTo>
                    <a:pt x="16" y="59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35" y="58"/>
                  </a:lnTo>
                  <a:lnTo>
                    <a:pt x="52" y="61"/>
                  </a:lnTo>
                  <a:lnTo>
                    <a:pt x="63" y="62"/>
                  </a:lnTo>
                  <a:lnTo>
                    <a:pt x="69" y="60"/>
                  </a:lnTo>
                  <a:lnTo>
                    <a:pt x="73" y="56"/>
                  </a:lnTo>
                  <a:lnTo>
                    <a:pt x="74" y="54"/>
                  </a:lnTo>
                  <a:lnTo>
                    <a:pt x="75" y="50"/>
                  </a:lnTo>
                  <a:lnTo>
                    <a:pt x="75" y="46"/>
                  </a:lnTo>
                  <a:lnTo>
                    <a:pt x="74" y="40"/>
                  </a:lnTo>
                  <a:lnTo>
                    <a:pt x="72" y="22"/>
                  </a:lnTo>
                  <a:lnTo>
                    <a:pt x="72" y="13"/>
                  </a:lnTo>
                  <a:lnTo>
                    <a:pt x="74" y="6"/>
                  </a:lnTo>
                  <a:lnTo>
                    <a:pt x="79" y="2"/>
                  </a:lnTo>
                  <a:lnTo>
                    <a:pt x="8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868068" y="4039937"/>
              <a:ext cx="348482" cy="388691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43" y="3"/>
                </a:cxn>
                <a:cxn ang="0">
                  <a:pos x="60" y="8"/>
                </a:cxn>
                <a:cxn ang="0">
                  <a:pos x="67" y="22"/>
                </a:cxn>
                <a:cxn ang="0">
                  <a:pos x="64" y="45"/>
                </a:cxn>
                <a:cxn ang="0">
                  <a:pos x="76" y="60"/>
                </a:cxn>
                <a:cxn ang="0">
                  <a:pos x="92" y="61"/>
                </a:cxn>
                <a:cxn ang="0">
                  <a:pos x="102" y="48"/>
                </a:cxn>
                <a:cxn ang="0">
                  <a:pos x="101" y="32"/>
                </a:cxn>
                <a:cxn ang="0">
                  <a:pos x="99" y="19"/>
                </a:cxn>
                <a:cxn ang="0">
                  <a:pos x="119" y="10"/>
                </a:cxn>
                <a:cxn ang="0">
                  <a:pos x="168" y="6"/>
                </a:cxn>
                <a:cxn ang="0">
                  <a:pos x="200" y="8"/>
                </a:cxn>
                <a:cxn ang="0">
                  <a:pos x="205" y="77"/>
                </a:cxn>
                <a:cxn ang="0">
                  <a:pos x="202" y="90"/>
                </a:cxn>
                <a:cxn ang="0">
                  <a:pos x="197" y="92"/>
                </a:cxn>
                <a:cxn ang="0">
                  <a:pos x="172" y="78"/>
                </a:cxn>
                <a:cxn ang="0">
                  <a:pos x="162" y="78"/>
                </a:cxn>
                <a:cxn ang="0">
                  <a:pos x="154" y="82"/>
                </a:cxn>
                <a:cxn ang="0">
                  <a:pos x="147" y="90"/>
                </a:cxn>
                <a:cxn ang="0">
                  <a:pos x="146" y="112"/>
                </a:cxn>
                <a:cxn ang="0">
                  <a:pos x="155" y="120"/>
                </a:cxn>
                <a:cxn ang="0">
                  <a:pos x="164" y="123"/>
                </a:cxn>
                <a:cxn ang="0">
                  <a:pos x="185" y="122"/>
                </a:cxn>
                <a:cxn ang="0">
                  <a:pos x="195" y="122"/>
                </a:cxn>
                <a:cxn ang="0">
                  <a:pos x="205" y="129"/>
                </a:cxn>
                <a:cxn ang="0">
                  <a:pos x="208" y="140"/>
                </a:cxn>
                <a:cxn ang="0">
                  <a:pos x="205" y="161"/>
                </a:cxn>
                <a:cxn ang="0">
                  <a:pos x="194" y="180"/>
                </a:cxn>
                <a:cxn ang="0">
                  <a:pos x="169" y="180"/>
                </a:cxn>
                <a:cxn ang="0">
                  <a:pos x="157" y="181"/>
                </a:cxn>
                <a:cxn ang="0">
                  <a:pos x="125" y="185"/>
                </a:cxn>
                <a:cxn ang="0">
                  <a:pos x="102" y="188"/>
                </a:cxn>
                <a:cxn ang="0">
                  <a:pos x="105" y="212"/>
                </a:cxn>
                <a:cxn ang="0">
                  <a:pos x="98" y="229"/>
                </a:cxn>
                <a:cxn ang="0">
                  <a:pos x="88" y="232"/>
                </a:cxn>
                <a:cxn ang="0">
                  <a:pos x="75" y="228"/>
                </a:cxn>
                <a:cxn ang="0">
                  <a:pos x="63" y="209"/>
                </a:cxn>
                <a:cxn ang="0">
                  <a:pos x="69" y="190"/>
                </a:cxn>
                <a:cxn ang="0">
                  <a:pos x="61" y="181"/>
                </a:cxn>
                <a:cxn ang="0">
                  <a:pos x="38" y="194"/>
                </a:cxn>
                <a:cxn ang="0">
                  <a:pos x="15" y="187"/>
                </a:cxn>
                <a:cxn ang="0">
                  <a:pos x="9" y="168"/>
                </a:cxn>
                <a:cxn ang="0">
                  <a:pos x="3" y="144"/>
                </a:cxn>
                <a:cxn ang="0">
                  <a:pos x="1" y="128"/>
                </a:cxn>
                <a:cxn ang="0">
                  <a:pos x="8" y="120"/>
                </a:cxn>
                <a:cxn ang="0">
                  <a:pos x="27" y="125"/>
                </a:cxn>
                <a:cxn ang="0">
                  <a:pos x="43" y="125"/>
                </a:cxn>
                <a:cxn ang="0">
                  <a:pos x="54" y="115"/>
                </a:cxn>
                <a:cxn ang="0">
                  <a:pos x="60" y="104"/>
                </a:cxn>
                <a:cxn ang="0">
                  <a:pos x="47" y="85"/>
                </a:cxn>
                <a:cxn ang="0">
                  <a:pos x="32" y="82"/>
                </a:cxn>
                <a:cxn ang="0">
                  <a:pos x="21" y="86"/>
                </a:cxn>
                <a:cxn ang="0">
                  <a:pos x="12" y="85"/>
                </a:cxn>
                <a:cxn ang="0">
                  <a:pos x="6" y="75"/>
                </a:cxn>
                <a:cxn ang="0">
                  <a:pos x="5" y="30"/>
                </a:cxn>
                <a:cxn ang="0">
                  <a:pos x="11" y="0"/>
                </a:cxn>
              </a:cxnLst>
              <a:rect l="0" t="0" r="r" b="b"/>
              <a:pathLst>
                <a:path w="208" h="232">
                  <a:moveTo>
                    <a:pt x="11" y="0"/>
                  </a:moveTo>
                  <a:lnTo>
                    <a:pt x="16" y="0"/>
                  </a:lnTo>
                  <a:lnTo>
                    <a:pt x="22" y="1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43" y="3"/>
                  </a:lnTo>
                  <a:lnTo>
                    <a:pt x="51" y="5"/>
                  </a:lnTo>
                  <a:lnTo>
                    <a:pt x="56" y="6"/>
                  </a:lnTo>
                  <a:lnTo>
                    <a:pt x="60" y="8"/>
                  </a:lnTo>
                  <a:lnTo>
                    <a:pt x="66" y="13"/>
                  </a:lnTo>
                  <a:lnTo>
                    <a:pt x="67" y="16"/>
                  </a:lnTo>
                  <a:lnTo>
                    <a:pt x="67" y="22"/>
                  </a:lnTo>
                  <a:lnTo>
                    <a:pt x="66" y="29"/>
                  </a:lnTo>
                  <a:lnTo>
                    <a:pt x="64" y="37"/>
                  </a:lnTo>
                  <a:lnTo>
                    <a:pt x="64" y="45"/>
                  </a:lnTo>
                  <a:lnTo>
                    <a:pt x="67" y="52"/>
                  </a:lnTo>
                  <a:lnTo>
                    <a:pt x="69" y="56"/>
                  </a:lnTo>
                  <a:lnTo>
                    <a:pt x="76" y="60"/>
                  </a:lnTo>
                  <a:lnTo>
                    <a:pt x="83" y="62"/>
                  </a:lnTo>
                  <a:lnTo>
                    <a:pt x="88" y="62"/>
                  </a:lnTo>
                  <a:lnTo>
                    <a:pt x="92" y="61"/>
                  </a:lnTo>
                  <a:lnTo>
                    <a:pt x="99" y="54"/>
                  </a:lnTo>
                  <a:lnTo>
                    <a:pt x="101" y="51"/>
                  </a:lnTo>
                  <a:lnTo>
                    <a:pt x="102" y="48"/>
                  </a:lnTo>
                  <a:lnTo>
                    <a:pt x="102" y="37"/>
                  </a:lnTo>
                  <a:lnTo>
                    <a:pt x="101" y="34"/>
                  </a:lnTo>
                  <a:lnTo>
                    <a:pt x="101" y="32"/>
                  </a:lnTo>
                  <a:lnTo>
                    <a:pt x="100" y="26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100" y="16"/>
                  </a:lnTo>
                  <a:lnTo>
                    <a:pt x="102" y="13"/>
                  </a:lnTo>
                  <a:lnTo>
                    <a:pt x="119" y="10"/>
                  </a:lnTo>
                  <a:lnTo>
                    <a:pt x="149" y="8"/>
                  </a:lnTo>
                  <a:lnTo>
                    <a:pt x="161" y="8"/>
                  </a:lnTo>
                  <a:lnTo>
                    <a:pt x="168" y="6"/>
                  </a:lnTo>
                  <a:lnTo>
                    <a:pt x="177" y="5"/>
                  </a:lnTo>
                  <a:lnTo>
                    <a:pt x="200" y="5"/>
                  </a:lnTo>
                  <a:lnTo>
                    <a:pt x="200" y="8"/>
                  </a:lnTo>
                  <a:lnTo>
                    <a:pt x="202" y="24"/>
                  </a:lnTo>
                  <a:lnTo>
                    <a:pt x="205" y="51"/>
                  </a:lnTo>
                  <a:lnTo>
                    <a:pt x="205" y="77"/>
                  </a:lnTo>
                  <a:lnTo>
                    <a:pt x="204" y="82"/>
                  </a:lnTo>
                  <a:lnTo>
                    <a:pt x="204" y="85"/>
                  </a:lnTo>
                  <a:lnTo>
                    <a:pt x="202" y="90"/>
                  </a:lnTo>
                  <a:lnTo>
                    <a:pt x="201" y="91"/>
                  </a:lnTo>
                  <a:lnTo>
                    <a:pt x="198" y="92"/>
                  </a:lnTo>
                  <a:lnTo>
                    <a:pt x="197" y="92"/>
                  </a:lnTo>
                  <a:lnTo>
                    <a:pt x="190" y="90"/>
                  </a:lnTo>
                  <a:lnTo>
                    <a:pt x="177" y="80"/>
                  </a:lnTo>
                  <a:lnTo>
                    <a:pt x="172" y="78"/>
                  </a:lnTo>
                  <a:lnTo>
                    <a:pt x="169" y="77"/>
                  </a:lnTo>
                  <a:lnTo>
                    <a:pt x="165" y="77"/>
                  </a:lnTo>
                  <a:lnTo>
                    <a:pt x="162" y="78"/>
                  </a:lnTo>
                  <a:lnTo>
                    <a:pt x="159" y="80"/>
                  </a:lnTo>
                  <a:lnTo>
                    <a:pt x="156" y="81"/>
                  </a:lnTo>
                  <a:lnTo>
                    <a:pt x="154" y="82"/>
                  </a:lnTo>
                  <a:lnTo>
                    <a:pt x="151" y="84"/>
                  </a:lnTo>
                  <a:lnTo>
                    <a:pt x="149" y="88"/>
                  </a:lnTo>
                  <a:lnTo>
                    <a:pt x="147" y="90"/>
                  </a:lnTo>
                  <a:lnTo>
                    <a:pt x="145" y="97"/>
                  </a:lnTo>
                  <a:lnTo>
                    <a:pt x="145" y="107"/>
                  </a:lnTo>
                  <a:lnTo>
                    <a:pt x="146" y="112"/>
                  </a:lnTo>
                  <a:lnTo>
                    <a:pt x="148" y="115"/>
                  </a:lnTo>
                  <a:lnTo>
                    <a:pt x="150" y="117"/>
                  </a:lnTo>
                  <a:lnTo>
                    <a:pt x="155" y="120"/>
                  </a:lnTo>
                  <a:lnTo>
                    <a:pt x="158" y="121"/>
                  </a:lnTo>
                  <a:lnTo>
                    <a:pt x="161" y="122"/>
                  </a:lnTo>
                  <a:lnTo>
                    <a:pt x="164" y="123"/>
                  </a:lnTo>
                  <a:lnTo>
                    <a:pt x="171" y="123"/>
                  </a:lnTo>
                  <a:lnTo>
                    <a:pt x="178" y="122"/>
                  </a:lnTo>
                  <a:lnTo>
                    <a:pt x="185" y="122"/>
                  </a:lnTo>
                  <a:lnTo>
                    <a:pt x="187" y="121"/>
                  </a:lnTo>
                  <a:lnTo>
                    <a:pt x="193" y="121"/>
                  </a:lnTo>
                  <a:lnTo>
                    <a:pt x="195" y="122"/>
                  </a:lnTo>
                  <a:lnTo>
                    <a:pt x="198" y="123"/>
                  </a:lnTo>
                  <a:lnTo>
                    <a:pt x="201" y="124"/>
                  </a:lnTo>
                  <a:lnTo>
                    <a:pt x="205" y="129"/>
                  </a:lnTo>
                  <a:lnTo>
                    <a:pt x="206" y="132"/>
                  </a:lnTo>
                  <a:lnTo>
                    <a:pt x="206" y="137"/>
                  </a:lnTo>
                  <a:lnTo>
                    <a:pt x="208" y="140"/>
                  </a:lnTo>
                  <a:lnTo>
                    <a:pt x="208" y="148"/>
                  </a:lnTo>
                  <a:lnTo>
                    <a:pt x="206" y="153"/>
                  </a:lnTo>
                  <a:lnTo>
                    <a:pt x="205" y="161"/>
                  </a:lnTo>
                  <a:lnTo>
                    <a:pt x="203" y="172"/>
                  </a:lnTo>
                  <a:lnTo>
                    <a:pt x="202" y="180"/>
                  </a:lnTo>
                  <a:lnTo>
                    <a:pt x="194" y="180"/>
                  </a:lnTo>
                  <a:lnTo>
                    <a:pt x="185" y="179"/>
                  </a:lnTo>
                  <a:lnTo>
                    <a:pt x="173" y="179"/>
                  </a:lnTo>
                  <a:lnTo>
                    <a:pt x="169" y="180"/>
                  </a:lnTo>
                  <a:lnTo>
                    <a:pt x="165" y="180"/>
                  </a:lnTo>
                  <a:lnTo>
                    <a:pt x="162" y="181"/>
                  </a:lnTo>
                  <a:lnTo>
                    <a:pt x="157" y="181"/>
                  </a:lnTo>
                  <a:lnTo>
                    <a:pt x="149" y="182"/>
                  </a:lnTo>
                  <a:lnTo>
                    <a:pt x="138" y="184"/>
                  </a:lnTo>
                  <a:lnTo>
                    <a:pt x="125" y="185"/>
                  </a:lnTo>
                  <a:lnTo>
                    <a:pt x="114" y="186"/>
                  </a:lnTo>
                  <a:lnTo>
                    <a:pt x="106" y="187"/>
                  </a:lnTo>
                  <a:lnTo>
                    <a:pt x="102" y="188"/>
                  </a:lnTo>
                  <a:lnTo>
                    <a:pt x="101" y="192"/>
                  </a:lnTo>
                  <a:lnTo>
                    <a:pt x="101" y="198"/>
                  </a:lnTo>
                  <a:lnTo>
                    <a:pt x="105" y="212"/>
                  </a:lnTo>
                  <a:lnTo>
                    <a:pt x="105" y="219"/>
                  </a:lnTo>
                  <a:lnTo>
                    <a:pt x="101" y="226"/>
                  </a:lnTo>
                  <a:lnTo>
                    <a:pt x="98" y="229"/>
                  </a:lnTo>
                  <a:lnTo>
                    <a:pt x="95" y="230"/>
                  </a:lnTo>
                  <a:lnTo>
                    <a:pt x="92" y="230"/>
                  </a:lnTo>
                  <a:lnTo>
                    <a:pt x="88" y="232"/>
                  </a:lnTo>
                  <a:lnTo>
                    <a:pt x="80" y="232"/>
                  </a:lnTo>
                  <a:lnTo>
                    <a:pt x="77" y="230"/>
                  </a:lnTo>
                  <a:lnTo>
                    <a:pt x="75" y="228"/>
                  </a:lnTo>
                  <a:lnTo>
                    <a:pt x="68" y="219"/>
                  </a:lnTo>
                  <a:lnTo>
                    <a:pt x="66" y="213"/>
                  </a:lnTo>
                  <a:lnTo>
                    <a:pt x="63" y="209"/>
                  </a:lnTo>
                  <a:lnTo>
                    <a:pt x="64" y="204"/>
                  </a:lnTo>
                  <a:lnTo>
                    <a:pt x="68" y="198"/>
                  </a:lnTo>
                  <a:lnTo>
                    <a:pt x="69" y="190"/>
                  </a:lnTo>
                  <a:lnTo>
                    <a:pt x="69" y="184"/>
                  </a:lnTo>
                  <a:lnTo>
                    <a:pt x="66" y="181"/>
                  </a:lnTo>
                  <a:lnTo>
                    <a:pt x="61" y="181"/>
                  </a:lnTo>
                  <a:lnTo>
                    <a:pt x="54" y="185"/>
                  </a:lnTo>
                  <a:lnTo>
                    <a:pt x="43" y="192"/>
                  </a:lnTo>
                  <a:lnTo>
                    <a:pt x="38" y="194"/>
                  </a:lnTo>
                  <a:lnTo>
                    <a:pt x="17" y="200"/>
                  </a:lnTo>
                  <a:lnTo>
                    <a:pt x="17" y="197"/>
                  </a:lnTo>
                  <a:lnTo>
                    <a:pt x="15" y="187"/>
                  </a:lnTo>
                  <a:lnTo>
                    <a:pt x="13" y="178"/>
                  </a:lnTo>
                  <a:lnTo>
                    <a:pt x="11" y="173"/>
                  </a:lnTo>
                  <a:lnTo>
                    <a:pt x="9" y="168"/>
                  </a:lnTo>
                  <a:lnTo>
                    <a:pt x="7" y="163"/>
                  </a:lnTo>
                  <a:lnTo>
                    <a:pt x="5" y="154"/>
                  </a:lnTo>
                  <a:lnTo>
                    <a:pt x="3" y="144"/>
                  </a:lnTo>
                  <a:lnTo>
                    <a:pt x="0" y="134"/>
                  </a:lnTo>
                  <a:lnTo>
                    <a:pt x="0" y="131"/>
                  </a:lnTo>
                  <a:lnTo>
                    <a:pt x="1" y="128"/>
                  </a:lnTo>
                  <a:lnTo>
                    <a:pt x="4" y="123"/>
                  </a:lnTo>
                  <a:lnTo>
                    <a:pt x="6" y="121"/>
                  </a:lnTo>
                  <a:lnTo>
                    <a:pt x="8" y="120"/>
                  </a:lnTo>
                  <a:lnTo>
                    <a:pt x="12" y="120"/>
                  </a:lnTo>
                  <a:lnTo>
                    <a:pt x="22" y="123"/>
                  </a:lnTo>
                  <a:lnTo>
                    <a:pt x="27" y="125"/>
                  </a:lnTo>
                  <a:lnTo>
                    <a:pt x="34" y="128"/>
                  </a:lnTo>
                  <a:lnTo>
                    <a:pt x="37" y="128"/>
                  </a:lnTo>
                  <a:lnTo>
                    <a:pt x="43" y="125"/>
                  </a:lnTo>
                  <a:lnTo>
                    <a:pt x="47" y="123"/>
                  </a:lnTo>
                  <a:lnTo>
                    <a:pt x="51" y="120"/>
                  </a:lnTo>
                  <a:lnTo>
                    <a:pt x="54" y="115"/>
                  </a:lnTo>
                  <a:lnTo>
                    <a:pt x="56" y="113"/>
                  </a:lnTo>
                  <a:lnTo>
                    <a:pt x="59" y="106"/>
                  </a:lnTo>
                  <a:lnTo>
                    <a:pt x="60" y="104"/>
                  </a:lnTo>
                  <a:lnTo>
                    <a:pt x="56" y="93"/>
                  </a:lnTo>
                  <a:lnTo>
                    <a:pt x="54" y="90"/>
                  </a:lnTo>
                  <a:lnTo>
                    <a:pt x="47" y="85"/>
                  </a:lnTo>
                  <a:lnTo>
                    <a:pt x="43" y="83"/>
                  </a:lnTo>
                  <a:lnTo>
                    <a:pt x="39" y="82"/>
                  </a:lnTo>
                  <a:lnTo>
                    <a:pt x="32" y="82"/>
                  </a:lnTo>
                  <a:lnTo>
                    <a:pt x="29" y="83"/>
                  </a:lnTo>
                  <a:lnTo>
                    <a:pt x="24" y="84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6" y="88"/>
                  </a:lnTo>
                  <a:lnTo>
                    <a:pt x="12" y="85"/>
                  </a:lnTo>
                  <a:lnTo>
                    <a:pt x="8" y="82"/>
                  </a:lnTo>
                  <a:lnTo>
                    <a:pt x="7" y="80"/>
                  </a:lnTo>
                  <a:lnTo>
                    <a:pt x="6" y="75"/>
                  </a:lnTo>
                  <a:lnTo>
                    <a:pt x="6" y="70"/>
                  </a:lnTo>
                  <a:lnTo>
                    <a:pt x="5" y="65"/>
                  </a:lnTo>
                  <a:lnTo>
                    <a:pt x="5" y="30"/>
                  </a:lnTo>
                  <a:lnTo>
                    <a:pt x="6" y="20"/>
                  </a:lnTo>
                  <a:lnTo>
                    <a:pt x="11" y="2"/>
                  </a:lnTo>
                  <a:lnTo>
                    <a:pt x="1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869743" y="3381506"/>
              <a:ext cx="361885" cy="487542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109" y="5"/>
                </a:cxn>
                <a:cxn ang="0">
                  <a:pos x="124" y="27"/>
                </a:cxn>
                <a:cxn ang="0">
                  <a:pos x="118" y="42"/>
                </a:cxn>
                <a:cxn ang="0">
                  <a:pos x="118" y="54"/>
                </a:cxn>
                <a:cxn ang="0">
                  <a:pos x="124" y="63"/>
                </a:cxn>
                <a:cxn ang="0">
                  <a:pos x="181" y="63"/>
                </a:cxn>
                <a:cxn ang="0">
                  <a:pos x="205" y="58"/>
                </a:cxn>
                <a:cxn ang="0">
                  <a:pos x="216" y="83"/>
                </a:cxn>
                <a:cxn ang="0">
                  <a:pos x="211" y="115"/>
                </a:cxn>
                <a:cxn ang="0">
                  <a:pos x="204" y="127"/>
                </a:cxn>
                <a:cxn ang="0">
                  <a:pos x="191" y="127"/>
                </a:cxn>
                <a:cxn ang="0">
                  <a:pos x="179" y="122"/>
                </a:cxn>
                <a:cxn ang="0">
                  <a:pos x="168" y="119"/>
                </a:cxn>
                <a:cxn ang="0">
                  <a:pos x="157" y="124"/>
                </a:cxn>
                <a:cxn ang="0">
                  <a:pos x="155" y="133"/>
                </a:cxn>
                <a:cxn ang="0">
                  <a:pos x="156" y="150"/>
                </a:cxn>
                <a:cxn ang="0">
                  <a:pos x="172" y="160"/>
                </a:cxn>
                <a:cxn ang="0">
                  <a:pos x="189" y="157"/>
                </a:cxn>
                <a:cxn ang="0">
                  <a:pos x="200" y="157"/>
                </a:cxn>
                <a:cxn ang="0">
                  <a:pos x="209" y="166"/>
                </a:cxn>
                <a:cxn ang="0">
                  <a:pos x="211" y="180"/>
                </a:cxn>
                <a:cxn ang="0">
                  <a:pos x="203" y="212"/>
                </a:cxn>
                <a:cxn ang="0">
                  <a:pos x="195" y="225"/>
                </a:cxn>
                <a:cxn ang="0">
                  <a:pos x="169" y="227"/>
                </a:cxn>
                <a:cxn ang="0">
                  <a:pos x="128" y="229"/>
                </a:cxn>
                <a:cxn ang="0">
                  <a:pos x="107" y="235"/>
                </a:cxn>
                <a:cxn ang="0">
                  <a:pos x="110" y="263"/>
                </a:cxn>
                <a:cxn ang="0">
                  <a:pos x="108" y="284"/>
                </a:cxn>
                <a:cxn ang="0">
                  <a:pos x="93" y="291"/>
                </a:cxn>
                <a:cxn ang="0">
                  <a:pos x="71" y="287"/>
                </a:cxn>
                <a:cxn ang="0">
                  <a:pos x="66" y="282"/>
                </a:cxn>
                <a:cxn ang="0">
                  <a:pos x="62" y="267"/>
                </a:cxn>
                <a:cxn ang="0">
                  <a:pos x="69" y="243"/>
                </a:cxn>
                <a:cxn ang="0">
                  <a:pos x="69" y="228"/>
                </a:cxn>
                <a:cxn ang="0">
                  <a:pos x="53" y="225"/>
                </a:cxn>
                <a:cxn ang="0">
                  <a:pos x="18" y="241"/>
                </a:cxn>
                <a:cxn ang="0">
                  <a:pos x="2" y="182"/>
                </a:cxn>
                <a:cxn ang="0">
                  <a:pos x="2" y="167"/>
                </a:cxn>
                <a:cxn ang="0">
                  <a:pos x="5" y="163"/>
                </a:cxn>
                <a:cxn ang="0">
                  <a:pos x="13" y="162"/>
                </a:cxn>
                <a:cxn ang="0">
                  <a:pos x="36" y="170"/>
                </a:cxn>
                <a:cxn ang="0">
                  <a:pos x="54" y="173"/>
                </a:cxn>
                <a:cxn ang="0">
                  <a:pos x="59" y="170"/>
                </a:cxn>
                <a:cxn ang="0">
                  <a:pos x="67" y="147"/>
                </a:cxn>
                <a:cxn ang="0">
                  <a:pos x="67" y="133"/>
                </a:cxn>
                <a:cxn ang="0">
                  <a:pos x="54" y="126"/>
                </a:cxn>
                <a:cxn ang="0">
                  <a:pos x="20" y="127"/>
                </a:cxn>
                <a:cxn ang="0">
                  <a:pos x="12" y="103"/>
                </a:cxn>
                <a:cxn ang="0">
                  <a:pos x="12" y="68"/>
                </a:cxn>
                <a:cxn ang="0">
                  <a:pos x="21" y="51"/>
                </a:cxn>
                <a:cxn ang="0">
                  <a:pos x="37" y="53"/>
                </a:cxn>
                <a:cxn ang="0">
                  <a:pos x="66" y="55"/>
                </a:cxn>
                <a:cxn ang="0">
                  <a:pos x="74" y="50"/>
                </a:cxn>
                <a:cxn ang="0">
                  <a:pos x="74" y="37"/>
                </a:cxn>
                <a:cxn ang="0">
                  <a:pos x="71" y="26"/>
                </a:cxn>
                <a:cxn ang="0">
                  <a:pos x="73" y="10"/>
                </a:cxn>
                <a:cxn ang="0">
                  <a:pos x="83" y="2"/>
                </a:cxn>
              </a:cxnLst>
              <a:rect l="0" t="0" r="r" b="b"/>
              <a:pathLst>
                <a:path w="216" h="291">
                  <a:moveTo>
                    <a:pt x="87" y="0"/>
                  </a:moveTo>
                  <a:lnTo>
                    <a:pt x="93" y="0"/>
                  </a:lnTo>
                  <a:lnTo>
                    <a:pt x="98" y="2"/>
                  </a:lnTo>
                  <a:lnTo>
                    <a:pt x="101" y="2"/>
                  </a:lnTo>
                  <a:lnTo>
                    <a:pt x="106" y="3"/>
                  </a:lnTo>
                  <a:lnTo>
                    <a:pt x="109" y="5"/>
                  </a:lnTo>
                  <a:lnTo>
                    <a:pt x="116" y="12"/>
                  </a:lnTo>
                  <a:lnTo>
                    <a:pt x="123" y="22"/>
                  </a:lnTo>
                  <a:lnTo>
                    <a:pt x="124" y="27"/>
                  </a:lnTo>
                  <a:lnTo>
                    <a:pt x="124" y="30"/>
                  </a:lnTo>
                  <a:lnTo>
                    <a:pt x="123" y="35"/>
                  </a:lnTo>
                  <a:lnTo>
                    <a:pt x="118" y="42"/>
                  </a:lnTo>
                  <a:lnTo>
                    <a:pt x="117" y="45"/>
                  </a:lnTo>
                  <a:lnTo>
                    <a:pt x="117" y="50"/>
                  </a:lnTo>
                  <a:lnTo>
                    <a:pt x="118" y="54"/>
                  </a:lnTo>
                  <a:lnTo>
                    <a:pt x="121" y="60"/>
                  </a:lnTo>
                  <a:lnTo>
                    <a:pt x="123" y="61"/>
                  </a:lnTo>
                  <a:lnTo>
                    <a:pt x="124" y="63"/>
                  </a:lnTo>
                  <a:lnTo>
                    <a:pt x="126" y="64"/>
                  </a:lnTo>
                  <a:lnTo>
                    <a:pt x="169" y="64"/>
                  </a:lnTo>
                  <a:lnTo>
                    <a:pt x="181" y="63"/>
                  </a:lnTo>
                  <a:lnTo>
                    <a:pt x="191" y="63"/>
                  </a:lnTo>
                  <a:lnTo>
                    <a:pt x="196" y="62"/>
                  </a:lnTo>
                  <a:lnTo>
                    <a:pt x="205" y="58"/>
                  </a:lnTo>
                  <a:lnTo>
                    <a:pt x="215" y="54"/>
                  </a:lnTo>
                  <a:lnTo>
                    <a:pt x="216" y="58"/>
                  </a:lnTo>
                  <a:lnTo>
                    <a:pt x="216" y="83"/>
                  </a:lnTo>
                  <a:lnTo>
                    <a:pt x="215" y="95"/>
                  </a:lnTo>
                  <a:lnTo>
                    <a:pt x="213" y="107"/>
                  </a:lnTo>
                  <a:lnTo>
                    <a:pt x="211" y="115"/>
                  </a:lnTo>
                  <a:lnTo>
                    <a:pt x="210" y="119"/>
                  </a:lnTo>
                  <a:lnTo>
                    <a:pt x="209" y="123"/>
                  </a:lnTo>
                  <a:lnTo>
                    <a:pt x="204" y="127"/>
                  </a:lnTo>
                  <a:lnTo>
                    <a:pt x="202" y="128"/>
                  </a:lnTo>
                  <a:lnTo>
                    <a:pt x="195" y="128"/>
                  </a:lnTo>
                  <a:lnTo>
                    <a:pt x="191" y="127"/>
                  </a:lnTo>
                  <a:lnTo>
                    <a:pt x="186" y="125"/>
                  </a:lnTo>
                  <a:lnTo>
                    <a:pt x="183" y="124"/>
                  </a:lnTo>
                  <a:lnTo>
                    <a:pt x="179" y="122"/>
                  </a:lnTo>
                  <a:lnTo>
                    <a:pt x="176" y="120"/>
                  </a:lnTo>
                  <a:lnTo>
                    <a:pt x="172" y="120"/>
                  </a:lnTo>
                  <a:lnTo>
                    <a:pt x="168" y="119"/>
                  </a:lnTo>
                  <a:lnTo>
                    <a:pt x="162" y="120"/>
                  </a:lnTo>
                  <a:lnTo>
                    <a:pt x="160" y="122"/>
                  </a:lnTo>
                  <a:lnTo>
                    <a:pt x="157" y="124"/>
                  </a:lnTo>
                  <a:lnTo>
                    <a:pt x="156" y="127"/>
                  </a:lnTo>
                  <a:lnTo>
                    <a:pt x="155" y="130"/>
                  </a:lnTo>
                  <a:lnTo>
                    <a:pt x="155" y="133"/>
                  </a:lnTo>
                  <a:lnTo>
                    <a:pt x="154" y="136"/>
                  </a:lnTo>
                  <a:lnTo>
                    <a:pt x="154" y="143"/>
                  </a:lnTo>
                  <a:lnTo>
                    <a:pt x="156" y="150"/>
                  </a:lnTo>
                  <a:lnTo>
                    <a:pt x="158" y="155"/>
                  </a:lnTo>
                  <a:lnTo>
                    <a:pt x="165" y="158"/>
                  </a:lnTo>
                  <a:lnTo>
                    <a:pt x="172" y="160"/>
                  </a:lnTo>
                  <a:lnTo>
                    <a:pt x="177" y="160"/>
                  </a:lnTo>
                  <a:lnTo>
                    <a:pt x="183" y="158"/>
                  </a:lnTo>
                  <a:lnTo>
                    <a:pt x="189" y="157"/>
                  </a:lnTo>
                  <a:lnTo>
                    <a:pt x="193" y="156"/>
                  </a:lnTo>
                  <a:lnTo>
                    <a:pt x="196" y="156"/>
                  </a:lnTo>
                  <a:lnTo>
                    <a:pt x="200" y="157"/>
                  </a:lnTo>
                  <a:lnTo>
                    <a:pt x="207" y="160"/>
                  </a:lnTo>
                  <a:lnTo>
                    <a:pt x="208" y="163"/>
                  </a:lnTo>
                  <a:lnTo>
                    <a:pt x="209" y="166"/>
                  </a:lnTo>
                  <a:lnTo>
                    <a:pt x="210" y="169"/>
                  </a:lnTo>
                  <a:lnTo>
                    <a:pt x="211" y="172"/>
                  </a:lnTo>
                  <a:lnTo>
                    <a:pt x="211" y="180"/>
                  </a:lnTo>
                  <a:lnTo>
                    <a:pt x="210" y="189"/>
                  </a:lnTo>
                  <a:lnTo>
                    <a:pt x="208" y="198"/>
                  </a:lnTo>
                  <a:lnTo>
                    <a:pt x="203" y="212"/>
                  </a:lnTo>
                  <a:lnTo>
                    <a:pt x="200" y="220"/>
                  </a:lnTo>
                  <a:lnTo>
                    <a:pt x="197" y="225"/>
                  </a:lnTo>
                  <a:lnTo>
                    <a:pt x="195" y="225"/>
                  </a:lnTo>
                  <a:lnTo>
                    <a:pt x="184" y="226"/>
                  </a:lnTo>
                  <a:lnTo>
                    <a:pt x="175" y="227"/>
                  </a:lnTo>
                  <a:lnTo>
                    <a:pt x="169" y="227"/>
                  </a:lnTo>
                  <a:lnTo>
                    <a:pt x="156" y="228"/>
                  </a:lnTo>
                  <a:lnTo>
                    <a:pt x="142" y="228"/>
                  </a:lnTo>
                  <a:lnTo>
                    <a:pt x="128" y="229"/>
                  </a:lnTo>
                  <a:lnTo>
                    <a:pt x="116" y="229"/>
                  </a:lnTo>
                  <a:lnTo>
                    <a:pt x="112" y="230"/>
                  </a:lnTo>
                  <a:lnTo>
                    <a:pt x="107" y="235"/>
                  </a:lnTo>
                  <a:lnTo>
                    <a:pt x="107" y="247"/>
                  </a:lnTo>
                  <a:lnTo>
                    <a:pt x="108" y="252"/>
                  </a:lnTo>
                  <a:lnTo>
                    <a:pt x="110" y="263"/>
                  </a:lnTo>
                  <a:lnTo>
                    <a:pt x="110" y="278"/>
                  </a:lnTo>
                  <a:lnTo>
                    <a:pt x="109" y="281"/>
                  </a:lnTo>
                  <a:lnTo>
                    <a:pt x="108" y="284"/>
                  </a:lnTo>
                  <a:lnTo>
                    <a:pt x="106" y="286"/>
                  </a:lnTo>
                  <a:lnTo>
                    <a:pt x="102" y="289"/>
                  </a:lnTo>
                  <a:lnTo>
                    <a:pt x="93" y="291"/>
                  </a:lnTo>
                  <a:lnTo>
                    <a:pt x="83" y="291"/>
                  </a:lnTo>
                  <a:lnTo>
                    <a:pt x="78" y="290"/>
                  </a:lnTo>
                  <a:lnTo>
                    <a:pt x="71" y="287"/>
                  </a:lnTo>
                  <a:lnTo>
                    <a:pt x="69" y="286"/>
                  </a:lnTo>
                  <a:lnTo>
                    <a:pt x="67" y="284"/>
                  </a:lnTo>
                  <a:lnTo>
                    <a:pt x="66" y="282"/>
                  </a:lnTo>
                  <a:lnTo>
                    <a:pt x="63" y="279"/>
                  </a:lnTo>
                  <a:lnTo>
                    <a:pt x="62" y="276"/>
                  </a:lnTo>
                  <a:lnTo>
                    <a:pt x="62" y="267"/>
                  </a:lnTo>
                  <a:lnTo>
                    <a:pt x="65" y="258"/>
                  </a:lnTo>
                  <a:lnTo>
                    <a:pt x="67" y="250"/>
                  </a:lnTo>
                  <a:lnTo>
                    <a:pt x="69" y="243"/>
                  </a:lnTo>
                  <a:lnTo>
                    <a:pt x="70" y="237"/>
                  </a:lnTo>
                  <a:lnTo>
                    <a:pt x="70" y="233"/>
                  </a:lnTo>
                  <a:lnTo>
                    <a:pt x="69" y="228"/>
                  </a:lnTo>
                  <a:lnTo>
                    <a:pt x="65" y="221"/>
                  </a:lnTo>
                  <a:lnTo>
                    <a:pt x="60" y="221"/>
                  </a:lnTo>
                  <a:lnTo>
                    <a:pt x="53" y="225"/>
                  </a:lnTo>
                  <a:lnTo>
                    <a:pt x="33" y="234"/>
                  </a:lnTo>
                  <a:lnTo>
                    <a:pt x="23" y="238"/>
                  </a:lnTo>
                  <a:lnTo>
                    <a:pt x="18" y="241"/>
                  </a:lnTo>
                  <a:lnTo>
                    <a:pt x="13" y="227"/>
                  </a:lnTo>
                  <a:lnTo>
                    <a:pt x="6" y="203"/>
                  </a:lnTo>
                  <a:lnTo>
                    <a:pt x="2" y="182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2" y="167"/>
                  </a:lnTo>
                  <a:lnTo>
                    <a:pt x="2" y="166"/>
                  </a:lnTo>
                  <a:lnTo>
                    <a:pt x="3" y="164"/>
                  </a:lnTo>
                  <a:lnTo>
                    <a:pt x="5" y="163"/>
                  </a:lnTo>
                  <a:lnTo>
                    <a:pt x="7" y="163"/>
                  </a:lnTo>
                  <a:lnTo>
                    <a:pt x="10" y="162"/>
                  </a:lnTo>
                  <a:lnTo>
                    <a:pt x="13" y="162"/>
                  </a:lnTo>
                  <a:lnTo>
                    <a:pt x="27" y="166"/>
                  </a:lnTo>
                  <a:lnTo>
                    <a:pt x="31" y="167"/>
                  </a:lnTo>
                  <a:lnTo>
                    <a:pt x="36" y="170"/>
                  </a:lnTo>
                  <a:lnTo>
                    <a:pt x="42" y="172"/>
                  </a:lnTo>
                  <a:lnTo>
                    <a:pt x="46" y="173"/>
                  </a:lnTo>
                  <a:lnTo>
                    <a:pt x="54" y="173"/>
                  </a:lnTo>
                  <a:lnTo>
                    <a:pt x="55" y="172"/>
                  </a:lnTo>
                  <a:lnTo>
                    <a:pt x="58" y="171"/>
                  </a:lnTo>
                  <a:lnTo>
                    <a:pt x="59" y="170"/>
                  </a:lnTo>
                  <a:lnTo>
                    <a:pt x="61" y="165"/>
                  </a:lnTo>
                  <a:lnTo>
                    <a:pt x="66" y="151"/>
                  </a:lnTo>
                  <a:lnTo>
                    <a:pt x="67" y="147"/>
                  </a:lnTo>
                  <a:lnTo>
                    <a:pt x="68" y="141"/>
                  </a:lnTo>
                  <a:lnTo>
                    <a:pt x="68" y="136"/>
                  </a:lnTo>
                  <a:lnTo>
                    <a:pt x="67" y="133"/>
                  </a:lnTo>
                  <a:lnTo>
                    <a:pt x="65" y="131"/>
                  </a:lnTo>
                  <a:lnTo>
                    <a:pt x="58" y="127"/>
                  </a:lnTo>
                  <a:lnTo>
                    <a:pt x="54" y="126"/>
                  </a:lnTo>
                  <a:lnTo>
                    <a:pt x="41" y="126"/>
                  </a:lnTo>
                  <a:lnTo>
                    <a:pt x="27" y="130"/>
                  </a:lnTo>
                  <a:lnTo>
                    <a:pt x="20" y="127"/>
                  </a:lnTo>
                  <a:lnTo>
                    <a:pt x="15" y="123"/>
                  </a:lnTo>
                  <a:lnTo>
                    <a:pt x="12" y="109"/>
                  </a:lnTo>
                  <a:lnTo>
                    <a:pt x="12" y="103"/>
                  </a:lnTo>
                  <a:lnTo>
                    <a:pt x="11" y="94"/>
                  </a:lnTo>
                  <a:lnTo>
                    <a:pt x="11" y="77"/>
                  </a:lnTo>
                  <a:lnTo>
                    <a:pt x="12" y="68"/>
                  </a:lnTo>
                  <a:lnTo>
                    <a:pt x="16" y="50"/>
                  </a:lnTo>
                  <a:lnTo>
                    <a:pt x="18" y="51"/>
                  </a:lnTo>
                  <a:lnTo>
                    <a:pt x="21" y="51"/>
                  </a:lnTo>
                  <a:lnTo>
                    <a:pt x="26" y="52"/>
                  </a:lnTo>
                  <a:lnTo>
                    <a:pt x="29" y="52"/>
                  </a:lnTo>
                  <a:lnTo>
                    <a:pt x="37" y="53"/>
                  </a:lnTo>
                  <a:lnTo>
                    <a:pt x="46" y="54"/>
                  </a:lnTo>
                  <a:lnTo>
                    <a:pt x="57" y="55"/>
                  </a:lnTo>
                  <a:lnTo>
                    <a:pt x="66" y="55"/>
                  </a:lnTo>
                  <a:lnTo>
                    <a:pt x="70" y="54"/>
                  </a:lnTo>
                  <a:lnTo>
                    <a:pt x="71" y="52"/>
                  </a:lnTo>
                  <a:lnTo>
                    <a:pt x="74" y="50"/>
                  </a:lnTo>
                  <a:lnTo>
                    <a:pt x="75" y="47"/>
                  </a:lnTo>
                  <a:lnTo>
                    <a:pt x="75" y="42"/>
                  </a:lnTo>
                  <a:lnTo>
                    <a:pt x="74" y="37"/>
                  </a:lnTo>
                  <a:lnTo>
                    <a:pt x="73" y="34"/>
                  </a:lnTo>
                  <a:lnTo>
                    <a:pt x="73" y="29"/>
                  </a:lnTo>
                  <a:lnTo>
                    <a:pt x="71" y="26"/>
                  </a:lnTo>
                  <a:lnTo>
                    <a:pt x="70" y="21"/>
                  </a:lnTo>
                  <a:lnTo>
                    <a:pt x="70" y="16"/>
                  </a:lnTo>
                  <a:lnTo>
                    <a:pt x="73" y="10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7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990160" y="4658157"/>
              <a:ext cx="385341" cy="485864"/>
            </a:xfrm>
            <a:custGeom>
              <a:avLst/>
              <a:gdLst/>
              <a:ahLst/>
              <a:cxnLst>
                <a:cxn ang="0">
                  <a:pos x="50" y="1"/>
                </a:cxn>
                <a:cxn ang="0">
                  <a:pos x="68" y="8"/>
                </a:cxn>
                <a:cxn ang="0">
                  <a:pos x="76" y="17"/>
                </a:cxn>
                <a:cxn ang="0">
                  <a:pos x="76" y="27"/>
                </a:cxn>
                <a:cxn ang="0">
                  <a:pos x="70" y="41"/>
                </a:cxn>
                <a:cxn ang="0">
                  <a:pos x="65" y="57"/>
                </a:cxn>
                <a:cxn ang="0">
                  <a:pos x="71" y="68"/>
                </a:cxn>
                <a:cxn ang="0">
                  <a:pos x="94" y="74"/>
                </a:cxn>
                <a:cxn ang="0">
                  <a:pos x="109" y="65"/>
                </a:cxn>
                <a:cxn ang="0">
                  <a:pos x="112" y="53"/>
                </a:cxn>
                <a:cxn ang="0">
                  <a:pos x="111" y="19"/>
                </a:cxn>
                <a:cxn ang="0">
                  <a:pos x="119" y="8"/>
                </a:cxn>
                <a:cxn ang="0">
                  <a:pos x="152" y="4"/>
                </a:cxn>
                <a:cxn ang="0">
                  <a:pos x="162" y="7"/>
                </a:cxn>
                <a:cxn ang="0">
                  <a:pos x="160" y="11"/>
                </a:cxn>
                <a:cxn ang="0">
                  <a:pos x="154" y="31"/>
                </a:cxn>
                <a:cxn ang="0">
                  <a:pos x="151" y="92"/>
                </a:cxn>
                <a:cxn ang="0">
                  <a:pos x="156" y="105"/>
                </a:cxn>
                <a:cxn ang="0">
                  <a:pos x="167" y="105"/>
                </a:cxn>
                <a:cxn ang="0">
                  <a:pos x="197" y="95"/>
                </a:cxn>
                <a:cxn ang="0">
                  <a:pos x="222" y="104"/>
                </a:cxn>
                <a:cxn ang="0">
                  <a:pos x="229" y="112"/>
                </a:cxn>
                <a:cxn ang="0">
                  <a:pos x="225" y="132"/>
                </a:cxn>
                <a:cxn ang="0">
                  <a:pos x="212" y="146"/>
                </a:cxn>
                <a:cxn ang="0">
                  <a:pos x="181" y="145"/>
                </a:cxn>
                <a:cxn ang="0">
                  <a:pos x="157" y="148"/>
                </a:cxn>
                <a:cxn ang="0">
                  <a:pos x="150" y="160"/>
                </a:cxn>
                <a:cxn ang="0">
                  <a:pos x="154" y="188"/>
                </a:cxn>
                <a:cxn ang="0">
                  <a:pos x="158" y="214"/>
                </a:cxn>
                <a:cxn ang="0">
                  <a:pos x="158" y="225"/>
                </a:cxn>
                <a:cxn ang="0">
                  <a:pos x="130" y="234"/>
                </a:cxn>
                <a:cxn ang="0">
                  <a:pos x="107" y="239"/>
                </a:cxn>
                <a:cxn ang="0">
                  <a:pos x="93" y="248"/>
                </a:cxn>
                <a:cxn ang="0">
                  <a:pos x="85" y="273"/>
                </a:cxn>
                <a:cxn ang="0">
                  <a:pos x="80" y="287"/>
                </a:cxn>
                <a:cxn ang="0">
                  <a:pos x="70" y="290"/>
                </a:cxn>
                <a:cxn ang="0">
                  <a:pos x="56" y="282"/>
                </a:cxn>
                <a:cxn ang="0">
                  <a:pos x="58" y="260"/>
                </a:cxn>
                <a:cxn ang="0">
                  <a:pos x="67" y="248"/>
                </a:cxn>
                <a:cxn ang="0">
                  <a:pos x="64" y="232"/>
                </a:cxn>
                <a:cxn ang="0">
                  <a:pos x="52" y="216"/>
                </a:cxn>
                <a:cxn ang="0">
                  <a:pos x="41" y="210"/>
                </a:cxn>
                <a:cxn ang="0">
                  <a:pos x="7" y="209"/>
                </a:cxn>
                <a:cxn ang="0">
                  <a:pos x="0" y="210"/>
                </a:cxn>
                <a:cxn ang="0">
                  <a:pos x="3" y="5"/>
                </a:cxn>
                <a:cxn ang="0">
                  <a:pos x="20" y="1"/>
                </a:cxn>
              </a:cxnLst>
              <a:rect l="0" t="0" r="r" b="b"/>
              <a:pathLst>
                <a:path w="230" h="290">
                  <a:moveTo>
                    <a:pt x="31" y="0"/>
                  </a:moveTo>
                  <a:lnTo>
                    <a:pt x="40" y="0"/>
                  </a:lnTo>
                  <a:lnTo>
                    <a:pt x="50" y="1"/>
                  </a:lnTo>
                  <a:lnTo>
                    <a:pt x="60" y="4"/>
                  </a:lnTo>
                  <a:lnTo>
                    <a:pt x="65" y="7"/>
                  </a:lnTo>
                  <a:lnTo>
                    <a:pt x="68" y="8"/>
                  </a:lnTo>
                  <a:lnTo>
                    <a:pt x="73" y="12"/>
                  </a:lnTo>
                  <a:lnTo>
                    <a:pt x="74" y="15"/>
                  </a:lnTo>
                  <a:lnTo>
                    <a:pt x="76" y="17"/>
                  </a:lnTo>
                  <a:lnTo>
                    <a:pt x="78" y="19"/>
                  </a:lnTo>
                  <a:lnTo>
                    <a:pt x="78" y="25"/>
                  </a:lnTo>
                  <a:lnTo>
                    <a:pt x="76" y="27"/>
                  </a:lnTo>
                  <a:lnTo>
                    <a:pt x="75" y="31"/>
                  </a:lnTo>
                  <a:lnTo>
                    <a:pt x="73" y="35"/>
                  </a:lnTo>
                  <a:lnTo>
                    <a:pt x="70" y="41"/>
                  </a:lnTo>
                  <a:lnTo>
                    <a:pt x="67" y="45"/>
                  </a:lnTo>
                  <a:lnTo>
                    <a:pt x="65" y="52"/>
                  </a:lnTo>
                  <a:lnTo>
                    <a:pt x="65" y="57"/>
                  </a:lnTo>
                  <a:lnTo>
                    <a:pt x="66" y="63"/>
                  </a:lnTo>
                  <a:lnTo>
                    <a:pt x="67" y="65"/>
                  </a:lnTo>
                  <a:lnTo>
                    <a:pt x="71" y="68"/>
                  </a:lnTo>
                  <a:lnTo>
                    <a:pt x="73" y="69"/>
                  </a:lnTo>
                  <a:lnTo>
                    <a:pt x="85" y="74"/>
                  </a:lnTo>
                  <a:lnTo>
                    <a:pt x="94" y="74"/>
                  </a:lnTo>
                  <a:lnTo>
                    <a:pt x="97" y="73"/>
                  </a:lnTo>
                  <a:lnTo>
                    <a:pt x="104" y="69"/>
                  </a:lnTo>
                  <a:lnTo>
                    <a:pt x="109" y="65"/>
                  </a:lnTo>
                  <a:lnTo>
                    <a:pt x="110" y="61"/>
                  </a:lnTo>
                  <a:lnTo>
                    <a:pt x="111" y="57"/>
                  </a:lnTo>
                  <a:lnTo>
                    <a:pt x="112" y="53"/>
                  </a:lnTo>
                  <a:lnTo>
                    <a:pt x="112" y="45"/>
                  </a:lnTo>
                  <a:lnTo>
                    <a:pt x="111" y="41"/>
                  </a:lnTo>
                  <a:lnTo>
                    <a:pt x="111" y="19"/>
                  </a:lnTo>
                  <a:lnTo>
                    <a:pt x="112" y="16"/>
                  </a:lnTo>
                  <a:lnTo>
                    <a:pt x="114" y="12"/>
                  </a:lnTo>
                  <a:lnTo>
                    <a:pt x="119" y="8"/>
                  </a:lnTo>
                  <a:lnTo>
                    <a:pt x="126" y="5"/>
                  </a:lnTo>
                  <a:lnTo>
                    <a:pt x="136" y="4"/>
                  </a:lnTo>
                  <a:lnTo>
                    <a:pt x="152" y="4"/>
                  </a:lnTo>
                  <a:lnTo>
                    <a:pt x="154" y="5"/>
                  </a:lnTo>
                  <a:lnTo>
                    <a:pt x="158" y="5"/>
                  </a:lnTo>
                  <a:lnTo>
                    <a:pt x="162" y="7"/>
                  </a:lnTo>
                  <a:lnTo>
                    <a:pt x="161" y="8"/>
                  </a:lnTo>
                  <a:lnTo>
                    <a:pt x="161" y="10"/>
                  </a:lnTo>
                  <a:lnTo>
                    <a:pt x="160" y="11"/>
                  </a:lnTo>
                  <a:lnTo>
                    <a:pt x="160" y="13"/>
                  </a:lnTo>
                  <a:lnTo>
                    <a:pt x="157" y="21"/>
                  </a:lnTo>
                  <a:lnTo>
                    <a:pt x="154" y="31"/>
                  </a:lnTo>
                  <a:lnTo>
                    <a:pt x="152" y="47"/>
                  </a:lnTo>
                  <a:lnTo>
                    <a:pt x="151" y="56"/>
                  </a:lnTo>
                  <a:lnTo>
                    <a:pt x="151" y="92"/>
                  </a:lnTo>
                  <a:lnTo>
                    <a:pt x="153" y="101"/>
                  </a:lnTo>
                  <a:lnTo>
                    <a:pt x="154" y="103"/>
                  </a:lnTo>
                  <a:lnTo>
                    <a:pt x="156" y="105"/>
                  </a:lnTo>
                  <a:lnTo>
                    <a:pt x="158" y="106"/>
                  </a:lnTo>
                  <a:lnTo>
                    <a:pt x="164" y="106"/>
                  </a:lnTo>
                  <a:lnTo>
                    <a:pt x="167" y="105"/>
                  </a:lnTo>
                  <a:lnTo>
                    <a:pt x="176" y="100"/>
                  </a:lnTo>
                  <a:lnTo>
                    <a:pt x="186" y="96"/>
                  </a:lnTo>
                  <a:lnTo>
                    <a:pt x="197" y="95"/>
                  </a:lnTo>
                  <a:lnTo>
                    <a:pt x="206" y="96"/>
                  </a:lnTo>
                  <a:lnTo>
                    <a:pt x="215" y="99"/>
                  </a:lnTo>
                  <a:lnTo>
                    <a:pt x="222" y="104"/>
                  </a:lnTo>
                  <a:lnTo>
                    <a:pt x="224" y="106"/>
                  </a:lnTo>
                  <a:lnTo>
                    <a:pt x="227" y="109"/>
                  </a:lnTo>
                  <a:lnTo>
                    <a:pt x="229" y="112"/>
                  </a:lnTo>
                  <a:lnTo>
                    <a:pt x="230" y="115"/>
                  </a:lnTo>
                  <a:lnTo>
                    <a:pt x="230" y="121"/>
                  </a:lnTo>
                  <a:lnTo>
                    <a:pt x="225" y="132"/>
                  </a:lnTo>
                  <a:lnTo>
                    <a:pt x="224" y="136"/>
                  </a:lnTo>
                  <a:lnTo>
                    <a:pt x="215" y="145"/>
                  </a:lnTo>
                  <a:lnTo>
                    <a:pt x="212" y="146"/>
                  </a:lnTo>
                  <a:lnTo>
                    <a:pt x="193" y="146"/>
                  </a:lnTo>
                  <a:lnTo>
                    <a:pt x="188" y="145"/>
                  </a:lnTo>
                  <a:lnTo>
                    <a:pt x="181" y="145"/>
                  </a:lnTo>
                  <a:lnTo>
                    <a:pt x="175" y="144"/>
                  </a:lnTo>
                  <a:lnTo>
                    <a:pt x="164" y="146"/>
                  </a:lnTo>
                  <a:lnTo>
                    <a:pt x="157" y="148"/>
                  </a:lnTo>
                  <a:lnTo>
                    <a:pt x="154" y="151"/>
                  </a:lnTo>
                  <a:lnTo>
                    <a:pt x="152" y="154"/>
                  </a:lnTo>
                  <a:lnTo>
                    <a:pt x="150" y="160"/>
                  </a:lnTo>
                  <a:lnTo>
                    <a:pt x="150" y="167"/>
                  </a:lnTo>
                  <a:lnTo>
                    <a:pt x="151" y="176"/>
                  </a:lnTo>
                  <a:lnTo>
                    <a:pt x="154" y="188"/>
                  </a:lnTo>
                  <a:lnTo>
                    <a:pt x="156" y="199"/>
                  </a:lnTo>
                  <a:lnTo>
                    <a:pt x="158" y="210"/>
                  </a:lnTo>
                  <a:lnTo>
                    <a:pt x="158" y="214"/>
                  </a:lnTo>
                  <a:lnTo>
                    <a:pt x="159" y="217"/>
                  </a:lnTo>
                  <a:lnTo>
                    <a:pt x="159" y="225"/>
                  </a:lnTo>
                  <a:lnTo>
                    <a:pt x="158" y="225"/>
                  </a:lnTo>
                  <a:lnTo>
                    <a:pt x="148" y="228"/>
                  </a:lnTo>
                  <a:lnTo>
                    <a:pt x="138" y="232"/>
                  </a:lnTo>
                  <a:lnTo>
                    <a:pt x="130" y="234"/>
                  </a:lnTo>
                  <a:lnTo>
                    <a:pt x="122" y="235"/>
                  </a:lnTo>
                  <a:lnTo>
                    <a:pt x="114" y="238"/>
                  </a:lnTo>
                  <a:lnTo>
                    <a:pt x="107" y="239"/>
                  </a:lnTo>
                  <a:lnTo>
                    <a:pt x="102" y="241"/>
                  </a:lnTo>
                  <a:lnTo>
                    <a:pt x="96" y="244"/>
                  </a:lnTo>
                  <a:lnTo>
                    <a:pt x="93" y="248"/>
                  </a:lnTo>
                  <a:lnTo>
                    <a:pt x="90" y="252"/>
                  </a:lnTo>
                  <a:lnTo>
                    <a:pt x="89" y="257"/>
                  </a:lnTo>
                  <a:lnTo>
                    <a:pt x="85" y="273"/>
                  </a:lnTo>
                  <a:lnTo>
                    <a:pt x="83" y="279"/>
                  </a:lnTo>
                  <a:lnTo>
                    <a:pt x="82" y="283"/>
                  </a:lnTo>
                  <a:lnTo>
                    <a:pt x="80" y="287"/>
                  </a:lnTo>
                  <a:lnTo>
                    <a:pt x="78" y="289"/>
                  </a:lnTo>
                  <a:lnTo>
                    <a:pt x="75" y="290"/>
                  </a:lnTo>
                  <a:lnTo>
                    <a:pt x="70" y="290"/>
                  </a:lnTo>
                  <a:lnTo>
                    <a:pt x="63" y="288"/>
                  </a:lnTo>
                  <a:lnTo>
                    <a:pt x="60" y="287"/>
                  </a:lnTo>
                  <a:lnTo>
                    <a:pt x="56" y="282"/>
                  </a:lnTo>
                  <a:lnTo>
                    <a:pt x="55" y="279"/>
                  </a:lnTo>
                  <a:lnTo>
                    <a:pt x="55" y="267"/>
                  </a:lnTo>
                  <a:lnTo>
                    <a:pt x="58" y="260"/>
                  </a:lnTo>
                  <a:lnTo>
                    <a:pt x="62" y="256"/>
                  </a:lnTo>
                  <a:lnTo>
                    <a:pt x="65" y="252"/>
                  </a:lnTo>
                  <a:lnTo>
                    <a:pt x="67" y="248"/>
                  </a:lnTo>
                  <a:lnTo>
                    <a:pt x="67" y="242"/>
                  </a:lnTo>
                  <a:lnTo>
                    <a:pt x="66" y="238"/>
                  </a:lnTo>
                  <a:lnTo>
                    <a:pt x="64" y="232"/>
                  </a:lnTo>
                  <a:lnTo>
                    <a:pt x="63" y="230"/>
                  </a:lnTo>
                  <a:lnTo>
                    <a:pt x="56" y="219"/>
                  </a:lnTo>
                  <a:lnTo>
                    <a:pt x="52" y="216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1" y="210"/>
                  </a:lnTo>
                  <a:lnTo>
                    <a:pt x="32" y="208"/>
                  </a:lnTo>
                  <a:lnTo>
                    <a:pt x="10" y="208"/>
                  </a:lnTo>
                  <a:lnTo>
                    <a:pt x="7" y="209"/>
                  </a:lnTo>
                  <a:lnTo>
                    <a:pt x="3" y="209"/>
                  </a:lnTo>
                  <a:lnTo>
                    <a:pt x="1" y="210"/>
                  </a:lnTo>
                  <a:lnTo>
                    <a:pt x="0" y="210"/>
                  </a:lnTo>
                  <a:lnTo>
                    <a:pt x="0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5" y="4"/>
                  </a:lnTo>
                  <a:lnTo>
                    <a:pt x="12" y="2"/>
                  </a:lnTo>
                  <a:lnTo>
                    <a:pt x="20" y="1"/>
                  </a:lnTo>
                  <a:lnTo>
                    <a:pt x="3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928662" y="1214422"/>
          <a:ext cx="7441437" cy="496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5" name="Скругленный прямоугольник 212"/>
          <p:cNvSpPr/>
          <p:nvPr/>
        </p:nvSpPr>
        <p:spPr>
          <a:xfrm>
            <a:off x="869099" y="928694"/>
            <a:ext cx="3899483" cy="1500174"/>
          </a:xfrm>
          <a:prstGeom prst="roundRect">
            <a:avLst>
              <a:gd name="adj" fmla="val 41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Скругленный прямоугольник 213"/>
          <p:cNvSpPr/>
          <p:nvPr/>
        </p:nvSpPr>
        <p:spPr>
          <a:xfrm>
            <a:off x="869099" y="928694"/>
            <a:ext cx="3917215" cy="283371"/>
          </a:xfrm>
          <a:prstGeom prst="roundRect">
            <a:avLst>
              <a:gd name="adj" fmla="val 152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7" name="TextBox 44"/>
          <p:cNvSpPr txBox="1">
            <a:spLocks noChangeArrowheads="1"/>
          </p:cNvSpPr>
          <p:nvPr/>
        </p:nvSpPr>
        <p:spPr bwMode="auto">
          <a:xfrm>
            <a:off x="1083411" y="943001"/>
            <a:ext cx="17129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900" b="1" dirty="0">
                <a:solidFill>
                  <a:schemeClr val="bg1"/>
                </a:solidFill>
                <a:cs typeface="Arial" charset="0"/>
              </a:rPr>
              <a:t>Example text</a:t>
            </a:r>
            <a:endParaRPr lang="ru-RU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9468" name="TextBox 44"/>
          <p:cNvSpPr txBox="1">
            <a:spLocks noChangeArrowheads="1"/>
          </p:cNvSpPr>
          <p:nvPr/>
        </p:nvSpPr>
        <p:spPr bwMode="auto">
          <a:xfrm>
            <a:off x="1083411" y="1366864"/>
            <a:ext cx="35004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 own text</a:t>
            </a:r>
            <a:r>
              <a:rPr lang="en-US" sz="1000" b="1"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Go ahead and replace it with your own text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</a:t>
            </a:r>
            <a:endParaRPr lang="ru-RU" sz="1000">
              <a:cs typeface="Arial" charset="0"/>
            </a:endParaRPr>
          </a:p>
        </p:txBody>
      </p:sp>
      <p:sp>
        <p:nvSpPr>
          <p:cNvPr id="65" name="Скругленный прямоугольник 212"/>
          <p:cNvSpPr/>
          <p:nvPr/>
        </p:nvSpPr>
        <p:spPr>
          <a:xfrm>
            <a:off x="869099" y="2857520"/>
            <a:ext cx="3899483" cy="1500174"/>
          </a:xfrm>
          <a:prstGeom prst="roundRect">
            <a:avLst>
              <a:gd name="adj" fmla="val 41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Скругленный прямоугольник 213"/>
          <p:cNvSpPr/>
          <p:nvPr/>
        </p:nvSpPr>
        <p:spPr>
          <a:xfrm>
            <a:off x="869099" y="2857520"/>
            <a:ext cx="3917215" cy="283371"/>
          </a:xfrm>
          <a:prstGeom prst="roundRect">
            <a:avLst>
              <a:gd name="adj" fmla="val 1523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470" name="TextBox 44"/>
          <p:cNvSpPr txBox="1">
            <a:spLocks noChangeArrowheads="1"/>
          </p:cNvSpPr>
          <p:nvPr/>
        </p:nvSpPr>
        <p:spPr bwMode="auto">
          <a:xfrm>
            <a:off x="1083411" y="2871814"/>
            <a:ext cx="17129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900" b="1" dirty="0">
                <a:solidFill>
                  <a:schemeClr val="bg1"/>
                </a:solidFill>
                <a:cs typeface="Arial" charset="0"/>
              </a:rPr>
              <a:t>Example text</a:t>
            </a:r>
            <a:endParaRPr lang="ru-RU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9471" name="TextBox 44"/>
          <p:cNvSpPr txBox="1">
            <a:spLocks noChangeArrowheads="1"/>
          </p:cNvSpPr>
          <p:nvPr/>
        </p:nvSpPr>
        <p:spPr bwMode="auto">
          <a:xfrm>
            <a:off x="1083411" y="3295676"/>
            <a:ext cx="3500437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 own text</a:t>
            </a:r>
            <a:r>
              <a:rPr lang="en-US" sz="1000" b="1"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Go ahead and replace it with your own text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</a:t>
            </a:r>
            <a:endParaRPr lang="ru-RU" sz="1000">
              <a:cs typeface="Arial" charset="0"/>
            </a:endParaRPr>
          </a:p>
        </p:txBody>
      </p:sp>
      <p:sp>
        <p:nvSpPr>
          <p:cNvPr id="70" name="Скругленный прямоугольник 212"/>
          <p:cNvSpPr/>
          <p:nvPr/>
        </p:nvSpPr>
        <p:spPr>
          <a:xfrm>
            <a:off x="869099" y="4786346"/>
            <a:ext cx="3899483" cy="1500174"/>
          </a:xfrm>
          <a:prstGeom prst="roundRect">
            <a:avLst>
              <a:gd name="adj" fmla="val 41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Скругленный прямоугольник 213"/>
          <p:cNvSpPr/>
          <p:nvPr/>
        </p:nvSpPr>
        <p:spPr>
          <a:xfrm>
            <a:off x="869099" y="4786346"/>
            <a:ext cx="3917215" cy="283371"/>
          </a:xfrm>
          <a:prstGeom prst="roundRect">
            <a:avLst>
              <a:gd name="adj" fmla="val 1523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473" name="TextBox 44"/>
          <p:cNvSpPr txBox="1">
            <a:spLocks noChangeArrowheads="1"/>
          </p:cNvSpPr>
          <p:nvPr/>
        </p:nvSpPr>
        <p:spPr bwMode="auto">
          <a:xfrm>
            <a:off x="1083411" y="4800626"/>
            <a:ext cx="17129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900" b="1" dirty="0">
                <a:solidFill>
                  <a:schemeClr val="bg1"/>
                </a:solidFill>
                <a:cs typeface="Arial" charset="0"/>
              </a:rPr>
              <a:t>Example text</a:t>
            </a:r>
            <a:endParaRPr lang="ru-RU" sz="9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9474" name="TextBox 44"/>
          <p:cNvSpPr txBox="1">
            <a:spLocks noChangeArrowheads="1"/>
          </p:cNvSpPr>
          <p:nvPr/>
        </p:nvSpPr>
        <p:spPr bwMode="auto">
          <a:xfrm>
            <a:off x="1083411" y="5224489"/>
            <a:ext cx="35004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 own text</a:t>
            </a:r>
            <a:r>
              <a:rPr lang="en-US" sz="1000" b="1"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Go ahead and replace it with your own text</a:t>
            </a:r>
          </a:p>
          <a:p>
            <a:pPr>
              <a:buFont typeface="Arial" charset="0"/>
              <a:buChar char="•"/>
            </a:pPr>
            <a:r>
              <a:rPr lang="en-US" sz="1000">
                <a:cs typeface="Arial" charset="0"/>
              </a:rPr>
              <a:t>This is an example text. Go ahead and replace it with your</a:t>
            </a:r>
            <a:endParaRPr lang="ru-RU" sz="1000">
              <a:cs typeface="Arial" charset="0"/>
            </a:endParaRPr>
          </a:p>
        </p:txBody>
      </p:sp>
      <p:sp>
        <p:nvSpPr>
          <p:cNvPr id="25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32"/>
          <p:cNvGrpSpPr/>
          <p:nvPr/>
        </p:nvGrpSpPr>
        <p:grpSpPr>
          <a:xfrm>
            <a:off x="6256143" y="1225459"/>
            <a:ext cx="1459114" cy="4632433"/>
            <a:chOff x="1069976" y="1154113"/>
            <a:chExt cx="1589087" cy="5045075"/>
          </a:xfrm>
        </p:grpSpPr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069976" y="1154113"/>
              <a:ext cx="1589087" cy="5045075"/>
            </a:xfrm>
            <a:custGeom>
              <a:avLst/>
              <a:gdLst/>
              <a:ahLst/>
              <a:cxnLst>
                <a:cxn ang="0">
                  <a:pos x="883" y="54"/>
                </a:cxn>
                <a:cxn ang="0">
                  <a:pos x="925" y="233"/>
                </a:cxn>
                <a:cxn ang="0">
                  <a:pos x="911" y="328"/>
                </a:cxn>
                <a:cxn ang="0">
                  <a:pos x="854" y="405"/>
                </a:cxn>
                <a:cxn ang="0">
                  <a:pos x="865" y="566"/>
                </a:cxn>
                <a:cxn ang="0">
                  <a:pos x="986" y="696"/>
                </a:cxn>
                <a:cxn ang="0">
                  <a:pos x="965" y="929"/>
                </a:cxn>
                <a:cxn ang="0">
                  <a:pos x="935" y="1092"/>
                </a:cxn>
                <a:cxn ang="0">
                  <a:pos x="967" y="1167"/>
                </a:cxn>
                <a:cxn ang="0">
                  <a:pos x="998" y="1295"/>
                </a:cxn>
                <a:cxn ang="0">
                  <a:pos x="907" y="1387"/>
                </a:cxn>
                <a:cxn ang="0">
                  <a:pos x="917" y="1525"/>
                </a:cxn>
                <a:cxn ang="0">
                  <a:pos x="922" y="1837"/>
                </a:cxn>
                <a:cxn ang="0">
                  <a:pos x="861" y="1844"/>
                </a:cxn>
                <a:cxn ang="0">
                  <a:pos x="837" y="1941"/>
                </a:cxn>
                <a:cxn ang="0">
                  <a:pos x="757" y="2211"/>
                </a:cxn>
                <a:cxn ang="0">
                  <a:pos x="712" y="2345"/>
                </a:cxn>
                <a:cxn ang="0">
                  <a:pos x="683" y="2513"/>
                </a:cxn>
                <a:cxn ang="0">
                  <a:pos x="656" y="2832"/>
                </a:cxn>
                <a:cxn ang="0">
                  <a:pos x="654" y="2894"/>
                </a:cxn>
                <a:cxn ang="0">
                  <a:pos x="701" y="2986"/>
                </a:cxn>
                <a:cxn ang="0">
                  <a:pos x="841" y="3073"/>
                </a:cxn>
                <a:cxn ang="0">
                  <a:pos x="633" y="3077"/>
                </a:cxn>
                <a:cxn ang="0">
                  <a:pos x="435" y="3030"/>
                </a:cxn>
                <a:cxn ang="0">
                  <a:pos x="421" y="2905"/>
                </a:cxn>
                <a:cxn ang="0">
                  <a:pos x="430" y="2706"/>
                </a:cxn>
                <a:cxn ang="0">
                  <a:pos x="492" y="2365"/>
                </a:cxn>
                <a:cxn ang="0">
                  <a:pos x="520" y="2216"/>
                </a:cxn>
                <a:cxn ang="0">
                  <a:pos x="546" y="1998"/>
                </a:cxn>
                <a:cxn ang="0">
                  <a:pos x="546" y="1909"/>
                </a:cxn>
                <a:cxn ang="0">
                  <a:pos x="480" y="2148"/>
                </a:cxn>
                <a:cxn ang="0">
                  <a:pos x="403" y="2355"/>
                </a:cxn>
                <a:cxn ang="0">
                  <a:pos x="357" y="2641"/>
                </a:cxn>
                <a:cxn ang="0">
                  <a:pos x="321" y="2934"/>
                </a:cxn>
                <a:cxn ang="0">
                  <a:pos x="248" y="3045"/>
                </a:cxn>
                <a:cxn ang="0">
                  <a:pos x="192" y="3097"/>
                </a:cxn>
                <a:cxn ang="0">
                  <a:pos x="72" y="3176"/>
                </a:cxn>
                <a:cxn ang="0">
                  <a:pos x="12" y="3095"/>
                </a:cxn>
                <a:cxn ang="0">
                  <a:pos x="43" y="2988"/>
                </a:cxn>
                <a:cxn ang="0">
                  <a:pos x="60" y="2780"/>
                </a:cxn>
                <a:cxn ang="0">
                  <a:pos x="139" y="2440"/>
                </a:cxn>
                <a:cxn ang="0">
                  <a:pos x="219" y="2184"/>
                </a:cxn>
                <a:cxn ang="0">
                  <a:pos x="242" y="2086"/>
                </a:cxn>
                <a:cxn ang="0">
                  <a:pos x="268" y="1911"/>
                </a:cxn>
                <a:cxn ang="0">
                  <a:pos x="299" y="1726"/>
                </a:cxn>
                <a:cxn ang="0">
                  <a:pos x="271" y="1726"/>
                </a:cxn>
                <a:cxn ang="0">
                  <a:pos x="123" y="1689"/>
                </a:cxn>
                <a:cxn ang="0">
                  <a:pos x="101" y="1569"/>
                </a:cxn>
                <a:cxn ang="0">
                  <a:pos x="126" y="1463"/>
                </a:cxn>
                <a:cxn ang="0">
                  <a:pos x="101" y="1425"/>
                </a:cxn>
                <a:cxn ang="0">
                  <a:pos x="43" y="1181"/>
                </a:cxn>
                <a:cxn ang="0">
                  <a:pos x="45" y="900"/>
                </a:cxn>
                <a:cxn ang="0">
                  <a:pos x="175" y="638"/>
                </a:cxn>
                <a:cxn ang="0">
                  <a:pos x="303" y="432"/>
                </a:cxn>
                <a:cxn ang="0">
                  <a:pos x="526" y="425"/>
                </a:cxn>
                <a:cxn ang="0">
                  <a:pos x="646" y="357"/>
                </a:cxn>
                <a:cxn ang="0">
                  <a:pos x="636" y="283"/>
                </a:cxn>
                <a:cxn ang="0">
                  <a:pos x="643" y="115"/>
                </a:cxn>
                <a:cxn ang="0">
                  <a:pos x="756" y="7"/>
                </a:cxn>
              </a:cxnLst>
              <a:rect l="0" t="0" r="r" b="b"/>
              <a:pathLst>
                <a:path w="1001" h="3178">
                  <a:moveTo>
                    <a:pt x="776" y="0"/>
                  </a:moveTo>
                  <a:lnTo>
                    <a:pt x="783" y="0"/>
                  </a:lnTo>
                  <a:lnTo>
                    <a:pt x="791" y="2"/>
                  </a:lnTo>
                  <a:lnTo>
                    <a:pt x="799" y="5"/>
                  </a:lnTo>
                  <a:lnTo>
                    <a:pt x="805" y="8"/>
                  </a:lnTo>
                  <a:lnTo>
                    <a:pt x="814" y="13"/>
                  </a:lnTo>
                  <a:lnTo>
                    <a:pt x="826" y="20"/>
                  </a:lnTo>
                  <a:lnTo>
                    <a:pt x="844" y="29"/>
                  </a:lnTo>
                  <a:lnTo>
                    <a:pt x="863" y="40"/>
                  </a:lnTo>
                  <a:lnTo>
                    <a:pt x="883" y="54"/>
                  </a:lnTo>
                  <a:lnTo>
                    <a:pt x="900" y="71"/>
                  </a:lnTo>
                  <a:lnTo>
                    <a:pt x="915" y="90"/>
                  </a:lnTo>
                  <a:lnTo>
                    <a:pt x="922" y="105"/>
                  </a:lnTo>
                  <a:lnTo>
                    <a:pt x="927" y="124"/>
                  </a:lnTo>
                  <a:lnTo>
                    <a:pt x="930" y="146"/>
                  </a:lnTo>
                  <a:lnTo>
                    <a:pt x="932" y="167"/>
                  </a:lnTo>
                  <a:lnTo>
                    <a:pt x="932" y="187"/>
                  </a:lnTo>
                  <a:lnTo>
                    <a:pt x="931" y="204"/>
                  </a:lnTo>
                  <a:lnTo>
                    <a:pt x="929" y="218"/>
                  </a:lnTo>
                  <a:lnTo>
                    <a:pt x="925" y="233"/>
                  </a:lnTo>
                  <a:lnTo>
                    <a:pt x="921" y="243"/>
                  </a:lnTo>
                  <a:lnTo>
                    <a:pt x="921" y="249"/>
                  </a:lnTo>
                  <a:lnTo>
                    <a:pt x="924" y="254"/>
                  </a:lnTo>
                  <a:lnTo>
                    <a:pt x="926" y="258"/>
                  </a:lnTo>
                  <a:lnTo>
                    <a:pt x="926" y="265"/>
                  </a:lnTo>
                  <a:lnTo>
                    <a:pt x="924" y="276"/>
                  </a:lnTo>
                  <a:lnTo>
                    <a:pt x="920" y="287"/>
                  </a:lnTo>
                  <a:lnTo>
                    <a:pt x="917" y="301"/>
                  </a:lnTo>
                  <a:lnTo>
                    <a:pt x="914" y="315"/>
                  </a:lnTo>
                  <a:lnTo>
                    <a:pt x="911" y="328"/>
                  </a:lnTo>
                  <a:lnTo>
                    <a:pt x="906" y="337"/>
                  </a:lnTo>
                  <a:lnTo>
                    <a:pt x="900" y="342"/>
                  </a:lnTo>
                  <a:lnTo>
                    <a:pt x="895" y="344"/>
                  </a:lnTo>
                  <a:lnTo>
                    <a:pt x="891" y="345"/>
                  </a:lnTo>
                  <a:lnTo>
                    <a:pt x="887" y="346"/>
                  </a:lnTo>
                  <a:lnTo>
                    <a:pt x="883" y="350"/>
                  </a:lnTo>
                  <a:lnTo>
                    <a:pt x="878" y="357"/>
                  </a:lnTo>
                  <a:lnTo>
                    <a:pt x="872" y="368"/>
                  </a:lnTo>
                  <a:lnTo>
                    <a:pt x="859" y="393"/>
                  </a:lnTo>
                  <a:lnTo>
                    <a:pt x="854" y="405"/>
                  </a:lnTo>
                  <a:lnTo>
                    <a:pt x="844" y="426"/>
                  </a:lnTo>
                  <a:lnTo>
                    <a:pt x="833" y="448"/>
                  </a:lnTo>
                  <a:lnTo>
                    <a:pt x="823" y="471"/>
                  </a:lnTo>
                  <a:lnTo>
                    <a:pt x="814" y="492"/>
                  </a:lnTo>
                  <a:lnTo>
                    <a:pt x="812" y="505"/>
                  </a:lnTo>
                  <a:lnTo>
                    <a:pt x="814" y="515"/>
                  </a:lnTo>
                  <a:lnTo>
                    <a:pt x="821" y="526"/>
                  </a:lnTo>
                  <a:lnTo>
                    <a:pt x="832" y="538"/>
                  </a:lnTo>
                  <a:lnTo>
                    <a:pt x="847" y="550"/>
                  </a:lnTo>
                  <a:lnTo>
                    <a:pt x="865" y="566"/>
                  </a:lnTo>
                  <a:lnTo>
                    <a:pt x="879" y="577"/>
                  </a:lnTo>
                  <a:lnTo>
                    <a:pt x="894" y="590"/>
                  </a:lnTo>
                  <a:lnTo>
                    <a:pt x="910" y="603"/>
                  </a:lnTo>
                  <a:lnTo>
                    <a:pt x="939" y="630"/>
                  </a:lnTo>
                  <a:lnTo>
                    <a:pt x="953" y="643"/>
                  </a:lnTo>
                  <a:lnTo>
                    <a:pt x="964" y="653"/>
                  </a:lnTo>
                  <a:lnTo>
                    <a:pt x="973" y="663"/>
                  </a:lnTo>
                  <a:lnTo>
                    <a:pt x="979" y="671"/>
                  </a:lnTo>
                  <a:lnTo>
                    <a:pt x="985" y="682"/>
                  </a:lnTo>
                  <a:lnTo>
                    <a:pt x="986" y="696"/>
                  </a:lnTo>
                  <a:lnTo>
                    <a:pt x="986" y="712"/>
                  </a:lnTo>
                  <a:lnTo>
                    <a:pt x="984" y="732"/>
                  </a:lnTo>
                  <a:lnTo>
                    <a:pt x="981" y="754"/>
                  </a:lnTo>
                  <a:lnTo>
                    <a:pt x="980" y="769"/>
                  </a:lnTo>
                  <a:lnTo>
                    <a:pt x="978" y="790"/>
                  </a:lnTo>
                  <a:lnTo>
                    <a:pt x="975" y="816"/>
                  </a:lnTo>
                  <a:lnTo>
                    <a:pt x="973" y="844"/>
                  </a:lnTo>
                  <a:lnTo>
                    <a:pt x="970" y="872"/>
                  </a:lnTo>
                  <a:lnTo>
                    <a:pt x="967" y="901"/>
                  </a:lnTo>
                  <a:lnTo>
                    <a:pt x="965" y="929"/>
                  </a:lnTo>
                  <a:lnTo>
                    <a:pt x="963" y="954"/>
                  </a:lnTo>
                  <a:lnTo>
                    <a:pt x="961" y="975"/>
                  </a:lnTo>
                  <a:lnTo>
                    <a:pt x="960" y="1001"/>
                  </a:lnTo>
                  <a:lnTo>
                    <a:pt x="959" y="1022"/>
                  </a:lnTo>
                  <a:lnTo>
                    <a:pt x="959" y="1039"/>
                  </a:lnTo>
                  <a:lnTo>
                    <a:pt x="956" y="1053"/>
                  </a:lnTo>
                  <a:lnTo>
                    <a:pt x="951" y="1066"/>
                  </a:lnTo>
                  <a:lnTo>
                    <a:pt x="944" y="1077"/>
                  </a:lnTo>
                  <a:lnTo>
                    <a:pt x="938" y="1086"/>
                  </a:lnTo>
                  <a:lnTo>
                    <a:pt x="935" y="1092"/>
                  </a:lnTo>
                  <a:lnTo>
                    <a:pt x="935" y="1097"/>
                  </a:lnTo>
                  <a:lnTo>
                    <a:pt x="937" y="1100"/>
                  </a:lnTo>
                  <a:lnTo>
                    <a:pt x="945" y="1106"/>
                  </a:lnTo>
                  <a:lnTo>
                    <a:pt x="950" y="1110"/>
                  </a:lnTo>
                  <a:lnTo>
                    <a:pt x="955" y="1117"/>
                  </a:lnTo>
                  <a:lnTo>
                    <a:pt x="959" y="1126"/>
                  </a:lnTo>
                  <a:lnTo>
                    <a:pt x="962" y="1137"/>
                  </a:lnTo>
                  <a:lnTo>
                    <a:pt x="965" y="1149"/>
                  </a:lnTo>
                  <a:lnTo>
                    <a:pt x="966" y="1159"/>
                  </a:lnTo>
                  <a:lnTo>
                    <a:pt x="967" y="1167"/>
                  </a:lnTo>
                  <a:lnTo>
                    <a:pt x="969" y="1173"/>
                  </a:lnTo>
                  <a:lnTo>
                    <a:pt x="974" y="1179"/>
                  </a:lnTo>
                  <a:lnTo>
                    <a:pt x="980" y="1186"/>
                  </a:lnTo>
                  <a:lnTo>
                    <a:pt x="987" y="1195"/>
                  </a:lnTo>
                  <a:lnTo>
                    <a:pt x="993" y="1207"/>
                  </a:lnTo>
                  <a:lnTo>
                    <a:pt x="998" y="1220"/>
                  </a:lnTo>
                  <a:lnTo>
                    <a:pt x="1000" y="1236"/>
                  </a:lnTo>
                  <a:lnTo>
                    <a:pt x="1001" y="1254"/>
                  </a:lnTo>
                  <a:lnTo>
                    <a:pt x="1000" y="1274"/>
                  </a:lnTo>
                  <a:lnTo>
                    <a:pt x="998" y="1295"/>
                  </a:lnTo>
                  <a:lnTo>
                    <a:pt x="995" y="1317"/>
                  </a:lnTo>
                  <a:lnTo>
                    <a:pt x="992" y="1337"/>
                  </a:lnTo>
                  <a:lnTo>
                    <a:pt x="988" y="1355"/>
                  </a:lnTo>
                  <a:lnTo>
                    <a:pt x="983" y="1367"/>
                  </a:lnTo>
                  <a:lnTo>
                    <a:pt x="974" y="1375"/>
                  </a:lnTo>
                  <a:lnTo>
                    <a:pt x="964" y="1380"/>
                  </a:lnTo>
                  <a:lnTo>
                    <a:pt x="953" y="1384"/>
                  </a:lnTo>
                  <a:lnTo>
                    <a:pt x="941" y="1386"/>
                  </a:lnTo>
                  <a:lnTo>
                    <a:pt x="929" y="1387"/>
                  </a:lnTo>
                  <a:lnTo>
                    <a:pt x="907" y="1387"/>
                  </a:lnTo>
                  <a:lnTo>
                    <a:pt x="903" y="1389"/>
                  </a:lnTo>
                  <a:lnTo>
                    <a:pt x="902" y="1394"/>
                  </a:lnTo>
                  <a:lnTo>
                    <a:pt x="903" y="1403"/>
                  </a:lnTo>
                  <a:lnTo>
                    <a:pt x="905" y="1413"/>
                  </a:lnTo>
                  <a:lnTo>
                    <a:pt x="908" y="1427"/>
                  </a:lnTo>
                  <a:lnTo>
                    <a:pt x="909" y="1436"/>
                  </a:lnTo>
                  <a:lnTo>
                    <a:pt x="911" y="1452"/>
                  </a:lnTo>
                  <a:lnTo>
                    <a:pt x="913" y="1472"/>
                  </a:lnTo>
                  <a:lnTo>
                    <a:pt x="915" y="1497"/>
                  </a:lnTo>
                  <a:lnTo>
                    <a:pt x="917" y="1525"/>
                  </a:lnTo>
                  <a:lnTo>
                    <a:pt x="919" y="1556"/>
                  </a:lnTo>
                  <a:lnTo>
                    <a:pt x="921" y="1590"/>
                  </a:lnTo>
                  <a:lnTo>
                    <a:pt x="922" y="1625"/>
                  </a:lnTo>
                  <a:lnTo>
                    <a:pt x="924" y="1660"/>
                  </a:lnTo>
                  <a:lnTo>
                    <a:pt x="925" y="1696"/>
                  </a:lnTo>
                  <a:lnTo>
                    <a:pt x="926" y="1729"/>
                  </a:lnTo>
                  <a:lnTo>
                    <a:pt x="926" y="1798"/>
                  </a:lnTo>
                  <a:lnTo>
                    <a:pt x="925" y="1814"/>
                  </a:lnTo>
                  <a:lnTo>
                    <a:pt x="923" y="1826"/>
                  </a:lnTo>
                  <a:lnTo>
                    <a:pt x="922" y="1837"/>
                  </a:lnTo>
                  <a:lnTo>
                    <a:pt x="919" y="1847"/>
                  </a:lnTo>
                  <a:lnTo>
                    <a:pt x="917" y="1855"/>
                  </a:lnTo>
                  <a:lnTo>
                    <a:pt x="914" y="1864"/>
                  </a:lnTo>
                  <a:lnTo>
                    <a:pt x="910" y="1871"/>
                  </a:lnTo>
                  <a:lnTo>
                    <a:pt x="904" y="1873"/>
                  </a:lnTo>
                  <a:lnTo>
                    <a:pt x="898" y="1872"/>
                  </a:lnTo>
                  <a:lnTo>
                    <a:pt x="891" y="1869"/>
                  </a:lnTo>
                  <a:lnTo>
                    <a:pt x="883" y="1864"/>
                  </a:lnTo>
                  <a:lnTo>
                    <a:pt x="867" y="1851"/>
                  </a:lnTo>
                  <a:lnTo>
                    <a:pt x="861" y="1844"/>
                  </a:lnTo>
                  <a:lnTo>
                    <a:pt x="857" y="1838"/>
                  </a:lnTo>
                  <a:lnTo>
                    <a:pt x="852" y="1833"/>
                  </a:lnTo>
                  <a:lnTo>
                    <a:pt x="852" y="1834"/>
                  </a:lnTo>
                  <a:lnTo>
                    <a:pt x="850" y="1837"/>
                  </a:lnTo>
                  <a:lnTo>
                    <a:pt x="849" y="1843"/>
                  </a:lnTo>
                  <a:lnTo>
                    <a:pt x="847" y="1852"/>
                  </a:lnTo>
                  <a:lnTo>
                    <a:pt x="846" y="1864"/>
                  </a:lnTo>
                  <a:lnTo>
                    <a:pt x="844" y="1897"/>
                  </a:lnTo>
                  <a:lnTo>
                    <a:pt x="841" y="1917"/>
                  </a:lnTo>
                  <a:lnTo>
                    <a:pt x="837" y="1941"/>
                  </a:lnTo>
                  <a:lnTo>
                    <a:pt x="831" y="1969"/>
                  </a:lnTo>
                  <a:lnTo>
                    <a:pt x="825" y="1998"/>
                  </a:lnTo>
                  <a:lnTo>
                    <a:pt x="818" y="2028"/>
                  </a:lnTo>
                  <a:lnTo>
                    <a:pt x="810" y="2059"/>
                  </a:lnTo>
                  <a:lnTo>
                    <a:pt x="802" y="2089"/>
                  </a:lnTo>
                  <a:lnTo>
                    <a:pt x="794" y="2113"/>
                  </a:lnTo>
                  <a:lnTo>
                    <a:pt x="786" y="2138"/>
                  </a:lnTo>
                  <a:lnTo>
                    <a:pt x="776" y="2162"/>
                  </a:lnTo>
                  <a:lnTo>
                    <a:pt x="766" y="2188"/>
                  </a:lnTo>
                  <a:lnTo>
                    <a:pt x="757" y="2211"/>
                  </a:lnTo>
                  <a:lnTo>
                    <a:pt x="749" y="2233"/>
                  </a:lnTo>
                  <a:lnTo>
                    <a:pt x="741" y="2252"/>
                  </a:lnTo>
                  <a:lnTo>
                    <a:pt x="736" y="2269"/>
                  </a:lnTo>
                  <a:lnTo>
                    <a:pt x="732" y="2282"/>
                  </a:lnTo>
                  <a:lnTo>
                    <a:pt x="731" y="2292"/>
                  </a:lnTo>
                  <a:lnTo>
                    <a:pt x="730" y="2303"/>
                  </a:lnTo>
                  <a:lnTo>
                    <a:pt x="725" y="2313"/>
                  </a:lnTo>
                  <a:lnTo>
                    <a:pt x="721" y="2324"/>
                  </a:lnTo>
                  <a:lnTo>
                    <a:pt x="715" y="2334"/>
                  </a:lnTo>
                  <a:lnTo>
                    <a:pt x="712" y="2345"/>
                  </a:lnTo>
                  <a:lnTo>
                    <a:pt x="712" y="2356"/>
                  </a:lnTo>
                  <a:lnTo>
                    <a:pt x="713" y="2364"/>
                  </a:lnTo>
                  <a:lnTo>
                    <a:pt x="713" y="2374"/>
                  </a:lnTo>
                  <a:lnTo>
                    <a:pt x="712" y="2384"/>
                  </a:lnTo>
                  <a:lnTo>
                    <a:pt x="710" y="2397"/>
                  </a:lnTo>
                  <a:lnTo>
                    <a:pt x="706" y="2412"/>
                  </a:lnTo>
                  <a:lnTo>
                    <a:pt x="702" y="2432"/>
                  </a:lnTo>
                  <a:lnTo>
                    <a:pt x="696" y="2454"/>
                  </a:lnTo>
                  <a:lnTo>
                    <a:pt x="690" y="2481"/>
                  </a:lnTo>
                  <a:lnTo>
                    <a:pt x="683" y="2513"/>
                  </a:lnTo>
                  <a:lnTo>
                    <a:pt x="677" y="2543"/>
                  </a:lnTo>
                  <a:lnTo>
                    <a:pt x="671" y="2575"/>
                  </a:lnTo>
                  <a:lnTo>
                    <a:pt x="663" y="2642"/>
                  </a:lnTo>
                  <a:lnTo>
                    <a:pt x="661" y="2676"/>
                  </a:lnTo>
                  <a:lnTo>
                    <a:pt x="659" y="2709"/>
                  </a:lnTo>
                  <a:lnTo>
                    <a:pt x="658" y="2739"/>
                  </a:lnTo>
                  <a:lnTo>
                    <a:pt x="657" y="2766"/>
                  </a:lnTo>
                  <a:lnTo>
                    <a:pt x="657" y="2789"/>
                  </a:lnTo>
                  <a:lnTo>
                    <a:pt x="657" y="2820"/>
                  </a:lnTo>
                  <a:lnTo>
                    <a:pt x="656" y="2832"/>
                  </a:lnTo>
                  <a:lnTo>
                    <a:pt x="653" y="2841"/>
                  </a:lnTo>
                  <a:lnTo>
                    <a:pt x="650" y="2847"/>
                  </a:lnTo>
                  <a:lnTo>
                    <a:pt x="646" y="2852"/>
                  </a:lnTo>
                  <a:lnTo>
                    <a:pt x="643" y="2856"/>
                  </a:lnTo>
                  <a:lnTo>
                    <a:pt x="641" y="2860"/>
                  </a:lnTo>
                  <a:lnTo>
                    <a:pt x="642" y="2867"/>
                  </a:lnTo>
                  <a:lnTo>
                    <a:pt x="645" y="2876"/>
                  </a:lnTo>
                  <a:lnTo>
                    <a:pt x="648" y="2882"/>
                  </a:lnTo>
                  <a:lnTo>
                    <a:pt x="651" y="2887"/>
                  </a:lnTo>
                  <a:lnTo>
                    <a:pt x="654" y="2894"/>
                  </a:lnTo>
                  <a:lnTo>
                    <a:pt x="657" y="2906"/>
                  </a:lnTo>
                  <a:lnTo>
                    <a:pt x="658" y="2916"/>
                  </a:lnTo>
                  <a:lnTo>
                    <a:pt x="659" y="2922"/>
                  </a:lnTo>
                  <a:lnTo>
                    <a:pt x="660" y="2928"/>
                  </a:lnTo>
                  <a:lnTo>
                    <a:pt x="662" y="2935"/>
                  </a:lnTo>
                  <a:lnTo>
                    <a:pt x="665" y="2942"/>
                  </a:lnTo>
                  <a:lnTo>
                    <a:pt x="669" y="2950"/>
                  </a:lnTo>
                  <a:lnTo>
                    <a:pt x="676" y="2962"/>
                  </a:lnTo>
                  <a:lnTo>
                    <a:pt x="686" y="2974"/>
                  </a:lnTo>
                  <a:lnTo>
                    <a:pt x="701" y="2986"/>
                  </a:lnTo>
                  <a:lnTo>
                    <a:pt x="721" y="2998"/>
                  </a:lnTo>
                  <a:lnTo>
                    <a:pt x="743" y="3009"/>
                  </a:lnTo>
                  <a:lnTo>
                    <a:pt x="766" y="3020"/>
                  </a:lnTo>
                  <a:lnTo>
                    <a:pt x="789" y="3029"/>
                  </a:lnTo>
                  <a:lnTo>
                    <a:pt x="809" y="3038"/>
                  </a:lnTo>
                  <a:lnTo>
                    <a:pt x="825" y="3046"/>
                  </a:lnTo>
                  <a:lnTo>
                    <a:pt x="837" y="3053"/>
                  </a:lnTo>
                  <a:lnTo>
                    <a:pt x="843" y="3060"/>
                  </a:lnTo>
                  <a:lnTo>
                    <a:pt x="844" y="3066"/>
                  </a:lnTo>
                  <a:lnTo>
                    <a:pt x="841" y="3073"/>
                  </a:lnTo>
                  <a:lnTo>
                    <a:pt x="833" y="3078"/>
                  </a:lnTo>
                  <a:lnTo>
                    <a:pt x="823" y="3083"/>
                  </a:lnTo>
                  <a:lnTo>
                    <a:pt x="808" y="3086"/>
                  </a:lnTo>
                  <a:lnTo>
                    <a:pt x="791" y="3089"/>
                  </a:lnTo>
                  <a:lnTo>
                    <a:pt x="771" y="3090"/>
                  </a:lnTo>
                  <a:lnTo>
                    <a:pt x="747" y="3090"/>
                  </a:lnTo>
                  <a:lnTo>
                    <a:pt x="719" y="3088"/>
                  </a:lnTo>
                  <a:lnTo>
                    <a:pt x="690" y="3085"/>
                  </a:lnTo>
                  <a:lnTo>
                    <a:pt x="660" y="3082"/>
                  </a:lnTo>
                  <a:lnTo>
                    <a:pt x="633" y="3077"/>
                  </a:lnTo>
                  <a:lnTo>
                    <a:pt x="609" y="3070"/>
                  </a:lnTo>
                  <a:lnTo>
                    <a:pt x="589" y="3063"/>
                  </a:lnTo>
                  <a:lnTo>
                    <a:pt x="567" y="3055"/>
                  </a:lnTo>
                  <a:lnTo>
                    <a:pt x="548" y="3049"/>
                  </a:lnTo>
                  <a:lnTo>
                    <a:pt x="529" y="3045"/>
                  </a:lnTo>
                  <a:lnTo>
                    <a:pt x="511" y="3042"/>
                  </a:lnTo>
                  <a:lnTo>
                    <a:pt x="490" y="3039"/>
                  </a:lnTo>
                  <a:lnTo>
                    <a:pt x="469" y="3037"/>
                  </a:lnTo>
                  <a:lnTo>
                    <a:pt x="450" y="3034"/>
                  </a:lnTo>
                  <a:lnTo>
                    <a:pt x="435" y="3030"/>
                  </a:lnTo>
                  <a:lnTo>
                    <a:pt x="425" y="3026"/>
                  </a:lnTo>
                  <a:lnTo>
                    <a:pt x="420" y="3020"/>
                  </a:lnTo>
                  <a:lnTo>
                    <a:pt x="417" y="3013"/>
                  </a:lnTo>
                  <a:lnTo>
                    <a:pt x="416" y="3005"/>
                  </a:lnTo>
                  <a:lnTo>
                    <a:pt x="416" y="2980"/>
                  </a:lnTo>
                  <a:lnTo>
                    <a:pt x="418" y="2949"/>
                  </a:lnTo>
                  <a:lnTo>
                    <a:pt x="420" y="2936"/>
                  </a:lnTo>
                  <a:lnTo>
                    <a:pt x="422" y="2926"/>
                  </a:lnTo>
                  <a:lnTo>
                    <a:pt x="424" y="2916"/>
                  </a:lnTo>
                  <a:lnTo>
                    <a:pt x="421" y="2905"/>
                  </a:lnTo>
                  <a:lnTo>
                    <a:pt x="418" y="2891"/>
                  </a:lnTo>
                  <a:lnTo>
                    <a:pt x="413" y="2875"/>
                  </a:lnTo>
                  <a:lnTo>
                    <a:pt x="409" y="2857"/>
                  </a:lnTo>
                  <a:lnTo>
                    <a:pt x="408" y="2845"/>
                  </a:lnTo>
                  <a:lnTo>
                    <a:pt x="409" y="2829"/>
                  </a:lnTo>
                  <a:lnTo>
                    <a:pt x="412" y="2809"/>
                  </a:lnTo>
                  <a:lnTo>
                    <a:pt x="415" y="2786"/>
                  </a:lnTo>
                  <a:lnTo>
                    <a:pt x="420" y="2761"/>
                  </a:lnTo>
                  <a:lnTo>
                    <a:pt x="424" y="2734"/>
                  </a:lnTo>
                  <a:lnTo>
                    <a:pt x="430" y="2706"/>
                  </a:lnTo>
                  <a:lnTo>
                    <a:pt x="448" y="2616"/>
                  </a:lnTo>
                  <a:lnTo>
                    <a:pt x="453" y="2590"/>
                  </a:lnTo>
                  <a:lnTo>
                    <a:pt x="458" y="2562"/>
                  </a:lnTo>
                  <a:lnTo>
                    <a:pt x="463" y="2532"/>
                  </a:lnTo>
                  <a:lnTo>
                    <a:pt x="469" y="2501"/>
                  </a:lnTo>
                  <a:lnTo>
                    <a:pt x="474" y="2471"/>
                  </a:lnTo>
                  <a:lnTo>
                    <a:pt x="480" y="2441"/>
                  </a:lnTo>
                  <a:lnTo>
                    <a:pt x="485" y="2413"/>
                  </a:lnTo>
                  <a:lnTo>
                    <a:pt x="488" y="2387"/>
                  </a:lnTo>
                  <a:lnTo>
                    <a:pt x="492" y="2365"/>
                  </a:lnTo>
                  <a:lnTo>
                    <a:pt x="496" y="2346"/>
                  </a:lnTo>
                  <a:lnTo>
                    <a:pt x="498" y="2331"/>
                  </a:lnTo>
                  <a:lnTo>
                    <a:pt x="500" y="2323"/>
                  </a:lnTo>
                  <a:lnTo>
                    <a:pt x="502" y="2304"/>
                  </a:lnTo>
                  <a:lnTo>
                    <a:pt x="503" y="2286"/>
                  </a:lnTo>
                  <a:lnTo>
                    <a:pt x="505" y="2270"/>
                  </a:lnTo>
                  <a:lnTo>
                    <a:pt x="509" y="2255"/>
                  </a:lnTo>
                  <a:lnTo>
                    <a:pt x="513" y="2244"/>
                  </a:lnTo>
                  <a:lnTo>
                    <a:pt x="517" y="2231"/>
                  </a:lnTo>
                  <a:lnTo>
                    <a:pt x="520" y="2216"/>
                  </a:lnTo>
                  <a:lnTo>
                    <a:pt x="522" y="2197"/>
                  </a:lnTo>
                  <a:lnTo>
                    <a:pt x="522" y="2157"/>
                  </a:lnTo>
                  <a:lnTo>
                    <a:pt x="522" y="2134"/>
                  </a:lnTo>
                  <a:lnTo>
                    <a:pt x="525" y="2109"/>
                  </a:lnTo>
                  <a:lnTo>
                    <a:pt x="528" y="2083"/>
                  </a:lnTo>
                  <a:lnTo>
                    <a:pt x="532" y="2059"/>
                  </a:lnTo>
                  <a:lnTo>
                    <a:pt x="537" y="2039"/>
                  </a:lnTo>
                  <a:lnTo>
                    <a:pt x="541" y="2023"/>
                  </a:lnTo>
                  <a:lnTo>
                    <a:pt x="544" y="2013"/>
                  </a:lnTo>
                  <a:lnTo>
                    <a:pt x="546" y="1998"/>
                  </a:lnTo>
                  <a:lnTo>
                    <a:pt x="548" y="1982"/>
                  </a:lnTo>
                  <a:lnTo>
                    <a:pt x="549" y="1965"/>
                  </a:lnTo>
                  <a:lnTo>
                    <a:pt x="550" y="1946"/>
                  </a:lnTo>
                  <a:lnTo>
                    <a:pt x="551" y="1929"/>
                  </a:lnTo>
                  <a:lnTo>
                    <a:pt x="552" y="1913"/>
                  </a:lnTo>
                  <a:lnTo>
                    <a:pt x="553" y="1901"/>
                  </a:lnTo>
                  <a:lnTo>
                    <a:pt x="553" y="1889"/>
                  </a:lnTo>
                  <a:lnTo>
                    <a:pt x="552" y="1892"/>
                  </a:lnTo>
                  <a:lnTo>
                    <a:pt x="549" y="1898"/>
                  </a:lnTo>
                  <a:lnTo>
                    <a:pt x="546" y="1909"/>
                  </a:lnTo>
                  <a:lnTo>
                    <a:pt x="541" y="1922"/>
                  </a:lnTo>
                  <a:lnTo>
                    <a:pt x="535" y="1937"/>
                  </a:lnTo>
                  <a:lnTo>
                    <a:pt x="518" y="1986"/>
                  </a:lnTo>
                  <a:lnTo>
                    <a:pt x="513" y="2001"/>
                  </a:lnTo>
                  <a:lnTo>
                    <a:pt x="509" y="2015"/>
                  </a:lnTo>
                  <a:lnTo>
                    <a:pt x="500" y="2046"/>
                  </a:lnTo>
                  <a:lnTo>
                    <a:pt x="492" y="2076"/>
                  </a:lnTo>
                  <a:lnTo>
                    <a:pt x="486" y="2106"/>
                  </a:lnTo>
                  <a:lnTo>
                    <a:pt x="482" y="2135"/>
                  </a:lnTo>
                  <a:lnTo>
                    <a:pt x="480" y="2148"/>
                  </a:lnTo>
                  <a:lnTo>
                    <a:pt x="476" y="2162"/>
                  </a:lnTo>
                  <a:lnTo>
                    <a:pt x="470" y="2181"/>
                  </a:lnTo>
                  <a:lnTo>
                    <a:pt x="462" y="2200"/>
                  </a:lnTo>
                  <a:lnTo>
                    <a:pt x="445" y="2243"/>
                  </a:lnTo>
                  <a:lnTo>
                    <a:pt x="436" y="2265"/>
                  </a:lnTo>
                  <a:lnTo>
                    <a:pt x="427" y="2285"/>
                  </a:lnTo>
                  <a:lnTo>
                    <a:pt x="420" y="2304"/>
                  </a:lnTo>
                  <a:lnTo>
                    <a:pt x="413" y="2322"/>
                  </a:lnTo>
                  <a:lnTo>
                    <a:pt x="408" y="2336"/>
                  </a:lnTo>
                  <a:lnTo>
                    <a:pt x="403" y="2355"/>
                  </a:lnTo>
                  <a:lnTo>
                    <a:pt x="396" y="2378"/>
                  </a:lnTo>
                  <a:lnTo>
                    <a:pt x="390" y="2405"/>
                  </a:lnTo>
                  <a:lnTo>
                    <a:pt x="383" y="2435"/>
                  </a:lnTo>
                  <a:lnTo>
                    <a:pt x="377" y="2467"/>
                  </a:lnTo>
                  <a:lnTo>
                    <a:pt x="370" y="2499"/>
                  </a:lnTo>
                  <a:lnTo>
                    <a:pt x="365" y="2531"/>
                  </a:lnTo>
                  <a:lnTo>
                    <a:pt x="362" y="2561"/>
                  </a:lnTo>
                  <a:lnTo>
                    <a:pt x="360" y="2589"/>
                  </a:lnTo>
                  <a:lnTo>
                    <a:pt x="359" y="2613"/>
                  </a:lnTo>
                  <a:lnTo>
                    <a:pt x="357" y="2641"/>
                  </a:lnTo>
                  <a:lnTo>
                    <a:pt x="355" y="2671"/>
                  </a:lnTo>
                  <a:lnTo>
                    <a:pt x="354" y="2703"/>
                  </a:lnTo>
                  <a:lnTo>
                    <a:pt x="348" y="2769"/>
                  </a:lnTo>
                  <a:lnTo>
                    <a:pt x="345" y="2799"/>
                  </a:lnTo>
                  <a:lnTo>
                    <a:pt x="342" y="2828"/>
                  </a:lnTo>
                  <a:lnTo>
                    <a:pt x="340" y="2852"/>
                  </a:lnTo>
                  <a:lnTo>
                    <a:pt x="338" y="2872"/>
                  </a:lnTo>
                  <a:lnTo>
                    <a:pt x="337" y="2887"/>
                  </a:lnTo>
                  <a:lnTo>
                    <a:pt x="332" y="2911"/>
                  </a:lnTo>
                  <a:lnTo>
                    <a:pt x="321" y="2934"/>
                  </a:lnTo>
                  <a:lnTo>
                    <a:pt x="310" y="2957"/>
                  </a:lnTo>
                  <a:lnTo>
                    <a:pt x="296" y="2978"/>
                  </a:lnTo>
                  <a:lnTo>
                    <a:pt x="285" y="2999"/>
                  </a:lnTo>
                  <a:lnTo>
                    <a:pt x="276" y="3013"/>
                  </a:lnTo>
                  <a:lnTo>
                    <a:pt x="267" y="3024"/>
                  </a:lnTo>
                  <a:lnTo>
                    <a:pt x="259" y="3033"/>
                  </a:lnTo>
                  <a:lnTo>
                    <a:pt x="253" y="3039"/>
                  </a:lnTo>
                  <a:lnTo>
                    <a:pt x="249" y="3043"/>
                  </a:lnTo>
                  <a:lnTo>
                    <a:pt x="247" y="3044"/>
                  </a:lnTo>
                  <a:lnTo>
                    <a:pt x="248" y="3045"/>
                  </a:lnTo>
                  <a:lnTo>
                    <a:pt x="249" y="3048"/>
                  </a:lnTo>
                  <a:lnTo>
                    <a:pt x="250" y="3053"/>
                  </a:lnTo>
                  <a:lnTo>
                    <a:pt x="248" y="3061"/>
                  </a:lnTo>
                  <a:lnTo>
                    <a:pt x="243" y="3069"/>
                  </a:lnTo>
                  <a:lnTo>
                    <a:pt x="235" y="3077"/>
                  </a:lnTo>
                  <a:lnTo>
                    <a:pt x="225" y="3084"/>
                  </a:lnTo>
                  <a:lnTo>
                    <a:pt x="215" y="3089"/>
                  </a:lnTo>
                  <a:lnTo>
                    <a:pt x="205" y="3091"/>
                  </a:lnTo>
                  <a:lnTo>
                    <a:pt x="197" y="3093"/>
                  </a:lnTo>
                  <a:lnTo>
                    <a:pt x="192" y="3097"/>
                  </a:lnTo>
                  <a:lnTo>
                    <a:pt x="189" y="3103"/>
                  </a:lnTo>
                  <a:lnTo>
                    <a:pt x="188" y="3110"/>
                  </a:lnTo>
                  <a:lnTo>
                    <a:pt x="186" y="3118"/>
                  </a:lnTo>
                  <a:lnTo>
                    <a:pt x="183" y="3127"/>
                  </a:lnTo>
                  <a:lnTo>
                    <a:pt x="174" y="3136"/>
                  </a:lnTo>
                  <a:lnTo>
                    <a:pt x="159" y="3145"/>
                  </a:lnTo>
                  <a:lnTo>
                    <a:pt x="141" y="3155"/>
                  </a:lnTo>
                  <a:lnTo>
                    <a:pt x="118" y="3164"/>
                  </a:lnTo>
                  <a:lnTo>
                    <a:pt x="93" y="3171"/>
                  </a:lnTo>
                  <a:lnTo>
                    <a:pt x="72" y="3176"/>
                  </a:lnTo>
                  <a:lnTo>
                    <a:pt x="53" y="3178"/>
                  </a:lnTo>
                  <a:lnTo>
                    <a:pt x="39" y="3177"/>
                  </a:lnTo>
                  <a:lnTo>
                    <a:pt x="26" y="3173"/>
                  </a:lnTo>
                  <a:lnTo>
                    <a:pt x="17" y="3167"/>
                  </a:lnTo>
                  <a:lnTo>
                    <a:pt x="8" y="3157"/>
                  </a:lnTo>
                  <a:lnTo>
                    <a:pt x="2" y="3145"/>
                  </a:lnTo>
                  <a:lnTo>
                    <a:pt x="0" y="3135"/>
                  </a:lnTo>
                  <a:lnTo>
                    <a:pt x="2" y="3123"/>
                  </a:lnTo>
                  <a:lnTo>
                    <a:pt x="6" y="3110"/>
                  </a:lnTo>
                  <a:lnTo>
                    <a:pt x="12" y="3095"/>
                  </a:lnTo>
                  <a:lnTo>
                    <a:pt x="27" y="3068"/>
                  </a:lnTo>
                  <a:lnTo>
                    <a:pt x="36" y="3056"/>
                  </a:lnTo>
                  <a:lnTo>
                    <a:pt x="43" y="3045"/>
                  </a:lnTo>
                  <a:lnTo>
                    <a:pt x="49" y="3037"/>
                  </a:lnTo>
                  <a:lnTo>
                    <a:pt x="52" y="3031"/>
                  </a:lnTo>
                  <a:lnTo>
                    <a:pt x="55" y="3023"/>
                  </a:lnTo>
                  <a:lnTo>
                    <a:pt x="52" y="3014"/>
                  </a:lnTo>
                  <a:lnTo>
                    <a:pt x="49" y="3004"/>
                  </a:lnTo>
                  <a:lnTo>
                    <a:pt x="45" y="2996"/>
                  </a:lnTo>
                  <a:lnTo>
                    <a:pt x="43" y="2988"/>
                  </a:lnTo>
                  <a:lnTo>
                    <a:pt x="41" y="2976"/>
                  </a:lnTo>
                  <a:lnTo>
                    <a:pt x="41" y="2962"/>
                  </a:lnTo>
                  <a:lnTo>
                    <a:pt x="42" y="2944"/>
                  </a:lnTo>
                  <a:lnTo>
                    <a:pt x="46" y="2925"/>
                  </a:lnTo>
                  <a:lnTo>
                    <a:pt x="50" y="2909"/>
                  </a:lnTo>
                  <a:lnTo>
                    <a:pt x="51" y="2888"/>
                  </a:lnTo>
                  <a:lnTo>
                    <a:pt x="53" y="2864"/>
                  </a:lnTo>
                  <a:lnTo>
                    <a:pt x="54" y="2838"/>
                  </a:lnTo>
                  <a:lnTo>
                    <a:pt x="57" y="2810"/>
                  </a:lnTo>
                  <a:lnTo>
                    <a:pt x="60" y="2780"/>
                  </a:lnTo>
                  <a:lnTo>
                    <a:pt x="65" y="2750"/>
                  </a:lnTo>
                  <a:lnTo>
                    <a:pt x="72" y="2719"/>
                  </a:lnTo>
                  <a:lnTo>
                    <a:pt x="80" y="2683"/>
                  </a:lnTo>
                  <a:lnTo>
                    <a:pt x="97" y="2609"/>
                  </a:lnTo>
                  <a:lnTo>
                    <a:pt x="106" y="2574"/>
                  </a:lnTo>
                  <a:lnTo>
                    <a:pt x="114" y="2540"/>
                  </a:lnTo>
                  <a:lnTo>
                    <a:pt x="120" y="2511"/>
                  </a:lnTo>
                  <a:lnTo>
                    <a:pt x="125" y="2492"/>
                  </a:lnTo>
                  <a:lnTo>
                    <a:pt x="131" y="2468"/>
                  </a:lnTo>
                  <a:lnTo>
                    <a:pt x="139" y="2440"/>
                  </a:lnTo>
                  <a:lnTo>
                    <a:pt x="148" y="2410"/>
                  </a:lnTo>
                  <a:lnTo>
                    <a:pt x="165" y="2348"/>
                  </a:lnTo>
                  <a:lnTo>
                    <a:pt x="175" y="2317"/>
                  </a:lnTo>
                  <a:lnTo>
                    <a:pt x="184" y="2288"/>
                  </a:lnTo>
                  <a:lnTo>
                    <a:pt x="191" y="2262"/>
                  </a:lnTo>
                  <a:lnTo>
                    <a:pt x="199" y="2241"/>
                  </a:lnTo>
                  <a:lnTo>
                    <a:pt x="205" y="2223"/>
                  </a:lnTo>
                  <a:lnTo>
                    <a:pt x="212" y="2206"/>
                  </a:lnTo>
                  <a:lnTo>
                    <a:pt x="217" y="2192"/>
                  </a:lnTo>
                  <a:lnTo>
                    <a:pt x="219" y="2184"/>
                  </a:lnTo>
                  <a:lnTo>
                    <a:pt x="221" y="2176"/>
                  </a:lnTo>
                  <a:lnTo>
                    <a:pt x="222" y="2170"/>
                  </a:lnTo>
                  <a:lnTo>
                    <a:pt x="222" y="2165"/>
                  </a:lnTo>
                  <a:lnTo>
                    <a:pt x="221" y="2160"/>
                  </a:lnTo>
                  <a:lnTo>
                    <a:pt x="219" y="2153"/>
                  </a:lnTo>
                  <a:lnTo>
                    <a:pt x="219" y="2139"/>
                  </a:lnTo>
                  <a:lnTo>
                    <a:pt x="221" y="2125"/>
                  </a:lnTo>
                  <a:lnTo>
                    <a:pt x="227" y="2111"/>
                  </a:lnTo>
                  <a:lnTo>
                    <a:pt x="234" y="2098"/>
                  </a:lnTo>
                  <a:lnTo>
                    <a:pt x="242" y="2086"/>
                  </a:lnTo>
                  <a:lnTo>
                    <a:pt x="248" y="2075"/>
                  </a:lnTo>
                  <a:lnTo>
                    <a:pt x="252" y="2062"/>
                  </a:lnTo>
                  <a:lnTo>
                    <a:pt x="253" y="2048"/>
                  </a:lnTo>
                  <a:lnTo>
                    <a:pt x="254" y="2034"/>
                  </a:lnTo>
                  <a:lnTo>
                    <a:pt x="254" y="1991"/>
                  </a:lnTo>
                  <a:lnTo>
                    <a:pt x="255" y="1977"/>
                  </a:lnTo>
                  <a:lnTo>
                    <a:pt x="257" y="1962"/>
                  </a:lnTo>
                  <a:lnTo>
                    <a:pt x="261" y="1944"/>
                  </a:lnTo>
                  <a:lnTo>
                    <a:pt x="264" y="1930"/>
                  </a:lnTo>
                  <a:lnTo>
                    <a:pt x="268" y="1911"/>
                  </a:lnTo>
                  <a:lnTo>
                    <a:pt x="272" y="1890"/>
                  </a:lnTo>
                  <a:lnTo>
                    <a:pt x="276" y="1867"/>
                  </a:lnTo>
                  <a:lnTo>
                    <a:pt x="280" y="1843"/>
                  </a:lnTo>
                  <a:lnTo>
                    <a:pt x="285" y="1819"/>
                  </a:lnTo>
                  <a:lnTo>
                    <a:pt x="287" y="1797"/>
                  </a:lnTo>
                  <a:lnTo>
                    <a:pt x="291" y="1777"/>
                  </a:lnTo>
                  <a:lnTo>
                    <a:pt x="294" y="1762"/>
                  </a:lnTo>
                  <a:lnTo>
                    <a:pt x="296" y="1750"/>
                  </a:lnTo>
                  <a:lnTo>
                    <a:pt x="298" y="1740"/>
                  </a:lnTo>
                  <a:lnTo>
                    <a:pt x="299" y="1726"/>
                  </a:lnTo>
                  <a:lnTo>
                    <a:pt x="299" y="1643"/>
                  </a:lnTo>
                  <a:lnTo>
                    <a:pt x="298" y="1631"/>
                  </a:lnTo>
                  <a:lnTo>
                    <a:pt x="298" y="1621"/>
                  </a:lnTo>
                  <a:lnTo>
                    <a:pt x="297" y="1624"/>
                  </a:lnTo>
                  <a:lnTo>
                    <a:pt x="295" y="1630"/>
                  </a:lnTo>
                  <a:lnTo>
                    <a:pt x="293" y="1641"/>
                  </a:lnTo>
                  <a:lnTo>
                    <a:pt x="289" y="1654"/>
                  </a:lnTo>
                  <a:lnTo>
                    <a:pt x="278" y="1700"/>
                  </a:lnTo>
                  <a:lnTo>
                    <a:pt x="275" y="1714"/>
                  </a:lnTo>
                  <a:lnTo>
                    <a:pt x="271" y="1726"/>
                  </a:lnTo>
                  <a:lnTo>
                    <a:pt x="268" y="1741"/>
                  </a:lnTo>
                  <a:lnTo>
                    <a:pt x="265" y="1742"/>
                  </a:lnTo>
                  <a:lnTo>
                    <a:pt x="257" y="1742"/>
                  </a:lnTo>
                  <a:lnTo>
                    <a:pt x="247" y="1740"/>
                  </a:lnTo>
                  <a:lnTo>
                    <a:pt x="234" y="1736"/>
                  </a:lnTo>
                  <a:lnTo>
                    <a:pt x="219" y="1730"/>
                  </a:lnTo>
                  <a:lnTo>
                    <a:pt x="169" y="1713"/>
                  </a:lnTo>
                  <a:lnTo>
                    <a:pt x="152" y="1706"/>
                  </a:lnTo>
                  <a:lnTo>
                    <a:pt x="137" y="1698"/>
                  </a:lnTo>
                  <a:lnTo>
                    <a:pt x="123" y="1689"/>
                  </a:lnTo>
                  <a:lnTo>
                    <a:pt x="111" y="1680"/>
                  </a:lnTo>
                  <a:lnTo>
                    <a:pt x="101" y="1671"/>
                  </a:lnTo>
                  <a:lnTo>
                    <a:pt x="92" y="1663"/>
                  </a:lnTo>
                  <a:lnTo>
                    <a:pt x="87" y="1657"/>
                  </a:lnTo>
                  <a:lnTo>
                    <a:pt x="85" y="1653"/>
                  </a:lnTo>
                  <a:lnTo>
                    <a:pt x="84" y="1648"/>
                  </a:lnTo>
                  <a:lnTo>
                    <a:pt x="85" y="1639"/>
                  </a:lnTo>
                  <a:lnTo>
                    <a:pt x="86" y="1628"/>
                  </a:lnTo>
                  <a:lnTo>
                    <a:pt x="89" y="1615"/>
                  </a:lnTo>
                  <a:lnTo>
                    <a:pt x="101" y="1569"/>
                  </a:lnTo>
                  <a:lnTo>
                    <a:pt x="105" y="1554"/>
                  </a:lnTo>
                  <a:lnTo>
                    <a:pt x="110" y="1539"/>
                  </a:lnTo>
                  <a:lnTo>
                    <a:pt x="115" y="1522"/>
                  </a:lnTo>
                  <a:lnTo>
                    <a:pt x="119" y="1507"/>
                  </a:lnTo>
                  <a:lnTo>
                    <a:pt x="123" y="1492"/>
                  </a:lnTo>
                  <a:lnTo>
                    <a:pt x="126" y="1480"/>
                  </a:lnTo>
                  <a:lnTo>
                    <a:pt x="129" y="1471"/>
                  </a:lnTo>
                  <a:lnTo>
                    <a:pt x="130" y="1465"/>
                  </a:lnTo>
                  <a:lnTo>
                    <a:pt x="129" y="1462"/>
                  </a:lnTo>
                  <a:lnTo>
                    <a:pt x="126" y="1463"/>
                  </a:lnTo>
                  <a:lnTo>
                    <a:pt x="121" y="1467"/>
                  </a:lnTo>
                  <a:lnTo>
                    <a:pt x="117" y="1472"/>
                  </a:lnTo>
                  <a:lnTo>
                    <a:pt x="110" y="1477"/>
                  </a:lnTo>
                  <a:lnTo>
                    <a:pt x="106" y="1479"/>
                  </a:lnTo>
                  <a:lnTo>
                    <a:pt x="104" y="1477"/>
                  </a:lnTo>
                  <a:lnTo>
                    <a:pt x="103" y="1471"/>
                  </a:lnTo>
                  <a:lnTo>
                    <a:pt x="103" y="1462"/>
                  </a:lnTo>
                  <a:lnTo>
                    <a:pt x="104" y="1453"/>
                  </a:lnTo>
                  <a:lnTo>
                    <a:pt x="103" y="1441"/>
                  </a:lnTo>
                  <a:lnTo>
                    <a:pt x="101" y="1425"/>
                  </a:lnTo>
                  <a:lnTo>
                    <a:pt x="98" y="1405"/>
                  </a:lnTo>
                  <a:lnTo>
                    <a:pt x="94" y="1383"/>
                  </a:lnTo>
                  <a:lnTo>
                    <a:pt x="86" y="1337"/>
                  </a:lnTo>
                  <a:lnTo>
                    <a:pt x="84" y="1321"/>
                  </a:lnTo>
                  <a:lnTo>
                    <a:pt x="80" y="1304"/>
                  </a:lnTo>
                  <a:lnTo>
                    <a:pt x="74" y="1286"/>
                  </a:lnTo>
                  <a:lnTo>
                    <a:pt x="67" y="1266"/>
                  </a:lnTo>
                  <a:lnTo>
                    <a:pt x="60" y="1242"/>
                  </a:lnTo>
                  <a:lnTo>
                    <a:pt x="51" y="1214"/>
                  </a:lnTo>
                  <a:lnTo>
                    <a:pt x="43" y="1181"/>
                  </a:lnTo>
                  <a:lnTo>
                    <a:pt x="35" y="1145"/>
                  </a:lnTo>
                  <a:lnTo>
                    <a:pt x="30" y="1111"/>
                  </a:lnTo>
                  <a:lnTo>
                    <a:pt x="28" y="1079"/>
                  </a:lnTo>
                  <a:lnTo>
                    <a:pt x="27" y="1049"/>
                  </a:lnTo>
                  <a:lnTo>
                    <a:pt x="28" y="1019"/>
                  </a:lnTo>
                  <a:lnTo>
                    <a:pt x="29" y="990"/>
                  </a:lnTo>
                  <a:lnTo>
                    <a:pt x="30" y="960"/>
                  </a:lnTo>
                  <a:lnTo>
                    <a:pt x="32" y="943"/>
                  </a:lnTo>
                  <a:lnTo>
                    <a:pt x="37" y="922"/>
                  </a:lnTo>
                  <a:lnTo>
                    <a:pt x="45" y="900"/>
                  </a:lnTo>
                  <a:lnTo>
                    <a:pt x="54" y="874"/>
                  </a:lnTo>
                  <a:lnTo>
                    <a:pt x="65" y="849"/>
                  </a:lnTo>
                  <a:lnTo>
                    <a:pt x="90" y="797"/>
                  </a:lnTo>
                  <a:lnTo>
                    <a:pt x="103" y="772"/>
                  </a:lnTo>
                  <a:lnTo>
                    <a:pt x="117" y="748"/>
                  </a:lnTo>
                  <a:lnTo>
                    <a:pt x="128" y="726"/>
                  </a:lnTo>
                  <a:lnTo>
                    <a:pt x="140" y="706"/>
                  </a:lnTo>
                  <a:lnTo>
                    <a:pt x="149" y="688"/>
                  </a:lnTo>
                  <a:lnTo>
                    <a:pt x="156" y="675"/>
                  </a:lnTo>
                  <a:lnTo>
                    <a:pt x="175" y="638"/>
                  </a:lnTo>
                  <a:lnTo>
                    <a:pt x="191" y="603"/>
                  </a:lnTo>
                  <a:lnTo>
                    <a:pt x="207" y="570"/>
                  </a:lnTo>
                  <a:lnTo>
                    <a:pt x="221" y="538"/>
                  </a:lnTo>
                  <a:lnTo>
                    <a:pt x="230" y="520"/>
                  </a:lnTo>
                  <a:lnTo>
                    <a:pt x="252" y="485"/>
                  </a:lnTo>
                  <a:lnTo>
                    <a:pt x="263" y="470"/>
                  </a:lnTo>
                  <a:lnTo>
                    <a:pt x="274" y="456"/>
                  </a:lnTo>
                  <a:lnTo>
                    <a:pt x="284" y="446"/>
                  </a:lnTo>
                  <a:lnTo>
                    <a:pt x="292" y="439"/>
                  </a:lnTo>
                  <a:lnTo>
                    <a:pt x="303" y="432"/>
                  </a:lnTo>
                  <a:lnTo>
                    <a:pt x="312" y="429"/>
                  </a:lnTo>
                  <a:lnTo>
                    <a:pt x="322" y="428"/>
                  </a:lnTo>
                  <a:lnTo>
                    <a:pt x="334" y="428"/>
                  </a:lnTo>
                  <a:lnTo>
                    <a:pt x="348" y="429"/>
                  </a:lnTo>
                  <a:lnTo>
                    <a:pt x="383" y="429"/>
                  </a:lnTo>
                  <a:lnTo>
                    <a:pt x="407" y="428"/>
                  </a:lnTo>
                  <a:lnTo>
                    <a:pt x="434" y="427"/>
                  </a:lnTo>
                  <a:lnTo>
                    <a:pt x="465" y="426"/>
                  </a:lnTo>
                  <a:lnTo>
                    <a:pt x="499" y="426"/>
                  </a:lnTo>
                  <a:lnTo>
                    <a:pt x="526" y="425"/>
                  </a:lnTo>
                  <a:lnTo>
                    <a:pt x="550" y="424"/>
                  </a:lnTo>
                  <a:lnTo>
                    <a:pt x="568" y="422"/>
                  </a:lnTo>
                  <a:lnTo>
                    <a:pt x="584" y="420"/>
                  </a:lnTo>
                  <a:lnTo>
                    <a:pt x="597" y="417"/>
                  </a:lnTo>
                  <a:lnTo>
                    <a:pt x="621" y="407"/>
                  </a:lnTo>
                  <a:lnTo>
                    <a:pt x="630" y="400"/>
                  </a:lnTo>
                  <a:lnTo>
                    <a:pt x="637" y="392"/>
                  </a:lnTo>
                  <a:lnTo>
                    <a:pt x="642" y="381"/>
                  </a:lnTo>
                  <a:lnTo>
                    <a:pt x="644" y="370"/>
                  </a:lnTo>
                  <a:lnTo>
                    <a:pt x="646" y="357"/>
                  </a:lnTo>
                  <a:lnTo>
                    <a:pt x="646" y="344"/>
                  </a:lnTo>
                  <a:lnTo>
                    <a:pt x="647" y="332"/>
                  </a:lnTo>
                  <a:lnTo>
                    <a:pt x="647" y="322"/>
                  </a:lnTo>
                  <a:lnTo>
                    <a:pt x="646" y="315"/>
                  </a:lnTo>
                  <a:lnTo>
                    <a:pt x="644" y="312"/>
                  </a:lnTo>
                  <a:lnTo>
                    <a:pt x="641" y="310"/>
                  </a:lnTo>
                  <a:lnTo>
                    <a:pt x="639" y="308"/>
                  </a:lnTo>
                  <a:lnTo>
                    <a:pt x="637" y="305"/>
                  </a:lnTo>
                  <a:lnTo>
                    <a:pt x="636" y="300"/>
                  </a:lnTo>
                  <a:lnTo>
                    <a:pt x="636" y="283"/>
                  </a:lnTo>
                  <a:lnTo>
                    <a:pt x="639" y="264"/>
                  </a:lnTo>
                  <a:lnTo>
                    <a:pt x="643" y="241"/>
                  </a:lnTo>
                  <a:lnTo>
                    <a:pt x="644" y="230"/>
                  </a:lnTo>
                  <a:lnTo>
                    <a:pt x="644" y="220"/>
                  </a:lnTo>
                  <a:lnTo>
                    <a:pt x="643" y="208"/>
                  </a:lnTo>
                  <a:lnTo>
                    <a:pt x="642" y="195"/>
                  </a:lnTo>
                  <a:lnTo>
                    <a:pt x="641" y="179"/>
                  </a:lnTo>
                  <a:lnTo>
                    <a:pt x="640" y="160"/>
                  </a:lnTo>
                  <a:lnTo>
                    <a:pt x="641" y="136"/>
                  </a:lnTo>
                  <a:lnTo>
                    <a:pt x="643" y="115"/>
                  </a:lnTo>
                  <a:lnTo>
                    <a:pt x="649" y="96"/>
                  </a:lnTo>
                  <a:lnTo>
                    <a:pt x="657" y="81"/>
                  </a:lnTo>
                  <a:lnTo>
                    <a:pt x="666" y="67"/>
                  </a:lnTo>
                  <a:lnTo>
                    <a:pt x="677" y="56"/>
                  </a:lnTo>
                  <a:lnTo>
                    <a:pt x="689" y="46"/>
                  </a:lnTo>
                  <a:lnTo>
                    <a:pt x="701" y="38"/>
                  </a:lnTo>
                  <a:lnTo>
                    <a:pt x="713" y="31"/>
                  </a:lnTo>
                  <a:lnTo>
                    <a:pt x="728" y="22"/>
                  </a:lnTo>
                  <a:lnTo>
                    <a:pt x="743" y="14"/>
                  </a:lnTo>
                  <a:lnTo>
                    <a:pt x="756" y="7"/>
                  </a:lnTo>
                  <a:lnTo>
                    <a:pt x="767" y="3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1676400" y="1946275"/>
              <a:ext cx="771525" cy="1555750"/>
            </a:xfrm>
            <a:custGeom>
              <a:avLst/>
              <a:gdLst/>
              <a:ahLst/>
              <a:cxnLst>
                <a:cxn ang="0">
                  <a:pos x="244" y="6"/>
                </a:cxn>
                <a:cxn ang="0">
                  <a:pos x="275" y="31"/>
                </a:cxn>
                <a:cxn ang="0">
                  <a:pos x="321" y="58"/>
                </a:cxn>
                <a:cxn ang="0">
                  <a:pos x="385" y="73"/>
                </a:cxn>
                <a:cxn ang="0">
                  <a:pos x="427" y="73"/>
                </a:cxn>
                <a:cxn ang="0">
                  <a:pos x="433" y="85"/>
                </a:cxn>
                <a:cxn ang="0">
                  <a:pos x="443" y="138"/>
                </a:cxn>
                <a:cxn ang="0">
                  <a:pos x="456" y="217"/>
                </a:cxn>
                <a:cxn ang="0">
                  <a:pos x="469" y="356"/>
                </a:cxn>
                <a:cxn ang="0">
                  <a:pos x="465" y="505"/>
                </a:cxn>
                <a:cxn ang="0">
                  <a:pos x="461" y="601"/>
                </a:cxn>
                <a:cxn ang="0">
                  <a:pos x="459" y="686"/>
                </a:cxn>
                <a:cxn ang="0">
                  <a:pos x="457" y="710"/>
                </a:cxn>
                <a:cxn ang="0">
                  <a:pos x="452" y="720"/>
                </a:cxn>
                <a:cxn ang="0">
                  <a:pos x="442" y="736"/>
                </a:cxn>
                <a:cxn ang="0">
                  <a:pos x="448" y="748"/>
                </a:cxn>
                <a:cxn ang="0">
                  <a:pos x="441" y="764"/>
                </a:cxn>
                <a:cxn ang="0">
                  <a:pos x="444" y="788"/>
                </a:cxn>
                <a:cxn ang="0">
                  <a:pos x="443" y="800"/>
                </a:cxn>
                <a:cxn ang="0">
                  <a:pos x="438" y="813"/>
                </a:cxn>
                <a:cxn ang="0">
                  <a:pos x="448" y="836"/>
                </a:cxn>
                <a:cxn ang="0">
                  <a:pos x="454" y="854"/>
                </a:cxn>
                <a:cxn ang="0">
                  <a:pos x="473" y="879"/>
                </a:cxn>
                <a:cxn ang="0">
                  <a:pos x="486" y="927"/>
                </a:cxn>
                <a:cxn ang="0">
                  <a:pos x="478" y="975"/>
                </a:cxn>
                <a:cxn ang="0">
                  <a:pos x="419" y="948"/>
                </a:cxn>
                <a:cxn ang="0">
                  <a:pos x="344" y="920"/>
                </a:cxn>
                <a:cxn ang="0">
                  <a:pos x="238" y="891"/>
                </a:cxn>
                <a:cxn ang="0">
                  <a:pos x="132" y="864"/>
                </a:cxn>
                <a:cxn ang="0">
                  <a:pos x="54" y="838"/>
                </a:cxn>
                <a:cxn ang="0">
                  <a:pos x="8" y="817"/>
                </a:cxn>
                <a:cxn ang="0">
                  <a:pos x="2" y="810"/>
                </a:cxn>
                <a:cxn ang="0">
                  <a:pos x="21" y="782"/>
                </a:cxn>
                <a:cxn ang="0">
                  <a:pos x="56" y="733"/>
                </a:cxn>
                <a:cxn ang="0">
                  <a:pos x="108" y="651"/>
                </a:cxn>
                <a:cxn ang="0">
                  <a:pos x="140" y="594"/>
                </a:cxn>
                <a:cxn ang="0">
                  <a:pos x="167" y="523"/>
                </a:cxn>
                <a:cxn ang="0">
                  <a:pos x="207" y="399"/>
                </a:cxn>
                <a:cxn ang="0">
                  <a:pos x="225" y="320"/>
                </a:cxn>
                <a:cxn ang="0">
                  <a:pos x="232" y="247"/>
                </a:cxn>
                <a:cxn ang="0">
                  <a:pos x="239" y="134"/>
                </a:cxn>
                <a:cxn ang="0">
                  <a:pos x="239" y="40"/>
                </a:cxn>
                <a:cxn ang="0">
                  <a:pos x="238" y="0"/>
                </a:cxn>
              </a:cxnLst>
              <a:rect l="0" t="0" r="r" b="b"/>
              <a:pathLst>
                <a:path w="486" h="980">
                  <a:moveTo>
                    <a:pt x="238" y="0"/>
                  </a:moveTo>
                  <a:lnTo>
                    <a:pt x="240" y="2"/>
                  </a:lnTo>
                  <a:lnTo>
                    <a:pt x="244" y="6"/>
                  </a:lnTo>
                  <a:lnTo>
                    <a:pt x="252" y="13"/>
                  </a:lnTo>
                  <a:lnTo>
                    <a:pt x="263" y="21"/>
                  </a:lnTo>
                  <a:lnTo>
                    <a:pt x="275" y="31"/>
                  </a:lnTo>
                  <a:lnTo>
                    <a:pt x="289" y="40"/>
                  </a:lnTo>
                  <a:lnTo>
                    <a:pt x="306" y="49"/>
                  </a:lnTo>
                  <a:lnTo>
                    <a:pt x="321" y="58"/>
                  </a:lnTo>
                  <a:lnTo>
                    <a:pt x="339" y="64"/>
                  </a:lnTo>
                  <a:lnTo>
                    <a:pt x="364" y="70"/>
                  </a:lnTo>
                  <a:lnTo>
                    <a:pt x="385" y="73"/>
                  </a:lnTo>
                  <a:lnTo>
                    <a:pt x="404" y="74"/>
                  </a:lnTo>
                  <a:lnTo>
                    <a:pt x="418" y="74"/>
                  </a:lnTo>
                  <a:lnTo>
                    <a:pt x="427" y="73"/>
                  </a:lnTo>
                  <a:lnTo>
                    <a:pt x="430" y="73"/>
                  </a:lnTo>
                  <a:lnTo>
                    <a:pt x="431" y="76"/>
                  </a:lnTo>
                  <a:lnTo>
                    <a:pt x="433" y="85"/>
                  </a:lnTo>
                  <a:lnTo>
                    <a:pt x="435" y="98"/>
                  </a:lnTo>
                  <a:lnTo>
                    <a:pt x="439" y="117"/>
                  </a:lnTo>
                  <a:lnTo>
                    <a:pt x="443" y="138"/>
                  </a:lnTo>
                  <a:lnTo>
                    <a:pt x="447" y="162"/>
                  </a:lnTo>
                  <a:lnTo>
                    <a:pt x="451" y="189"/>
                  </a:lnTo>
                  <a:lnTo>
                    <a:pt x="456" y="217"/>
                  </a:lnTo>
                  <a:lnTo>
                    <a:pt x="464" y="275"/>
                  </a:lnTo>
                  <a:lnTo>
                    <a:pt x="468" y="331"/>
                  </a:lnTo>
                  <a:lnTo>
                    <a:pt x="469" y="356"/>
                  </a:lnTo>
                  <a:lnTo>
                    <a:pt x="469" y="392"/>
                  </a:lnTo>
                  <a:lnTo>
                    <a:pt x="467" y="467"/>
                  </a:lnTo>
                  <a:lnTo>
                    <a:pt x="465" y="505"/>
                  </a:lnTo>
                  <a:lnTo>
                    <a:pt x="464" y="540"/>
                  </a:lnTo>
                  <a:lnTo>
                    <a:pt x="462" y="572"/>
                  </a:lnTo>
                  <a:lnTo>
                    <a:pt x="461" y="601"/>
                  </a:lnTo>
                  <a:lnTo>
                    <a:pt x="460" y="625"/>
                  </a:lnTo>
                  <a:lnTo>
                    <a:pt x="460" y="667"/>
                  </a:lnTo>
                  <a:lnTo>
                    <a:pt x="459" y="686"/>
                  </a:lnTo>
                  <a:lnTo>
                    <a:pt x="458" y="700"/>
                  </a:lnTo>
                  <a:lnTo>
                    <a:pt x="457" y="708"/>
                  </a:lnTo>
                  <a:lnTo>
                    <a:pt x="457" y="710"/>
                  </a:lnTo>
                  <a:lnTo>
                    <a:pt x="458" y="710"/>
                  </a:lnTo>
                  <a:lnTo>
                    <a:pt x="455" y="716"/>
                  </a:lnTo>
                  <a:lnTo>
                    <a:pt x="452" y="720"/>
                  </a:lnTo>
                  <a:lnTo>
                    <a:pt x="447" y="727"/>
                  </a:lnTo>
                  <a:lnTo>
                    <a:pt x="443" y="732"/>
                  </a:lnTo>
                  <a:lnTo>
                    <a:pt x="442" y="736"/>
                  </a:lnTo>
                  <a:lnTo>
                    <a:pt x="442" y="738"/>
                  </a:lnTo>
                  <a:lnTo>
                    <a:pt x="449" y="746"/>
                  </a:lnTo>
                  <a:lnTo>
                    <a:pt x="448" y="748"/>
                  </a:lnTo>
                  <a:lnTo>
                    <a:pt x="445" y="752"/>
                  </a:lnTo>
                  <a:lnTo>
                    <a:pt x="443" y="757"/>
                  </a:lnTo>
                  <a:lnTo>
                    <a:pt x="441" y="764"/>
                  </a:lnTo>
                  <a:lnTo>
                    <a:pt x="441" y="771"/>
                  </a:lnTo>
                  <a:lnTo>
                    <a:pt x="443" y="780"/>
                  </a:lnTo>
                  <a:lnTo>
                    <a:pt x="444" y="788"/>
                  </a:lnTo>
                  <a:lnTo>
                    <a:pt x="447" y="794"/>
                  </a:lnTo>
                  <a:lnTo>
                    <a:pt x="450" y="800"/>
                  </a:lnTo>
                  <a:lnTo>
                    <a:pt x="443" y="800"/>
                  </a:lnTo>
                  <a:lnTo>
                    <a:pt x="440" y="803"/>
                  </a:lnTo>
                  <a:lnTo>
                    <a:pt x="438" y="806"/>
                  </a:lnTo>
                  <a:lnTo>
                    <a:pt x="438" y="813"/>
                  </a:lnTo>
                  <a:lnTo>
                    <a:pt x="441" y="824"/>
                  </a:lnTo>
                  <a:lnTo>
                    <a:pt x="444" y="832"/>
                  </a:lnTo>
                  <a:lnTo>
                    <a:pt x="448" y="836"/>
                  </a:lnTo>
                  <a:lnTo>
                    <a:pt x="449" y="838"/>
                  </a:lnTo>
                  <a:lnTo>
                    <a:pt x="449" y="840"/>
                  </a:lnTo>
                  <a:lnTo>
                    <a:pt x="454" y="854"/>
                  </a:lnTo>
                  <a:lnTo>
                    <a:pt x="458" y="862"/>
                  </a:lnTo>
                  <a:lnTo>
                    <a:pt x="464" y="870"/>
                  </a:lnTo>
                  <a:lnTo>
                    <a:pt x="473" y="879"/>
                  </a:lnTo>
                  <a:lnTo>
                    <a:pt x="479" y="894"/>
                  </a:lnTo>
                  <a:lnTo>
                    <a:pt x="484" y="910"/>
                  </a:lnTo>
                  <a:lnTo>
                    <a:pt x="486" y="927"/>
                  </a:lnTo>
                  <a:lnTo>
                    <a:pt x="486" y="980"/>
                  </a:lnTo>
                  <a:lnTo>
                    <a:pt x="484" y="979"/>
                  </a:lnTo>
                  <a:lnTo>
                    <a:pt x="478" y="975"/>
                  </a:lnTo>
                  <a:lnTo>
                    <a:pt x="455" y="963"/>
                  </a:lnTo>
                  <a:lnTo>
                    <a:pt x="439" y="956"/>
                  </a:lnTo>
                  <a:lnTo>
                    <a:pt x="419" y="948"/>
                  </a:lnTo>
                  <a:lnTo>
                    <a:pt x="397" y="938"/>
                  </a:lnTo>
                  <a:lnTo>
                    <a:pt x="372" y="930"/>
                  </a:lnTo>
                  <a:lnTo>
                    <a:pt x="344" y="920"/>
                  </a:lnTo>
                  <a:lnTo>
                    <a:pt x="310" y="910"/>
                  </a:lnTo>
                  <a:lnTo>
                    <a:pt x="275" y="901"/>
                  </a:lnTo>
                  <a:lnTo>
                    <a:pt x="238" y="891"/>
                  </a:lnTo>
                  <a:lnTo>
                    <a:pt x="201" y="882"/>
                  </a:lnTo>
                  <a:lnTo>
                    <a:pt x="165" y="873"/>
                  </a:lnTo>
                  <a:lnTo>
                    <a:pt x="132" y="864"/>
                  </a:lnTo>
                  <a:lnTo>
                    <a:pt x="103" y="856"/>
                  </a:lnTo>
                  <a:lnTo>
                    <a:pt x="79" y="848"/>
                  </a:lnTo>
                  <a:lnTo>
                    <a:pt x="54" y="838"/>
                  </a:lnTo>
                  <a:lnTo>
                    <a:pt x="34" y="829"/>
                  </a:lnTo>
                  <a:lnTo>
                    <a:pt x="19" y="822"/>
                  </a:lnTo>
                  <a:lnTo>
                    <a:pt x="8" y="817"/>
                  </a:lnTo>
                  <a:lnTo>
                    <a:pt x="2" y="813"/>
                  </a:lnTo>
                  <a:lnTo>
                    <a:pt x="0" y="812"/>
                  </a:lnTo>
                  <a:lnTo>
                    <a:pt x="2" y="810"/>
                  </a:lnTo>
                  <a:lnTo>
                    <a:pt x="5" y="804"/>
                  </a:lnTo>
                  <a:lnTo>
                    <a:pt x="12" y="794"/>
                  </a:lnTo>
                  <a:lnTo>
                    <a:pt x="21" y="782"/>
                  </a:lnTo>
                  <a:lnTo>
                    <a:pt x="31" y="767"/>
                  </a:lnTo>
                  <a:lnTo>
                    <a:pt x="43" y="751"/>
                  </a:lnTo>
                  <a:lnTo>
                    <a:pt x="56" y="733"/>
                  </a:lnTo>
                  <a:lnTo>
                    <a:pt x="69" y="712"/>
                  </a:lnTo>
                  <a:lnTo>
                    <a:pt x="96" y="672"/>
                  </a:lnTo>
                  <a:lnTo>
                    <a:pt x="108" y="651"/>
                  </a:lnTo>
                  <a:lnTo>
                    <a:pt x="120" y="630"/>
                  </a:lnTo>
                  <a:lnTo>
                    <a:pt x="131" y="612"/>
                  </a:lnTo>
                  <a:lnTo>
                    <a:pt x="140" y="594"/>
                  </a:lnTo>
                  <a:lnTo>
                    <a:pt x="146" y="578"/>
                  </a:lnTo>
                  <a:lnTo>
                    <a:pt x="156" y="552"/>
                  </a:lnTo>
                  <a:lnTo>
                    <a:pt x="167" y="523"/>
                  </a:lnTo>
                  <a:lnTo>
                    <a:pt x="177" y="492"/>
                  </a:lnTo>
                  <a:lnTo>
                    <a:pt x="188" y="460"/>
                  </a:lnTo>
                  <a:lnTo>
                    <a:pt x="207" y="399"/>
                  </a:lnTo>
                  <a:lnTo>
                    <a:pt x="215" y="370"/>
                  </a:lnTo>
                  <a:lnTo>
                    <a:pt x="221" y="344"/>
                  </a:lnTo>
                  <a:lnTo>
                    <a:pt x="225" y="320"/>
                  </a:lnTo>
                  <a:lnTo>
                    <a:pt x="228" y="299"/>
                  </a:lnTo>
                  <a:lnTo>
                    <a:pt x="230" y="275"/>
                  </a:lnTo>
                  <a:lnTo>
                    <a:pt x="232" y="247"/>
                  </a:lnTo>
                  <a:lnTo>
                    <a:pt x="236" y="189"/>
                  </a:lnTo>
                  <a:lnTo>
                    <a:pt x="238" y="161"/>
                  </a:lnTo>
                  <a:lnTo>
                    <a:pt x="239" y="134"/>
                  </a:lnTo>
                  <a:lnTo>
                    <a:pt x="240" y="111"/>
                  </a:lnTo>
                  <a:lnTo>
                    <a:pt x="240" y="59"/>
                  </a:lnTo>
                  <a:lnTo>
                    <a:pt x="239" y="40"/>
                  </a:lnTo>
                  <a:lnTo>
                    <a:pt x="239" y="25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1281113" y="3332163"/>
              <a:ext cx="260350" cy="17938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63" y="0"/>
                </a:cxn>
                <a:cxn ang="0">
                  <a:pos x="164" y="1"/>
                </a:cxn>
                <a:cxn ang="0">
                  <a:pos x="164" y="3"/>
                </a:cxn>
                <a:cxn ang="0">
                  <a:pos x="163" y="5"/>
                </a:cxn>
                <a:cxn ang="0">
                  <a:pos x="163" y="6"/>
                </a:cxn>
                <a:cxn ang="0">
                  <a:pos x="161" y="9"/>
                </a:cxn>
                <a:cxn ang="0">
                  <a:pos x="160" y="12"/>
                </a:cxn>
                <a:cxn ang="0">
                  <a:pos x="156" y="18"/>
                </a:cxn>
                <a:cxn ang="0">
                  <a:pos x="152" y="24"/>
                </a:cxn>
                <a:cxn ang="0">
                  <a:pos x="145" y="33"/>
                </a:cxn>
                <a:cxn ang="0">
                  <a:pos x="124" y="53"/>
                </a:cxn>
                <a:cxn ang="0">
                  <a:pos x="111" y="64"/>
                </a:cxn>
                <a:cxn ang="0">
                  <a:pos x="97" y="75"/>
                </a:cxn>
                <a:cxn ang="0">
                  <a:pos x="82" y="84"/>
                </a:cxn>
                <a:cxn ang="0">
                  <a:pos x="66" y="91"/>
                </a:cxn>
                <a:cxn ang="0">
                  <a:pos x="47" y="99"/>
                </a:cxn>
                <a:cxn ang="0">
                  <a:pos x="30" y="105"/>
                </a:cxn>
                <a:cxn ang="0">
                  <a:pos x="17" y="110"/>
                </a:cxn>
                <a:cxn ang="0">
                  <a:pos x="8" y="112"/>
                </a:cxn>
                <a:cxn ang="0">
                  <a:pos x="2" y="113"/>
                </a:cxn>
                <a:cxn ang="0">
                  <a:pos x="0" y="112"/>
                </a:cxn>
                <a:cxn ang="0">
                  <a:pos x="0" y="90"/>
                </a:cxn>
                <a:cxn ang="0">
                  <a:pos x="2" y="89"/>
                </a:cxn>
                <a:cxn ang="0">
                  <a:pos x="9" y="86"/>
                </a:cxn>
                <a:cxn ang="0">
                  <a:pos x="19" y="81"/>
                </a:cxn>
                <a:cxn ang="0">
                  <a:pos x="31" y="75"/>
                </a:cxn>
                <a:cxn ang="0">
                  <a:pos x="46" y="67"/>
                </a:cxn>
                <a:cxn ang="0">
                  <a:pos x="61" y="59"/>
                </a:cxn>
                <a:cxn ang="0">
                  <a:pos x="94" y="41"/>
                </a:cxn>
                <a:cxn ang="0">
                  <a:pos x="110" y="33"/>
                </a:cxn>
                <a:cxn ang="0">
                  <a:pos x="124" y="24"/>
                </a:cxn>
                <a:cxn ang="0">
                  <a:pos x="136" y="17"/>
                </a:cxn>
                <a:cxn ang="0">
                  <a:pos x="146" y="11"/>
                </a:cxn>
                <a:cxn ang="0">
                  <a:pos x="152" y="6"/>
                </a:cxn>
                <a:cxn ang="0">
                  <a:pos x="155" y="4"/>
                </a:cxn>
                <a:cxn ang="0">
                  <a:pos x="161" y="0"/>
                </a:cxn>
              </a:cxnLst>
              <a:rect l="0" t="0" r="r" b="b"/>
              <a:pathLst>
                <a:path w="164" h="113">
                  <a:moveTo>
                    <a:pt x="161" y="0"/>
                  </a:moveTo>
                  <a:lnTo>
                    <a:pt x="163" y="0"/>
                  </a:lnTo>
                  <a:lnTo>
                    <a:pt x="164" y="1"/>
                  </a:lnTo>
                  <a:lnTo>
                    <a:pt x="164" y="3"/>
                  </a:lnTo>
                  <a:lnTo>
                    <a:pt x="163" y="5"/>
                  </a:lnTo>
                  <a:lnTo>
                    <a:pt x="163" y="6"/>
                  </a:lnTo>
                  <a:lnTo>
                    <a:pt x="161" y="9"/>
                  </a:lnTo>
                  <a:lnTo>
                    <a:pt x="160" y="12"/>
                  </a:lnTo>
                  <a:lnTo>
                    <a:pt x="156" y="18"/>
                  </a:lnTo>
                  <a:lnTo>
                    <a:pt x="152" y="24"/>
                  </a:lnTo>
                  <a:lnTo>
                    <a:pt x="145" y="33"/>
                  </a:lnTo>
                  <a:lnTo>
                    <a:pt x="124" y="53"/>
                  </a:lnTo>
                  <a:lnTo>
                    <a:pt x="111" y="64"/>
                  </a:lnTo>
                  <a:lnTo>
                    <a:pt x="97" y="75"/>
                  </a:lnTo>
                  <a:lnTo>
                    <a:pt x="82" y="84"/>
                  </a:lnTo>
                  <a:lnTo>
                    <a:pt x="66" y="91"/>
                  </a:lnTo>
                  <a:lnTo>
                    <a:pt x="47" y="99"/>
                  </a:lnTo>
                  <a:lnTo>
                    <a:pt x="30" y="105"/>
                  </a:lnTo>
                  <a:lnTo>
                    <a:pt x="17" y="110"/>
                  </a:lnTo>
                  <a:lnTo>
                    <a:pt x="8" y="112"/>
                  </a:lnTo>
                  <a:lnTo>
                    <a:pt x="2" y="11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2" y="89"/>
                  </a:lnTo>
                  <a:lnTo>
                    <a:pt x="9" y="86"/>
                  </a:lnTo>
                  <a:lnTo>
                    <a:pt x="19" y="81"/>
                  </a:lnTo>
                  <a:lnTo>
                    <a:pt x="31" y="75"/>
                  </a:lnTo>
                  <a:lnTo>
                    <a:pt x="46" y="67"/>
                  </a:lnTo>
                  <a:lnTo>
                    <a:pt x="61" y="59"/>
                  </a:lnTo>
                  <a:lnTo>
                    <a:pt x="94" y="41"/>
                  </a:lnTo>
                  <a:lnTo>
                    <a:pt x="110" y="33"/>
                  </a:lnTo>
                  <a:lnTo>
                    <a:pt x="124" y="24"/>
                  </a:lnTo>
                  <a:lnTo>
                    <a:pt x="136" y="17"/>
                  </a:lnTo>
                  <a:lnTo>
                    <a:pt x="146" y="11"/>
                  </a:lnTo>
                  <a:lnTo>
                    <a:pt x="152" y="6"/>
                  </a:lnTo>
                  <a:lnTo>
                    <a:pt x="155" y="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2536825" y="3100388"/>
              <a:ext cx="111125" cy="2286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9" y="2"/>
                </a:cxn>
                <a:cxn ang="0">
                  <a:pos x="53" y="8"/>
                </a:cxn>
                <a:cxn ang="0">
                  <a:pos x="57" y="15"/>
                </a:cxn>
                <a:cxn ang="0">
                  <a:pos x="62" y="26"/>
                </a:cxn>
                <a:cxn ang="0">
                  <a:pos x="66" y="39"/>
                </a:cxn>
                <a:cxn ang="0">
                  <a:pos x="69" y="52"/>
                </a:cxn>
                <a:cxn ang="0">
                  <a:pos x="70" y="67"/>
                </a:cxn>
                <a:cxn ang="0">
                  <a:pos x="69" y="82"/>
                </a:cxn>
                <a:cxn ang="0">
                  <a:pos x="63" y="102"/>
                </a:cxn>
                <a:cxn ang="0">
                  <a:pos x="56" y="119"/>
                </a:cxn>
                <a:cxn ang="0">
                  <a:pos x="47" y="130"/>
                </a:cxn>
                <a:cxn ang="0">
                  <a:pos x="37" y="138"/>
                </a:cxn>
                <a:cxn ang="0">
                  <a:pos x="26" y="143"/>
                </a:cxn>
                <a:cxn ang="0">
                  <a:pos x="15" y="144"/>
                </a:cxn>
                <a:cxn ang="0">
                  <a:pos x="7" y="144"/>
                </a:cxn>
                <a:cxn ang="0">
                  <a:pos x="2" y="143"/>
                </a:cxn>
                <a:cxn ang="0">
                  <a:pos x="1" y="142"/>
                </a:cxn>
                <a:cxn ang="0">
                  <a:pos x="0" y="141"/>
                </a:cxn>
                <a:cxn ang="0">
                  <a:pos x="2" y="141"/>
                </a:cxn>
                <a:cxn ang="0">
                  <a:pos x="7" y="139"/>
                </a:cxn>
                <a:cxn ang="0">
                  <a:pos x="15" y="136"/>
                </a:cxn>
                <a:cxn ang="0">
                  <a:pos x="25" y="131"/>
                </a:cxn>
                <a:cxn ang="0">
                  <a:pos x="35" y="124"/>
                </a:cxn>
                <a:cxn ang="0">
                  <a:pos x="43" y="116"/>
                </a:cxn>
                <a:cxn ang="0">
                  <a:pos x="50" y="104"/>
                </a:cxn>
                <a:cxn ang="0">
                  <a:pos x="54" y="89"/>
                </a:cxn>
                <a:cxn ang="0">
                  <a:pos x="56" y="68"/>
                </a:cxn>
                <a:cxn ang="0">
                  <a:pos x="57" y="51"/>
                </a:cxn>
                <a:cxn ang="0">
                  <a:pos x="56" y="37"/>
                </a:cxn>
                <a:cxn ang="0">
                  <a:pos x="54" y="24"/>
                </a:cxn>
                <a:cxn ang="0">
                  <a:pos x="51" y="12"/>
                </a:cxn>
                <a:cxn ang="0">
                  <a:pos x="48" y="0"/>
                </a:cxn>
              </a:cxnLst>
              <a:rect l="0" t="0" r="r" b="b"/>
              <a:pathLst>
                <a:path w="70" h="144">
                  <a:moveTo>
                    <a:pt x="48" y="0"/>
                  </a:moveTo>
                  <a:lnTo>
                    <a:pt x="49" y="2"/>
                  </a:lnTo>
                  <a:lnTo>
                    <a:pt x="53" y="8"/>
                  </a:lnTo>
                  <a:lnTo>
                    <a:pt x="57" y="15"/>
                  </a:lnTo>
                  <a:lnTo>
                    <a:pt x="62" y="26"/>
                  </a:lnTo>
                  <a:lnTo>
                    <a:pt x="66" y="39"/>
                  </a:lnTo>
                  <a:lnTo>
                    <a:pt x="69" y="52"/>
                  </a:lnTo>
                  <a:lnTo>
                    <a:pt x="70" y="67"/>
                  </a:lnTo>
                  <a:lnTo>
                    <a:pt x="69" y="82"/>
                  </a:lnTo>
                  <a:lnTo>
                    <a:pt x="63" y="102"/>
                  </a:lnTo>
                  <a:lnTo>
                    <a:pt x="56" y="119"/>
                  </a:lnTo>
                  <a:lnTo>
                    <a:pt x="47" y="130"/>
                  </a:lnTo>
                  <a:lnTo>
                    <a:pt x="37" y="138"/>
                  </a:lnTo>
                  <a:lnTo>
                    <a:pt x="26" y="143"/>
                  </a:lnTo>
                  <a:lnTo>
                    <a:pt x="15" y="144"/>
                  </a:lnTo>
                  <a:lnTo>
                    <a:pt x="7" y="144"/>
                  </a:lnTo>
                  <a:lnTo>
                    <a:pt x="2" y="143"/>
                  </a:lnTo>
                  <a:lnTo>
                    <a:pt x="1" y="142"/>
                  </a:lnTo>
                  <a:lnTo>
                    <a:pt x="0" y="141"/>
                  </a:lnTo>
                  <a:lnTo>
                    <a:pt x="2" y="141"/>
                  </a:lnTo>
                  <a:lnTo>
                    <a:pt x="7" y="139"/>
                  </a:lnTo>
                  <a:lnTo>
                    <a:pt x="15" y="136"/>
                  </a:lnTo>
                  <a:lnTo>
                    <a:pt x="25" y="131"/>
                  </a:lnTo>
                  <a:lnTo>
                    <a:pt x="35" y="124"/>
                  </a:lnTo>
                  <a:lnTo>
                    <a:pt x="43" y="116"/>
                  </a:lnTo>
                  <a:lnTo>
                    <a:pt x="50" y="104"/>
                  </a:lnTo>
                  <a:lnTo>
                    <a:pt x="54" y="89"/>
                  </a:lnTo>
                  <a:lnTo>
                    <a:pt x="56" y="68"/>
                  </a:lnTo>
                  <a:lnTo>
                    <a:pt x="57" y="51"/>
                  </a:lnTo>
                  <a:lnTo>
                    <a:pt x="56" y="37"/>
                  </a:lnTo>
                  <a:lnTo>
                    <a:pt x="54" y="24"/>
                  </a:lnTo>
                  <a:lnTo>
                    <a:pt x="51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Скругленный прямоугольник 212"/>
          <p:cNvSpPr/>
          <p:nvPr/>
        </p:nvSpPr>
        <p:spPr>
          <a:xfrm>
            <a:off x="4572000" y="857233"/>
            <a:ext cx="3899483" cy="2286016"/>
          </a:xfrm>
          <a:prstGeom prst="roundRect">
            <a:avLst>
              <a:gd name="adj" fmla="val 41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Скругленный прямоугольник 213"/>
          <p:cNvSpPr/>
          <p:nvPr/>
        </p:nvSpPr>
        <p:spPr>
          <a:xfrm>
            <a:off x="4572000" y="857232"/>
            <a:ext cx="3917215" cy="248989"/>
          </a:xfrm>
          <a:prstGeom prst="roundRect">
            <a:avLst>
              <a:gd name="adj" fmla="val 1523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2" name="TextBox 44"/>
          <p:cNvSpPr txBox="1">
            <a:spLocks noChangeArrowheads="1"/>
          </p:cNvSpPr>
          <p:nvPr/>
        </p:nvSpPr>
        <p:spPr bwMode="auto">
          <a:xfrm>
            <a:off x="5989638" y="871538"/>
            <a:ext cx="10588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1000" b="1">
                <a:solidFill>
                  <a:schemeClr val="bg1"/>
                </a:solidFill>
                <a:cs typeface="Arial" charset="0"/>
              </a:rPr>
              <a:t>Sub headline</a:t>
            </a:r>
            <a:endParaRPr lang="ru-RU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323" name="TextBox 44"/>
          <p:cNvSpPr txBox="1">
            <a:spLocks noChangeArrowheads="1"/>
          </p:cNvSpPr>
          <p:nvPr/>
        </p:nvSpPr>
        <p:spPr bwMode="auto">
          <a:xfrm>
            <a:off x="4786313" y="1428750"/>
            <a:ext cx="35004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Go ahead and replace it with your own text</a:t>
            </a:r>
            <a:r>
              <a:rPr lang="en-US" sz="1200" b="1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This is an example text. 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Go ahead and replace it with your own text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Go ahead and replace it with your This is an example text. Go ahead and replace it with your own text</a:t>
            </a:r>
            <a:r>
              <a:rPr lang="en-US" sz="1200" b="1"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</a:t>
            </a:r>
          </a:p>
        </p:txBody>
      </p:sp>
      <p:sp>
        <p:nvSpPr>
          <p:cNvPr id="125" name="Скругленный прямоугольник 212"/>
          <p:cNvSpPr/>
          <p:nvPr/>
        </p:nvSpPr>
        <p:spPr>
          <a:xfrm>
            <a:off x="3143240" y="3500439"/>
            <a:ext cx="3899483" cy="2286016"/>
          </a:xfrm>
          <a:prstGeom prst="roundRect">
            <a:avLst>
              <a:gd name="adj" fmla="val 418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Скругленный прямоугольник 213"/>
          <p:cNvSpPr/>
          <p:nvPr/>
        </p:nvSpPr>
        <p:spPr>
          <a:xfrm>
            <a:off x="3143240" y="3500438"/>
            <a:ext cx="3917215" cy="248989"/>
          </a:xfrm>
          <a:prstGeom prst="roundRect">
            <a:avLst>
              <a:gd name="adj" fmla="val 152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3325" name="TextBox 44"/>
          <p:cNvSpPr txBox="1">
            <a:spLocks noChangeArrowheads="1"/>
          </p:cNvSpPr>
          <p:nvPr/>
        </p:nvSpPr>
        <p:spPr bwMode="auto">
          <a:xfrm>
            <a:off x="4560888" y="3514725"/>
            <a:ext cx="1058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1000" b="1">
                <a:solidFill>
                  <a:schemeClr val="bg1"/>
                </a:solidFill>
                <a:cs typeface="Arial" charset="0"/>
              </a:rPr>
              <a:t>Sub headline</a:t>
            </a:r>
            <a:endParaRPr lang="ru-RU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326" name="TextBox 44"/>
          <p:cNvSpPr txBox="1">
            <a:spLocks noChangeArrowheads="1"/>
          </p:cNvSpPr>
          <p:nvPr/>
        </p:nvSpPr>
        <p:spPr bwMode="auto">
          <a:xfrm>
            <a:off x="3357563" y="4071938"/>
            <a:ext cx="35004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Go ahead and replace it with your own text</a:t>
            </a:r>
            <a:r>
              <a:rPr lang="en-US" sz="1200" b="1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This is an example text. 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Go ahead and replace it with your own text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Go ahead and replace it with your This is an example text. Go ahead and replace it with your own text</a:t>
            </a:r>
            <a:r>
              <a:rPr lang="en-US" sz="1200" b="1">
                <a:cs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en-US" sz="1200">
                <a:cs typeface="Arial" charset="0"/>
              </a:rPr>
              <a:t>This is an example text. </a:t>
            </a:r>
          </a:p>
        </p:txBody>
      </p:sp>
      <p:grpSp>
        <p:nvGrpSpPr>
          <p:cNvPr id="13327" name="Group 133"/>
          <p:cNvGrpSpPr>
            <a:grpSpLocks/>
          </p:cNvGrpSpPr>
          <p:nvPr/>
        </p:nvGrpSpPr>
        <p:grpSpPr bwMode="auto">
          <a:xfrm>
            <a:off x="1874838" y="2627313"/>
            <a:ext cx="1339850" cy="3444875"/>
            <a:chOff x="1857375" y="647700"/>
            <a:chExt cx="2255838" cy="5797550"/>
          </a:xfrm>
        </p:grpSpPr>
        <p:sp>
          <p:nvSpPr>
            <p:cNvPr id="13328" name="Freeform 6"/>
            <p:cNvSpPr>
              <a:spLocks noEditPoints="1"/>
            </p:cNvSpPr>
            <p:nvPr/>
          </p:nvSpPr>
          <p:spPr bwMode="auto">
            <a:xfrm>
              <a:off x="1857375" y="647700"/>
              <a:ext cx="2255838" cy="5797550"/>
            </a:xfrm>
            <a:custGeom>
              <a:avLst/>
              <a:gdLst>
                <a:gd name="T0" fmla="*/ 244 w 1421"/>
                <a:gd name="T1" fmla="*/ 1320 h 3652"/>
                <a:gd name="T2" fmla="*/ 281 w 1421"/>
                <a:gd name="T3" fmla="*/ 1246 h 3652"/>
                <a:gd name="T4" fmla="*/ 306 w 1421"/>
                <a:gd name="T5" fmla="*/ 1079 h 3652"/>
                <a:gd name="T6" fmla="*/ 617 w 1421"/>
                <a:gd name="T7" fmla="*/ 75 h 3652"/>
                <a:gd name="T8" fmla="*/ 698 w 1421"/>
                <a:gd name="T9" fmla="*/ 204 h 3652"/>
                <a:gd name="T10" fmla="*/ 669 w 1421"/>
                <a:gd name="T11" fmla="*/ 183 h 3652"/>
                <a:gd name="T12" fmla="*/ 735 w 1421"/>
                <a:gd name="T13" fmla="*/ 436 h 3652"/>
                <a:gd name="T14" fmla="*/ 709 w 1421"/>
                <a:gd name="T15" fmla="*/ 299 h 3652"/>
                <a:gd name="T16" fmla="*/ 705 w 1421"/>
                <a:gd name="T17" fmla="*/ 491 h 3652"/>
                <a:gd name="T18" fmla="*/ 669 w 1421"/>
                <a:gd name="T19" fmla="*/ 587 h 3652"/>
                <a:gd name="T20" fmla="*/ 831 w 1421"/>
                <a:gd name="T21" fmla="*/ 791 h 3652"/>
                <a:gd name="T22" fmla="*/ 905 w 1421"/>
                <a:gd name="T23" fmla="*/ 1139 h 3652"/>
                <a:gd name="T24" fmla="*/ 1019 w 1421"/>
                <a:gd name="T25" fmla="*/ 1174 h 3652"/>
                <a:gd name="T26" fmla="*/ 1268 w 1421"/>
                <a:gd name="T27" fmla="*/ 1039 h 3652"/>
                <a:gd name="T28" fmla="*/ 1257 w 1421"/>
                <a:gd name="T29" fmla="*/ 917 h 3652"/>
                <a:gd name="T30" fmla="*/ 1413 w 1421"/>
                <a:gd name="T31" fmla="*/ 832 h 3652"/>
                <a:gd name="T32" fmla="*/ 1363 w 1421"/>
                <a:gd name="T33" fmla="*/ 933 h 3652"/>
                <a:gd name="T34" fmla="*/ 1325 w 1421"/>
                <a:gd name="T35" fmla="*/ 1118 h 3652"/>
                <a:gd name="T36" fmla="*/ 1250 w 1421"/>
                <a:gd name="T37" fmla="*/ 1232 h 3652"/>
                <a:gd name="T38" fmla="*/ 999 w 1421"/>
                <a:gd name="T39" fmla="*/ 1343 h 3652"/>
                <a:gd name="T40" fmla="*/ 823 w 1421"/>
                <a:gd name="T41" fmla="*/ 1330 h 3652"/>
                <a:gd name="T42" fmla="*/ 757 w 1421"/>
                <a:gd name="T43" fmla="*/ 1269 h 3652"/>
                <a:gd name="T44" fmla="*/ 759 w 1421"/>
                <a:gd name="T45" fmla="*/ 1617 h 3652"/>
                <a:gd name="T46" fmla="*/ 723 w 1421"/>
                <a:gd name="T47" fmla="*/ 1758 h 3652"/>
                <a:gd name="T48" fmla="*/ 818 w 1421"/>
                <a:gd name="T49" fmla="*/ 2082 h 3652"/>
                <a:gd name="T50" fmla="*/ 930 w 1421"/>
                <a:gd name="T51" fmla="*/ 2545 h 3652"/>
                <a:gd name="T52" fmla="*/ 909 w 1421"/>
                <a:gd name="T53" fmla="*/ 3050 h 3652"/>
                <a:gd name="T54" fmla="*/ 933 w 1421"/>
                <a:gd name="T55" fmla="*/ 3487 h 3652"/>
                <a:gd name="T56" fmla="*/ 1058 w 1421"/>
                <a:gd name="T57" fmla="*/ 3620 h 3652"/>
                <a:gd name="T58" fmla="*/ 822 w 1421"/>
                <a:gd name="T59" fmla="*/ 3577 h 3652"/>
                <a:gd name="T60" fmla="*/ 704 w 1421"/>
                <a:gd name="T61" fmla="*/ 3496 h 3652"/>
                <a:gd name="T62" fmla="*/ 656 w 1421"/>
                <a:gd name="T63" fmla="*/ 3444 h 3652"/>
                <a:gd name="T64" fmla="*/ 637 w 1421"/>
                <a:gd name="T65" fmla="*/ 3187 h 3652"/>
                <a:gd name="T66" fmla="*/ 599 w 1421"/>
                <a:gd name="T67" fmla="*/ 2621 h 3652"/>
                <a:gd name="T68" fmla="*/ 548 w 1421"/>
                <a:gd name="T69" fmla="*/ 2319 h 3652"/>
                <a:gd name="T70" fmla="*/ 464 w 1421"/>
                <a:gd name="T71" fmla="*/ 2098 h 3652"/>
                <a:gd name="T72" fmla="*/ 393 w 1421"/>
                <a:gd name="T73" fmla="*/ 2484 h 3652"/>
                <a:gd name="T74" fmla="*/ 385 w 1421"/>
                <a:gd name="T75" fmla="*/ 2967 h 3652"/>
                <a:gd name="T76" fmla="*/ 398 w 1421"/>
                <a:gd name="T77" fmla="*/ 3353 h 3652"/>
                <a:gd name="T78" fmla="*/ 452 w 1421"/>
                <a:gd name="T79" fmla="*/ 3570 h 3652"/>
                <a:gd name="T80" fmla="*/ 410 w 1421"/>
                <a:gd name="T81" fmla="*/ 3644 h 3652"/>
                <a:gd name="T82" fmla="*/ 225 w 1421"/>
                <a:gd name="T83" fmla="*/ 3537 h 3652"/>
                <a:gd name="T84" fmla="*/ 163 w 1421"/>
                <a:gd name="T85" fmla="*/ 3520 h 3652"/>
                <a:gd name="T86" fmla="*/ 97 w 1421"/>
                <a:gd name="T87" fmla="*/ 3404 h 3652"/>
                <a:gd name="T88" fmla="*/ 87 w 1421"/>
                <a:gd name="T89" fmla="*/ 2720 h 3652"/>
                <a:gd name="T90" fmla="*/ 111 w 1421"/>
                <a:gd name="T91" fmla="*/ 2232 h 3652"/>
                <a:gd name="T92" fmla="*/ 97 w 1421"/>
                <a:gd name="T93" fmla="*/ 2100 h 3652"/>
                <a:gd name="T94" fmla="*/ 19 w 1421"/>
                <a:gd name="T95" fmla="*/ 2059 h 3652"/>
                <a:gd name="T96" fmla="*/ 16 w 1421"/>
                <a:gd name="T97" fmla="*/ 1884 h 3652"/>
                <a:gd name="T98" fmla="*/ 13 w 1421"/>
                <a:gd name="T99" fmla="*/ 1689 h 3652"/>
                <a:gd name="T100" fmla="*/ 78 w 1421"/>
                <a:gd name="T101" fmla="*/ 1204 h 3652"/>
                <a:gd name="T102" fmla="*/ 134 w 1421"/>
                <a:gd name="T103" fmla="*/ 813 h 3652"/>
                <a:gd name="T104" fmla="*/ 181 w 1421"/>
                <a:gd name="T105" fmla="*/ 620 h 3652"/>
                <a:gd name="T106" fmla="*/ 213 w 1421"/>
                <a:gd name="T107" fmla="*/ 539 h 3652"/>
                <a:gd name="T108" fmla="*/ 202 w 1421"/>
                <a:gd name="T109" fmla="*/ 533 h 3652"/>
                <a:gd name="T110" fmla="*/ 222 w 1421"/>
                <a:gd name="T111" fmla="*/ 442 h 3652"/>
                <a:gd name="T112" fmla="*/ 163 w 1421"/>
                <a:gd name="T113" fmla="*/ 429 h 3652"/>
                <a:gd name="T114" fmla="*/ 216 w 1421"/>
                <a:gd name="T115" fmla="*/ 334 h 3652"/>
                <a:gd name="T116" fmla="*/ 173 w 1421"/>
                <a:gd name="T117" fmla="*/ 301 h 3652"/>
                <a:gd name="T118" fmla="*/ 331 w 1421"/>
                <a:gd name="T119" fmla="*/ 68 h 36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21"/>
                <a:gd name="T181" fmla="*/ 0 h 3652"/>
                <a:gd name="T182" fmla="*/ 1421 w 1421"/>
                <a:gd name="T183" fmla="*/ 3652 h 365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21" h="3652">
                  <a:moveTo>
                    <a:pt x="301" y="1057"/>
                  </a:moveTo>
                  <a:lnTo>
                    <a:pt x="300" y="1060"/>
                  </a:lnTo>
                  <a:lnTo>
                    <a:pt x="296" y="1068"/>
                  </a:lnTo>
                  <a:lnTo>
                    <a:pt x="292" y="1081"/>
                  </a:lnTo>
                  <a:lnTo>
                    <a:pt x="286" y="1099"/>
                  </a:lnTo>
                  <a:lnTo>
                    <a:pt x="281" y="1120"/>
                  </a:lnTo>
                  <a:lnTo>
                    <a:pt x="274" y="1143"/>
                  </a:lnTo>
                  <a:lnTo>
                    <a:pt x="268" y="1169"/>
                  </a:lnTo>
                  <a:lnTo>
                    <a:pt x="264" y="1197"/>
                  </a:lnTo>
                  <a:lnTo>
                    <a:pt x="261" y="1220"/>
                  </a:lnTo>
                  <a:lnTo>
                    <a:pt x="247" y="1296"/>
                  </a:lnTo>
                  <a:lnTo>
                    <a:pt x="244" y="1320"/>
                  </a:lnTo>
                  <a:lnTo>
                    <a:pt x="239" y="1341"/>
                  </a:lnTo>
                  <a:lnTo>
                    <a:pt x="236" y="1359"/>
                  </a:lnTo>
                  <a:lnTo>
                    <a:pt x="234" y="1374"/>
                  </a:lnTo>
                  <a:lnTo>
                    <a:pt x="233" y="1383"/>
                  </a:lnTo>
                  <a:lnTo>
                    <a:pt x="235" y="1375"/>
                  </a:lnTo>
                  <a:lnTo>
                    <a:pt x="239" y="1362"/>
                  </a:lnTo>
                  <a:lnTo>
                    <a:pt x="245" y="1346"/>
                  </a:lnTo>
                  <a:lnTo>
                    <a:pt x="251" y="1328"/>
                  </a:lnTo>
                  <a:lnTo>
                    <a:pt x="264" y="1291"/>
                  </a:lnTo>
                  <a:lnTo>
                    <a:pt x="269" y="1274"/>
                  </a:lnTo>
                  <a:lnTo>
                    <a:pt x="276" y="1259"/>
                  </a:lnTo>
                  <a:lnTo>
                    <a:pt x="281" y="1246"/>
                  </a:lnTo>
                  <a:lnTo>
                    <a:pt x="291" y="1229"/>
                  </a:lnTo>
                  <a:lnTo>
                    <a:pt x="301" y="1215"/>
                  </a:lnTo>
                  <a:lnTo>
                    <a:pt x="311" y="1208"/>
                  </a:lnTo>
                  <a:lnTo>
                    <a:pt x="317" y="1202"/>
                  </a:lnTo>
                  <a:lnTo>
                    <a:pt x="320" y="1201"/>
                  </a:lnTo>
                  <a:lnTo>
                    <a:pt x="320" y="1176"/>
                  </a:lnTo>
                  <a:lnTo>
                    <a:pt x="318" y="1159"/>
                  </a:lnTo>
                  <a:lnTo>
                    <a:pt x="318" y="1142"/>
                  </a:lnTo>
                  <a:lnTo>
                    <a:pt x="316" y="1127"/>
                  </a:lnTo>
                  <a:lnTo>
                    <a:pt x="315" y="1114"/>
                  </a:lnTo>
                  <a:lnTo>
                    <a:pt x="313" y="1104"/>
                  </a:lnTo>
                  <a:lnTo>
                    <a:pt x="306" y="1079"/>
                  </a:lnTo>
                  <a:lnTo>
                    <a:pt x="303" y="1068"/>
                  </a:lnTo>
                  <a:lnTo>
                    <a:pt x="302" y="1060"/>
                  </a:lnTo>
                  <a:lnTo>
                    <a:pt x="301" y="1057"/>
                  </a:lnTo>
                  <a:close/>
                  <a:moveTo>
                    <a:pt x="488" y="0"/>
                  </a:moveTo>
                  <a:lnTo>
                    <a:pt x="509" y="1"/>
                  </a:lnTo>
                  <a:lnTo>
                    <a:pt x="527" y="5"/>
                  </a:lnTo>
                  <a:lnTo>
                    <a:pt x="542" y="11"/>
                  </a:lnTo>
                  <a:lnTo>
                    <a:pt x="557" y="20"/>
                  </a:lnTo>
                  <a:lnTo>
                    <a:pt x="570" y="31"/>
                  </a:lnTo>
                  <a:lnTo>
                    <a:pt x="585" y="45"/>
                  </a:lnTo>
                  <a:lnTo>
                    <a:pt x="599" y="59"/>
                  </a:lnTo>
                  <a:lnTo>
                    <a:pt x="617" y="75"/>
                  </a:lnTo>
                  <a:lnTo>
                    <a:pt x="632" y="86"/>
                  </a:lnTo>
                  <a:lnTo>
                    <a:pt x="647" y="94"/>
                  </a:lnTo>
                  <a:lnTo>
                    <a:pt x="659" y="103"/>
                  </a:lnTo>
                  <a:lnTo>
                    <a:pt x="671" y="116"/>
                  </a:lnTo>
                  <a:lnTo>
                    <a:pt x="683" y="133"/>
                  </a:lnTo>
                  <a:lnTo>
                    <a:pt x="690" y="152"/>
                  </a:lnTo>
                  <a:lnTo>
                    <a:pt x="695" y="171"/>
                  </a:lnTo>
                  <a:lnTo>
                    <a:pt x="698" y="189"/>
                  </a:lnTo>
                  <a:lnTo>
                    <a:pt x="700" y="204"/>
                  </a:lnTo>
                  <a:lnTo>
                    <a:pt x="700" y="222"/>
                  </a:lnTo>
                  <a:lnTo>
                    <a:pt x="699" y="215"/>
                  </a:lnTo>
                  <a:lnTo>
                    <a:pt x="698" y="204"/>
                  </a:lnTo>
                  <a:lnTo>
                    <a:pt x="696" y="189"/>
                  </a:lnTo>
                  <a:lnTo>
                    <a:pt x="694" y="179"/>
                  </a:lnTo>
                  <a:lnTo>
                    <a:pt x="690" y="168"/>
                  </a:lnTo>
                  <a:lnTo>
                    <a:pt x="681" y="145"/>
                  </a:lnTo>
                  <a:lnTo>
                    <a:pt x="676" y="137"/>
                  </a:lnTo>
                  <a:lnTo>
                    <a:pt x="671" y="129"/>
                  </a:lnTo>
                  <a:lnTo>
                    <a:pt x="667" y="124"/>
                  </a:lnTo>
                  <a:lnTo>
                    <a:pt x="664" y="124"/>
                  </a:lnTo>
                  <a:lnTo>
                    <a:pt x="661" y="128"/>
                  </a:lnTo>
                  <a:lnTo>
                    <a:pt x="661" y="138"/>
                  </a:lnTo>
                  <a:lnTo>
                    <a:pt x="664" y="160"/>
                  </a:lnTo>
                  <a:lnTo>
                    <a:pt x="669" y="183"/>
                  </a:lnTo>
                  <a:lnTo>
                    <a:pt x="678" y="207"/>
                  </a:lnTo>
                  <a:lnTo>
                    <a:pt x="690" y="234"/>
                  </a:lnTo>
                  <a:lnTo>
                    <a:pt x="706" y="264"/>
                  </a:lnTo>
                  <a:lnTo>
                    <a:pt x="726" y="295"/>
                  </a:lnTo>
                  <a:lnTo>
                    <a:pt x="737" y="317"/>
                  </a:lnTo>
                  <a:lnTo>
                    <a:pt x="744" y="339"/>
                  </a:lnTo>
                  <a:lnTo>
                    <a:pt x="747" y="361"/>
                  </a:lnTo>
                  <a:lnTo>
                    <a:pt x="747" y="381"/>
                  </a:lnTo>
                  <a:lnTo>
                    <a:pt x="745" y="400"/>
                  </a:lnTo>
                  <a:lnTo>
                    <a:pt x="742" y="416"/>
                  </a:lnTo>
                  <a:lnTo>
                    <a:pt x="737" y="428"/>
                  </a:lnTo>
                  <a:lnTo>
                    <a:pt x="735" y="436"/>
                  </a:lnTo>
                  <a:lnTo>
                    <a:pt x="734" y="438"/>
                  </a:lnTo>
                  <a:lnTo>
                    <a:pt x="735" y="435"/>
                  </a:lnTo>
                  <a:lnTo>
                    <a:pt x="737" y="427"/>
                  </a:lnTo>
                  <a:lnTo>
                    <a:pt x="740" y="412"/>
                  </a:lnTo>
                  <a:lnTo>
                    <a:pt x="743" y="394"/>
                  </a:lnTo>
                  <a:lnTo>
                    <a:pt x="743" y="371"/>
                  </a:lnTo>
                  <a:lnTo>
                    <a:pt x="742" y="360"/>
                  </a:lnTo>
                  <a:lnTo>
                    <a:pt x="738" y="348"/>
                  </a:lnTo>
                  <a:lnTo>
                    <a:pt x="733" y="336"/>
                  </a:lnTo>
                  <a:lnTo>
                    <a:pt x="722" y="314"/>
                  </a:lnTo>
                  <a:lnTo>
                    <a:pt x="715" y="306"/>
                  </a:lnTo>
                  <a:lnTo>
                    <a:pt x="709" y="299"/>
                  </a:lnTo>
                  <a:lnTo>
                    <a:pt x="704" y="296"/>
                  </a:lnTo>
                  <a:lnTo>
                    <a:pt x="698" y="297"/>
                  </a:lnTo>
                  <a:lnTo>
                    <a:pt x="695" y="302"/>
                  </a:lnTo>
                  <a:lnTo>
                    <a:pt x="694" y="310"/>
                  </a:lnTo>
                  <a:lnTo>
                    <a:pt x="696" y="336"/>
                  </a:lnTo>
                  <a:lnTo>
                    <a:pt x="701" y="364"/>
                  </a:lnTo>
                  <a:lnTo>
                    <a:pt x="709" y="391"/>
                  </a:lnTo>
                  <a:lnTo>
                    <a:pt x="716" y="421"/>
                  </a:lnTo>
                  <a:lnTo>
                    <a:pt x="719" y="452"/>
                  </a:lnTo>
                  <a:lnTo>
                    <a:pt x="717" y="468"/>
                  </a:lnTo>
                  <a:lnTo>
                    <a:pt x="713" y="481"/>
                  </a:lnTo>
                  <a:lnTo>
                    <a:pt x="705" y="491"/>
                  </a:lnTo>
                  <a:lnTo>
                    <a:pt x="696" y="499"/>
                  </a:lnTo>
                  <a:lnTo>
                    <a:pt x="686" y="505"/>
                  </a:lnTo>
                  <a:lnTo>
                    <a:pt x="675" y="510"/>
                  </a:lnTo>
                  <a:lnTo>
                    <a:pt x="665" y="515"/>
                  </a:lnTo>
                  <a:lnTo>
                    <a:pt x="655" y="520"/>
                  </a:lnTo>
                  <a:lnTo>
                    <a:pt x="647" y="525"/>
                  </a:lnTo>
                  <a:lnTo>
                    <a:pt x="640" y="533"/>
                  </a:lnTo>
                  <a:lnTo>
                    <a:pt x="638" y="542"/>
                  </a:lnTo>
                  <a:lnTo>
                    <a:pt x="641" y="552"/>
                  </a:lnTo>
                  <a:lnTo>
                    <a:pt x="648" y="563"/>
                  </a:lnTo>
                  <a:lnTo>
                    <a:pt x="657" y="574"/>
                  </a:lnTo>
                  <a:lnTo>
                    <a:pt x="669" y="587"/>
                  </a:lnTo>
                  <a:lnTo>
                    <a:pt x="683" y="602"/>
                  </a:lnTo>
                  <a:lnTo>
                    <a:pt x="705" y="621"/>
                  </a:lnTo>
                  <a:lnTo>
                    <a:pt x="728" y="636"/>
                  </a:lnTo>
                  <a:lnTo>
                    <a:pt x="752" y="649"/>
                  </a:lnTo>
                  <a:lnTo>
                    <a:pt x="774" y="662"/>
                  </a:lnTo>
                  <a:lnTo>
                    <a:pt x="792" y="672"/>
                  </a:lnTo>
                  <a:lnTo>
                    <a:pt x="804" y="682"/>
                  </a:lnTo>
                  <a:lnTo>
                    <a:pt x="814" y="694"/>
                  </a:lnTo>
                  <a:lnTo>
                    <a:pt x="822" y="709"/>
                  </a:lnTo>
                  <a:lnTo>
                    <a:pt x="827" y="727"/>
                  </a:lnTo>
                  <a:lnTo>
                    <a:pt x="831" y="749"/>
                  </a:lnTo>
                  <a:lnTo>
                    <a:pt x="831" y="791"/>
                  </a:lnTo>
                  <a:lnTo>
                    <a:pt x="832" y="809"/>
                  </a:lnTo>
                  <a:lnTo>
                    <a:pt x="834" y="829"/>
                  </a:lnTo>
                  <a:lnTo>
                    <a:pt x="837" y="851"/>
                  </a:lnTo>
                  <a:lnTo>
                    <a:pt x="843" y="876"/>
                  </a:lnTo>
                  <a:lnTo>
                    <a:pt x="848" y="905"/>
                  </a:lnTo>
                  <a:lnTo>
                    <a:pt x="856" y="939"/>
                  </a:lnTo>
                  <a:lnTo>
                    <a:pt x="865" y="978"/>
                  </a:lnTo>
                  <a:lnTo>
                    <a:pt x="875" y="1025"/>
                  </a:lnTo>
                  <a:lnTo>
                    <a:pt x="884" y="1063"/>
                  </a:lnTo>
                  <a:lnTo>
                    <a:pt x="891" y="1094"/>
                  </a:lnTo>
                  <a:lnTo>
                    <a:pt x="899" y="1118"/>
                  </a:lnTo>
                  <a:lnTo>
                    <a:pt x="905" y="1139"/>
                  </a:lnTo>
                  <a:lnTo>
                    <a:pt x="911" y="1155"/>
                  </a:lnTo>
                  <a:lnTo>
                    <a:pt x="917" y="1167"/>
                  </a:lnTo>
                  <a:lnTo>
                    <a:pt x="923" y="1176"/>
                  </a:lnTo>
                  <a:lnTo>
                    <a:pt x="930" y="1182"/>
                  </a:lnTo>
                  <a:lnTo>
                    <a:pt x="935" y="1187"/>
                  </a:lnTo>
                  <a:lnTo>
                    <a:pt x="942" y="1189"/>
                  </a:lnTo>
                  <a:lnTo>
                    <a:pt x="950" y="1191"/>
                  </a:lnTo>
                  <a:lnTo>
                    <a:pt x="962" y="1192"/>
                  </a:lnTo>
                  <a:lnTo>
                    <a:pt x="973" y="1191"/>
                  </a:lnTo>
                  <a:lnTo>
                    <a:pt x="987" y="1188"/>
                  </a:lnTo>
                  <a:lnTo>
                    <a:pt x="1001" y="1182"/>
                  </a:lnTo>
                  <a:lnTo>
                    <a:pt x="1019" y="1174"/>
                  </a:lnTo>
                  <a:lnTo>
                    <a:pt x="1097" y="1136"/>
                  </a:lnTo>
                  <a:lnTo>
                    <a:pt x="1137" y="1114"/>
                  </a:lnTo>
                  <a:lnTo>
                    <a:pt x="1158" y="1102"/>
                  </a:lnTo>
                  <a:lnTo>
                    <a:pt x="1178" y="1090"/>
                  </a:lnTo>
                  <a:lnTo>
                    <a:pt x="1198" y="1079"/>
                  </a:lnTo>
                  <a:lnTo>
                    <a:pt x="1217" y="1068"/>
                  </a:lnTo>
                  <a:lnTo>
                    <a:pt x="1234" y="1059"/>
                  </a:lnTo>
                  <a:lnTo>
                    <a:pt x="1247" y="1050"/>
                  </a:lnTo>
                  <a:lnTo>
                    <a:pt x="1258" y="1045"/>
                  </a:lnTo>
                  <a:lnTo>
                    <a:pt x="1265" y="1040"/>
                  </a:lnTo>
                  <a:lnTo>
                    <a:pt x="1267" y="1039"/>
                  </a:lnTo>
                  <a:lnTo>
                    <a:pt x="1268" y="1039"/>
                  </a:lnTo>
                  <a:lnTo>
                    <a:pt x="1269" y="1038"/>
                  </a:lnTo>
                  <a:lnTo>
                    <a:pt x="1272" y="1034"/>
                  </a:lnTo>
                  <a:lnTo>
                    <a:pt x="1274" y="1027"/>
                  </a:lnTo>
                  <a:lnTo>
                    <a:pt x="1275" y="1016"/>
                  </a:lnTo>
                  <a:lnTo>
                    <a:pt x="1275" y="1004"/>
                  </a:lnTo>
                  <a:lnTo>
                    <a:pt x="1273" y="989"/>
                  </a:lnTo>
                  <a:lnTo>
                    <a:pt x="1269" y="974"/>
                  </a:lnTo>
                  <a:lnTo>
                    <a:pt x="1265" y="958"/>
                  </a:lnTo>
                  <a:lnTo>
                    <a:pt x="1262" y="944"/>
                  </a:lnTo>
                  <a:lnTo>
                    <a:pt x="1258" y="933"/>
                  </a:lnTo>
                  <a:lnTo>
                    <a:pt x="1256" y="925"/>
                  </a:lnTo>
                  <a:lnTo>
                    <a:pt x="1257" y="917"/>
                  </a:lnTo>
                  <a:lnTo>
                    <a:pt x="1264" y="909"/>
                  </a:lnTo>
                  <a:lnTo>
                    <a:pt x="1273" y="900"/>
                  </a:lnTo>
                  <a:lnTo>
                    <a:pt x="1286" y="892"/>
                  </a:lnTo>
                  <a:lnTo>
                    <a:pt x="1301" y="884"/>
                  </a:lnTo>
                  <a:lnTo>
                    <a:pt x="1315" y="878"/>
                  </a:lnTo>
                  <a:lnTo>
                    <a:pt x="1332" y="870"/>
                  </a:lnTo>
                  <a:lnTo>
                    <a:pt x="1350" y="860"/>
                  </a:lnTo>
                  <a:lnTo>
                    <a:pt x="1366" y="852"/>
                  </a:lnTo>
                  <a:lnTo>
                    <a:pt x="1382" y="844"/>
                  </a:lnTo>
                  <a:lnTo>
                    <a:pt x="1395" y="840"/>
                  </a:lnTo>
                  <a:lnTo>
                    <a:pt x="1405" y="836"/>
                  </a:lnTo>
                  <a:lnTo>
                    <a:pt x="1413" y="832"/>
                  </a:lnTo>
                  <a:lnTo>
                    <a:pt x="1417" y="832"/>
                  </a:lnTo>
                  <a:lnTo>
                    <a:pt x="1420" y="836"/>
                  </a:lnTo>
                  <a:lnTo>
                    <a:pt x="1421" y="847"/>
                  </a:lnTo>
                  <a:lnTo>
                    <a:pt x="1420" y="858"/>
                  </a:lnTo>
                  <a:lnTo>
                    <a:pt x="1413" y="867"/>
                  </a:lnTo>
                  <a:lnTo>
                    <a:pt x="1405" y="873"/>
                  </a:lnTo>
                  <a:lnTo>
                    <a:pt x="1397" y="878"/>
                  </a:lnTo>
                  <a:lnTo>
                    <a:pt x="1388" y="882"/>
                  </a:lnTo>
                  <a:lnTo>
                    <a:pt x="1384" y="891"/>
                  </a:lnTo>
                  <a:lnTo>
                    <a:pt x="1380" y="901"/>
                  </a:lnTo>
                  <a:lnTo>
                    <a:pt x="1372" y="915"/>
                  </a:lnTo>
                  <a:lnTo>
                    <a:pt x="1363" y="933"/>
                  </a:lnTo>
                  <a:lnTo>
                    <a:pt x="1357" y="948"/>
                  </a:lnTo>
                  <a:lnTo>
                    <a:pt x="1355" y="965"/>
                  </a:lnTo>
                  <a:lnTo>
                    <a:pt x="1355" y="983"/>
                  </a:lnTo>
                  <a:lnTo>
                    <a:pt x="1357" y="1003"/>
                  </a:lnTo>
                  <a:lnTo>
                    <a:pt x="1358" y="1023"/>
                  </a:lnTo>
                  <a:lnTo>
                    <a:pt x="1360" y="1042"/>
                  </a:lnTo>
                  <a:lnTo>
                    <a:pt x="1358" y="1060"/>
                  </a:lnTo>
                  <a:lnTo>
                    <a:pt x="1355" y="1077"/>
                  </a:lnTo>
                  <a:lnTo>
                    <a:pt x="1348" y="1091"/>
                  </a:lnTo>
                  <a:lnTo>
                    <a:pt x="1341" y="1102"/>
                  </a:lnTo>
                  <a:lnTo>
                    <a:pt x="1333" y="1111"/>
                  </a:lnTo>
                  <a:lnTo>
                    <a:pt x="1325" y="1118"/>
                  </a:lnTo>
                  <a:lnTo>
                    <a:pt x="1321" y="1121"/>
                  </a:lnTo>
                  <a:lnTo>
                    <a:pt x="1318" y="1122"/>
                  </a:lnTo>
                  <a:lnTo>
                    <a:pt x="1342" y="1189"/>
                  </a:lnTo>
                  <a:lnTo>
                    <a:pt x="1339" y="1190"/>
                  </a:lnTo>
                  <a:lnTo>
                    <a:pt x="1334" y="1193"/>
                  </a:lnTo>
                  <a:lnTo>
                    <a:pt x="1326" y="1198"/>
                  </a:lnTo>
                  <a:lnTo>
                    <a:pt x="1315" y="1202"/>
                  </a:lnTo>
                  <a:lnTo>
                    <a:pt x="1303" y="1209"/>
                  </a:lnTo>
                  <a:lnTo>
                    <a:pt x="1288" y="1214"/>
                  </a:lnTo>
                  <a:lnTo>
                    <a:pt x="1275" y="1220"/>
                  </a:lnTo>
                  <a:lnTo>
                    <a:pt x="1265" y="1224"/>
                  </a:lnTo>
                  <a:lnTo>
                    <a:pt x="1250" y="1232"/>
                  </a:lnTo>
                  <a:lnTo>
                    <a:pt x="1233" y="1241"/>
                  </a:lnTo>
                  <a:lnTo>
                    <a:pt x="1214" y="1251"/>
                  </a:lnTo>
                  <a:lnTo>
                    <a:pt x="1191" y="1262"/>
                  </a:lnTo>
                  <a:lnTo>
                    <a:pt x="1147" y="1286"/>
                  </a:lnTo>
                  <a:lnTo>
                    <a:pt x="1125" y="1296"/>
                  </a:lnTo>
                  <a:lnTo>
                    <a:pt x="1103" y="1306"/>
                  </a:lnTo>
                  <a:lnTo>
                    <a:pt x="1085" y="1315"/>
                  </a:lnTo>
                  <a:lnTo>
                    <a:pt x="1069" y="1322"/>
                  </a:lnTo>
                  <a:lnTo>
                    <a:pt x="1057" y="1325"/>
                  </a:lnTo>
                  <a:lnTo>
                    <a:pt x="1040" y="1330"/>
                  </a:lnTo>
                  <a:lnTo>
                    <a:pt x="1020" y="1335"/>
                  </a:lnTo>
                  <a:lnTo>
                    <a:pt x="999" y="1343"/>
                  </a:lnTo>
                  <a:lnTo>
                    <a:pt x="977" y="1352"/>
                  </a:lnTo>
                  <a:lnTo>
                    <a:pt x="955" y="1359"/>
                  </a:lnTo>
                  <a:lnTo>
                    <a:pt x="935" y="1368"/>
                  </a:lnTo>
                  <a:lnTo>
                    <a:pt x="917" y="1375"/>
                  </a:lnTo>
                  <a:lnTo>
                    <a:pt x="903" y="1379"/>
                  </a:lnTo>
                  <a:lnTo>
                    <a:pt x="889" y="1383"/>
                  </a:lnTo>
                  <a:lnTo>
                    <a:pt x="875" y="1380"/>
                  </a:lnTo>
                  <a:lnTo>
                    <a:pt x="864" y="1374"/>
                  </a:lnTo>
                  <a:lnTo>
                    <a:pt x="853" y="1365"/>
                  </a:lnTo>
                  <a:lnTo>
                    <a:pt x="842" y="1353"/>
                  </a:lnTo>
                  <a:lnTo>
                    <a:pt x="831" y="1339"/>
                  </a:lnTo>
                  <a:lnTo>
                    <a:pt x="823" y="1330"/>
                  </a:lnTo>
                  <a:lnTo>
                    <a:pt x="815" y="1317"/>
                  </a:lnTo>
                  <a:lnTo>
                    <a:pt x="806" y="1304"/>
                  </a:lnTo>
                  <a:lnTo>
                    <a:pt x="798" y="1290"/>
                  </a:lnTo>
                  <a:lnTo>
                    <a:pt x="789" y="1275"/>
                  </a:lnTo>
                  <a:lnTo>
                    <a:pt x="782" y="1261"/>
                  </a:lnTo>
                  <a:lnTo>
                    <a:pt x="776" y="1249"/>
                  </a:lnTo>
                  <a:lnTo>
                    <a:pt x="771" y="1240"/>
                  </a:lnTo>
                  <a:lnTo>
                    <a:pt x="766" y="1231"/>
                  </a:lnTo>
                  <a:lnTo>
                    <a:pt x="765" y="1233"/>
                  </a:lnTo>
                  <a:lnTo>
                    <a:pt x="763" y="1241"/>
                  </a:lnTo>
                  <a:lnTo>
                    <a:pt x="760" y="1253"/>
                  </a:lnTo>
                  <a:lnTo>
                    <a:pt x="757" y="1269"/>
                  </a:lnTo>
                  <a:lnTo>
                    <a:pt x="755" y="1286"/>
                  </a:lnTo>
                  <a:lnTo>
                    <a:pt x="754" y="1305"/>
                  </a:lnTo>
                  <a:lnTo>
                    <a:pt x="755" y="1328"/>
                  </a:lnTo>
                  <a:lnTo>
                    <a:pt x="757" y="1355"/>
                  </a:lnTo>
                  <a:lnTo>
                    <a:pt x="764" y="1415"/>
                  </a:lnTo>
                  <a:lnTo>
                    <a:pt x="766" y="1444"/>
                  </a:lnTo>
                  <a:lnTo>
                    <a:pt x="766" y="1471"/>
                  </a:lnTo>
                  <a:lnTo>
                    <a:pt x="765" y="1491"/>
                  </a:lnTo>
                  <a:lnTo>
                    <a:pt x="764" y="1514"/>
                  </a:lnTo>
                  <a:lnTo>
                    <a:pt x="763" y="1540"/>
                  </a:lnTo>
                  <a:lnTo>
                    <a:pt x="760" y="1593"/>
                  </a:lnTo>
                  <a:lnTo>
                    <a:pt x="759" y="1617"/>
                  </a:lnTo>
                  <a:lnTo>
                    <a:pt x="758" y="1639"/>
                  </a:lnTo>
                  <a:lnTo>
                    <a:pt x="757" y="1654"/>
                  </a:lnTo>
                  <a:lnTo>
                    <a:pt x="757" y="1663"/>
                  </a:lnTo>
                  <a:lnTo>
                    <a:pt x="755" y="1667"/>
                  </a:lnTo>
                  <a:lnTo>
                    <a:pt x="750" y="1670"/>
                  </a:lnTo>
                  <a:lnTo>
                    <a:pt x="743" y="1671"/>
                  </a:lnTo>
                  <a:lnTo>
                    <a:pt x="736" y="1671"/>
                  </a:lnTo>
                  <a:lnTo>
                    <a:pt x="728" y="1668"/>
                  </a:lnTo>
                  <a:lnTo>
                    <a:pt x="724" y="1667"/>
                  </a:lnTo>
                  <a:lnTo>
                    <a:pt x="722" y="1667"/>
                  </a:lnTo>
                  <a:lnTo>
                    <a:pt x="722" y="1746"/>
                  </a:lnTo>
                  <a:lnTo>
                    <a:pt x="723" y="1758"/>
                  </a:lnTo>
                  <a:lnTo>
                    <a:pt x="724" y="1771"/>
                  </a:lnTo>
                  <a:lnTo>
                    <a:pt x="727" y="1787"/>
                  </a:lnTo>
                  <a:lnTo>
                    <a:pt x="732" y="1806"/>
                  </a:lnTo>
                  <a:lnTo>
                    <a:pt x="738" y="1827"/>
                  </a:lnTo>
                  <a:lnTo>
                    <a:pt x="747" y="1851"/>
                  </a:lnTo>
                  <a:lnTo>
                    <a:pt x="759" y="1880"/>
                  </a:lnTo>
                  <a:lnTo>
                    <a:pt x="767" y="1901"/>
                  </a:lnTo>
                  <a:lnTo>
                    <a:pt x="777" y="1929"/>
                  </a:lnTo>
                  <a:lnTo>
                    <a:pt x="786" y="1961"/>
                  </a:lnTo>
                  <a:lnTo>
                    <a:pt x="797" y="1999"/>
                  </a:lnTo>
                  <a:lnTo>
                    <a:pt x="807" y="2038"/>
                  </a:lnTo>
                  <a:lnTo>
                    <a:pt x="818" y="2082"/>
                  </a:lnTo>
                  <a:lnTo>
                    <a:pt x="830" y="2126"/>
                  </a:lnTo>
                  <a:lnTo>
                    <a:pt x="842" y="2170"/>
                  </a:lnTo>
                  <a:lnTo>
                    <a:pt x="853" y="2213"/>
                  </a:lnTo>
                  <a:lnTo>
                    <a:pt x="863" y="2255"/>
                  </a:lnTo>
                  <a:lnTo>
                    <a:pt x="874" y="2295"/>
                  </a:lnTo>
                  <a:lnTo>
                    <a:pt x="884" y="2331"/>
                  </a:lnTo>
                  <a:lnTo>
                    <a:pt x="894" y="2362"/>
                  </a:lnTo>
                  <a:lnTo>
                    <a:pt x="903" y="2386"/>
                  </a:lnTo>
                  <a:lnTo>
                    <a:pt x="917" y="2428"/>
                  </a:lnTo>
                  <a:lnTo>
                    <a:pt x="925" y="2469"/>
                  </a:lnTo>
                  <a:lnTo>
                    <a:pt x="929" y="2508"/>
                  </a:lnTo>
                  <a:lnTo>
                    <a:pt x="930" y="2545"/>
                  </a:lnTo>
                  <a:lnTo>
                    <a:pt x="928" y="2579"/>
                  </a:lnTo>
                  <a:lnTo>
                    <a:pt x="924" y="2611"/>
                  </a:lnTo>
                  <a:lnTo>
                    <a:pt x="922" y="2641"/>
                  </a:lnTo>
                  <a:lnTo>
                    <a:pt x="921" y="2655"/>
                  </a:lnTo>
                  <a:lnTo>
                    <a:pt x="920" y="2678"/>
                  </a:lnTo>
                  <a:lnTo>
                    <a:pt x="919" y="2705"/>
                  </a:lnTo>
                  <a:lnTo>
                    <a:pt x="917" y="2738"/>
                  </a:lnTo>
                  <a:lnTo>
                    <a:pt x="916" y="2776"/>
                  </a:lnTo>
                  <a:lnTo>
                    <a:pt x="915" y="2817"/>
                  </a:lnTo>
                  <a:lnTo>
                    <a:pt x="913" y="2861"/>
                  </a:lnTo>
                  <a:lnTo>
                    <a:pt x="912" y="2907"/>
                  </a:lnTo>
                  <a:lnTo>
                    <a:pt x="909" y="3050"/>
                  </a:lnTo>
                  <a:lnTo>
                    <a:pt x="907" y="3095"/>
                  </a:lnTo>
                  <a:lnTo>
                    <a:pt x="906" y="3139"/>
                  </a:lnTo>
                  <a:lnTo>
                    <a:pt x="906" y="3279"/>
                  </a:lnTo>
                  <a:lnTo>
                    <a:pt x="907" y="3300"/>
                  </a:lnTo>
                  <a:lnTo>
                    <a:pt x="910" y="3344"/>
                  </a:lnTo>
                  <a:lnTo>
                    <a:pt x="912" y="3383"/>
                  </a:lnTo>
                  <a:lnTo>
                    <a:pt x="913" y="3414"/>
                  </a:lnTo>
                  <a:lnTo>
                    <a:pt x="914" y="3440"/>
                  </a:lnTo>
                  <a:lnTo>
                    <a:pt x="914" y="3473"/>
                  </a:lnTo>
                  <a:lnTo>
                    <a:pt x="916" y="3474"/>
                  </a:lnTo>
                  <a:lnTo>
                    <a:pt x="923" y="3478"/>
                  </a:lnTo>
                  <a:lnTo>
                    <a:pt x="933" y="3487"/>
                  </a:lnTo>
                  <a:lnTo>
                    <a:pt x="946" y="3499"/>
                  </a:lnTo>
                  <a:lnTo>
                    <a:pt x="961" y="3517"/>
                  </a:lnTo>
                  <a:lnTo>
                    <a:pt x="974" y="3531"/>
                  </a:lnTo>
                  <a:lnTo>
                    <a:pt x="992" y="3546"/>
                  </a:lnTo>
                  <a:lnTo>
                    <a:pt x="1011" y="3559"/>
                  </a:lnTo>
                  <a:lnTo>
                    <a:pt x="1031" y="3572"/>
                  </a:lnTo>
                  <a:lnTo>
                    <a:pt x="1049" y="3584"/>
                  </a:lnTo>
                  <a:lnTo>
                    <a:pt x="1063" y="3595"/>
                  </a:lnTo>
                  <a:lnTo>
                    <a:pt x="1072" y="3605"/>
                  </a:lnTo>
                  <a:lnTo>
                    <a:pt x="1073" y="3611"/>
                  </a:lnTo>
                  <a:lnTo>
                    <a:pt x="1068" y="3616"/>
                  </a:lnTo>
                  <a:lnTo>
                    <a:pt x="1058" y="3620"/>
                  </a:lnTo>
                  <a:lnTo>
                    <a:pt x="1042" y="3622"/>
                  </a:lnTo>
                  <a:lnTo>
                    <a:pt x="1023" y="3623"/>
                  </a:lnTo>
                  <a:lnTo>
                    <a:pt x="1001" y="3623"/>
                  </a:lnTo>
                  <a:lnTo>
                    <a:pt x="975" y="3622"/>
                  </a:lnTo>
                  <a:lnTo>
                    <a:pt x="949" y="3621"/>
                  </a:lnTo>
                  <a:lnTo>
                    <a:pt x="920" y="3618"/>
                  </a:lnTo>
                  <a:lnTo>
                    <a:pt x="891" y="3613"/>
                  </a:lnTo>
                  <a:lnTo>
                    <a:pt x="868" y="3608"/>
                  </a:lnTo>
                  <a:lnTo>
                    <a:pt x="851" y="3601"/>
                  </a:lnTo>
                  <a:lnTo>
                    <a:pt x="838" y="3595"/>
                  </a:lnTo>
                  <a:lnTo>
                    <a:pt x="828" y="3586"/>
                  </a:lnTo>
                  <a:lnTo>
                    <a:pt x="822" y="3577"/>
                  </a:lnTo>
                  <a:lnTo>
                    <a:pt x="815" y="3566"/>
                  </a:lnTo>
                  <a:lnTo>
                    <a:pt x="809" y="3554"/>
                  </a:lnTo>
                  <a:lnTo>
                    <a:pt x="799" y="3538"/>
                  </a:lnTo>
                  <a:lnTo>
                    <a:pt x="786" y="3525"/>
                  </a:lnTo>
                  <a:lnTo>
                    <a:pt x="772" y="3513"/>
                  </a:lnTo>
                  <a:lnTo>
                    <a:pt x="755" y="3503"/>
                  </a:lnTo>
                  <a:lnTo>
                    <a:pt x="739" y="3493"/>
                  </a:lnTo>
                  <a:lnTo>
                    <a:pt x="724" y="3484"/>
                  </a:lnTo>
                  <a:lnTo>
                    <a:pt x="716" y="3481"/>
                  </a:lnTo>
                  <a:lnTo>
                    <a:pt x="710" y="3483"/>
                  </a:lnTo>
                  <a:lnTo>
                    <a:pt x="706" y="3488"/>
                  </a:lnTo>
                  <a:lnTo>
                    <a:pt x="704" y="3496"/>
                  </a:lnTo>
                  <a:lnTo>
                    <a:pt x="703" y="3506"/>
                  </a:lnTo>
                  <a:lnTo>
                    <a:pt x="703" y="3535"/>
                  </a:lnTo>
                  <a:lnTo>
                    <a:pt x="704" y="3540"/>
                  </a:lnTo>
                  <a:lnTo>
                    <a:pt x="704" y="3543"/>
                  </a:lnTo>
                  <a:lnTo>
                    <a:pt x="680" y="3540"/>
                  </a:lnTo>
                  <a:lnTo>
                    <a:pt x="680" y="3529"/>
                  </a:lnTo>
                  <a:lnTo>
                    <a:pt x="679" y="3517"/>
                  </a:lnTo>
                  <a:lnTo>
                    <a:pt x="677" y="3500"/>
                  </a:lnTo>
                  <a:lnTo>
                    <a:pt x="675" y="3482"/>
                  </a:lnTo>
                  <a:lnTo>
                    <a:pt x="670" y="3466"/>
                  </a:lnTo>
                  <a:lnTo>
                    <a:pt x="664" y="3454"/>
                  </a:lnTo>
                  <a:lnTo>
                    <a:pt x="656" y="3444"/>
                  </a:lnTo>
                  <a:lnTo>
                    <a:pt x="645" y="3433"/>
                  </a:lnTo>
                  <a:lnTo>
                    <a:pt x="642" y="3432"/>
                  </a:lnTo>
                  <a:lnTo>
                    <a:pt x="641" y="3430"/>
                  </a:lnTo>
                  <a:lnTo>
                    <a:pt x="640" y="3422"/>
                  </a:lnTo>
                  <a:lnTo>
                    <a:pt x="638" y="3410"/>
                  </a:lnTo>
                  <a:lnTo>
                    <a:pt x="637" y="3394"/>
                  </a:lnTo>
                  <a:lnTo>
                    <a:pt x="636" y="3375"/>
                  </a:lnTo>
                  <a:lnTo>
                    <a:pt x="636" y="3345"/>
                  </a:lnTo>
                  <a:lnTo>
                    <a:pt x="637" y="3309"/>
                  </a:lnTo>
                  <a:lnTo>
                    <a:pt x="638" y="3267"/>
                  </a:lnTo>
                  <a:lnTo>
                    <a:pt x="638" y="3219"/>
                  </a:lnTo>
                  <a:lnTo>
                    <a:pt x="637" y="3187"/>
                  </a:lnTo>
                  <a:lnTo>
                    <a:pt x="632" y="3154"/>
                  </a:lnTo>
                  <a:lnTo>
                    <a:pt x="627" y="3119"/>
                  </a:lnTo>
                  <a:lnTo>
                    <a:pt x="622" y="3085"/>
                  </a:lnTo>
                  <a:lnTo>
                    <a:pt x="618" y="3047"/>
                  </a:lnTo>
                  <a:lnTo>
                    <a:pt x="617" y="3009"/>
                  </a:lnTo>
                  <a:lnTo>
                    <a:pt x="617" y="2964"/>
                  </a:lnTo>
                  <a:lnTo>
                    <a:pt x="616" y="2916"/>
                  </a:lnTo>
                  <a:lnTo>
                    <a:pt x="611" y="2812"/>
                  </a:lnTo>
                  <a:lnTo>
                    <a:pt x="608" y="2759"/>
                  </a:lnTo>
                  <a:lnTo>
                    <a:pt x="603" y="2712"/>
                  </a:lnTo>
                  <a:lnTo>
                    <a:pt x="600" y="2666"/>
                  </a:lnTo>
                  <a:lnTo>
                    <a:pt x="599" y="2621"/>
                  </a:lnTo>
                  <a:lnTo>
                    <a:pt x="598" y="2578"/>
                  </a:lnTo>
                  <a:lnTo>
                    <a:pt x="598" y="2538"/>
                  </a:lnTo>
                  <a:lnTo>
                    <a:pt x="599" y="2502"/>
                  </a:lnTo>
                  <a:lnTo>
                    <a:pt x="599" y="2473"/>
                  </a:lnTo>
                  <a:lnTo>
                    <a:pt x="598" y="2456"/>
                  </a:lnTo>
                  <a:lnTo>
                    <a:pt x="596" y="2440"/>
                  </a:lnTo>
                  <a:lnTo>
                    <a:pt x="592" y="2425"/>
                  </a:lnTo>
                  <a:lnTo>
                    <a:pt x="587" y="2408"/>
                  </a:lnTo>
                  <a:lnTo>
                    <a:pt x="580" y="2391"/>
                  </a:lnTo>
                  <a:lnTo>
                    <a:pt x="571" y="2371"/>
                  </a:lnTo>
                  <a:lnTo>
                    <a:pt x="560" y="2346"/>
                  </a:lnTo>
                  <a:lnTo>
                    <a:pt x="548" y="2319"/>
                  </a:lnTo>
                  <a:lnTo>
                    <a:pt x="533" y="2285"/>
                  </a:lnTo>
                  <a:lnTo>
                    <a:pt x="519" y="2250"/>
                  </a:lnTo>
                  <a:lnTo>
                    <a:pt x="506" y="2217"/>
                  </a:lnTo>
                  <a:lnTo>
                    <a:pt x="495" y="2186"/>
                  </a:lnTo>
                  <a:lnTo>
                    <a:pt x="487" y="2158"/>
                  </a:lnTo>
                  <a:lnTo>
                    <a:pt x="479" y="2134"/>
                  </a:lnTo>
                  <a:lnTo>
                    <a:pt x="473" y="2114"/>
                  </a:lnTo>
                  <a:lnTo>
                    <a:pt x="470" y="2099"/>
                  </a:lnTo>
                  <a:lnTo>
                    <a:pt x="468" y="2089"/>
                  </a:lnTo>
                  <a:lnTo>
                    <a:pt x="467" y="2086"/>
                  </a:lnTo>
                  <a:lnTo>
                    <a:pt x="465" y="2089"/>
                  </a:lnTo>
                  <a:lnTo>
                    <a:pt x="464" y="2098"/>
                  </a:lnTo>
                  <a:lnTo>
                    <a:pt x="462" y="2114"/>
                  </a:lnTo>
                  <a:lnTo>
                    <a:pt x="458" y="2133"/>
                  </a:lnTo>
                  <a:lnTo>
                    <a:pt x="454" y="2156"/>
                  </a:lnTo>
                  <a:lnTo>
                    <a:pt x="449" y="2183"/>
                  </a:lnTo>
                  <a:lnTo>
                    <a:pt x="443" y="2212"/>
                  </a:lnTo>
                  <a:lnTo>
                    <a:pt x="432" y="2277"/>
                  </a:lnTo>
                  <a:lnTo>
                    <a:pt x="425" y="2310"/>
                  </a:lnTo>
                  <a:lnTo>
                    <a:pt x="420" y="2343"/>
                  </a:lnTo>
                  <a:lnTo>
                    <a:pt x="413" y="2376"/>
                  </a:lnTo>
                  <a:lnTo>
                    <a:pt x="402" y="2436"/>
                  </a:lnTo>
                  <a:lnTo>
                    <a:pt x="398" y="2462"/>
                  </a:lnTo>
                  <a:lnTo>
                    <a:pt x="393" y="2484"/>
                  </a:lnTo>
                  <a:lnTo>
                    <a:pt x="390" y="2502"/>
                  </a:lnTo>
                  <a:lnTo>
                    <a:pt x="386" y="2525"/>
                  </a:lnTo>
                  <a:lnTo>
                    <a:pt x="384" y="2552"/>
                  </a:lnTo>
                  <a:lnTo>
                    <a:pt x="383" y="2586"/>
                  </a:lnTo>
                  <a:lnTo>
                    <a:pt x="382" y="2622"/>
                  </a:lnTo>
                  <a:lnTo>
                    <a:pt x="381" y="2663"/>
                  </a:lnTo>
                  <a:lnTo>
                    <a:pt x="381" y="2752"/>
                  </a:lnTo>
                  <a:lnTo>
                    <a:pt x="382" y="2797"/>
                  </a:lnTo>
                  <a:lnTo>
                    <a:pt x="383" y="2841"/>
                  </a:lnTo>
                  <a:lnTo>
                    <a:pt x="383" y="2886"/>
                  </a:lnTo>
                  <a:lnTo>
                    <a:pt x="384" y="2928"/>
                  </a:lnTo>
                  <a:lnTo>
                    <a:pt x="385" y="2967"/>
                  </a:lnTo>
                  <a:lnTo>
                    <a:pt x="386" y="3002"/>
                  </a:lnTo>
                  <a:lnTo>
                    <a:pt x="386" y="3032"/>
                  </a:lnTo>
                  <a:lnTo>
                    <a:pt x="387" y="3056"/>
                  </a:lnTo>
                  <a:lnTo>
                    <a:pt x="387" y="3078"/>
                  </a:lnTo>
                  <a:lnTo>
                    <a:pt x="389" y="3106"/>
                  </a:lnTo>
                  <a:lnTo>
                    <a:pt x="390" y="3136"/>
                  </a:lnTo>
                  <a:lnTo>
                    <a:pt x="391" y="3170"/>
                  </a:lnTo>
                  <a:lnTo>
                    <a:pt x="392" y="3206"/>
                  </a:lnTo>
                  <a:lnTo>
                    <a:pt x="393" y="3242"/>
                  </a:lnTo>
                  <a:lnTo>
                    <a:pt x="395" y="3280"/>
                  </a:lnTo>
                  <a:lnTo>
                    <a:pt x="396" y="3318"/>
                  </a:lnTo>
                  <a:lnTo>
                    <a:pt x="398" y="3353"/>
                  </a:lnTo>
                  <a:lnTo>
                    <a:pt x="400" y="3388"/>
                  </a:lnTo>
                  <a:lnTo>
                    <a:pt x="401" y="3419"/>
                  </a:lnTo>
                  <a:lnTo>
                    <a:pt x="402" y="3446"/>
                  </a:lnTo>
                  <a:lnTo>
                    <a:pt x="403" y="3469"/>
                  </a:lnTo>
                  <a:lnTo>
                    <a:pt x="404" y="3487"/>
                  </a:lnTo>
                  <a:lnTo>
                    <a:pt x="405" y="3499"/>
                  </a:lnTo>
                  <a:lnTo>
                    <a:pt x="405" y="3505"/>
                  </a:lnTo>
                  <a:lnTo>
                    <a:pt x="408" y="3512"/>
                  </a:lnTo>
                  <a:lnTo>
                    <a:pt x="412" y="3522"/>
                  </a:lnTo>
                  <a:lnTo>
                    <a:pt x="421" y="3536"/>
                  </a:lnTo>
                  <a:lnTo>
                    <a:pt x="433" y="3551"/>
                  </a:lnTo>
                  <a:lnTo>
                    <a:pt x="452" y="3570"/>
                  </a:lnTo>
                  <a:lnTo>
                    <a:pt x="467" y="3584"/>
                  </a:lnTo>
                  <a:lnTo>
                    <a:pt x="480" y="3598"/>
                  </a:lnTo>
                  <a:lnTo>
                    <a:pt x="490" y="3611"/>
                  </a:lnTo>
                  <a:lnTo>
                    <a:pt x="497" y="3623"/>
                  </a:lnTo>
                  <a:lnTo>
                    <a:pt x="500" y="3633"/>
                  </a:lnTo>
                  <a:lnTo>
                    <a:pt x="498" y="3642"/>
                  </a:lnTo>
                  <a:lnTo>
                    <a:pt x="492" y="3649"/>
                  </a:lnTo>
                  <a:lnTo>
                    <a:pt x="484" y="3651"/>
                  </a:lnTo>
                  <a:lnTo>
                    <a:pt x="471" y="3652"/>
                  </a:lnTo>
                  <a:lnTo>
                    <a:pt x="453" y="3651"/>
                  </a:lnTo>
                  <a:lnTo>
                    <a:pt x="432" y="3649"/>
                  </a:lnTo>
                  <a:lnTo>
                    <a:pt x="410" y="3644"/>
                  </a:lnTo>
                  <a:lnTo>
                    <a:pt x="361" y="3636"/>
                  </a:lnTo>
                  <a:lnTo>
                    <a:pt x="337" y="3630"/>
                  </a:lnTo>
                  <a:lnTo>
                    <a:pt x="316" y="3625"/>
                  </a:lnTo>
                  <a:lnTo>
                    <a:pt x="297" y="3620"/>
                  </a:lnTo>
                  <a:lnTo>
                    <a:pt x="283" y="3616"/>
                  </a:lnTo>
                  <a:lnTo>
                    <a:pt x="266" y="3607"/>
                  </a:lnTo>
                  <a:lnTo>
                    <a:pt x="253" y="3596"/>
                  </a:lnTo>
                  <a:lnTo>
                    <a:pt x="243" y="3584"/>
                  </a:lnTo>
                  <a:lnTo>
                    <a:pt x="236" y="3570"/>
                  </a:lnTo>
                  <a:lnTo>
                    <a:pt x="230" y="3557"/>
                  </a:lnTo>
                  <a:lnTo>
                    <a:pt x="227" y="3546"/>
                  </a:lnTo>
                  <a:lnTo>
                    <a:pt x="225" y="3537"/>
                  </a:lnTo>
                  <a:lnTo>
                    <a:pt x="222" y="3530"/>
                  </a:lnTo>
                  <a:lnTo>
                    <a:pt x="216" y="3527"/>
                  </a:lnTo>
                  <a:lnTo>
                    <a:pt x="209" y="3526"/>
                  </a:lnTo>
                  <a:lnTo>
                    <a:pt x="204" y="3527"/>
                  </a:lnTo>
                  <a:lnTo>
                    <a:pt x="199" y="3527"/>
                  </a:lnTo>
                  <a:lnTo>
                    <a:pt x="197" y="3528"/>
                  </a:lnTo>
                  <a:lnTo>
                    <a:pt x="195" y="3558"/>
                  </a:lnTo>
                  <a:lnTo>
                    <a:pt x="180" y="3556"/>
                  </a:lnTo>
                  <a:lnTo>
                    <a:pt x="180" y="3526"/>
                  </a:lnTo>
                  <a:lnTo>
                    <a:pt x="178" y="3526"/>
                  </a:lnTo>
                  <a:lnTo>
                    <a:pt x="173" y="3524"/>
                  </a:lnTo>
                  <a:lnTo>
                    <a:pt x="163" y="3520"/>
                  </a:lnTo>
                  <a:lnTo>
                    <a:pt x="148" y="3515"/>
                  </a:lnTo>
                  <a:lnTo>
                    <a:pt x="137" y="3509"/>
                  </a:lnTo>
                  <a:lnTo>
                    <a:pt x="127" y="3503"/>
                  </a:lnTo>
                  <a:lnTo>
                    <a:pt x="117" y="3495"/>
                  </a:lnTo>
                  <a:lnTo>
                    <a:pt x="109" y="3488"/>
                  </a:lnTo>
                  <a:lnTo>
                    <a:pt x="104" y="3484"/>
                  </a:lnTo>
                  <a:lnTo>
                    <a:pt x="101" y="3482"/>
                  </a:lnTo>
                  <a:lnTo>
                    <a:pt x="101" y="3478"/>
                  </a:lnTo>
                  <a:lnTo>
                    <a:pt x="100" y="3467"/>
                  </a:lnTo>
                  <a:lnTo>
                    <a:pt x="99" y="3451"/>
                  </a:lnTo>
                  <a:lnTo>
                    <a:pt x="98" y="3430"/>
                  </a:lnTo>
                  <a:lnTo>
                    <a:pt x="97" y="3404"/>
                  </a:lnTo>
                  <a:lnTo>
                    <a:pt x="96" y="3374"/>
                  </a:lnTo>
                  <a:lnTo>
                    <a:pt x="94" y="3342"/>
                  </a:lnTo>
                  <a:lnTo>
                    <a:pt x="92" y="3308"/>
                  </a:lnTo>
                  <a:lnTo>
                    <a:pt x="91" y="3272"/>
                  </a:lnTo>
                  <a:lnTo>
                    <a:pt x="90" y="3236"/>
                  </a:lnTo>
                  <a:lnTo>
                    <a:pt x="89" y="3200"/>
                  </a:lnTo>
                  <a:lnTo>
                    <a:pt x="88" y="3166"/>
                  </a:lnTo>
                  <a:lnTo>
                    <a:pt x="87" y="3096"/>
                  </a:lnTo>
                  <a:lnTo>
                    <a:pt x="87" y="3021"/>
                  </a:lnTo>
                  <a:lnTo>
                    <a:pt x="86" y="2943"/>
                  </a:lnTo>
                  <a:lnTo>
                    <a:pt x="86" y="2789"/>
                  </a:lnTo>
                  <a:lnTo>
                    <a:pt x="87" y="2720"/>
                  </a:lnTo>
                  <a:lnTo>
                    <a:pt x="87" y="2692"/>
                  </a:lnTo>
                  <a:lnTo>
                    <a:pt x="88" y="2660"/>
                  </a:lnTo>
                  <a:lnTo>
                    <a:pt x="89" y="2623"/>
                  </a:lnTo>
                  <a:lnTo>
                    <a:pt x="91" y="2584"/>
                  </a:lnTo>
                  <a:lnTo>
                    <a:pt x="94" y="2543"/>
                  </a:lnTo>
                  <a:lnTo>
                    <a:pt x="96" y="2501"/>
                  </a:lnTo>
                  <a:lnTo>
                    <a:pt x="100" y="2415"/>
                  </a:lnTo>
                  <a:lnTo>
                    <a:pt x="102" y="2374"/>
                  </a:lnTo>
                  <a:lnTo>
                    <a:pt x="105" y="2334"/>
                  </a:lnTo>
                  <a:lnTo>
                    <a:pt x="107" y="2296"/>
                  </a:lnTo>
                  <a:lnTo>
                    <a:pt x="109" y="2262"/>
                  </a:lnTo>
                  <a:lnTo>
                    <a:pt x="111" y="2232"/>
                  </a:lnTo>
                  <a:lnTo>
                    <a:pt x="112" y="2208"/>
                  </a:lnTo>
                  <a:lnTo>
                    <a:pt x="114" y="2189"/>
                  </a:lnTo>
                  <a:lnTo>
                    <a:pt x="115" y="2177"/>
                  </a:lnTo>
                  <a:lnTo>
                    <a:pt x="116" y="2154"/>
                  </a:lnTo>
                  <a:lnTo>
                    <a:pt x="117" y="2134"/>
                  </a:lnTo>
                  <a:lnTo>
                    <a:pt x="117" y="2118"/>
                  </a:lnTo>
                  <a:lnTo>
                    <a:pt x="116" y="2106"/>
                  </a:lnTo>
                  <a:lnTo>
                    <a:pt x="115" y="2099"/>
                  </a:lnTo>
                  <a:lnTo>
                    <a:pt x="114" y="2099"/>
                  </a:lnTo>
                  <a:lnTo>
                    <a:pt x="110" y="2102"/>
                  </a:lnTo>
                  <a:lnTo>
                    <a:pt x="104" y="2102"/>
                  </a:lnTo>
                  <a:lnTo>
                    <a:pt x="97" y="2100"/>
                  </a:lnTo>
                  <a:lnTo>
                    <a:pt x="89" y="2099"/>
                  </a:lnTo>
                  <a:lnTo>
                    <a:pt x="81" y="2097"/>
                  </a:lnTo>
                  <a:lnTo>
                    <a:pt x="75" y="2094"/>
                  </a:lnTo>
                  <a:lnTo>
                    <a:pt x="70" y="2089"/>
                  </a:lnTo>
                  <a:lnTo>
                    <a:pt x="66" y="2086"/>
                  </a:lnTo>
                  <a:lnTo>
                    <a:pt x="61" y="2085"/>
                  </a:lnTo>
                  <a:lnTo>
                    <a:pt x="57" y="2087"/>
                  </a:lnTo>
                  <a:lnTo>
                    <a:pt x="51" y="2088"/>
                  </a:lnTo>
                  <a:lnTo>
                    <a:pt x="43" y="2085"/>
                  </a:lnTo>
                  <a:lnTo>
                    <a:pt x="36" y="2079"/>
                  </a:lnTo>
                  <a:lnTo>
                    <a:pt x="27" y="2071"/>
                  </a:lnTo>
                  <a:lnTo>
                    <a:pt x="19" y="2059"/>
                  </a:lnTo>
                  <a:lnTo>
                    <a:pt x="12" y="2048"/>
                  </a:lnTo>
                  <a:lnTo>
                    <a:pt x="7" y="2032"/>
                  </a:lnTo>
                  <a:lnTo>
                    <a:pt x="2" y="2013"/>
                  </a:lnTo>
                  <a:lnTo>
                    <a:pt x="0" y="1993"/>
                  </a:lnTo>
                  <a:lnTo>
                    <a:pt x="0" y="1974"/>
                  </a:lnTo>
                  <a:lnTo>
                    <a:pt x="1" y="1959"/>
                  </a:lnTo>
                  <a:lnTo>
                    <a:pt x="3" y="1949"/>
                  </a:lnTo>
                  <a:lnTo>
                    <a:pt x="6" y="1936"/>
                  </a:lnTo>
                  <a:lnTo>
                    <a:pt x="9" y="1923"/>
                  </a:lnTo>
                  <a:lnTo>
                    <a:pt x="11" y="1909"/>
                  </a:lnTo>
                  <a:lnTo>
                    <a:pt x="13" y="1896"/>
                  </a:lnTo>
                  <a:lnTo>
                    <a:pt x="16" y="1884"/>
                  </a:lnTo>
                  <a:lnTo>
                    <a:pt x="18" y="1877"/>
                  </a:lnTo>
                  <a:lnTo>
                    <a:pt x="18" y="1874"/>
                  </a:lnTo>
                  <a:lnTo>
                    <a:pt x="1" y="1871"/>
                  </a:lnTo>
                  <a:lnTo>
                    <a:pt x="1" y="1868"/>
                  </a:lnTo>
                  <a:lnTo>
                    <a:pt x="2" y="1857"/>
                  </a:lnTo>
                  <a:lnTo>
                    <a:pt x="2" y="1840"/>
                  </a:lnTo>
                  <a:lnTo>
                    <a:pt x="3" y="1820"/>
                  </a:lnTo>
                  <a:lnTo>
                    <a:pt x="4" y="1797"/>
                  </a:lnTo>
                  <a:lnTo>
                    <a:pt x="6" y="1773"/>
                  </a:lnTo>
                  <a:lnTo>
                    <a:pt x="8" y="1749"/>
                  </a:lnTo>
                  <a:lnTo>
                    <a:pt x="9" y="1726"/>
                  </a:lnTo>
                  <a:lnTo>
                    <a:pt x="13" y="1689"/>
                  </a:lnTo>
                  <a:lnTo>
                    <a:pt x="20" y="1651"/>
                  </a:lnTo>
                  <a:lnTo>
                    <a:pt x="28" y="1608"/>
                  </a:lnTo>
                  <a:lnTo>
                    <a:pt x="36" y="1563"/>
                  </a:lnTo>
                  <a:lnTo>
                    <a:pt x="41" y="1518"/>
                  </a:lnTo>
                  <a:lnTo>
                    <a:pt x="45" y="1489"/>
                  </a:lnTo>
                  <a:lnTo>
                    <a:pt x="48" y="1456"/>
                  </a:lnTo>
                  <a:lnTo>
                    <a:pt x="53" y="1418"/>
                  </a:lnTo>
                  <a:lnTo>
                    <a:pt x="62" y="1338"/>
                  </a:lnTo>
                  <a:lnTo>
                    <a:pt x="68" y="1300"/>
                  </a:lnTo>
                  <a:lnTo>
                    <a:pt x="72" y="1263"/>
                  </a:lnTo>
                  <a:lnTo>
                    <a:pt x="76" y="1231"/>
                  </a:lnTo>
                  <a:lnTo>
                    <a:pt x="78" y="1204"/>
                  </a:lnTo>
                  <a:lnTo>
                    <a:pt x="80" y="1179"/>
                  </a:lnTo>
                  <a:lnTo>
                    <a:pt x="85" y="1147"/>
                  </a:lnTo>
                  <a:lnTo>
                    <a:pt x="90" y="1111"/>
                  </a:lnTo>
                  <a:lnTo>
                    <a:pt x="96" y="1074"/>
                  </a:lnTo>
                  <a:lnTo>
                    <a:pt x="101" y="1034"/>
                  </a:lnTo>
                  <a:lnTo>
                    <a:pt x="108" y="994"/>
                  </a:lnTo>
                  <a:lnTo>
                    <a:pt x="114" y="956"/>
                  </a:lnTo>
                  <a:lnTo>
                    <a:pt x="118" y="921"/>
                  </a:lnTo>
                  <a:lnTo>
                    <a:pt x="122" y="891"/>
                  </a:lnTo>
                  <a:lnTo>
                    <a:pt x="126" y="867"/>
                  </a:lnTo>
                  <a:lnTo>
                    <a:pt x="129" y="841"/>
                  </a:lnTo>
                  <a:lnTo>
                    <a:pt x="134" y="813"/>
                  </a:lnTo>
                  <a:lnTo>
                    <a:pt x="138" y="785"/>
                  </a:lnTo>
                  <a:lnTo>
                    <a:pt x="143" y="757"/>
                  </a:lnTo>
                  <a:lnTo>
                    <a:pt x="147" y="731"/>
                  </a:lnTo>
                  <a:lnTo>
                    <a:pt x="150" y="707"/>
                  </a:lnTo>
                  <a:lnTo>
                    <a:pt x="154" y="686"/>
                  </a:lnTo>
                  <a:lnTo>
                    <a:pt x="156" y="668"/>
                  </a:lnTo>
                  <a:lnTo>
                    <a:pt x="157" y="656"/>
                  </a:lnTo>
                  <a:lnTo>
                    <a:pt x="158" y="649"/>
                  </a:lnTo>
                  <a:lnTo>
                    <a:pt x="159" y="639"/>
                  </a:lnTo>
                  <a:lnTo>
                    <a:pt x="163" y="632"/>
                  </a:lnTo>
                  <a:lnTo>
                    <a:pt x="170" y="625"/>
                  </a:lnTo>
                  <a:lnTo>
                    <a:pt x="181" y="620"/>
                  </a:lnTo>
                  <a:lnTo>
                    <a:pt x="198" y="614"/>
                  </a:lnTo>
                  <a:lnTo>
                    <a:pt x="213" y="607"/>
                  </a:lnTo>
                  <a:lnTo>
                    <a:pt x="227" y="600"/>
                  </a:lnTo>
                  <a:lnTo>
                    <a:pt x="232" y="594"/>
                  </a:lnTo>
                  <a:lnTo>
                    <a:pt x="234" y="587"/>
                  </a:lnTo>
                  <a:lnTo>
                    <a:pt x="229" y="572"/>
                  </a:lnTo>
                  <a:lnTo>
                    <a:pt x="223" y="556"/>
                  </a:lnTo>
                  <a:lnTo>
                    <a:pt x="222" y="551"/>
                  </a:lnTo>
                  <a:lnTo>
                    <a:pt x="222" y="544"/>
                  </a:lnTo>
                  <a:lnTo>
                    <a:pt x="220" y="540"/>
                  </a:lnTo>
                  <a:lnTo>
                    <a:pt x="218" y="539"/>
                  </a:lnTo>
                  <a:lnTo>
                    <a:pt x="213" y="539"/>
                  </a:lnTo>
                  <a:lnTo>
                    <a:pt x="204" y="541"/>
                  </a:lnTo>
                  <a:lnTo>
                    <a:pt x="195" y="541"/>
                  </a:lnTo>
                  <a:lnTo>
                    <a:pt x="187" y="538"/>
                  </a:lnTo>
                  <a:lnTo>
                    <a:pt x="180" y="531"/>
                  </a:lnTo>
                  <a:lnTo>
                    <a:pt x="176" y="524"/>
                  </a:lnTo>
                  <a:lnTo>
                    <a:pt x="173" y="519"/>
                  </a:lnTo>
                  <a:lnTo>
                    <a:pt x="171" y="517"/>
                  </a:lnTo>
                  <a:lnTo>
                    <a:pt x="173" y="518"/>
                  </a:lnTo>
                  <a:lnTo>
                    <a:pt x="176" y="522"/>
                  </a:lnTo>
                  <a:lnTo>
                    <a:pt x="181" y="526"/>
                  </a:lnTo>
                  <a:lnTo>
                    <a:pt x="190" y="531"/>
                  </a:lnTo>
                  <a:lnTo>
                    <a:pt x="202" y="533"/>
                  </a:lnTo>
                  <a:lnTo>
                    <a:pt x="210" y="532"/>
                  </a:lnTo>
                  <a:lnTo>
                    <a:pt x="216" y="528"/>
                  </a:lnTo>
                  <a:lnTo>
                    <a:pt x="219" y="521"/>
                  </a:lnTo>
                  <a:lnTo>
                    <a:pt x="220" y="512"/>
                  </a:lnTo>
                  <a:lnTo>
                    <a:pt x="220" y="502"/>
                  </a:lnTo>
                  <a:lnTo>
                    <a:pt x="219" y="492"/>
                  </a:lnTo>
                  <a:lnTo>
                    <a:pt x="217" y="484"/>
                  </a:lnTo>
                  <a:lnTo>
                    <a:pt x="214" y="480"/>
                  </a:lnTo>
                  <a:lnTo>
                    <a:pt x="209" y="476"/>
                  </a:lnTo>
                  <a:lnTo>
                    <a:pt x="210" y="471"/>
                  </a:lnTo>
                  <a:lnTo>
                    <a:pt x="217" y="458"/>
                  </a:lnTo>
                  <a:lnTo>
                    <a:pt x="222" y="442"/>
                  </a:lnTo>
                  <a:lnTo>
                    <a:pt x="222" y="436"/>
                  </a:lnTo>
                  <a:lnTo>
                    <a:pt x="220" y="431"/>
                  </a:lnTo>
                  <a:lnTo>
                    <a:pt x="217" y="429"/>
                  </a:lnTo>
                  <a:lnTo>
                    <a:pt x="212" y="430"/>
                  </a:lnTo>
                  <a:lnTo>
                    <a:pt x="204" y="436"/>
                  </a:lnTo>
                  <a:lnTo>
                    <a:pt x="194" y="441"/>
                  </a:lnTo>
                  <a:lnTo>
                    <a:pt x="184" y="442"/>
                  </a:lnTo>
                  <a:lnTo>
                    <a:pt x="176" y="440"/>
                  </a:lnTo>
                  <a:lnTo>
                    <a:pt x="168" y="436"/>
                  </a:lnTo>
                  <a:lnTo>
                    <a:pt x="163" y="430"/>
                  </a:lnTo>
                  <a:lnTo>
                    <a:pt x="159" y="426"/>
                  </a:lnTo>
                  <a:lnTo>
                    <a:pt x="163" y="429"/>
                  </a:lnTo>
                  <a:lnTo>
                    <a:pt x="168" y="432"/>
                  </a:lnTo>
                  <a:lnTo>
                    <a:pt x="176" y="436"/>
                  </a:lnTo>
                  <a:lnTo>
                    <a:pt x="185" y="436"/>
                  </a:lnTo>
                  <a:lnTo>
                    <a:pt x="197" y="432"/>
                  </a:lnTo>
                  <a:lnTo>
                    <a:pt x="206" y="427"/>
                  </a:lnTo>
                  <a:lnTo>
                    <a:pt x="210" y="419"/>
                  </a:lnTo>
                  <a:lnTo>
                    <a:pt x="213" y="410"/>
                  </a:lnTo>
                  <a:lnTo>
                    <a:pt x="213" y="401"/>
                  </a:lnTo>
                  <a:lnTo>
                    <a:pt x="210" y="381"/>
                  </a:lnTo>
                  <a:lnTo>
                    <a:pt x="210" y="371"/>
                  </a:lnTo>
                  <a:lnTo>
                    <a:pt x="213" y="353"/>
                  </a:lnTo>
                  <a:lnTo>
                    <a:pt x="216" y="334"/>
                  </a:lnTo>
                  <a:lnTo>
                    <a:pt x="226" y="304"/>
                  </a:lnTo>
                  <a:lnTo>
                    <a:pt x="226" y="297"/>
                  </a:lnTo>
                  <a:lnTo>
                    <a:pt x="222" y="295"/>
                  </a:lnTo>
                  <a:lnTo>
                    <a:pt x="213" y="298"/>
                  </a:lnTo>
                  <a:lnTo>
                    <a:pt x="202" y="305"/>
                  </a:lnTo>
                  <a:lnTo>
                    <a:pt x="192" y="309"/>
                  </a:lnTo>
                  <a:lnTo>
                    <a:pt x="181" y="308"/>
                  </a:lnTo>
                  <a:lnTo>
                    <a:pt x="174" y="304"/>
                  </a:lnTo>
                  <a:lnTo>
                    <a:pt x="167" y="298"/>
                  </a:lnTo>
                  <a:lnTo>
                    <a:pt x="163" y="294"/>
                  </a:lnTo>
                  <a:lnTo>
                    <a:pt x="167" y="297"/>
                  </a:lnTo>
                  <a:lnTo>
                    <a:pt x="173" y="301"/>
                  </a:lnTo>
                  <a:lnTo>
                    <a:pt x="181" y="302"/>
                  </a:lnTo>
                  <a:lnTo>
                    <a:pt x="194" y="301"/>
                  </a:lnTo>
                  <a:lnTo>
                    <a:pt x="209" y="294"/>
                  </a:lnTo>
                  <a:lnTo>
                    <a:pt x="223" y="283"/>
                  </a:lnTo>
                  <a:lnTo>
                    <a:pt x="236" y="267"/>
                  </a:lnTo>
                  <a:lnTo>
                    <a:pt x="247" y="247"/>
                  </a:lnTo>
                  <a:lnTo>
                    <a:pt x="256" y="224"/>
                  </a:lnTo>
                  <a:lnTo>
                    <a:pt x="265" y="196"/>
                  </a:lnTo>
                  <a:lnTo>
                    <a:pt x="276" y="166"/>
                  </a:lnTo>
                  <a:lnTo>
                    <a:pt x="291" y="134"/>
                  </a:lnTo>
                  <a:lnTo>
                    <a:pt x="308" y="101"/>
                  </a:lnTo>
                  <a:lnTo>
                    <a:pt x="331" y="68"/>
                  </a:lnTo>
                  <a:lnTo>
                    <a:pt x="349" y="49"/>
                  </a:lnTo>
                  <a:lnTo>
                    <a:pt x="370" y="35"/>
                  </a:lnTo>
                  <a:lnTo>
                    <a:pt x="392" y="22"/>
                  </a:lnTo>
                  <a:lnTo>
                    <a:pt x="415" y="14"/>
                  </a:lnTo>
                  <a:lnTo>
                    <a:pt x="438" y="8"/>
                  </a:lnTo>
                  <a:lnTo>
                    <a:pt x="458" y="4"/>
                  </a:lnTo>
                  <a:lnTo>
                    <a:pt x="475" y="1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9" name="Freeform 7"/>
            <p:cNvSpPr>
              <a:spLocks/>
            </p:cNvSpPr>
            <p:nvPr/>
          </p:nvSpPr>
          <p:spPr bwMode="auto">
            <a:xfrm>
              <a:off x="2486025" y="1335088"/>
              <a:ext cx="495300" cy="787400"/>
            </a:xfrm>
            <a:custGeom>
              <a:avLst/>
              <a:gdLst>
                <a:gd name="T0" fmla="*/ 13 w 312"/>
                <a:gd name="T1" fmla="*/ 14 h 496"/>
                <a:gd name="T2" fmla="*/ 44 w 312"/>
                <a:gd name="T3" fmla="*/ 35 h 496"/>
                <a:gd name="T4" fmla="*/ 87 w 312"/>
                <a:gd name="T5" fmla="*/ 49 h 496"/>
                <a:gd name="T6" fmla="*/ 133 w 312"/>
                <a:gd name="T7" fmla="*/ 60 h 496"/>
                <a:gd name="T8" fmla="*/ 170 w 312"/>
                <a:gd name="T9" fmla="*/ 68 h 496"/>
                <a:gd name="T10" fmla="*/ 191 w 312"/>
                <a:gd name="T11" fmla="*/ 65 h 496"/>
                <a:gd name="T12" fmla="*/ 201 w 312"/>
                <a:gd name="T13" fmla="*/ 54 h 496"/>
                <a:gd name="T14" fmla="*/ 204 w 312"/>
                <a:gd name="T15" fmla="*/ 44 h 496"/>
                <a:gd name="T16" fmla="*/ 205 w 312"/>
                <a:gd name="T17" fmla="*/ 40 h 496"/>
                <a:gd name="T18" fmla="*/ 211 w 312"/>
                <a:gd name="T19" fmla="*/ 54 h 496"/>
                <a:gd name="T20" fmla="*/ 220 w 312"/>
                <a:gd name="T21" fmla="*/ 75 h 496"/>
                <a:gd name="T22" fmla="*/ 221 w 312"/>
                <a:gd name="T23" fmla="*/ 96 h 496"/>
                <a:gd name="T24" fmla="*/ 216 w 312"/>
                <a:gd name="T25" fmla="*/ 137 h 496"/>
                <a:gd name="T26" fmla="*/ 225 w 312"/>
                <a:gd name="T27" fmla="*/ 161 h 496"/>
                <a:gd name="T28" fmla="*/ 242 w 312"/>
                <a:gd name="T29" fmla="*/ 177 h 496"/>
                <a:gd name="T30" fmla="*/ 259 w 312"/>
                <a:gd name="T31" fmla="*/ 191 h 496"/>
                <a:gd name="T32" fmla="*/ 270 w 312"/>
                <a:gd name="T33" fmla="*/ 213 h 496"/>
                <a:gd name="T34" fmla="*/ 282 w 312"/>
                <a:gd name="T35" fmla="*/ 253 h 496"/>
                <a:gd name="T36" fmla="*/ 294 w 312"/>
                <a:gd name="T37" fmla="*/ 303 h 496"/>
                <a:gd name="T38" fmla="*/ 304 w 312"/>
                <a:gd name="T39" fmla="*/ 353 h 496"/>
                <a:gd name="T40" fmla="*/ 312 w 312"/>
                <a:gd name="T41" fmla="*/ 399 h 496"/>
                <a:gd name="T42" fmla="*/ 311 w 312"/>
                <a:gd name="T43" fmla="*/ 442 h 496"/>
                <a:gd name="T44" fmla="*/ 304 w 312"/>
                <a:gd name="T45" fmla="*/ 475 h 496"/>
                <a:gd name="T46" fmla="*/ 299 w 312"/>
                <a:gd name="T47" fmla="*/ 493 h 496"/>
                <a:gd name="T48" fmla="*/ 293 w 312"/>
                <a:gd name="T49" fmla="*/ 487 h 496"/>
                <a:gd name="T50" fmla="*/ 281 w 312"/>
                <a:gd name="T51" fmla="*/ 465 h 496"/>
                <a:gd name="T52" fmla="*/ 264 w 312"/>
                <a:gd name="T53" fmla="*/ 436 h 496"/>
                <a:gd name="T54" fmla="*/ 245 w 312"/>
                <a:gd name="T55" fmla="*/ 406 h 496"/>
                <a:gd name="T56" fmla="*/ 230 w 312"/>
                <a:gd name="T57" fmla="*/ 381 h 496"/>
                <a:gd name="T58" fmla="*/ 212 w 312"/>
                <a:gd name="T59" fmla="*/ 354 h 496"/>
                <a:gd name="T60" fmla="*/ 186 w 312"/>
                <a:gd name="T61" fmla="*/ 312 h 496"/>
                <a:gd name="T62" fmla="*/ 156 w 312"/>
                <a:gd name="T63" fmla="*/ 263 h 496"/>
                <a:gd name="T64" fmla="*/ 126 w 312"/>
                <a:gd name="T65" fmla="*/ 215 h 496"/>
                <a:gd name="T66" fmla="*/ 103 w 312"/>
                <a:gd name="T67" fmla="*/ 179 h 496"/>
                <a:gd name="T68" fmla="*/ 81 w 312"/>
                <a:gd name="T69" fmla="*/ 150 h 496"/>
                <a:gd name="T70" fmla="*/ 50 w 312"/>
                <a:gd name="T71" fmla="*/ 115 h 496"/>
                <a:gd name="T72" fmla="*/ 23 w 312"/>
                <a:gd name="T73" fmla="*/ 82 h 496"/>
                <a:gd name="T74" fmla="*/ 6 w 312"/>
                <a:gd name="T75" fmla="*/ 57 h 496"/>
                <a:gd name="T76" fmla="*/ 0 w 312"/>
                <a:gd name="T77" fmla="*/ 33 h 496"/>
                <a:gd name="T78" fmla="*/ 3 w 312"/>
                <a:gd name="T79" fmla="*/ 10 h 496"/>
                <a:gd name="T80" fmla="*/ 4 w 312"/>
                <a:gd name="T81" fmla="*/ 0 h 49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12"/>
                <a:gd name="T124" fmla="*/ 0 h 496"/>
                <a:gd name="T125" fmla="*/ 312 w 312"/>
                <a:gd name="T126" fmla="*/ 496 h 49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12" h="496">
                  <a:moveTo>
                    <a:pt x="4" y="0"/>
                  </a:moveTo>
                  <a:lnTo>
                    <a:pt x="13" y="14"/>
                  </a:lnTo>
                  <a:lnTo>
                    <a:pt x="26" y="25"/>
                  </a:lnTo>
                  <a:lnTo>
                    <a:pt x="44" y="35"/>
                  </a:lnTo>
                  <a:lnTo>
                    <a:pt x="65" y="43"/>
                  </a:lnTo>
                  <a:lnTo>
                    <a:pt x="87" y="49"/>
                  </a:lnTo>
                  <a:lnTo>
                    <a:pt x="111" y="55"/>
                  </a:lnTo>
                  <a:lnTo>
                    <a:pt x="133" y="60"/>
                  </a:lnTo>
                  <a:lnTo>
                    <a:pt x="154" y="66"/>
                  </a:lnTo>
                  <a:lnTo>
                    <a:pt x="170" y="68"/>
                  </a:lnTo>
                  <a:lnTo>
                    <a:pt x="182" y="68"/>
                  </a:lnTo>
                  <a:lnTo>
                    <a:pt x="191" y="65"/>
                  </a:lnTo>
                  <a:lnTo>
                    <a:pt x="197" y="60"/>
                  </a:lnTo>
                  <a:lnTo>
                    <a:pt x="201" y="54"/>
                  </a:lnTo>
                  <a:lnTo>
                    <a:pt x="203" y="48"/>
                  </a:lnTo>
                  <a:lnTo>
                    <a:pt x="204" y="44"/>
                  </a:lnTo>
                  <a:lnTo>
                    <a:pt x="204" y="38"/>
                  </a:lnTo>
                  <a:lnTo>
                    <a:pt x="205" y="40"/>
                  </a:lnTo>
                  <a:lnTo>
                    <a:pt x="207" y="46"/>
                  </a:lnTo>
                  <a:lnTo>
                    <a:pt x="211" y="54"/>
                  </a:lnTo>
                  <a:lnTo>
                    <a:pt x="215" y="64"/>
                  </a:lnTo>
                  <a:lnTo>
                    <a:pt x="220" y="75"/>
                  </a:lnTo>
                  <a:lnTo>
                    <a:pt x="222" y="86"/>
                  </a:lnTo>
                  <a:lnTo>
                    <a:pt x="221" y="96"/>
                  </a:lnTo>
                  <a:lnTo>
                    <a:pt x="216" y="120"/>
                  </a:lnTo>
                  <a:lnTo>
                    <a:pt x="216" y="137"/>
                  </a:lnTo>
                  <a:lnTo>
                    <a:pt x="220" y="150"/>
                  </a:lnTo>
                  <a:lnTo>
                    <a:pt x="225" y="161"/>
                  </a:lnTo>
                  <a:lnTo>
                    <a:pt x="233" y="169"/>
                  </a:lnTo>
                  <a:lnTo>
                    <a:pt x="242" y="177"/>
                  </a:lnTo>
                  <a:lnTo>
                    <a:pt x="251" y="183"/>
                  </a:lnTo>
                  <a:lnTo>
                    <a:pt x="259" y="191"/>
                  </a:lnTo>
                  <a:lnTo>
                    <a:pt x="264" y="199"/>
                  </a:lnTo>
                  <a:lnTo>
                    <a:pt x="270" y="213"/>
                  </a:lnTo>
                  <a:lnTo>
                    <a:pt x="275" y="231"/>
                  </a:lnTo>
                  <a:lnTo>
                    <a:pt x="282" y="253"/>
                  </a:lnTo>
                  <a:lnTo>
                    <a:pt x="288" y="277"/>
                  </a:lnTo>
                  <a:lnTo>
                    <a:pt x="294" y="303"/>
                  </a:lnTo>
                  <a:lnTo>
                    <a:pt x="300" y="328"/>
                  </a:lnTo>
                  <a:lnTo>
                    <a:pt x="304" y="353"/>
                  </a:lnTo>
                  <a:lnTo>
                    <a:pt x="309" y="376"/>
                  </a:lnTo>
                  <a:lnTo>
                    <a:pt x="312" y="399"/>
                  </a:lnTo>
                  <a:lnTo>
                    <a:pt x="312" y="421"/>
                  </a:lnTo>
                  <a:lnTo>
                    <a:pt x="311" y="442"/>
                  </a:lnTo>
                  <a:lnTo>
                    <a:pt x="308" y="460"/>
                  </a:lnTo>
                  <a:lnTo>
                    <a:pt x="304" y="475"/>
                  </a:lnTo>
                  <a:lnTo>
                    <a:pt x="301" y="486"/>
                  </a:lnTo>
                  <a:lnTo>
                    <a:pt x="299" y="493"/>
                  </a:lnTo>
                  <a:lnTo>
                    <a:pt x="298" y="496"/>
                  </a:lnTo>
                  <a:lnTo>
                    <a:pt x="293" y="487"/>
                  </a:lnTo>
                  <a:lnTo>
                    <a:pt x="288" y="477"/>
                  </a:lnTo>
                  <a:lnTo>
                    <a:pt x="281" y="465"/>
                  </a:lnTo>
                  <a:lnTo>
                    <a:pt x="272" y="450"/>
                  </a:lnTo>
                  <a:lnTo>
                    <a:pt x="264" y="436"/>
                  </a:lnTo>
                  <a:lnTo>
                    <a:pt x="254" y="420"/>
                  </a:lnTo>
                  <a:lnTo>
                    <a:pt x="245" y="406"/>
                  </a:lnTo>
                  <a:lnTo>
                    <a:pt x="238" y="393"/>
                  </a:lnTo>
                  <a:lnTo>
                    <a:pt x="230" y="381"/>
                  </a:lnTo>
                  <a:lnTo>
                    <a:pt x="222" y="369"/>
                  </a:lnTo>
                  <a:lnTo>
                    <a:pt x="212" y="354"/>
                  </a:lnTo>
                  <a:lnTo>
                    <a:pt x="200" y="334"/>
                  </a:lnTo>
                  <a:lnTo>
                    <a:pt x="186" y="312"/>
                  </a:lnTo>
                  <a:lnTo>
                    <a:pt x="171" y="287"/>
                  </a:lnTo>
                  <a:lnTo>
                    <a:pt x="156" y="263"/>
                  </a:lnTo>
                  <a:lnTo>
                    <a:pt x="141" y="239"/>
                  </a:lnTo>
                  <a:lnTo>
                    <a:pt x="126" y="215"/>
                  </a:lnTo>
                  <a:lnTo>
                    <a:pt x="114" y="195"/>
                  </a:lnTo>
                  <a:lnTo>
                    <a:pt x="103" y="179"/>
                  </a:lnTo>
                  <a:lnTo>
                    <a:pt x="94" y="167"/>
                  </a:lnTo>
                  <a:lnTo>
                    <a:pt x="81" y="150"/>
                  </a:lnTo>
                  <a:lnTo>
                    <a:pt x="66" y="132"/>
                  </a:lnTo>
                  <a:lnTo>
                    <a:pt x="50" y="115"/>
                  </a:lnTo>
                  <a:lnTo>
                    <a:pt x="36" y="98"/>
                  </a:lnTo>
                  <a:lnTo>
                    <a:pt x="23" y="82"/>
                  </a:lnTo>
                  <a:lnTo>
                    <a:pt x="13" y="68"/>
                  </a:lnTo>
                  <a:lnTo>
                    <a:pt x="6" y="57"/>
                  </a:lnTo>
                  <a:lnTo>
                    <a:pt x="3" y="45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3" y="10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46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40505" y="1725544"/>
            <a:ext cx="2307568" cy="633246"/>
          </a:xfrm>
          <a:prstGeom prst="roundRect">
            <a:avLst>
              <a:gd name="adj" fmla="val 2141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54835" y="1724184"/>
            <a:ext cx="2307568" cy="633246"/>
          </a:xfrm>
          <a:prstGeom prst="roundRect">
            <a:avLst>
              <a:gd name="adj" fmla="val 2141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932768" y="1733237"/>
            <a:ext cx="2307568" cy="633246"/>
          </a:xfrm>
          <a:prstGeom prst="roundRect">
            <a:avLst>
              <a:gd name="adj" fmla="val 21410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37715" y="2437921"/>
            <a:ext cx="2312479" cy="3192344"/>
          </a:xfrm>
          <a:prstGeom prst="roundRect">
            <a:avLst>
              <a:gd name="adj" fmla="val 508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435919" y="2437921"/>
            <a:ext cx="2312479" cy="3192344"/>
          </a:xfrm>
          <a:prstGeom prst="roundRect">
            <a:avLst>
              <a:gd name="adj" fmla="val 508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5924485" y="2437921"/>
            <a:ext cx="2312479" cy="3192344"/>
          </a:xfrm>
          <a:prstGeom prst="roundRect">
            <a:avLst>
              <a:gd name="adj" fmla="val 508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44"/>
          <p:cNvSpPr txBox="1">
            <a:spLocks noChangeArrowheads="1"/>
          </p:cNvSpPr>
          <p:nvPr/>
        </p:nvSpPr>
        <p:spPr bwMode="auto">
          <a:xfrm>
            <a:off x="1114831" y="3429000"/>
            <a:ext cx="1929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</a:p>
        </p:txBody>
      </p:sp>
      <p:sp>
        <p:nvSpPr>
          <p:cNvPr id="82" name="TextBox 44"/>
          <p:cNvSpPr txBox="1">
            <a:spLocks noChangeArrowheads="1"/>
          </p:cNvSpPr>
          <p:nvPr/>
        </p:nvSpPr>
        <p:spPr bwMode="auto">
          <a:xfrm>
            <a:off x="3632132" y="3429000"/>
            <a:ext cx="1929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</a:p>
        </p:txBody>
      </p:sp>
      <p:sp>
        <p:nvSpPr>
          <p:cNvPr id="83" name="TextBox 44"/>
          <p:cNvSpPr txBox="1">
            <a:spLocks noChangeArrowheads="1"/>
          </p:cNvSpPr>
          <p:nvPr/>
        </p:nvSpPr>
        <p:spPr bwMode="auto">
          <a:xfrm>
            <a:off x="6104572" y="3429000"/>
            <a:ext cx="1929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example text. </a:t>
            </a:r>
          </a:p>
        </p:txBody>
      </p:sp>
      <p:sp>
        <p:nvSpPr>
          <p:cNvPr id="53" name="TextBox 44"/>
          <p:cNvSpPr txBox="1">
            <a:spLocks noChangeArrowheads="1"/>
          </p:cNvSpPr>
          <p:nvPr/>
        </p:nvSpPr>
        <p:spPr bwMode="auto">
          <a:xfrm>
            <a:off x="1190561" y="1876513"/>
            <a:ext cx="18855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 TEXT</a:t>
            </a:r>
            <a:endParaRPr lang="ru-RU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44"/>
          <p:cNvSpPr txBox="1">
            <a:spLocks noChangeArrowheads="1"/>
          </p:cNvSpPr>
          <p:nvPr/>
        </p:nvSpPr>
        <p:spPr bwMode="auto">
          <a:xfrm>
            <a:off x="3643306" y="1876513"/>
            <a:ext cx="18855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 TEXT</a:t>
            </a:r>
            <a:endParaRPr lang="ru-RU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44"/>
          <p:cNvSpPr txBox="1">
            <a:spLocks noChangeArrowheads="1"/>
          </p:cNvSpPr>
          <p:nvPr/>
        </p:nvSpPr>
        <p:spPr bwMode="auto">
          <a:xfrm>
            <a:off x="6143636" y="1876513"/>
            <a:ext cx="18855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 TEXT</a:t>
            </a:r>
            <a:endParaRPr lang="ru-RU" sz="17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55"/>
          <p:cNvSpPr/>
          <p:nvPr/>
        </p:nvSpPr>
        <p:spPr>
          <a:xfrm flipV="1">
            <a:off x="-32" y="-24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6000">
                <a:srgbClr val="EEEEEE"/>
              </a:gs>
              <a:gs pos="34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214810" y="1142984"/>
            <a:ext cx="4429156" cy="642942"/>
          </a:xfrm>
          <a:prstGeom prst="rect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TextBox 44"/>
          <p:cNvSpPr txBox="1">
            <a:spLocks noChangeArrowheads="1"/>
          </p:cNvSpPr>
          <p:nvPr/>
        </p:nvSpPr>
        <p:spPr bwMode="auto">
          <a:xfrm>
            <a:off x="4357686" y="1266793"/>
            <a:ext cx="3198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Announcement of available position. Request for</a:t>
            </a:r>
          </a:p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214810" y="1857364"/>
            <a:ext cx="4429156" cy="64294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TextBox 44"/>
          <p:cNvSpPr txBox="1">
            <a:spLocks noChangeArrowheads="1"/>
          </p:cNvSpPr>
          <p:nvPr/>
        </p:nvSpPr>
        <p:spPr bwMode="auto">
          <a:xfrm>
            <a:off x="4357686" y="2055673"/>
            <a:ext cx="31988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Receiving applications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214810" y="2571744"/>
            <a:ext cx="4429156" cy="6429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44"/>
          <p:cNvSpPr txBox="1">
            <a:spLocks noChangeArrowheads="1"/>
          </p:cNvSpPr>
          <p:nvPr/>
        </p:nvSpPr>
        <p:spPr bwMode="auto">
          <a:xfrm>
            <a:off x="4357686" y="2746200"/>
            <a:ext cx="31988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 period deadline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214810" y="3929066"/>
            <a:ext cx="4429156" cy="64294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/>
          <p:cNvSpPr/>
          <p:nvPr/>
        </p:nvSpPr>
        <p:spPr>
          <a:xfrm>
            <a:off x="4214810" y="4643446"/>
            <a:ext cx="4429156" cy="64294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44"/>
          <p:cNvSpPr txBox="1">
            <a:spLocks noChangeArrowheads="1"/>
          </p:cNvSpPr>
          <p:nvPr/>
        </p:nvSpPr>
        <p:spPr bwMode="auto">
          <a:xfrm>
            <a:off x="4357686" y="4825853"/>
            <a:ext cx="31988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Interviews and evaluations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14810" y="5357826"/>
            <a:ext cx="4429156" cy="64294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44"/>
          <p:cNvSpPr txBox="1">
            <a:spLocks noChangeArrowheads="1"/>
          </p:cNvSpPr>
          <p:nvPr/>
        </p:nvSpPr>
        <p:spPr bwMode="auto">
          <a:xfrm>
            <a:off x="4357686" y="5540233"/>
            <a:ext cx="31988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Job offer and hiring</a:t>
            </a:r>
          </a:p>
        </p:txBody>
      </p:sp>
      <p:sp>
        <p:nvSpPr>
          <p:cNvPr id="142" name="Chevron 141"/>
          <p:cNvSpPr/>
          <p:nvPr/>
        </p:nvSpPr>
        <p:spPr>
          <a:xfrm>
            <a:off x="2538570" y="1150935"/>
            <a:ext cx="1104736" cy="2053440"/>
          </a:xfrm>
          <a:prstGeom prst="chevron">
            <a:avLst>
              <a:gd name="adj" fmla="val 7447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3" name="Chevron 142"/>
          <p:cNvSpPr/>
          <p:nvPr/>
        </p:nvSpPr>
        <p:spPr>
          <a:xfrm>
            <a:off x="2538570" y="3947328"/>
            <a:ext cx="1104736" cy="2053440"/>
          </a:xfrm>
          <a:prstGeom prst="chevron">
            <a:avLst>
              <a:gd name="adj" fmla="val 74471"/>
            </a:avLst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4" name="TextBox 44"/>
          <p:cNvSpPr txBox="1">
            <a:spLocks noChangeArrowheads="1"/>
          </p:cNvSpPr>
          <p:nvPr/>
        </p:nvSpPr>
        <p:spPr bwMode="auto">
          <a:xfrm>
            <a:off x="373060" y="1967203"/>
            <a:ext cx="257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Example text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in example text.</a:t>
            </a:r>
          </a:p>
        </p:txBody>
      </p:sp>
      <p:sp>
        <p:nvSpPr>
          <p:cNvPr id="145" name="TextBox 44"/>
          <p:cNvSpPr txBox="1">
            <a:spLocks noChangeArrowheads="1"/>
          </p:cNvSpPr>
          <p:nvPr/>
        </p:nvSpPr>
        <p:spPr bwMode="auto">
          <a:xfrm>
            <a:off x="4357686" y="4111576"/>
            <a:ext cx="31988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Application screening and shortlist</a:t>
            </a:r>
          </a:p>
        </p:txBody>
      </p:sp>
      <p:sp>
        <p:nvSpPr>
          <p:cNvPr id="146" name="TextBox 44"/>
          <p:cNvSpPr txBox="1">
            <a:spLocks noChangeArrowheads="1"/>
          </p:cNvSpPr>
          <p:nvPr/>
        </p:nvSpPr>
        <p:spPr bwMode="auto">
          <a:xfrm>
            <a:off x="373060" y="4770420"/>
            <a:ext cx="257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Example text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in example text.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55"/>
          <p:cNvSpPr/>
          <p:nvPr/>
        </p:nvSpPr>
        <p:spPr>
          <a:xfrm flipV="1">
            <a:off x="-32" y="-24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6000">
                <a:srgbClr val="EEEEEE"/>
              </a:gs>
              <a:gs pos="34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4251" y="3714962"/>
            <a:ext cx="1311228" cy="242868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6605032" y="3714962"/>
            <a:ext cx="1311228" cy="2428682"/>
          </a:xfrm>
          <a:prstGeom prst="rect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824672" y="3714962"/>
            <a:ext cx="1311228" cy="2428682"/>
          </a:xfrm>
          <a:prstGeom prst="rect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2430036" y="3714962"/>
            <a:ext cx="1311228" cy="242868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1029788" y="3714962"/>
            <a:ext cx="1311228" cy="2428682"/>
          </a:xfrm>
          <a:prstGeom prst="rect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80"/>
          <p:cNvSpPr/>
          <p:nvPr/>
        </p:nvSpPr>
        <p:spPr>
          <a:xfrm>
            <a:off x="1062912" y="3838156"/>
            <a:ext cx="128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text. Go ahead and replace it with your own text ahead and Go ahead and replace it with your own text ahead and This is an text. </a:t>
            </a:r>
          </a:p>
          <a:p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1037034" y="3000372"/>
            <a:ext cx="1557060" cy="642942"/>
          </a:xfrm>
          <a:prstGeom prst="homePlate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Chevron 20"/>
          <p:cNvSpPr/>
          <p:nvPr/>
        </p:nvSpPr>
        <p:spPr>
          <a:xfrm>
            <a:off x="2422664" y="3008998"/>
            <a:ext cx="1623392" cy="642942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3831742" y="3008998"/>
            <a:ext cx="1623392" cy="642942"/>
          </a:xfrm>
          <a:prstGeom prst="chevron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214942" y="3008998"/>
            <a:ext cx="1623392" cy="642942"/>
          </a:xfrm>
          <a:prstGeom prst="chevron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591946" y="3008998"/>
            <a:ext cx="1623392" cy="642942"/>
          </a:xfrm>
          <a:prstGeom prst="chevron">
            <a:avLst/>
          </a:prstGeom>
          <a:gradFill>
            <a:gsLst>
              <a:gs pos="0">
                <a:srgbClr val="949494"/>
              </a:gs>
              <a:gs pos="35000">
                <a:srgbClr val="9F9F9F"/>
              </a:gs>
              <a:gs pos="100000">
                <a:srgbClr val="BABA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Прямоугольник 80"/>
          <p:cNvSpPr/>
          <p:nvPr/>
        </p:nvSpPr>
        <p:spPr>
          <a:xfrm>
            <a:off x="1266170" y="3153258"/>
            <a:ext cx="85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27" name="Прямоугольник 80"/>
          <p:cNvSpPr/>
          <p:nvPr/>
        </p:nvSpPr>
        <p:spPr>
          <a:xfrm>
            <a:off x="2852628" y="3153258"/>
            <a:ext cx="85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28" name="Прямоугольник 80"/>
          <p:cNvSpPr/>
          <p:nvPr/>
        </p:nvSpPr>
        <p:spPr>
          <a:xfrm>
            <a:off x="4309696" y="3153258"/>
            <a:ext cx="85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29" name="Прямоугольник 80"/>
          <p:cNvSpPr/>
          <p:nvPr/>
        </p:nvSpPr>
        <p:spPr>
          <a:xfrm>
            <a:off x="5660822" y="3153258"/>
            <a:ext cx="85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0" name="Прямоугольник 80"/>
          <p:cNvSpPr/>
          <p:nvPr/>
        </p:nvSpPr>
        <p:spPr>
          <a:xfrm>
            <a:off x="7044022" y="3153258"/>
            <a:ext cx="857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</a:p>
        </p:txBody>
      </p:sp>
      <p:sp>
        <p:nvSpPr>
          <p:cNvPr id="32" name="Прямоугольник 80"/>
          <p:cNvSpPr/>
          <p:nvPr/>
        </p:nvSpPr>
        <p:spPr>
          <a:xfrm>
            <a:off x="2446112" y="3838156"/>
            <a:ext cx="128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text. Go ahead and replace it with your own text ahead and Go ahead and replace it with your own text ahead and This is an text. </a:t>
            </a:r>
          </a:p>
          <a:p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Прямоугольник 80"/>
          <p:cNvSpPr/>
          <p:nvPr/>
        </p:nvSpPr>
        <p:spPr>
          <a:xfrm>
            <a:off x="3855190" y="3838156"/>
            <a:ext cx="128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text. Go ahead and replace it with your own text ahead and Go ahead and replace it with your own text ahead and This is an text. </a:t>
            </a:r>
          </a:p>
          <a:p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Прямоугольник 80"/>
          <p:cNvSpPr/>
          <p:nvPr/>
        </p:nvSpPr>
        <p:spPr>
          <a:xfrm>
            <a:off x="5212512" y="3838156"/>
            <a:ext cx="128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text. Go ahead and replace it with your own text ahead and Go ahead and replace it with your own text ahead and This is an text. </a:t>
            </a:r>
          </a:p>
          <a:p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Прямоугольник 80"/>
          <p:cNvSpPr/>
          <p:nvPr/>
        </p:nvSpPr>
        <p:spPr>
          <a:xfrm>
            <a:off x="6641272" y="3838156"/>
            <a:ext cx="1285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an text. Go ahead and replace it with your own text ahead and Go ahead and replace it with your own text ahead and This is an text. </a:t>
            </a:r>
          </a:p>
          <a:p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2997934" y="1214422"/>
            <a:ext cx="516553" cy="1623452"/>
            <a:chOff x="4670487" y="3143248"/>
            <a:chExt cx="336153" cy="1056481"/>
          </a:xfrm>
        </p:grpSpPr>
        <p:sp>
          <p:nvSpPr>
            <p:cNvPr id="38" name="Freeform 78"/>
            <p:cNvSpPr>
              <a:spLocks noEditPoints="1"/>
            </p:cNvSpPr>
            <p:nvPr/>
          </p:nvSpPr>
          <p:spPr bwMode="auto">
            <a:xfrm>
              <a:off x="4670487" y="3143248"/>
              <a:ext cx="336153" cy="1056481"/>
            </a:xfrm>
            <a:custGeom>
              <a:avLst/>
              <a:gdLst/>
              <a:ahLst/>
              <a:cxnLst>
                <a:cxn ang="0">
                  <a:pos x="421" y="801"/>
                </a:cxn>
                <a:cxn ang="0">
                  <a:pos x="369" y="554"/>
                </a:cxn>
                <a:cxn ang="0">
                  <a:pos x="375" y="523"/>
                </a:cxn>
                <a:cxn ang="0">
                  <a:pos x="86" y="499"/>
                </a:cxn>
                <a:cxn ang="0">
                  <a:pos x="103" y="633"/>
                </a:cxn>
                <a:cxn ang="0">
                  <a:pos x="130" y="557"/>
                </a:cxn>
                <a:cxn ang="0">
                  <a:pos x="181" y="100"/>
                </a:cxn>
                <a:cxn ang="0">
                  <a:pos x="184" y="86"/>
                </a:cxn>
                <a:cxn ang="0">
                  <a:pos x="330" y="88"/>
                </a:cxn>
                <a:cxn ang="0">
                  <a:pos x="319" y="50"/>
                </a:cxn>
                <a:cxn ang="0">
                  <a:pos x="209" y="24"/>
                </a:cxn>
                <a:cxn ang="0">
                  <a:pos x="289" y="19"/>
                </a:cxn>
                <a:cxn ang="0">
                  <a:pos x="216" y="16"/>
                </a:cxn>
                <a:cxn ang="0">
                  <a:pos x="267" y="9"/>
                </a:cxn>
                <a:cxn ang="0">
                  <a:pos x="267" y="6"/>
                </a:cxn>
                <a:cxn ang="0">
                  <a:pos x="289" y="17"/>
                </a:cxn>
                <a:cxn ang="0">
                  <a:pos x="306" y="33"/>
                </a:cxn>
                <a:cxn ang="0">
                  <a:pos x="323" y="55"/>
                </a:cxn>
                <a:cxn ang="0">
                  <a:pos x="325" y="66"/>
                </a:cxn>
                <a:cxn ang="0">
                  <a:pos x="333" y="85"/>
                </a:cxn>
                <a:cxn ang="0">
                  <a:pos x="322" y="91"/>
                </a:cxn>
                <a:cxn ang="0">
                  <a:pos x="317" y="116"/>
                </a:cxn>
                <a:cxn ang="0">
                  <a:pos x="314" y="171"/>
                </a:cxn>
                <a:cxn ang="0">
                  <a:pos x="334" y="235"/>
                </a:cxn>
                <a:cxn ang="0">
                  <a:pos x="423" y="304"/>
                </a:cxn>
                <a:cxn ang="0">
                  <a:pos x="442" y="493"/>
                </a:cxn>
                <a:cxn ang="0">
                  <a:pos x="454" y="733"/>
                </a:cxn>
                <a:cxn ang="0">
                  <a:pos x="449" y="816"/>
                </a:cxn>
                <a:cxn ang="0">
                  <a:pos x="395" y="840"/>
                </a:cxn>
                <a:cxn ang="0">
                  <a:pos x="380" y="1087"/>
                </a:cxn>
                <a:cxn ang="0">
                  <a:pos x="389" y="1251"/>
                </a:cxn>
                <a:cxn ang="0">
                  <a:pos x="400" y="1296"/>
                </a:cxn>
                <a:cxn ang="0">
                  <a:pos x="454" y="1379"/>
                </a:cxn>
                <a:cxn ang="0">
                  <a:pos x="369" y="1390"/>
                </a:cxn>
                <a:cxn ang="0">
                  <a:pos x="310" y="1354"/>
                </a:cxn>
                <a:cxn ang="0">
                  <a:pos x="297" y="1210"/>
                </a:cxn>
                <a:cxn ang="0">
                  <a:pos x="277" y="1011"/>
                </a:cxn>
                <a:cxn ang="0">
                  <a:pos x="265" y="851"/>
                </a:cxn>
                <a:cxn ang="0">
                  <a:pos x="191" y="1103"/>
                </a:cxn>
                <a:cxn ang="0">
                  <a:pos x="171" y="1268"/>
                </a:cxn>
                <a:cxn ang="0">
                  <a:pos x="167" y="1389"/>
                </a:cxn>
                <a:cxn ang="0">
                  <a:pos x="96" y="1435"/>
                </a:cxn>
                <a:cxn ang="0">
                  <a:pos x="65" y="1287"/>
                </a:cxn>
                <a:cxn ang="0">
                  <a:pos x="86" y="1090"/>
                </a:cxn>
                <a:cxn ang="0">
                  <a:pos x="103" y="855"/>
                </a:cxn>
                <a:cxn ang="0">
                  <a:pos x="90" y="725"/>
                </a:cxn>
                <a:cxn ang="0">
                  <a:pos x="32" y="642"/>
                </a:cxn>
                <a:cxn ang="0">
                  <a:pos x="17" y="425"/>
                </a:cxn>
                <a:cxn ang="0">
                  <a:pos x="70" y="256"/>
                </a:cxn>
                <a:cxn ang="0">
                  <a:pos x="189" y="213"/>
                </a:cxn>
                <a:cxn ang="0">
                  <a:pos x="182" y="157"/>
                </a:cxn>
                <a:cxn ang="0">
                  <a:pos x="187" y="106"/>
                </a:cxn>
                <a:cxn ang="0">
                  <a:pos x="182" y="90"/>
                </a:cxn>
                <a:cxn ang="0">
                  <a:pos x="179" y="78"/>
                </a:cxn>
                <a:cxn ang="0">
                  <a:pos x="180" y="71"/>
                </a:cxn>
                <a:cxn ang="0">
                  <a:pos x="190" y="46"/>
                </a:cxn>
                <a:cxn ang="0">
                  <a:pos x="193" y="35"/>
                </a:cxn>
                <a:cxn ang="0">
                  <a:pos x="200" y="25"/>
                </a:cxn>
                <a:cxn ang="0">
                  <a:pos x="222" y="14"/>
                </a:cxn>
                <a:cxn ang="0">
                  <a:pos x="240" y="9"/>
                </a:cxn>
                <a:cxn ang="0">
                  <a:pos x="253" y="3"/>
                </a:cxn>
              </a:cxnLst>
              <a:rect l="0" t="0" r="r" b="b"/>
              <a:pathLst>
                <a:path w="462" h="1452">
                  <a:moveTo>
                    <a:pt x="395" y="834"/>
                  </a:moveTo>
                  <a:lnTo>
                    <a:pt x="395" y="834"/>
                  </a:lnTo>
                  <a:lnTo>
                    <a:pt x="395" y="835"/>
                  </a:lnTo>
                  <a:lnTo>
                    <a:pt x="395" y="834"/>
                  </a:lnTo>
                  <a:close/>
                  <a:moveTo>
                    <a:pt x="417" y="787"/>
                  </a:moveTo>
                  <a:lnTo>
                    <a:pt x="417" y="788"/>
                  </a:lnTo>
                  <a:lnTo>
                    <a:pt x="417" y="790"/>
                  </a:lnTo>
                  <a:lnTo>
                    <a:pt x="416" y="793"/>
                  </a:lnTo>
                  <a:lnTo>
                    <a:pt x="416" y="796"/>
                  </a:lnTo>
                  <a:lnTo>
                    <a:pt x="415" y="800"/>
                  </a:lnTo>
                  <a:lnTo>
                    <a:pt x="415" y="803"/>
                  </a:lnTo>
                  <a:lnTo>
                    <a:pt x="414" y="806"/>
                  </a:lnTo>
                  <a:lnTo>
                    <a:pt x="414" y="808"/>
                  </a:lnTo>
                  <a:lnTo>
                    <a:pt x="415" y="809"/>
                  </a:lnTo>
                  <a:lnTo>
                    <a:pt x="416" y="810"/>
                  </a:lnTo>
                  <a:lnTo>
                    <a:pt x="417" y="811"/>
                  </a:lnTo>
                  <a:lnTo>
                    <a:pt x="419" y="811"/>
                  </a:lnTo>
                  <a:lnTo>
                    <a:pt x="420" y="810"/>
                  </a:lnTo>
                  <a:lnTo>
                    <a:pt x="421" y="808"/>
                  </a:lnTo>
                  <a:lnTo>
                    <a:pt x="421" y="805"/>
                  </a:lnTo>
                  <a:lnTo>
                    <a:pt x="421" y="801"/>
                  </a:lnTo>
                  <a:lnTo>
                    <a:pt x="421" y="798"/>
                  </a:lnTo>
                  <a:lnTo>
                    <a:pt x="420" y="794"/>
                  </a:lnTo>
                  <a:lnTo>
                    <a:pt x="419" y="791"/>
                  </a:lnTo>
                  <a:lnTo>
                    <a:pt x="418" y="789"/>
                  </a:lnTo>
                  <a:lnTo>
                    <a:pt x="417" y="787"/>
                  </a:lnTo>
                  <a:lnTo>
                    <a:pt x="417" y="787"/>
                  </a:lnTo>
                  <a:close/>
                  <a:moveTo>
                    <a:pt x="374" y="494"/>
                  </a:moveTo>
                  <a:lnTo>
                    <a:pt x="374" y="495"/>
                  </a:lnTo>
                  <a:lnTo>
                    <a:pt x="374" y="498"/>
                  </a:lnTo>
                  <a:lnTo>
                    <a:pt x="373" y="501"/>
                  </a:lnTo>
                  <a:lnTo>
                    <a:pt x="373" y="506"/>
                  </a:lnTo>
                  <a:lnTo>
                    <a:pt x="372" y="511"/>
                  </a:lnTo>
                  <a:lnTo>
                    <a:pt x="371" y="516"/>
                  </a:lnTo>
                  <a:lnTo>
                    <a:pt x="371" y="521"/>
                  </a:lnTo>
                  <a:lnTo>
                    <a:pt x="370" y="526"/>
                  </a:lnTo>
                  <a:lnTo>
                    <a:pt x="370" y="530"/>
                  </a:lnTo>
                  <a:lnTo>
                    <a:pt x="369" y="533"/>
                  </a:lnTo>
                  <a:lnTo>
                    <a:pt x="369" y="535"/>
                  </a:lnTo>
                  <a:lnTo>
                    <a:pt x="369" y="539"/>
                  </a:lnTo>
                  <a:lnTo>
                    <a:pt x="369" y="543"/>
                  </a:lnTo>
                  <a:lnTo>
                    <a:pt x="369" y="554"/>
                  </a:lnTo>
                  <a:lnTo>
                    <a:pt x="369" y="561"/>
                  </a:lnTo>
                  <a:lnTo>
                    <a:pt x="369" y="568"/>
                  </a:lnTo>
                  <a:lnTo>
                    <a:pt x="371" y="583"/>
                  </a:lnTo>
                  <a:lnTo>
                    <a:pt x="372" y="591"/>
                  </a:lnTo>
                  <a:lnTo>
                    <a:pt x="374" y="598"/>
                  </a:lnTo>
                  <a:lnTo>
                    <a:pt x="374" y="605"/>
                  </a:lnTo>
                  <a:lnTo>
                    <a:pt x="375" y="610"/>
                  </a:lnTo>
                  <a:lnTo>
                    <a:pt x="376" y="615"/>
                  </a:lnTo>
                  <a:lnTo>
                    <a:pt x="377" y="619"/>
                  </a:lnTo>
                  <a:lnTo>
                    <a:pt x="377" y="621"/>
                  </a:lnTo>
                  <a:lnTo>
                    <a:pt x="377" y="618"/>
                  </a:lnTo>
                  <a:lnTo>
                    <a:pt x="377" y="614"/>
                  </a:lnTo>
                  <a:lnTo>
                    <a:pt x="376" y="609"/>
                  </a:lnTo>
                  <a:lnTo>
                    <a:pt x="376" y="603"/>
                  </a:lnTo>
                  <a:lnTo>
                    <a:pt x="375" y="595"/>
                  </a:lnTo>
                  <a:lnTo>
                    <a:pt x="375" y="580"/>
                  </a:lnTo>
                  <a:lnTo>
                    <a:pt x="374" y="572"/>
                  </a:lnTo>
                  <a:lnTo>
                    <a:pt x="374" y="565"/>
                  </a:lnTo>
                  <a:lnTo>
                    <a:pt x="374" y="546"/>
                  </a:lnTo>
                  <a:lnTo>
                    <a:pt x="374" y="534"/>
                  </a:lnTo>
                  <a:lnTo>
                    <a:pt x="375" y="523"/>
                  </a:lnTo>
                  <a:lnTo>
                    <a:pt x="375" y="494"/>
                  </a:lnTo>
                  <a:lnTo>
                    <a:pt x="374" y="494"/>
                  </a:lnTo>
                  <a:close/>
                  <a:moveTo>
                    <a:pt x="106" y="429"/>
                  </a:moveTo>
                  <a:lnTo>
                    <a:pt x="104" y="434"/>
                  </a:lnTo>
                  <a:lnTo>
                    <a:pt x="102" y="437"/>
                  </a:lnTo>
                  <a:lnTo>
                    <a:pt x="101" y="441"/>
                  </a:lnTo>
                  <a:lnTo>
                    <a:pt x="99" y="444"/>
                  </a:lnTo>
                  <a:lnTo>
                    <a:pt x="96" y="448"/>
                  </a:lnTo>
                  <a:lnTo>
                    <a:pt x="94" y="451"/>
                  </a:lnTo>
                  <a:lnTo>
                    <a:pt x="92" y="454"/>
                  </a:lnTo>
                  <a:lnTo>
                    <a:pt x="91" y="456"/>
                  </a:lnTo>
                  <a:lnTo>
                    <a:pt x="89" y="458"/>
                  </a:lnTo>
                  <a:lnTo>
                    <a:pt x="89" y="461"/>
                  </a:lnTo>
                  <a:lnTo>
                    <a:pt x="89" y="465"/>
                  </a:lnTo>
                  <a:lnTo>
                    <a:pt x="89" y="469"/>
                  </a:lnTo>
                  <a:lnTo>
                    <a:pt x="90" y="473"/>
                  </a:lnTo>
                  <a:lnTo>
                    <a:pt x="90" y="478"/>
                  </a:lnTo>
                  <a:lnTo>
                    <a:pt x="90" y="483"/>
                  </a:lnTo>
                  <a:lnTo>
                    <a:pt x="90" y="488"/>
                  </a:lnTo>
                  <a:lnTo>
                    <a:pt x="88" y="494"/>
                  </a:lnTo>
                  <a:lnTo>
                    <a:pt x="86" y="499"/>
                  </a:lnTo>
                  <a:lnTo>
                    <a:pt x="84" y="505"/>
                  </a:lnTo>
                  <a:lnTo>
                    <a:pt x="83" y="509"/>
                  </a:lnTo>
                  <a:lnTo>
                    <a:pt x="81" y="513"/>
                  </a:lnTo>
                  <a:lnTo>
                    <a:pt x="81" y="517"/>
                  </a:lnTo>
                  <a:lnTo>
                    <a:pt x="81" y="522"/>
                  </a:lnTo>
                  <a:lnTo>
                    <a:pt x="82" y="527"/>
                  </a:lnTo>
                  <a:lnTo>
                    <a:pt x="84" y="532"/>
                  </a:lnTo>
                  <a:lnTo>
                    <a:pt x="86" y="539"/>
                  </a:lnTo>
                  <a:lnTo>
                    <a:pt x="87" y="547"/>
                  </a:lnTo>
                  <a:lnTo>
                    <a:pt x="89" y="556"/>
                  </a:lnTo>
                  <a:lnTo>
                    <a:pt x="91" y="565"/>
                  </a:lnTo>
                  <a:lnTo>
                    <a:pt x="93" y="575"/>
                  </a:lnTo>
                  <a:lnTo>
                    <a:pt x="94" y="584"/>
                  </a:lnTo>
                  <a:lnTo>
                    <a:pt x="96" y="592"/>
                  </a:lnTo>
                  <a:lnTo>
                    <a:pt x="96" y="600"/>
                  </a:lnTo>
                  <a:lnTo>
                    <a:pt x="98" y="607"/>
                  </a:lnTo>
                  <a:lnTo>
                    <a:pt x="99" y="614"/>
                  </a:lnTo>
                  <a:lnTo>
                    <a:pt x="100" y="620"/>
                  </a:lnTo>
                  <a:lnTo>
                    <a:pt x="101" y="625"/>
                  </a:lnTo>
                  <a:lnTo>
                    <a:pt x="102" y="630"/>
                  </a:lnTo>
                  <a:lnTo>
                    <a:pt x="103" y="633"/>
                  </a:lnTo>
                  <a:lnTo>
                    <a:pt x="104" y="635"/>
                  </a:lnTo>
                  <a:lnTo>
                    <a:pt x="104" y="636"/>
                  </a:lnTo>
                  <a:lnTo>
                    <a:pt x="109" y="635"/>
                  </a:lnTo>
                  <a:lnTo>
                    <a:pt x="110" y="634"/>
                  </a:lnTo>
                  <a:lnTo>
                    <a:pt x="110" y="632"/>
                  </a:lnTo>
                  <a:lnTo>
                    <a:pt x="111" y="629"/>
                  </a:lnTo>
                  <a:lnTo>
                    <a:pt x="112" y="626"/>
                  </a:lnTo>
                  <a:lnTo>
                    <a:pt x="115" y="618"/>
                  </a:lnTo>
                  <a:lnTo>
                    <a:pt x="117" y="615"/>
                  </a:lnTo>
                  <a:lnTo>
                    <a:pt x="118" y="611"/>
                  </a:lnTo>
                  <a:lnTo>
                    <a:pt x="120" y="609"/>
                  </a:lnTo>
                  <a:lnTo>
                    <a:pt x="122" y="607"/>
                  </a:lnTo>
                  <a:lnTo>
                    <a:pt x="124" y="604"/>
                  </a:lnTo>
                  <a:lnTo>
                    <a:pt x="126" y="601"/>
                  </a:lnTo>
                  <a:lnTo>
                    <a:pt x="127" y="598"/>
                  </a:lnTo>
                  <a:lnTo>
                    <a:pt x="129" y="593"/>
                  </a:lnTo>
                  <a:lnTo>
                    <a:pt x="130" y="588"/>
                  </a:lnTo>
                  <a:lnTo>
                    <a:pt x="130" y="582"/>
                  </a:lnTo>
                  <a:lnTo>
                    <a:pt x="131" y="573"/>
                  </a:lnTo>
                  <a:lnTo>
                    <a:pt x="131" y="566"/>
                  </a:lnTo>
                  <a:lnTo>
                    <a:pt x="130" y="557"/>
                  </a:lnTo>
                  <a:lnTo>
                    <a:pt x="130" y="547"/>
                  </a:lnTo>
                  <a:lnTo>
                    <a:pt x="130" y="536"/>
                  </a:lnTo>
                  <a:lnTo>
                    <a:pt x="129" y="525"/>
                  </a:lnTo>
                  <a:lnTo>
                    <a:pt x="127" y="502"/>
                  </a:lnTo>
                  <a:lnTo>
                    <a:pt x="126" y="491"/>
                  </a:lnTo>
                  <a:lnTo>
                    <a:pt x="124" y="481"/>
                  </a:lnTo>
                  <a:lnTo>
                    <a:pt x="123" y="472"/>
                  </a:lnTo>
                  <a:lnTo>
                    <a:pt x="122" y="465"/>
                  </a:lnTo>
                  <a:lnTo>
                    <a:pt x="120" y="458"/>
                  </a:lnTo>
                  <a:lnTo>
                    <a:pt x="118" y="450"/>
                  </a:lnTo>
                  <a:lnTo>
                    <a:pt x="115" y="443"/>
                  </a:lnTo>
                  <a:lnTo>
                    <a:pt x="112" y="438"/>
                  </a:lnTo>
                  <a:lnTo>
                    <a:pt x="110" y="434"/>
                  </a:lnTo>
                  <a:lnTo>
                    <a:pt x="108" y="431"/>
                  </a:lnTo>
                  <a:lnTo>
                    <a:pt x="107" y="430"/>
                  </a:lnTo>
                  <a:lnTo>
                    <a:pt x="106" y="429"/>
                  </a:lnTo>
                  <a:close/>
                  <a:moveTo>
                    <a:pt x="181" y="101"/>
                  </a:moveTo>
                  <a:lnTo>
                    <a:pt x="181" y="101"/>
                  </a:lnTo>
                  <a:lnTo>
                    <a:pt x="181" y="102"/>
                  </a:lnTo>
                  <a:lnTo>
                    <a:pt x="181" y="101"/>
                  </a:lnTo>
                  <a:close/>
                  <a:moveTo>
                    <a:pt x="181" y="100"/>
                  </a:moveTo>
                  <a:lnTo>
                    <a:pt x="181" y="101"/>
                  </a:lnTo>
                  <a:lnTo>
                    <a:pt x="181" y="101"/>
                  </a:lnTo>
                  <a:lnTo>
                    <a:pt x="181" y="100"/>
                  </a:lnTo>
                  <a:close/>
                  <a:moveTo>
                    <a:pt x="186" y="100"/>
                  </a:moveTo>
                  <a:lnTo>
                    <a:pt x="184" y="104"/>
                  </a:lnTo>
                  <a:lnTo>
                    <a:pt x="185" y="104"/>
                  </a:lnTo>
                  <a:lnTo>
                    <a:pt x="186" y="104"/>
                  </a:lnTo>
                  <a:lnTo>
                    <a:pt x="186" y="103"/>
                  </a:lnTo>
                  <a:lnTo>
                    <a:pt x="186" y="101"/>
                  </a:lnTo>
                  <a:lnTo>
                    <a:pt x="186" y="100"/>
                  </a:lnTo>
                  <a:close/>
                  <a:moveTo>
                    <a:pt x="325" y="94"/>
                  </a:moveTo>
                  <a:lnTo>
                    <a:pt x="326" y="98"/>
                  </a:lnTo>
                  <a:lnTo>
                    <a:pt x="325" y="94"/>
                  </a:lnTo>
                  <a:lnTo>
                    <a:pt x="325" y="94"/>
                  </a:lnTo>
                  <a:close/>
                  <a:moveTo>
                    <a:pt x="323" y="87"/>
                  </a:moveTo>
                  <a:lnTo>
                    <a:pt x="322" y="88"/>
                  </a:lnTo>
                  <a:lnTo>
                    <a:pt x="322" y="89"/>
                  </a:lnTo>
                  <a:lnTo>
                    <a:pt x="323" y="89"/>
                  </a:lnTo>
                  <a:lnTo>
                    <a:pt x="323" y="89"/>
                  </a:lnTo>
                  <a:lnTo>
                    <a:pt x="323" y="87"/>
                  </a:lnTo>
                  <a:close/>
                  <a:moveTo>
                    <a:pt x="184" y="86"/>
                  </a:moveTo>
                  <a:lnTo>
                    <a:pt x="183" y="91"/>
                  </a:lnTo>
                  <a:lnTo>
                    <a:pt x="182" y="97"/>
                  </a:lnTo>
                  <a:lnTo>
                    <a:pt x="185" y="91"/>
                  </a:lnTo>
                  <a:lnTo>
                    <a:pt x="184" y="89"/>
                  </a:lnTo>
                  <a:lnTo>
                    <a:pt x="184" y="86"/>
                  </a:lnTo>
                  <a:close/>
                  <a:moveTo>
                    <a:pt x="323" y="81"/>
                  </a:moveTo>
                  <a:lnTo>
                    <a:pt x="323" y="83"/>
                  </a:lnTo>
                  <a:lnTo>
                    <a:pt x="323" y="85"/>
                  </a:lnTo>
                  <a:lnTo>
                    <a:pt x="323" y="85"/>
                  </a:lnTo>
                  <a:lnTo>
                    <a:pt x="323" y="86"/>
                  </a:lnTo>
                  <a:lnTo>
                    <a:pt x="323" y="87"/>
                  </a:lnTo>
                  <a:lnTo>
                    <a:pt x="323" y="88"/>
                  </a:lnTo>
                  <a:lnTo>
                    <a:pt x="324" y="89"/>
                  </a:lnTo>
                  <a:lnTo>
                    <a:pt x="325" y="89"/>
                  </a:lnTo>
                  <a:lnTo>
                    <a:pt x="324" y="85"/>
                  </a:lnTo>
                  <a:lnTo>
                    <a:pt x="323" y="81"/>
                  </a:lnTo>
                  <a:close/>
                  <a:moveTo>
                    <a:pt x="324" y="80"/>
                  </a:moveTo>
                  <a:lnTo>
                    <a:pt x="325" y="85"/>
                  </a:lnTo>
                  <a:lnTo>
                    <a:pt x="325" y="89"/>
                  </a:lnTo>
                  <a:lnTo>
                    <a:pt x="328" y="89"/>
                  </a:lnTo>
                  <a:lnTo>
                    <a:pt x="330" y="88"/>
                  </a:lnTo>
                  <a:lnTo>
                    <a:pt x="327" y="84"/>
                  </a:lnTo>
                  <a:lnTo>
                    <a:pt x="324" y="80"/>
                  </a:lnTo>
                  <a:close/>
                  <a:moveTo>
                    <a:pt x="189" y="55"/>
                  </a:moveTo>
                  <a:lnTo>
                    <a:pt x="188" y="57"/>
                  </a:lnTo>
                  <a:lnTo>
                    <a:pt x="188" y="57"/>
                  </a:lnTo>
                  <a:lnTo>
                    <a:pt x="189" y="57"/>
                  </a:lnTo>
                  <a:lnTo>
                    <a:pt x="189" y="57"/>
                  </a:lnTo>
                  <a:lnTo>
                    <a:pt x="189" y="55"/>
                  </a:lnTo>
                  <a:close/>
                  <a:moveTo>
                    <a:pt x="192" y="45"/>
                  </a:moveTo>
                  <a:lnTo>
                    <a:pt x="191" y="45"/>
                  </a:lnTo>
                  <a:lnTo>
                    <a:pt x="191" y="45"/>
                  </a:lnTo>
                  <a:lnTo>
                    <a:pt x="192" y="45"/>
                  </a:lnTo>
                  <a:lnTo>
                    <a:pt x="192" y="45"/>
                  </a:lnTo>
                  <a:lnTo>
                    <a:pt x="192" y="45"/>
                  </a:lnTo>
                  <a:close/>
                  <a:moveTo>
                    <a:pt x="313" y="41"/>
                  </a:moveTo>
                  <a:lnTo>
                    <a:pt x="316" y="46"/>
                  </a:lnTo>
                  <a:lnTo>
                    <a:pt x="317" y="46"/>
                  </a:lnTo>
                  <a:lnTo>
                    <a:pt x="317" y="47"/>
                  </a:lnTo>
                  <a:lnTo>
                    <a:pt x="318" y="47"/>
                  </a:lnTo>
                  <a:lnTo>
                    <a:pt x="318" y="49"/>
                  </a:lnTo>
                  <a:lnTo>
                    <a:pt x="319" y="50"/>
                  </a:lnTo>
                  <a:lnTo>
                    <a:pt x="320" y="51"/>
                  </a:lnTo>
                  <a:lnTo>
                    <a:pt x="322" y="52"/>
                  </a:lnTo>
                  <a:lnTo>
                    <a:pt x="319" y="48"/>
                  </a:lnTo>
                  <a:lnTo>
                    <a:pt x="316" y="44"/>
                  </a:lnTo>
                  <a:lnTo>
                    <a:pt x="313" y="41"/>
                  </a:lnTo>
                  <a:close/>
                  <a:moveTo>
                    <a:pt x="198" y="38"/>
                  </a:moveTo>
                  <a:lnTo>
                    <a:pt x="195" y="40"/>
                  </a:lnTo>
                  <a:lnTo>
                    <a:pt x="192" y="43"/>
                  </a:lnTo>
                  <a:lnTo>
                    <a:pt x="193" y="43"/>
                  </a:lnTo>
                  <a:lnTo>
                    <a:pt x="193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8" y="38"/>
                  </a:lnTo>
                  <a:close/>
                  <a:moveTo>
                    <a:pt x="314" y="34"/>
                  </a:moveTo>
                  <a:lnTo>
                    <a:pt x="315" y="34"/>
                  </a:lnTo>
                  <a:lnTo>
                    <a:pt x="316" y="37"/>
                  </a:lnTo>
                  <a:lnTo>
                    <a:pt x="314" y="34"/>
                  </a:lnTo>
                  <a:close/>
                  <a:moveTo>
                    <a:pt x="207" y="24"/>
                  </a:moveTo>
                  <a:lnTo>
                    <a:pt x="208" y="24"/>
                  </a:lnTo>
                  <a:lnTo>
                    <a:pt x="209" y="24"/>
                  </a:lnTo>
                  <a:lnTo>
                    <a:pt x="209" y="24"/>
                  </a:lnTo>
                  <a:lnTo>
                    <a:pt x="209" y="24"/>
                  </a:lnTo>
                  <a:lnTo>
                    <a:pt x="207" y="24"/>
                  </a:lnTo>
                  <a:close/>
                  <a:moveTo>
                    <a:pt x="298" y="21"/>
                  </a:moveTo>
                  <a:lnTo>
                    <a:pt x="300" y="22"/>
                  </a:lnTo>
                  <a:lnTo>
                    <a:pt x="299" y="22"/>
                  </a:lnTo>
                  <a:lnTo>
                    <a:pt x="298" y="21"/>
                  </a:lnTo>
                  <a:close/>
                  <a:moveTo>
                    <a:pt x="204" y="20"/>
                  </a:moveTo>
                  <a:lnTo>
                    <a:pt x="202" y="22"/>
                  </a:lnTo>
                  <a:lnTo>
                    <a:pt x="201" y="24"/>
                  </a:lnTo>
                  <a:lnTo>
                    <a:pt x="202" y="24"/>
                  </a:lnTo>
                  <a:lnTo>
                    <a:pt x="203" y="24"/>
                  </a:lnTo>
                  <a:lnTo>
                    <a:pt x="208" y="22"/>
                  </a:lnTo>
                  <a:lnTo>
                    <a:pt x="213" y="22"/>
                  </a:lnTo>
                  <a:lnTo>
                    <a:pt x="210" y="21"/>
                  </a:lnTo>
                  <a:lnTo>
                    <a:pt x="207" y="20"/>
                  </a:lnTo>
                  <a:lnTo>
                    <a:pt x="204" y="20"/>
                  </a:lnTo>
                  <a:close/>
                  <a:moveTo>
                    <a:pt x="289" y="19"/>
                  </a:moveTo>
                  <a:lnTo>
                    <a:pt x="289" y="19"/>
                  </a:lnTo>
                  <a:lnTo>
                    <a:pt x="289" y="19"/>
                  </a:lnTo>
                  <a:lnTo>
                    <a:pt x="289" y="19"/>
                  </a:lnTo>
                  <a:lnTo>
                    <a:pt x="290" y="20"/>
                  </a:lnTo>
                  <a:lnTo>
                    <a:pt x="291" y="21"/>
                  </a:lnTo>
                  <a:lnTo>
                    <a:pt x="292" y="21"/>
                  </a:lnTo>
                  <a:lnTo>
                    <a:pt x="293" y="21"/>
                  </a:lnTo>
                  <a:lnTo>
                    <a:pt x="295" y="21"/>
                  </a:lnTo>
                  <a:lnTo>
                    <a:pt x="296" y="21"/>
                  </a:lnTo>
                  <a:lnTo>
                    <a:pt x="292" y="19"/>
                  </a:lnTo>
                  <a:lnTo>
                    <a:pt x="289" y="19"/>
                  </a:lnTo>
                  <a:close/>
                  <a:moveTo>
                    <a:pt x="288" y="19"/>
                  </a:moveTo>
                  <a:lnTo>
                    <a:pt x="288" y="19"/>
                  </a:lnTo>
                  <a:lnTo>
                    <a:pt x="288" y="19"/>
                  </a:lnTo>
                  <a:lnTo>
                    <a:pt x="288" y="19"/>
                  </a:lnTo>
                  <a:close/>
                  <a:moveTo>
                    <a:pt x="212" y="15"/>
                  </a:moveTo>
                  <a:lnTo>
                    <a:pt x="213" y="15"/>
                  </a:lnTo>
                  <a:lnTo>
                    <a:pt x="212" y="15"/>
                  </a:lnTo>
                  <a:close/>
                  <a:moveTo>
                    <a:pt x="211" y="15"/>
                  </a:moveTo>
                  <a:lnTo>
                    <a:pt x="212" y="15"/>
                  </a:lnTo>
                  <a:lnTo>
                    <a:pt x="209" y="16"/>
                  </a:lnTo>
                  <a:lnTo>
                    <a:pt x="211" y="15"/>
                  </a:lnTo>
                  <a:close/>
                  <a:moveTo>
                    <a:pt x="220" y="15"/>
                  </a:moveTo>
                  <a:lnTo>
                    <a:pt x="216" y="16"/>
                  </a:lnTo>
                  <a:lnTo>
                    <a:pt x="218" y="17"/>
                  </a:lnTo>
                  <a:lnTo>
                    <a:pt x="219" y="18"/>
                  </a:lnTo>
                  <a:lnTo>
                    <a:pt x="220" y="18"/>
                  </a:lnTo>
                  <a:lnTo>
                    <a:pt x="220" y="18"/>
                  </a:lnTo>
                  <a:lnTo>
                    <a:pt x="221" y="17"/>
                  </a:lnTo>
                  <a:lnTo>
                    <a:pt x="223" y="16"/>
                  </a:lnTo>
                  <a:lnTo>
                    <a:pt x="225" y="15"/>
                  </a:lnTo>
                  <a:lnTo>
                    <a:pt x="220" y="15"/>
                  </a:lnTo>
                  <a:close/>
                  <a:moveTo>
                    <a:pt x="237" y="11"/>
                  </a:moveTo>
                  <a:lnTo>
                    <a:pt x="236" y="11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6" y="12"/>
                  </a:lnTo>
                  <a:lnTo>
                    <a:pt x="238" y="11"/>
                  </a:lnTo>
                  <a:lnTo>
                    <a:pt x="237" y="11"/>
                  </a:lnTo>
                  <a:lnTo>
                    <a:pt x="237" y="11"/>
                  </a:lnTo>
                  <a:close/>
                  <a:moveTo>
                    <a:pt x="267" y="9"/>
                  </a:moveTo>
                  <a:lnTo>
                    <a:pt x="266" y="9"/>
                  </a:lnTo>
                  <a:lnTo>
                    <a:pt x="265" y="10"/>
                  </a:lnTo>
                  <a:lnTo>
                    <a:pt x="268" y="11"/>
                  </a:lnTo>
                  <a:lnTo>
                    <a:pt x="267" y="9"/>
                  </a:lnTo>
                  <a:close/>
                  <a:moveTo>
                    <a:pt x="247" y="8"/>
                  </a:moveTo>
                  <a:lnTo>
                    <a:pt x="245" y="10"/>
                  </a:lnTo>
                  <a:lnTo>
                    <a:pt x="250" y="9"/>
                  </a:lnTo>
                  <a:lnTo>
                    <a:pt x="248" y="8"/>
                  </a:lnTo>
                  <a:lnTo>
                    <a:pt x="247" y="8"/>
                  </a:lnTo>
                  <a:close/>
                  <a:moveTo>
                    <a:pt x="266" y="6"/>
                  </a:moveTo>
                  <a:lnTo>
                    <a:pt x="260" y="7"/>
                  </a:lnTo>
                  <a:lnTo>
                    <a:pt x="255" y="9"/>
                  </a:lnTo>
                  <a:lnTo>
                    <a:pt x="263" y="10"/>
                  </a:lnTo>
                  <a:lnTo>
                    <a:pt x="264" y="9"/>
                  </a:lnTo>
                  <a:lnTo>
                    <a:pt x="265" y="9"/>
                  </a:lnTo>
                  <a:lnTo>
                    <a:pt x="266" y="9"/>
                  </a:lnTo>
                  <a:lnTo>
                    <a:pt x="267" y="9"/>
                  </a:lnTo>
                  <a:lnTo>
                    <a:pt x="266" y="7"/>
                  </a:lnTo>
                  <a:lnTo>
                    <a:pt x="266" y="6"/>
                  </a:lnTo>
                  <a:close/>
                  <a:moveTo>
                    <a:pt x="263" y="0"/>
                  </a:moveTo>
                  <a:lnTo>
                    <a:pt x="265" y="3"/>
                  </a:lnTo>
                  <a:lnTo>
                    <a:pt x="266" y="6"/>
                  </a:lnTo>
                  <a:lnTo>
                    <a:pt x="269" y="6"/>
                  </a:lnTo>
                  <a:lnTo>
                    <a:pt x="270" y="6"/>
                  </a:lnTo>
                  <a:lnTo>
                    <a:pt x="267" y="6"/>
                  </a:lnTo>
                  <a:lnTo>
                    <a:pt x="267" y="7"/>
                  </a:lnTo>
                  <a:lnTo>
                    <a:pt x="268" y="9"/>
                  </a:lnTo>
                  <a:lnTo>
                    <a:pt x="271" y="9"/>
                  </a:lnTo>
                  <a:lnTo>
                    <a:pt x="273" y="10"/>
                  </a:lnTo>
                  <a:lnTo>
                    <a:pt x="271" y="9"/>
                  </a:lnTo>
                  <a:lnTo>
                    <a:pt x="268" y="9"/>
                  </a:lnTo>
                  <a:lnTo>
                    <a:pt x="269" y="11"/>
                  </a:lnTo>
                  <a:lnTo>
                    <a:pt x="274" y="10"/>
                  </a:lnTo>
                  <a:lnTo>
                    <a:pt x="280" y="11"/>
                  </a:lnTo>
                  <a:lnTo>
                    <a:pt x="286" y="13"/>
                  </a:lnTo>
                  <a:lnTo>
                    <a:pt x="281" y="12"/>
                  </a:lnTo>
                  <a:lnTo>
                    <a:pt x="276" y="11"/>
                  </a:lnTo>
                  <a:lnTo>
                    <a:pt x="272" y="12"/>
                  </a:lnTo>
                  <a:lnTo>
                    <a:pt x="275" y="13"/>
                  </a:lnTo>
                  <a:lnTo>
                    <a:pt x="278" y="14"/>
                  </a:lnTo>
                  <a:lnTo>
                    <a:pt x="278" y="14"/>
                  </a:lnTo>
                  <a:lnTo>
                    <a:pt x="284" y="17"/>
                  </a:lnTo>
                  <a:lnTo>
                    <a:pt x="288" y="17"/>
                  </a:lnTo>
                  <a:lnTo>
                    <a:pt x="288" y="14"/>
                  </a:lnTo>
                  <a:lnTo>
                    <a:pt x="288" y="11"/>
                  </a:lnTo>
                  <a:lnTo>
                    <a:pt x="289" y="17"/>
                  </a:lnTo>
                  <a:lnTo>
                    <a:pt x="293" y="19"/>
                  </a:lnTo>
                  <a:lnTo>
                    <a:pt x="297" y="20"/>
                  </a:lnTo>
                  <a:lnTo>
                    <a:pt x="300" y="21"/>
                  </a:lnTo>
                  <a:lnTo>
                    <a:pt x="304" y="23"/>
                  </a:lnTo>
                  <a:lnTo>
                    <a:pt x="301" y="21"/>
                  </a:lnTo>
                  <a:lnTo>
                    <a:pt x="297" y="21"/>
                  </a:lnTo>
                  <a:lnTo>
                    <a:pt x="298" y="21"/>
                  </a:lnTo>
                  <a:lnTo>
                    <a:pt x="297" y="21"/>
                  </a:lnTo>
                  <a:lnTo>
                    <a:pt x="296" y="21"/>
                  </a:lnTo>
                  <a:lnTo>
                    <a:pt x="294" y="22"/>
                  </a:lnTo>
                  <a:lnTo>
                    <a:pt x="298" y="23"/>
                  </a:lnTo>
                  <a:lnTo>
                    <a:pt x="303" y="26"/>
                  </a:lnTo>
                  <a:lnTo>
                    <a:pt x="298" y="23"/>
                  </a:lnTo>
                  <a:lnTo>
                    <a:pt x="293" y="22"/>
                  </a:lnTo>
                  <a:lnTo>
                    <a:pt x="300" y="27"/>
                  </a:lnTo>
                  <a:lnTo>
                    <a:pt x="304" y="28"/>
                  </a:lnTo>
                  <a:lnTo>
                    <a:pt x="309" y="29"/>
                  </a:lnTo>
                  <a:lnTo>
                    <a:pt x="305" y="28"/>
                  </a:lnTo>
                  <a:lnTo>
                    <a:pt x="301" y="28"/>
                  </a:lnTo>
                  <a:lnTo>
                    <a:pt x="303" y="31"/>
                  </a:lnTo>
                  <a:lnTo>
                    <a:pt x="306" y="33"/>
                  </a:lnTo>
                  <a:lnTo>
                    <a:pt x="308" y="32"/>
                  </a:lnTo>
                  <a:lnTo>
                    <a:pt x="310" y="32"/>
                  </a:lnTo>
                  <a:lnTo>
                    <a:pt x="313" y="32"/>
                  </a:lnTo>
                  <a:lnTo>
                    <a:pt x="314" y="34"/>
                  </a:lnTo>
                  <a:lnTo>
                    <a:pt x="312" y="33"/>
                  </a:lnTo>
                  <a:lnTo>
                    <a:pt x="309" y="33"/>
                  </a:lnTo>
                  <a:lnTo>
                    <a:pt x="307" y="34"/>
                  </a:lnTo>
                  <a:lnTo>
                    <a:pt x="307" y="34"/>
                  </a:lnTo>
                  <a:lnTo>
                    <a:pt x="307" y="34"/>
                  </a:lnTo>
                  <a:lnTo>
                    <a:pt x="313" y="38"/>
                  </a:lnTo>
                  <a:lnTo>
                    <a:pt x="318" y="42"/>
                  </a:lnTo>
                  <a:lnTo>
                    <a:pt x="323" y="47"/>
                  </a:lnTo>
                  <a:lnTo>
                    <a:pt x="318" y="43"/>
                  </a:lnTo>
                  <a:lnTo>
                    <a:pt x="314" y="40"/>
                  </a:lnTo>
                  <a:lnTo>
                    <a:pt x="317" y="44"/>
                  </a:lnTo>
                  <a:lnTo>
                    <a:pt x="320" y="48"/>
                  </a:lnTo>
                  <a:lnTo>
                    <a:pt x="322" y="52"/>
                  </a:lnTo>
                  <a:lnTo>
                    <a:pt x="327" y="58"/>
                  </a:lnTo>
                  <a:lnTo>
                    <a:pt x="331" y="63"/>
                  </a:lnTo>
                  <a:lnTo>
                    <a:pt x="327" y="59"/>
                  </a:lnTo>
                  <a:lnTo>
                    <a:pt x="323" y="55"/>
                  </a:lnTo>
                  <a:lnTo>
                    <a:pt x="324" y="56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1" y="53"/>
                  </a:lnTo>
                  <a:lnTo>
                    <a:pt x="320" y="52"/>
                  </a:lnTo>
                  <a:lnTo>
                    <a:pt x="322" y="57"/>
                  </a:lnTo>
                  <a:lnTo>
                    <a:pt x="324" y="59"/>
                  </a:lnTo>
                  <a:lnTo>
                    <a:pt x="325" y="62"/>
                  </a:lnTo>
                  <a:lnTo>
                    <a:pt x="326" y="66"/>
                  </a:lnTo>
                  <a:lnTo>
                    <a:pt x="325" y="63"/>
                  </a:lnTo>
                  <a:lnTo>
                    <a:pt x="324" y="60"/>
                  </a:lnTo>
                  <a:lnTo>
                    <a:pt x="322" y="59"/>
                  </a:lnTo>
                  <a:lnTo>
                    <a:pt x="322" y="59"/>
                  </a:lnTo>
                  <a:lnTo>
                    <a:pt x="322" y="60"/>
                  </a:lnTo>
                  <a:lnTo>
                    <a:pt x="323" y="60"/>
                  </a:lnTo>
                  <a:lnTo>
                    <a:pt x="325" y="65"/>
                  </a:lnTo>
                  <a:lnTo>
                    <a:pt x="328" y="69"/>
                  </a:lnTo>
                  <a:lnTo>
                    <a:pt x="332" y="73"/>
                  </a:lnTo>
                  <a:lnTo>
                    <a:pt x="328" y="70"/>
                  </a:lnTo>
                  <a:lnTo>
                    <a:pt x="325" y="66"/>
                  </a:lnTo>
                  <a:lnTo>
                    <a:pt x="323" y="63"/>
                  </a:lnTo>
                  <a:lnTo>
                    <a:pt x="323" y="65"/>
                  </a:lnTo>
                  <a:lnTo>
                    <a:pt x="323" y="68"/>
                  </a:lnTo>
                  <a:lnTo>
                    <a:pt x="326" y="72"/>
                  </a:lnTo>
                  <a:lnTo>
                    <a:pt x="327" y="75"/>
                  </a:lnTo>
                  <a:lnTo>
                    <a:pt x="328" y="78"/>
                  </a:lnTo>
                  <a:lnTo>
                    <a:pt x="327" y="81"/>
                  </a:lnTo>
                  <a:lnTo>
                    <a:pt x="327" y="78"/>
                  </a:lnTo>
                  <a:lnTo>
                    <a:pt x="327" y="75"/>
                  </a:lnTo>
                  <a:lnTo>
                    <a:pt x="326" y="73"/>
                  </a:lnTo>
                  <a:lnTo>
                    <a:pt x="324" y="70"/>
                  </a:lnTo>
                  <a:lnTo>
                    <a:pt x="324" y="70"/>
                  </a:lnTo>
                  <a:lnTo>
                    <a:pt x="323" y="70"/>
                  </a:lnTo>
                  <a:lnTo>
                    <a:pt x="324" y="73"/>
                  </a:lnTo>
                  <a:lnTo>
                    <a:pt x="323" y="77"/>
                  </a:lnTo>
                  <a:lnTo>
                    <a:pt x="323" y="78"/>
                  </a:lnTo>
                  <a:lnTo>
                    <a:pt x="324" y="78"/>
                  </a:lnTo>
                  <a:lnTo>
                    <a:pt x="328" y="82"/>
                  </a:lnTo>
                  <a:lnTo>
                    <a:pt x="331" y="88"/>
                  </a:lnTo>
                  <a:lnTo>
                    <a:pt x="331" y="87"/>
                  </a:lnTo>
                  <a:lnTo>
                    <a:pt x="333" y="85"/>
                  </a:lnTo>
                  <a:lnTo>
                    <a:pt x="334" y="84"/>
                  </a:lnTo>
                  <a:lnTo>
                    <a:pt x="333" y="87"/>
                  </a:lnTo>
                  <a:lnTo>
                    <a:pt x="332" y="88"/>
                  </a:lnTo>
                  <a:lnTo>
                    <a:pt x="331" y="88"/>
                  </a:lnTo>
                  <a:lnTo>
                    <a:pt x="334" y="93"/>
                  </a:lnTo>
                  <a:lnTo>
                    <a:pt x="332" y="91"/>
                  </a:lnTo>
                  <a:lnTo>
                    <a:pt x="331" y="88"/>
                  </a:lnTo>
                  <a:lnTo>
                    <a:pt x="328" y="89"/>
                  </a:lnTo>
                  <a:lnTo>
                    <a:pt x="325" y="90"/>
                  </a:lnTo>
                  <a:lnTo>
                    <a:pt x="325" y="91"/>
                  </a:lnTo>
                  <a:lnTo>
                    <a:pt x="326" y="91"/>
                  </a:lnTo>
                  <a:lnTo>
                    <a:pt x="326" y="91"/>
                  </a:lnTo>
                  <a:lnTo>
                    <a:pt x="325" y="91"/>
                  </a:lnTo>
                  <a:lnTo>
                    <a:pt x="325" y="94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325" y="90"/>
                  </a:lnTo>
                  <a:lnTo>
                    <a:pt x="323" y="90"/>
                  </a:lnTo>
                  <a:lnTo>
                    <a:pt x="322" y="90"/>
                  </a:lnTo>
                  <a:lnTo>
                    <a:pt x="322" y="90"/>
                  </a:lnTo>
                  <a:lnTo>
                    <a:pt x="322" y="91"/>
                  </a:lnTo>
                  <a:lnTo>
                    <a:pt x="322" y="92"/>
                  </a:lnTo>
                  <a:lnTo>
                    <a:pt x="323" y="97"/>
                  </a:lnTo>
                  <a:lnTo>
                    <a:pt x="324" y="102"/>
                  </a:lnTo>
                  <a:lnTo>
                    <a:pt x="323" y="98"/>
                  </a:lnTo>
                  <a:lnTo>
                    <a:pt x="321" y="94"/>
                  </a:lnTo>
                  <a:lnTo>
                    <a:pt x="320" y="98"/>
                  </a:lnTo>
                  <a:lnTo>
                    <a:pt x="322" y="102"/>
                  </a:lnTo>
                  <a:lnTo>
                    <a:pt x="323" y="106"/>
                  </a:lnTo>
                  <a:lnTo>
                    <a:pt x="322" y="111"/>
                  </a:lnTo>
                  <a:lnTo>
                    <a:pt x="322" y="105"/>
                  </a:lnTo>
                  <a:lnTo>
                    <a:pt x="320" y="100"/>
                  </a:lnTo>
                  <a:lnTo>
                    <a:pt x="319" y="104"/>
                  </a:lnTo>
                  <a:lnTo>
                    <a:pt x="319" y="108"/>
                  </a:lnTo>
                  <a:lnTo>
                    <a:pt x="320" y="111"/>
                  </a:lnTo>
                  <a:lnTo>
                    <a:pt x="323" y="113"/>
                  </a:lnTo>
                  <a:lnTo>
                    <a:pt x="325" y="115"/>
                  </a:lnTo>
                  <a:lnTo>
                    <a:pt x="323" y="114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8" y="112"/>
                  </a:lnTo>
                  <a:lnTo>
                    <a:pt x="317" y="116"/>
                  </a:lnTo>
                  <a:lnTo>
                    <a:pt x="317" y="118"/>
                  </a:lnTo>
                  <a:lnTo>
                    <a:pt x="317" y="117"/>
                  </a:lnTo>
                  <a:lnTo>
                    <a:pt x="317" y="118"/>
                  </a:lnTo>
                  <a:lnTo>
                    <a:pt x="317" y="119"/>
                  </a:lnTo>
                  <a:lnTo>
                    <a:pt x="318" y="119"/>
                  </a:lnTo>
                  <a:lnTo>
                    <a:pt x="319" y="119"/>
                  </a:lnTo>
                  <a:lnTo>
                    <a:pt x="322" y="118"/>
                  </a:lnTo>
                  <a:lnTo>
                    <a:pt x="324" y="117"/>
                  </a:lnTo>
                  <a:lnTo>
                    <a:pt x="326" y="117"/>
                  </a:lnTo>
                  <a:lnTo>
                    <a:pt x="328" y="118"/>
                  </a:lnTo>
                  <a:lnTo>
                    <a:pt x="330" y="119"/>
                  </a:lnTo>
                  <a:lnTo>
                    <a:pt x="331" y="121"/>
                  </a:lnTo>
                  <a:lnTo>
                    <a:pt x="332" y="123"/>
                  </a:lnTo>
                  <a:lnTo>
                    <a:pt x="332" y="127"/>
                  </a:lnTo>
                  <a:lnTo>
                    <a:pt x="331" y="136"/>
                  </a:lnTo>
                  <a:lnTo>
                    <a:pt x="329" y="143"/>
                  </a:lnTo>
                  <a:lnTo>
                    <a:pt x="327" y="151"/>
                  </a:lnTo>
                  <a:lnTo>
                    <a:pt x="324" y="158"/>
                  </a:lnTo>
                  <a:lnTo>
                    <a:pt x="320" y="165"/>
                  </a:lnTo>
                  <a:lnTo>
                    <a:pt x="314" y="171"/>
                  </a:lnTo>
                  <a:lnTo>
                    <a:pt x="314" y="171"/>
                  </a:lnTo>
                  <a:lnTo>
                    <a:pt x="313" y="172"/>
                  </a:lnTo>
                  <a:lnTo>
                    <a:pt x="311" y="173"/>
                  </a:lnTo>
                  <a:lnTo>
                    <a:pt x="308" y="173"/>
                  </a:lnTo>
                  <a:lnTo>
                    <a:pt x="305" y="173"/>
                  </a:lnTo>
                  <a:lnTo>
                    <a:pt x="305" y="176"/>
                  </a:lnTo>
                  <a:lnTo>
                    <a:pt x="304" y="181"/>
                  </a:lnTo>
                  <a:lnTo>
                    <a:pt x="304" y="186"/>
                  </a:lnTo>
                  <a:lnTo>
                    <a:pt x="304" y="192"/>
                  </a:lnTo>
                  <a:lnTo>
                    <a:pt x="304" y="209"/>
                  </a:lnTo>
                  <a:lnTo>
                    <a:pt x="304" y="213"/>
                  </a:lnTo>
                  <a:lnTo>
                    <a:pt x="305" y="217"/>
                  </a:lnTo>
                  <a:lnTo>
                    <a:pt x="305" y="221"/>
                  </a:lnTo>
                  <a:lnTo>
                    <a:pt x="307" y="222"/>
                  </a:lnTo>
                  <a:lnTo>
                    <a:pt x="308" y="223"/>
                  </a:lnTo>
                  <a:lnTo>
                    <a:pt x="311" y="224"/>
                  </a:lnTo>
                  <a:lnTo>
                    <a:pt x="314" y="225"/>
                  </a:lnTo>
                  <a:lnTo>
                    <a:pt x="318" y="226"/>
                  </a:lnTo>
                  <a:lnTo>
                    <a:pt x="321" y="229"/>
                  </a:lnTo>
                  <a:lnTo>
                    <a:pt x="324" y="230"/>
                  </a:lnTo>
                  <a:lnTo>
                    <a:pt x="328" y="233"/>
                  </a:lnTo>
                  <a:lnTo>
                    <a:pt x="334" y="235"/>
                  </a:lnTo>
                  <a:lnTo>
                    <a:pt x="340" y="238"/>
                  </a:lnTo>
                  <a:lnTo>
                    <a:pt x="347" y="241"/>
                  </a:lnTo>
                  <a:lnTo>
                    <a:pt x="355" y="245"/>
                  </a:lnTo>
                  <a:lnTo>
                    <a:pt x="363" y="248"/>
                  </a:lnTo>
                  <a:lnTo>
                    <a:pt x="371" y="251"/>
                  </a:lnTo>
                  <a:lnTo>
                    <a:pt x="378" y="255"/>
                  </a:lnTo>
                  <a:lnTo>
                    <a:pt x="386" y="258"/>
                  </a:lnTo>
                  <a:lnTo>
                    <a:pt x="392" y="260"/>
                  </a:lnTo>
                  <a:lnTo>
                    <a:pt x="398" y="263"/>
                  </a:lnTo>
                  <a:lnTo>
                    <a:pt x="403" y="264"/>
                  </a:lnTo>
                  <a:lnTo>
                    <a:pt x="407" y="265"/>
                  </a:lnTo>
                  <a:lnTo>
                    <a:pt x="411" y="267"/>
                  </a:lnTo>
                  <a:lnTo>
                    <a:pt x="414" y="270"/>
                  </a:lnTo>
                  <a:lnTo>
                    <a:pt x="416" y="272"/>
                  </a:lnTo>
                  <a:lnTo>
                    <a:pt x="418" y="275"/>
                  </a:lnTo>
                  <a:lnTo>
                    <a:pt x="419" y="278"/>
                  </a:lnTo>
                  <a:lnTo>
                    <a:pt x="419" y="282"/>
                  </a:lnTo>
                  <a:lnTo>
                    <a:pt x="421" y="290"/>
                  </a:lnTo>
                  <a:lnTo>
                    <a:pt x="422" y="293"/>
                  </a:lnTo>
                  <a:lnTo>
                    <a:pt x="423" y="298"/>
                  </a:lnTo>
                  <a:lnTo>
                    <a:pt x="423" y="304"/>
                  </a:lnTo>
                  <a:lnTo>
                    <a:pt x="424" y="312"/>
                  </a:lnTo>
                  <a:lnTo>
                    <a:pt x="425" y="321"/>
                  </a:lnTo>
                  <a:lnTo>
                    <a:pt x="426" y="330"/>
                  </a:lnTo>
                  <a:lnTo>
                    <a:pt x="427" y="340"/>
                  </a:lnTo>
                  <a:lnTo>
                    <a:pt x="428" y="351"/>
                  </a:lnTo>
                  <a:lnTo>
                    <a:pt x="429" y="361"/>
                  </a:lnTo>
                  <a:lnTo>
                    <a:pt x="430" y="371"/>
                  </a:lnTo>
                  <a:lnTo>
                    <a:pt x="430" y="381"/>
                  </a:lnTo>
                  <a:lnTo>
                    <a:pt x="431" y="390"/>
                  </a:lnTo>
                  <a:lnTo>
                    <a:pt x="431" y="398"/>
                  </a:lnTo>
                  <a:lnTo>
                    <a:pt x="432" y="404"/>
                  </a:lnTo>
                  <a:lnTo>
                    <a:pt x="432" y="409"/>
                  </a:lnTo>
                  <a:lnTo>
                    <a:pt x="433" y="416"/>
                  </a:lnTo>
                  <a:lnTo>
                    <a:pt x="434" y="425"/>
                  </a:lnTo>
                  <a:lnTo>
                    <a:pt x="435" y="434"/>
                  </a:lnTo>
                  <a:lnTo>
                    <a:pt x="436" y="444"/>
                  </a:lnTo>
                  <a:lnTo>
                    <a:pt x="437" y="454"/>
                  </a:lnTo>
                  <a:lnTo>
                    <a:pt x="439" y="465"/>
                  </a:lnTo>
                  <a:lnTo>
                    <a:pt x="440" y="475"/>
                  </a:lnTo>
                  <a:lnTo>
                    <a:pt x="441" y="484"/>
                  </a:lnTo>
                  <a:lnTo>
                    <a:pt x="442" y="493"/>
                  </a:lnTo>
                  <a:lnTo>
                    <a:pt x="444" y="500"/>
                  </a:lnTo>
                  <a:lnTo>
                    <a:pt x="445" y="511"/>
                  </a:lnTo>
                  <a:lnTo>
                    <a:pt x="446" y="524"/>
                  </a:lnTo>
                  <a:lnTo>
                    <a:pt x="447" y="539"/>
                  </a:lnTo>
                  <a:lnTo>
                    <a:pt x="449" y="554"/>
                  </a:lnTo>
                  <a:lnTo>
                    <a:pt x="450" y="571"/>
                  </a:lnTo>
                  <a:lnTo>
                    <a:pt x="452" y="589"/>
                  </a:lnTo>
                  <a:lnTo>
                    <a:pt x="453" y="597"/>
                  </a:lnTo>
                  <a:lnTo>
                    <a:pt x="453" y="607"/>
                  </a:lnTo>
                  <a:lnTo>
                    <a:pt x="454" y="617"/>
                  </a:lnTo>
                  <a:lnTo>
                    <a:pt x="454" y="628"/>
                  </a:lnTo>
                  <a:lnTo>
                    <a:pt x="454" y="640"/>
                  </a:lnTo>
                  <a:lnTo>
                    <a:pt x="455" y="652"/>
                  </a:lnTo>
                  <a:lnTo>
                    <a:pt x="455" y="664"/>
                  </a:lnTo>
                  <a:lnTo>
                    <a:pt x="455" y="676"/>
                  </a:lnTo>
                  <a:lnTo>
                    <a:pt x="455" y="698"/>
                  </a:lnTo>
                  <a:lnTo>
                    <a:pt x="455" y="707"/>
                  </a:lnTo>
                  <a:lnTo>
                    <a:pt x="455" y="722"/>
                  </a:lnTo>
                  <a:lnTo>
                    <a:pt x="454" y="727"/>
                  </a:lnTo>
                  <a:lnTo>
                    <a:pt x="454" y="729"/>
                  </a:lnTo>
                  <a:lnTo>
                    <a:pt x="454" y="733"/>
                  </a:lnTo>
                  <a:lnTo>
                    <a:pt x="454" y="738"/>
                  </a:lnTo>
                  <a:lnTo>
                    <a:pt x="454" y="742"/>
                  </a:lnTo>
                  <a:lnTo>
                    <a:pt x="455" y="746"/>
                  </a:lnTo>
                  <a:lnTo>
                    <a:pt x="455" y="749"/>
                  </a:lnTo>
                  <a:lnTo>
                    <a:pt x="455" y="752"/>
                  </a:lnTo>
                  <a:lnTo>
                    <a:pt x="455" y="752"/>
                  </a:lnTo>
                  <a:lnTo>
                    <a:pt x="448" y="758"/>
                  </a:lnTo>
                  <a:lnTo>
                    <a:pt x="448" y="759"/>
                  </a:lnTo>
                  <a:lnTo>
                    <a:pt x="448" y="761"/>
                  </a:lnTo>
                  <a:lnTo>
                    <a:pt x="449" y="764"/>
                  </a:lnTo>
                  <a:lnTo>
                    <a:pt x="450" y="768"/>
                  </a:lnTo>
                  <a:lnTo>
                    <a:pt x="451" y="772"/>
                  </a:lnTo>
                  <a:lnTo>
                    <a:pt x="452" y="776"/>
                  </a:lnTo>
                  <a:lnTo>
                    <a:pt x="454" y="780"/>
                  </a:lnTo>
                  <a:lnTo>
                    <a:pt x="455" y="784"/>
                  </a:lnTo>
                  <a:lnTo>
                    <a:pt x="455" y="788"/>
                  </a:lnTo>
                  <a:lnTo>
                    <a:pt x="454" y="793"/>
                  </a:lnTo>
                  <a:lnTo>
                    <a:pt x="454" y="799"/>
                  </a:lnTo>
                  <a:lnTo>
                    <a:pt x="452" y="805"/>
                  </a:lnTo>
                  <a:lnTo>
                    <a:pt x="451" y="810"/>
                  </a:lnTo>
                  <a:lnTo>
                    <a:pt x="449" y="816"/>
                  </a:lnTo>
                  <a:lnTo>
                    <a:pt x="447" y="821"/>
                  </a:lnTo>
                  <a:lnTo>
                    <a:pt x="446" y="826"/>
                  </a:lnTo>
                  <a:lnTo>
                    <a:pt x="443" y="830"/>
                  </a:lnTo>
                  <a:lnTo>
                    <a:pt x="439" y="834"/>
                  </a:lnTo>
                  <a:lnTo>
                    <a:pt x="435" y="837"/>
                  </a:lnTo>
                  <a:lnTo>
                    <a:pt x="430" y="839"/>
                  </a:lnTo>
                  <a:lnTo>
                    <a:pt x="425" y="842"/>
                  </a:lnTo>
                  <a:lnTo>
                    <a:pt x="420" y="844"/>
                  </a:lnTo>
                  <a:lnTo>
                    <a:pt x="415" y="846"/>
                  </a:lnTo>
                  <a:lnTo>
                    <a:pt x="411" y="847"/>
                  </a:lnTo>
                  <a:lnTo>
                    <a:pt x="409" y="848"/>
                  </a:lnTo>
                  <a:lnTo>
                    <a:pt x="407" y="848"/>
                  </a:lnTo>
                  <a:lnTo>
                    <a:pt x="405" y="847"/>
                  </a:lnTo>
                  <a:lnTo>
                    <a:pt x="404" y="846"/>
                  </a:lnTo>
                  <a:lnTo>
                    <a:pt x="402" y="843"/>
                  </a:lnTo>
                  <a:lnTo>
                    <a:pt x="401" y="842"/>
                  </a:lnTo>
                  <a:lnTo>
                    <a:pt x="400" y="841"/>
                  </a:lnTo>
                  <a:lnTo>
                    <a:pt x="398" y="842"/>
                  </a:lnTo>
                  <a:lnTo>
                    <a:pt x="396" y="842"/>
                  </a:lnTo>
                  <a:lnTo>
                    <a:pt x="395" y="841"/>
                  </a:lnTo>
                  <a:lnTo>
                    <a:pt x="395" y="840"/>
                  </a:lnTo>
                  <a:lnTo>
                    <a:pt x="395" y="837"/>
                  </a:lnTo>
                  <a:lnTo>
                    <a:pt x="394" y="842"/>
                  </a:lnTo>
                  <a:lnTo>
                    <a:pt x="394" y="848"/>
                  </a:lnTo>
                  <a:lnTo>
                    <a:pt x="393" y="856"/>
                  </a:lnTo>
                  <a:lnTo>
                    <a:pt x="392" y="866"/>
                  </a:lnTo>
                  <a:lnTo>
                    <a:pt x="392" y="877"/>
                  </a:lnTo>
                  <a:lnTo>
                    <a:pt x="391" y="888"/>
                  </a:lnTo>
                  <a:lnTo>
                    <a:pt x="390" y="900"/>
                  </a:lnTo>
                  <a:lnTo>
                    <a:pt x="390" y="912"/>
                  </a:lnTo>
                  <a:lnTo>
                    <a:pt x="389" y="924"/>
                  </a:lnTo>
                  <a:lnTo>
                    <a:pt x="387" y="936"/>
                  </a:lnTo>
                  <a:lnTo>
                    <a:pt x="387" y="948"/>
                  </a:lnTo>
                  <a:lnTo>
                    <a:pt x="385" y="968"/>
                  </a:lnTo>
                  <a:lnTo>
                    <a:pt x="384" y="988"/>
                  </a:lnTo>
                  <a:lnTo>
                    <a:pt x="382" y="1007"/>
                  </a:lnTo>
                  <a:lnTo>
                    <a:pt x="382" y="1025"/>
                  </a:lnTo>
                  <a:lnTo>
                    <a:pt x="381" y="1042"/>
                  </a:lnTo>
                  <a:lnTo>
                    <a:pt x="380" y="1058"/>
                  </a:lnTo>
                  <a:lnTo>
                    <a:pt x="380" y="1073"/>
                  </a:lnTo>
                  <a:lnTo>
                    <a:pt x="380" y="1079"/>
                  </a:lnTo>
                  <a:lnTo>
                    <a:pt x="380" y="1087"/>
                  </a:lnTo>
                  <a:lnTo>
                    <a:pt x="380" y="1096"/>
                  </a:lnTo>
                  <a:lnTo>
                    <a:pt x="380" y="1105"/>
                  </a:lnTo>
                  <a:lnTo>
                    <a:pt x="381" y="1115"/>
                  </a:lnTo>
                  <a:lnTo>
                    <a:pt x="382" y="1126"/>
                  </a:lnTo>
                  <a:lnTo>
                    <a:pt x="382" y="1137"/>
                  </a:lnTo>
                  <a:lnTo>
                    <a:pt x="384" y="1157"/>
                  </a:lnTo>
                  <a:lnTo>
                    <a:pt x="385" y="1167"/>
                  </a:lnTo>
                  <a:lnTo>
                    <a:pt x="386" y="1176"/>
                  </a:lnTo>
                  <a:lnTo>
                    <a:pt x="387" y="1185"/>
                  </a:lnTo>
                  <a:lnTo>
                    <a:pt x="387" y="1192"/>
                  </a:lnTo>
                  <a:lnTo>
                    <a:pt x="388" y="1199"/>
                  </a:lnTo>
                  <a:lnTo>
                    <a:pt x="388" y="1203"/>
                  </a:lnTo>
                  <a:lnTo>
                    <a:pt x="388" y="1206"/>
                  </a:lnTo>
                  <a:lnTo>
                    <a:pt x="388" y="1212"/>
                  </a:lnTo>
                  <a:lnTo>
                    <a:pt x="389" y="1218"/>
                  </a:lnTo>
                  <a:lnTo>
                    <a:pt x="389" y="1225"/>
                  </a:lnTo>
                  <a:lnTo>
                    <a:pt x="390" y="1231"/>
                  </a:lnTo>
                  <a:lnTo>
                    <a:pt x="390" y="1237"/>
                  </a:lnTo>
                  <a:lnTo>
                    <a:pt x="390" y="1243"/>
                  </a:lnTo>
                  <a:lnTo>
                    <a:pt x="390" y="1247"/>
                  </a:lnTo>
                  <a:lnTo>
                    <a:pt x="389" y="1251"/>
                  </a:lnTo>
                  <a:lnTo>
                    <a:pt x="386" y="1255"/>
                  </a:lnTo>
                  <a:lnTo>
                    <a:pt x="383" y="1258"/>
                  </a:lnTo>
                  <a:lnTo>
                    <a:pt x="380" y="1261"/>
                  </a:lnTo>
                  <a:lnTo>
                    <a:pt x="377" y="1263"/>
                  </a:lnTo>
                  <a:lnTo>
                    <a:pt x="374" y="1265"/>
                  </a:lnTo>
                  <a:lnTo>
                    <a:pt x="373" y="1267"/>
                  </a:lnTo>
                  <a:lnTo>
                    <a:pt x="374" y="1268"/>
                  </a:lnTo>
                  <a:lnTo>
                    <a:pt x="375" y="1269"/>
                  </a:lnTo>
                  <a:lnTo>
                    <a:pt x="378" y="1270"/>
                  </a:lnTo>
                  <a:lnTo>
                    <a:pt x="381" y="1271"/>
                  </a:lnTo>
                  <a:lnTo>
                    <a:pt x="385" y="1272"/>
                  </a:lnTo>
                  <a:lnTo>
                    <a:pt x="393" y="1273"/>
                  </a:lnTo>
                  <a:lnTo>
                    <a:pt x="396" y="1273"/>
                  </a:lnTo>
                  <a:lnTo>
                    <a:pt x="398" y="1275"/>
                  </a:lnTo>
                  <a:lnTo>
                    <a:pt x="400" y="1277"/>
                  </a:lnTo>
                  <a:lnTo>
                    <a:pt x="400" y="1279"/>
                  </a:lnTo>
                  <a:lnTo>
                    <a:pt x="400" y="1282"/>
                  </a:lnTo>
                  <a:lnTo>
                    <a:pt x="401" y="1285"/>
                  </a:lnTo>
                  <a:lnTo>
                    <a:pt x="400" y="1289"/>
                  </a:lnTo>
                  <a:lnTo>
                    <a:pt x="400" y="1292"/>
                  </a:lnTo>
                  <a:lnTo>
                    <a:pt x="400" y="1296"/>
                  </a:lnTo>
                  <a:lnTo>
                    <a:pt x="399" y="1300"/>
                  </a:lnTo>
                  <a:lnTo>
                    <a:pt x="398" y="1303"/>
                  </a:lnTo>
                  <a:lnTo>
                    <a:pt x="397" y="1307"/>
                  </a:lnTo>
                  <a:lnTo>
                    <a:pt x="396" y="1311"/>
                  </a:lnTo>
                  <a:lnTo>
                    <a:pt x="396" y="1314"/>
                  </a:lnTo>
                  <a:lnTo>
                    <a:pt x="396" y="1316"/>
                  </a:lnTo>
                  <a:lnTo>
                    <a:pt x="398" y="1318"/>
                  </a:lnTo>
                  <a:lnTo>
                    <a:pt x="401" y="1322"/>
                  </a:lnTo>
                  <a:lnTo>
                    <a:pt x="403" y="1325"/>
                  </a:lnTo>
                  <a:lnTo>
                    <a:pt x="405" y="1329"/>
                  </a:lnTo>
                  <a:lnTo>
                    <a:pt x="407" y="1335"/>
                  </a:lnTo>
                  <a:lnTo>
                    <a:pt x="409" y="1339"/>
                  </a:lnTo>
                  <a:lnTo>
                    <a:pt x="412" y="1342"/>
                  </a:lnTo>
                  <a:lnTo>
                    <a:pt x="416" y="1345"/>
                  </a:lnTo>
                  <a:lnTo>
                    <a:pt x="421" y="1348"/>
                  </a:lnTo>
                  <a:lnTo>
                    <a:pt x="426" y="1352"/>
                  </a:lnTo>
                  <a:lnTo>
                    <a:pt x="432" y="1356"/>
                  </a:lnTo>
                  <a:lnTo>
                    <a:pt x="438" y="1361"/>
                  </a:lnTo>
                  <a:lnTo>
                    <a:pt x="444" y="1366"/>
                  </a:lnTo>
                  <a:lnTo>
                    <a:pt x="449" y="1373"/>
                  </a:lnTo>
                  <a:lnTo>
                    <a:pt x="454" y="1379"/>
                  </a:lnTo>
                  <a:lnTo>
                    <a:pt x="458" y="1385"/>
                  </a:lnTo>
                  <a:lnTo>
                    <a:pt x="462" y="1390"/>
                  </a:lnTo>
                  <a:lnTo>
                    <a:pt x="462" y="1393"/>
                  </a:lnTo>
                  <a:lnTo>
                    <a:pt x="462" y="1395"/>
                  </a:lnTo>
                  <a:lnTo>
                    <a:pt x="460" y="1398"/>
                  </a:lnTo>
                  <a:lnTo>
                    <a:pt x="457" y="1401"/>
                  </a:lnTo>
                  <a:lnTo>
                    <a:pt x="454" y="1404"/>
                  </a:lnTo>
                  <a:lnTo>
                    <a:pt x="449" y="1406"/>
                  </a:lnTo>
                  <a:lnTo>
                    <a:pt x="445" y="1408"/>
                  </a:lnTo>
                  <a:lnTo>
                    <a:pt x="440" y="1410"/>
                  </a:lnTo>
                  <a:lnTo>
                    <a:pt x="436" y="1411"/>
                  </a:lnTo>
                  <a:lnTo>
                    <a:pt x="432" y="1412"/>
                  </a:lnTo>
                  <a:lnTo>
                    <a:pt x="426" y="1412"/>
                  </a:lnTo>
                  <a:lnTo>
                    <a:pt x="418" y="1411"/>
                  </a:lnTo>
                  <a:lnTo>
                    <a:pt x="410" y="1409"/>
                  </a:lnTo>
                  <a:lnTo>
                    <a:pt x="401" y="1407"/>
                  </a:lnTo>
                  <a:lnTo>
                    <a:pt x="392" y="1404"/>
                  </a:lnTo>
                  <a:lnTo>
                    <a:pt x="382" y="1400"/>
                  </a:lnTo>
                  <a:lnTo>
                    <a:pt x="378" y="1397"/>
                  </a:lnTo>
                  <a:lnTo>
                    <a:pt x="373" y="1394"/>
                  </a:lnTo>
                  <a:lnTo>
                    <a:pt x="369" y="1390"/>
                  </a:lnTo>
                  <a:lnTo>
                    <a:pt x="365" y="1385"/>
                  </a:lnTo>
                  <a:lnTo>
                    <a:pt x="361" y="1381"/>
                  </a:lnTo>
                  <a:lnTo>
                    <a:pt x="358" y="1376"/>
                  </a:lnTo>
                  <a:lnTo>
                    <a:pt x="355" y="1371"/>
                  </a:lnTo>
                  <a:lnTo>
                    <a:pt x="352" y="1367"/>
                  </a:lnTo>
                  <a:lnTo>
                    <a:pt x="350" y="1363"/>
                  </a:lnTo>
                  <a:lnTo>
                    <a:pt x="349" y="1360"/>
                  </a:lnTo>
                  <a:lnTo>
                    <a:pt x="347" y="1358"/>
                  </a:lnTo>
                  <a:lnTo>
                    <a:pt x="347" y="1358"/>
                  </a:lnTo>
                  <a:lnTo>
                    <a:pt x="346" y="1358"/>
                  </a:lnTo>
                  <a:lnTo>
                    <a:pt x="345" y="1359"/>
                  </a:lnTo>
                  <a:lnTo>
                    <a:pt x="343" y="1360"/>
                  </a:lnTo>
                  <a:lnTo>
                    <a:pt x="340" y="1362"/>
                  </a:lnTo>
                  <a:lnTo>
                    <a:pt x="337" y="1363"/>
                  </a:lnTo>
                  <a:lnTo>
                    <a:pt x="333" y="1364"/>
                  </a:lnTo>
                  <a:lnTo>
                    <a:pt x="330" y="1364"/>
                  </a:lnTo>
                  <a:lnTo>
                    <a:pt x="327" y="1363"/>
                  </a:lnTo>
                  <a:lnTo>
                    <a:pt x="323" y="1361"/>
                  </a:lnTo>
                  <a:lnTo>
                    <a:pt x="319" y="1359"/>
                  </a:lnTo>
                  <a:lnTo>
                    <a:pt x="314" y="1357"/>
                  </a:lnTo>
                  <a:lnTo>
                    <a:pt x="310" y="1354"/>
                  </a:lnTo>
                  <a:lnTo>
                    <a:pt x="306" y="1352"/>
                  </a:lnTo>
                  <a:lnTo>
                    <a:pt x="304" y="1348"/>
                  </a:lnTo>
                  <a:lnTo>
                    <a:pt x="303" y="1345"/>
                  </a:lnTo>
                  <a:lnTo>
                    <a:pt x="304" y="1341"/>
                  </a:lnTo>
                  <a:lnTo>
                    <a:pt x="304" y="1335"/>
                  </a:lnTo>
                  <a:lnTo>
                    <a:pt x="304" y="1328"/>
                  </a:lnTo>
                  <a:lnTo>
                    <a:pt x="304" y="1320"/>
                  </a:lnTo>
                  <a:lnTo>
                    <a:pt x="305" y="1311"/>
                  </a:lnTo>
                  <a:lnTo>
                    <a:pt x="305" y="1303"/>
                  </a:lnTo>
                  <a:lnTo>
                    <a:pt x="305" y="1295"/>
                  </a:lnTo>
                  <a:lnTo>
                    <a:pt x="303" y="1287"/>
                  </a:lnTo>
                  <a:lnTo>
                    <a:pt x="301" y="1279"/>
                  </a:lnTo>
                  <a:lnTo>
                    <a:pt x="297" y="1264"/>
                  </a:lnTo>
                  <a:lnTo>
                    <a:pt x="296" y="1258"/>
                  </a:lnTo>
                  <a:lnTo>
                    <a:pt x="296" y="1253"/>
                  </a:lnTo>
                  <a:lnTo>
                    <a:pt x="296" y="1249"/>
                  </a:lnTo>
                  <a:lnTo>
                    <a:pt x="297" y="1238"/>
                  </a:lnTo>
                  <a:lnTo>
                    <a:pt x="298" y="1232"/>
                  </a:lnTo>
                  <a:lnTo>
                    <a:pt x="298" y="1226"/>
                  </a:lnTo>
                  <a:lnTo>
                    <a:pt x="298" y="1219"/>
                  </a:lnTo>
                  <a:lnTo>
                    <a:pt x="297" y="1210"/>
                  </a:lnTo>
                  <a:lnTo>
                    <a:pt x="297" y="1201"/>
                  </a:lnTo>
                  <a:lnTo>
                    <a:pt x="296" y="1192"/>
                  </a:lnTo>
                  <a:lnTo>
                    <a:pt x="295" y="1182"/>
                  </a:lnTo>
                  <a:lnTo>
                    <a:pt x="293" y="1172"/>
                  </a:lnTo>
                  <a:lnTo>
                    <a:pt x="292" y="1162"/>
                  </a:lnTo>
                  <a:lnTo>
                    <a:pt x="290" y="1153"/>
                  </a:lnTo>
                  <a:lnTo>
                    <a:pt x="289" y="1143"/>
                  </a:lnTo>
                  <a:lnTo>
                    <a:pt x="288" y="1133"/>
                  </a:lnTo>
                  <a:lnTo>
                    <a:pt x="287" y="1122"/>
                  </a:lnTo>
                  <a:lnTo>
                    <a:pt x="287" y="1110"/>
                  </a:lnTo>
                  <a:lnTo>
                    <a:pt x="287" y="1099"/>
                  </a:lnTo>
                  <a:lnTo>
                    <a:pt x="287" y="1089"/>
                  </a:lnTo>
                  <a:lnTo>
                    <a:pt x="286" y="1079"/>
                  </a:lnTo>
                  <a:lnTo>
                    <a:pt x="286" y="1070"/>
                  </a:lnTo>
                  <a:lnTo>
                    <a:pt x="286" y="1064"/>
                  </a:lnTo>
                  <a:lnTo>
                    <a:pt x="285" y="1057"/>
                  </a:lnTo>
                  <a:lnTo>
                    <a:pt x="284" y="1049"/>
                  </a:lnTo>
                  <a:lnTo>
                    <a:pt x="283" y="1040"/>
                  </a:lnTo>
                  <a:lnTo>
                    <a:pt x="281" y="1030"/>
                  </a:lnTo>
                  <a:lnTo>
                    <a:pt x="279" y="1021"/>
                  </a:lnTo>
                  <a:lnTo>
                    <a:pt x="277" y="1011"/>
                  </a:lnTo>
                  <a:lnTo>
                    <a:pt x="276" y="1001"/>
                  </a:lnTo>
                  <a:lnTo>
                    <a:pt x="274" y="992"/>
                  </a:lnTo>
                  <a:lnTo>
                    <a:pt x="274" y="987"/>
                  </a:lnTo>
                  <a:lnTo>
                    <a:pt x="274" y="981"/>
                  </a:lnTo>
                  <a:lnTo>
                    <a:pt x="273" y="973"/>
                  </a:lnTo>
                  <a:lnTo>
                    <a:pt x="273" y="965"/>
                  </a:lnTo>
                  <a:lnTo>
                    <a:pt x="272" y="955"/>
                  </a:lnTo>
                  <a:lnTo>
                    <a:pt x="272" y="945"/>
                  </a:lnTo>
                  <a:lnTo>
                    <a:pt x="271" y="934"/>
                  </a:lnTo>
                  <a:lnTo>
                    <a:pt x="271" y="923"/>
                  </a:lnTo>
                  <a:lnTo>
                    <a:pt x="271" y="912"/>
                  </a:lnTo>
                  <a:lnTo>
                    <a:pt x="271" y="901"/>
                  </a:lnTo>
                  <a:lnTo>
                    <a:pt x="271" y="890"/>
                  </a:lnTo>
                  <a:lnTo>
                    <a:pt x="271" y="880"/>
                  </a:lnTo>
                  <a:lnTo>
                    <a:pt x="271" y="862"/>
                  </a:lnTo>
                  <a:lnTo>
                    <a:pt x="270" y="854"/>
                  </a:lnTo>
                  <a:lnTo>
                    <a:pt x="270" y="839"/>
                  </a:lnTo>
                  <a:lnTo>
                    <a:pt x="270" y="840"/>
                  </a:lnTo>
                  <a:lnTo>
                    <a:pt x="269" y="842"/>
                  </a:lnTo>
                  <a:lnTo>
                    <a:pt x="267" y="846"/>
                  </a:lnTo>
                  <a:lnTo>
                    <a:pt x="265" y="851"/>
                  </a:lnTo>
                  <a:lnTo>
                    <a:pt x="263" y="857"/>
                  </a:lnTo>
                  <a:lnTo>
                    <a:pt x="260" y="864"/>
                  </a:lnTo>
                  <a:lnTo>
                    <a:pt x="257" y="871"/>
                  </a:lnTo>
                  <a:lnTo>
                    <a:pt x="254" y="879"/>
                  </a:lnTo>
                  <a:lnTo>
                    <a:pt x="251" y="888"/>
                  </a:lnTo>
                  <a:lnTo>
                    <a:pt x="247" y="897"/>
                  </a:lnTo>
                  <a:lnTo>
                    <a:pt x="237" y="926"/>
                  </a:lnTo>
                  <a:lnTo>
                    <a:pt x="235" y="935"/>
                  </a:lnTo>
                  <a:lnTo>
                    <a:pt x="232" y="944"/>
                  </a:lnTo>
                  <a:lnTo>
                    <a:pt x="229" y="954"/>
                  </a:lnTo>
                  <a:lnTo>
                    <a:pt x="226" y="965"/>
                  </a:lnTo>
                  <a:lnTo>
                    <a:pt x="223" y="978"/>
                  </a:lnTo>
                  <a:lnTo>
                    <a:pt x="219" y="991"/>
                  </a:lnTo>
                  <a:lnTo>
                    <a:pt x="216" y="1006"/>
                  </a:lnTo>
                  <a:lnTo>
                    <a:pt x="212" y="1020"/>
                  </a:lnTo>
                  <a:lnTo>
                    <a:pt x="208" y="1035"/>
                  </a:lnTo>
                  <a:lnTo>
                    <a:pt x="204" y="1049"/>
                  </a:lnTo>
                  <a:lnTo>
                    <a:pt x="201" y="1064"/>
                  </a:lnTo>
                  <a:lnTo>
                    <a:pt x="197" y="1078"/>
                  </a:lnTo>
                  <a:lnTo>
                    <a:pt x="194" y="1091"/>
                  </a:lnTo>
                  <a:lnTo>
                    <a:pt x="191" y="1103"/>
                  </a:lnTo>
                  <a:lnTo>
                    <a:pt x="189" y="1114"/>
                  </a:lnTo>
                  <a:lnTo>
                    <a:pt x="187" y="1124"/>
                  </a:lnTo>
                  <a:lnTo>
                    <a:pt x="185" y="1135"/>
                  </a:lnTo>
                  <a:lnTo>
                    <a:pt x="181" y="1156"/>
                  </a:lnTo>
                  <a:lnTo>
                    <a:pt x="179" y="1167"/>
                  </a:lnTo>
                  <a:lnTo>
                    <a:pt x="176" y="1178"/>
                  </a:lnTo>
                  <a:lnTo>
                    <a:pt x="174" y="1188"/>
                  </a:lnTo>
                  <a:lnTo>
                    <a:pt x="172" y="1197"/>
                  </a:lnTo>
                  <a:lnTo>
                    <a:pt x="170" y="1206"/>
                  </a:lnTo>
                  <a:lnTo>
                    <a:pt x="168" y="1213"/>
                  </a:lnTo>
                  <a:lnTo>
                    <a:pt x="166" y="1219"/>
                  </a:lnTo>
                  <a:lnTo>
                    <a:pt x="164" y="1224"/>
                  </a:lnTo>
                  <a:lnTo>
                    <a:pt x="163" y="1226"/>
                  </a:lnTo>
                  <a:lnTo>
                    <a:pt x="161" y="1229"/>
                  </a:lnTo>
                  <a:lnTo>
                    <a:pt x="160" y="1233"/>
                  </a:lnTo>
                  <a:lnTo>
                    <a:pt x="161" y="1237"/>
                  </a:lnTo>
                  <a:lnTo>
                    <a:pt x="162" y="1242"/>
                  </a:lnTo>
                  <a:lnTo>
                    <a:pt x="164" y="1248"/>
                  </a:lnTo>
                  <a:lnTo>
                    <a:pt x="167" y="1254"/>
                  </a:lnTo>
                  <a:lnTo>
                    <a:pt x="169" y="1261"/>
                  </a:lnTo>
                  <a:lnTo>
                    <a:pt x="171" y="1268"/>
                  </a:lnTo>
                  <a:lnTo>
                    <a:pt x="174" y="1275"/>
                  </a:lnTo>
                  <a:lnTo>
                    <a:pt x="175" y="1282"/>
                  </a:lnTo>
                  <a:lnTo>
                    <a:pt x="175" y="1289"/>
                  </a:lnTo>
                  <a:lnTo>
                    <a:pt x="173" y="1295"/>
                  </a:lnTo>
                  <a:lnTo>
                    <a:pt x="171" y="1300"/>
                  </a:lnTo>
                  <a:lnTo>
                    <a:pt x="169" y="1305"/>
                  </a:lnTo>
                  <a:lnTo>
                    <a:pt x="166" y="1309"/>
                  </a:lnTo>
                  <a:lnTo>
                    <a:pt x="162" y="1313"/>
                  </a:lnTo>
                  <a:lnTo>
                    <a:pt x="159" y="1317"/>
                  </a:lnTo>
                  <a:lnTo>
                    <a:pt x="157" y="1320"/>
                  </a:lnTo>
                  <a:lnTo>
                    <a:pt x="154" y="1323"/>
                  </a:lnTo>
                  <a:lnTo>
                    <a:pt x="153" y="1325"/>
                  </a:lnTo>
                  <a:lnTo>
                    <a:pt x="153" y="1329"/>
                  </a:lnTo>
                  <a:lnTo>
                    <a:pt x="153" y="1333"/>
                  </a:lnTo>
                  <a:lnTo>
                    <a:pt x="154" y="1339"/>
                  </a:lnTo>
                  <a:lnTo>
                    <a:pt x="155" y="1345"/>
                  </a:lnTo>
                  <a:lnTo>
                    <a:pt x="157" y="1351"/>
                  </a:lnTo>
                  <a:lnTo>
                    <a:pt x="159" y="1358"/>
                  </a:lnTo>
                  <a:lnTo>
                    <a:pt x="163" y="1372"/>
                  </a:lnTo>
                  <a:lnTo>
                    <a:pt x="165" y="1379"/>
                  </a:lnTo>
                  <a:lnTo>
                    <a:pt x="167" y="1389"/>
                  </a:lnTo>
                  <a:lnTo>
                    <a:pt x="169" y="1397"/>
                  </a:lnTo>
                  <a:lnTo>
                    <a:pt x="170" y="1404"/>
                  </a:lnTo>
                  <a:lnTo>
                    <a:pt x="173" y="1415"/>
                  </a:lnTo>
                  <a:lnTo>
                    <a:pt x="174" y="1421"/>
                  </a:lnTo>
                  <a:lnTo>
                    <a:pt x="175" y="1427"/>
                  </a:lnTo>
                  <a:lnTo>
                    <a:pt x="176" y="1432"/>
                  </a:lnTo>
                  <a:lnTo>
                    <a:pt x="176" y="1436"/>
                  </a:lnTo>
                  <a:lnTo>
                    <a:pt x="176" y="1440"/>
                  </a:lnTo>
                  <a:lnTo>
                    <a:pt x="175" y="1443"/>
                  </a:lnTo>
                  <a:lnTo>
                    <a:pt x="173" y="1445"/>
                  </a:lnTo>
                  <a:lnTo>
                    <a:pt x="170" y="1448"/>
                  </a:lnTo>
                  <a:lnTo>
                    <a:pt x="165" y="1450"/>
                  </a:lnTo>
                  <a:lnTo>
                    <a:pt x="160" y="1451"/>
                  </a:lnTo>
                  <a:lnTo>
                    <a:pt x="152" y="1452"/>
                  </a:lnTo>
                  <a:lnTo>
                    <a:pt x="142" y="1452"/>
                  </a:lnTo>
                  <a:lnTo>
                    <a:pt x="132" y="1451"/>
                  </a:lnTo>
                  <a:lnTo>
                    <a:pt x="124" y="1449"/>
                  </a:lnTo>
                  <a:lnTo>
                    <a:pt x="115" y="1445"/>
                  </a:lnTo>
                  <a:lnTo>
                    <a:pt x="108" y="1442"/>
                  </a:lnTo>
                  <a:lnTo>
                    <a:pt x="101" y="1438"/>
                  </a:lnTo>
                  <a:lnTo>
                    <a:pt x="96" y="1435"/>
                  </a:lnTo>
                  <a:lnTo>
                    <a:pt x="93" y="1432"/>
                  </a:lnTo>
                  <a:lnTo>
                    <a:pt x="91" y="1428"/>
                  </a:lnTo>
                  <a:lnTo>
                    <a:pt x="89" y="1424"/>
                  </a:lnTo>
                  <a:lnTo>
                    <a:pt x="88" y="1418"/>
                  </a:lnTo>
                  <a:lnTo>
                    <a:pt x="88" y="1413"/>
                  </a:lnTo>
                  <a:lnTo>
                    <a:pt x="87" y="1407"/>
                  </a:lnTo>
                  <a:lnTo>
                    <a:pt x="87" y="1393"/>
                  </a:lnTo>
                  <a:lnTo>
                    <a:pt x="88" y="1389"/>
                  </a:lnTo>
                  <a:lnTo>
                    <a:pt x="88" y="1387"/>
                  </a:lnTo>
                  <a:lnTo>
                    <a:pt x="88" y="1386"/>
                  </a:lnTo>
                  <a:lnTo>
                    <a:pt x="82" y="1386"/>
                  </a:lnTo>
                  <a:lnTo>
                    <a:pt x="82" y="1351"/>
                  </a:lnTo>
                  <a:lnTo>
                    <a:pt x="81" y="1344"/>
                  </a:lnTo>
                  <a:lnTo>
                    <a:pt x="80" y="1336"/>
                  </a:lnTo>
                  <a:lnTo>
                    <a:pt x="78" y="1328"/>
                  </a:lnTo>
                  <a:lnTo>
                    <a:pt x="75" y="1319"/>
                  </a:lnTo>
                  <a:lnTo>
                    <a:pt x="70" y="1311"/>
                  </a:lnTo>
                  <a:lnTo>
                    <a:pt x="67" y="1305"/>
                  </a:lnTo>
                  <a:lnTo>
                    <a:pt x="65" y="1299"/>
                  </a:lnTo>
                  <a:lnTo>
                    <a:pt x="65" y="1293"/>
                  </a:lnTo>
                  <a:lnTo>
                    <a:pt x="65" y="1287"/>
                  </a:lnTo>
                  <a:lnTo>
                    <a:pt x="65" y="1281"/>
                  </a:lnTo>
                  <a:lnTo>
                    <a:pt x="66" y="1275"/>
                  </a:lnTo>
                  <a:lnTo>
                    <a:pt x="67" y="1270"/>
                  </a:lnTo>
                  <a:lnTo>
                    <a:pt x="68" y="1265"/>
                  </a:lnTo>
                  <a:lnTo>
                    <a:pt x="70" y="1259"/>
                  </a:lnTo>
                  <a:lnTo>
                    <a:pt x="71" y="1252"/>
                  </a:lnTo>
                  <a:lnTo>
                    <a:pt x="72" y="1244"/>
                  </a:lnTo>
                  <a:lnTo>
                    <a:pt x="74" y="1235"/>
                  </a:lnTo>
                  <a:lnTo>
                    <a:pt x="75" y="1225"/>
                  </a:lnTo>
                  <a:lnTo>
                    <a:pt x="76" y="1215"/>
                  </a:lnTo>
                  <a:lnTo>
                    <a:pt x="77" y="1205"/>
                  </a:lnTo>
                  <a:lnTo>
                    <a:pt x="77" y="1195"/>
                  </a:lnTo>
                  <a:lnTo>
                    <a:pt x="78" y="1187"/>
                  </a:lnTo>
                  <a:lnTo>
                    <a:pt x="78" y="1177"/>
                  </a:lnTo>
                  <a:lnTo>
                    <a:pt x="79" y="1166"/>
                  </a:lnTo>
                  <a:lnTo>
                    <a:pt x="80" y="1154"/>
                  </a:lnTo>
                  <a:lnTo>
                    <a:pt x="81" y="1141"/>
                  </a:lnTo>
                  <a:lnTo>
                    <a:pt x="82" y="1128"/>
                  </a:lnTo>
                  <a:lnTo>
                    <a:pt x="84" y="1115"/>
                  </a:lnTo>
                  <a:lnTo>
                    <a:pt x="85" y="1102"/>
                  </a:lnTo>
                  <a:lnTo>
                    <a:pt x="86" y="1090"/>
                  </a:lnTo>
                  <a:lnTo>
                    <a:pt x="88" y="1080"/>
                  </a:lnTo>
                  <a:lnTo>
                    <a:pt x="89" y="1071"/>
                  </a:lnTo>
                  <a:lnTo>
                    <a:pt x="91" y="1062"/>
                  </a:lnTo>
                  <a:lnTo>
                    <a:pt x="91" y="1051"/>
                  </a:lnTo>
                  <a:lnTo>
                    <a:pt x="92" y="1040"/>
                  </a:lnTo>
                  <a:lnTo>
                    <a:pt x="92" y="1027"/>
                  </a:lnTo>
                  <a:lnTo>
                    <a:pt x="93" y="1014"/>
                  </a:lnTo>
                  <a:lnTo>
                    <a:pt x="93" y="1001"/>
                  </a:lnTo>
                  <a:lnTo>
                    <a:pt x="93" y="987"/>
                  </a:lnTo>
                  <a:lnTo>
                    <a:pt x="94" y="973"/>
                  </a:lnTo>
                  <a:lnTo>
                    <a:pt x="94" y="960"/>
                  </a:lnTo>
                  <a:lnTo>
                    <a:pt x="95" y="948"/>
                  </a:lnTo>
                  <a:lnTo>
                    <a:pt x="96" y="936"/>
                  </a:lnTo>
                  <a:lnTo>
                    <a:pt x="96" y="929"/>
                  </a:lnTo>
                  <a:lnTo>
                    <a:pt x="97" y="920"/>
                  </a:lnTo>
                  <a:lnTo>
                    <a:pt x="98" y="911"/>
                  </a:lnTo>
                  <a:lnTo>
                    <a:pt x="99" y="901"/>
                  </a:lnTo>
                  <a:lnTo>
                    <a:pt x="100" y="890"/>
                  </a:lnTo>
                  <a:lnTo>
                    <a:pt x="101" y="879"/>
                  </a:lnTo>
                  <a:lnTo>
                    <a:pt x="102" y="867"/>
                  </a:lnTo>
                  <a:lnTo>
                    <a:pt x="103" y="855"/>
                  </a:lnTo>
                  <a:lnTo>
                    <a:pt x="104" y="844"/>
                  </a:lnTo>
                  <a:lnTo>
                    <a:pt x="105" y="832"/>
                  </a:lnTo>
                  <a:lnTo>
                    <a:pt x="106" y="821"/>
                  </a:lnTo>
                  <a:lnTo>
                    <a:pt x="106" y="811"/>
                  </a:lnTo>
                  <a:lnTo>
                    <a:pt x="107" y="802"/>
                  </a:lnTo>
                  <a:lnTo>
                    <a:pt x="108" y="794"/>
                  </a:lnTo>
                  <a:lnTo>
                    <a:pt x="109" y="787"/>
                  </a:lnTo>
                  <a:lnTo>
                    <a:pt x="109" y="781"/>
                  </a:lnTo>
                  <a:lnTo>
                    <a:pt x="109" y="778"/>
                  </a:lnTo>
                  <a:lnTo>
                    <a:pt x="109" y="772"/>
                  </a:lnTo>
                  <a:lnTo>
                    <a:pt x="109" y="770"/>
                  </a:lnTo>
                  <a:lnTo>
                    <a:pt x="108" y="768"/>
                  </a:lnTo>
                  <a:lnTo>
                    <a:pt x="106" y="766"/>
                  </a:lnTo>
                  <a:lnTo>
                    <a:pt x="104" y="763"/>
                  </a:lnTo>
                  <a:lnTo>
                    <a:pt x="102" y="760"/>
                  </a:lnTo>
                  <a:lnTo>
                    <a:pt x="99" y="756"/>
                  </a:lnTo>
                  <a:lnTo>
                    <a:pt x="97" y="751"/>
                  </a:lnTo>
                  <a:lnTo>
                    <a:pt x="95" y="745"/>
                  </a:lnTo>
                  <a:lnTo>
                    <a:pt x="93" y="738"/>
                  </a:lnTo>
                  <a:lnTo>
                    <a:pt x="91" y="732"/>
                  </a:lnTo>
                  <a:lnTo>
                    <a:pt x="90" y="725"/>
                  </a:lnTo>
                  <a:lnTo>
                    <a:pt x="89" y="720"/>
                  </a:lnTo>
                  <a:lnTo>
                    <a:pt x="88" y="717"/>
                  </a:lnTo>
                  <a:lnTo>
                    <a:pt x="87" y="712"/>
                  </a:lnTo>
                  <a:lnTo>
                    <a:pt x="86" y="709"/>
                  </a:lnTo>
                  <a:lnTo>
                    <a:pt x="86" y="706"/>
                  </a:lnTo>
                  <a:lnTo>
                    <a:pt x="84" y="704"/>
                  </a:lnTo>
                  <a:lnTo>
                    <a:pt x="82" y="703"/>
                  </a:lnTo>
                  <a:lnTo>
                    <a:pt x="78" y="702"/>
                  </a:lnTo>
                  <a:lnTo>
                    <a:pt x="73" y="702"/>
                  </a:lnTo>
                  <a:lnTo>
                    <a:pt x="68" y="704"/>
                  </a:lnTo>
                  <a:lnTo>
                    <a:pt x="61" y="706"/>
                  </a:lnTo>
                  <a:lnTo>
                    <a:pt x="58" y="706"/>
                  </a:lnTo>
                  <a:lnTo>
                    <a:pt x="55" y="704"/>
                  </a:lnTo>
                  <a:lnTo>
                    <a:pt x="53" y="700"/>
                  </a:lnTo>
                  <a:lnTo>
                    <a:pt x="50" y="695"/>
                  </a:lnTo>
                  <a:lnTo>
                    <a:pt x="48" y="689"/>
                  </a:lnTo>
                  <a:lnTo>
                    <a:pt x="46" y="682"/>
                  </a:lnTo>
                  <a:lnTo>
                    <a:pt x="43" y="674"/>
                  </a:lnTo>
                  <a:lnTo>
                    <a:pt x="38" y="658"/>
                  </a:lnTo>
                  <a:lnTo>
                    <a:pt x="35" y="650"/>
                  </a:lnTo>
                  <a:lnTo>
                    <a:pt x="32" y="642"/>
                  </a:lnTo>
                  <a:lnTo>
                    <a:pt x="28" y="631"/>
                  </a:lnTo>
                  <a:lnTo>
                    <a:pt x="24" y="620"/>
                  </a:lnTo>
                  <a:lnTo>
                    <a:pt x="20" y="606"/>
                  </a:lnTo>
                  <a:lnTo>
                    <a:pt x="16" y="593"/>
                  </a:lnTo>
                  <a:lnTo>
                    <a:pt x="12" y="579"/>
                  </a:lnTo>
                  <a:lnTo>
                    <a:pt x="8" y="564"/>
                  </a:lnTo>
                  <a:lnTo>
                    <a:pt x="5" y="550"/>
                  </a:lnTo>
                  <a:lnTo>
                    <a:pt x="2" y="536"/>
                  </a:lnTo>
                  <a:lnTo>
                    <a:pt x="1" y="525"/>
                  </a:lnTo>
                  <a:lnTo>
                    <a:pt x="0" y="514"/>
                  </a:lnTo>
                  <a:lnTo>
                    <a:pt x="1" y="503"/>
                  </a:lnTo>
                  <a:lnTo>
                    <a:pt x="1" y="493"/>
                  </a:lnTo>
                  <a:lnTo>
                    <a:pt x="3" y="483"/>
                  </a:lnTo>
                  <a:lnTo>
                    <a:pt x="4" y="474"/>
                  </a:lnTo>
                  <a:lnTo>
                    <a:pt x="6" y="466"/>
                  </a:lnTo>
                  <a:lnTo>
                    <a:pt x="7" y="459"/>
                  </a:lnTo>
                  <a:lnTo>
                    <a:pt x="9" y="453"/>
                  </a:lnTo>
                  <a:lnTo>
                    <a:pt x="10" y="449"/>
                  </a:lnTo>
                  <a:lnTo>
                    <a:pt x="12" y="442"/>
                  </a:lnTo>
                  <a:lnTo>
                    <a:pt x="15" y="434"/>
                  </a:lnTo>
                  <a:lnTo>
                    <a:pt x="17" y="425"/>
                  </a:lnTo>
                  <a:lnTo>
                    <a:pt x="20" y="416"/>
                  </a:lnTo>
                  <a:lnTo>
                    <a:pt x="24" y="407"/>
                  </a:lnTo>
                  <a:lnTo>
                    <a:pt x="26" y="404"/>
                  </a:lnTo>
                  <a:lnTo>
                    <a:pt x="27" y="399"/>
                  </a:lnTo>
                  <a:lnTo>
                    <a:pt x="29" y="392"/>
                  </a:lnTo>
                  <a:lnTo>
                    <a:pt x="31" y="385"/>
                  </a:lnTo>
                  <a:lnTo>
                    <a:pt x="33" y="376"/>
                  </a:lnTo>
                  <a:lnTo>
                    <a:pt x="36" y="367"/>
                  </a:lnTo>
                  <a:lnTo>
                    <a:pt x="38" y="357"/>
                  </a:lnTo>
                  <a:lnTo>
                    <a:pt x="41" y="346"/>
                  </a:lnTo>
                  <a:lnTo>
                    <a:pt x="46" y="325"/>
                  </a:lnTo>
                  <a:lnTo>
                    <a:pt x="49" y="315"/>
                  </a:lnTo>
                  <a:lnTo>
                    <a:pt x="51" y="305"/>
                  </a:lnTo>
                  <a:lnTo>
                    <a:pt x="54" y="296"/>
                  </a:lnTo>
                  <a:lnTo>
                    <a:pt x="56" y="287"/>
                  </a:lnTo>
                  <a:lnTo>
                    <a:pt x="58" y="280"/>
                  </a:lnTo>
                  <a:lnTo>
                    <a:pt x="60" y="274"/>
                  </a:lnTo>
                  <a:lnTo>
                    <a:pt x="62" y="270"/>
                  </a:lnTo>
                  <a:lnTo>
                    <a:pt x="65" y="264"/>
                  </a:lnTo>
                  <a:lnTo>
                    <a:pt x="68" y="259"/>
                  </a:lnTo>
                  <a:lnTo>
                    <a:pt x="70" y="256"/>
                  </a:lnTo>
                  <a:lnTo>
                    <a:pt x="73" y="254"/>
                  </a:lnTo>
                  <a:lnTo>
                    <a:pt x="77" y="253"/>
                  </a:lnTo>
                  <a:lnTo>
                    <a:pt x="83" y="251"/>
                  </a:lnTo>
                  <a:lnTo>
                    <a:pt x="87" y="250"/>
                  </a:lnTo>
                  <a:lnTo>
                    <a:pt x="90" y="249"/>
                  </a:lnTo>
                  <a:lnTo>
                    <a:pt x="95" y="247"/>
                  </a:lnTo>
                  <a:lnTo>
                    <a:pt x="101" y="246"/>
                  </a:lnTo>
                  <a:lnTo>
                    <a:pt x="108" y="244"/>
                  </a:lnTo>
                  <a:lnTo>
                    <a:pt x="116" y="242"/>
                  </a:lnTo>
                  <a:lnTo>
                    <a:pt x="124" y="239"/>
                  </a:lnTo>
                  <a:lnTo>
                    <a:pt x="132" y="237"/>
                  </a:lnTo>
                  <a:lnTo>
                    <a:pt x="140" y="235"/>
                  </a:lnTo>
                  <a:lnTo>
                    <a:pt x="148" y="232"/>
                  </a:lnTo>
                  <a:lnTo>
                    <a:pt x="155" y="230"/>
                  </a:lnTo>
                  <a:lnTo>
                    <a:pt x="161" y="229"/>
                  </a:lnTo>
                  <a:lnTo>
                    <a:pt x="166" y="227"/>
                  </a:lnTo>
                  <a:lnTo>
                    <a:pt x="170" y="226"/>
                  </a:lnTo>
                  <a:lnTo>
                    <a:pt x="175" y="223"/>
                  </a:lnTo>
                  <a:lnTo>
                    <a:pt x="180" y="220"/>
                  </a:lnTo>
                  <a:lnTo>
                    <a:pt x="185" y="217"/>
                  </a:lnTo>
                  <a:lnTo>
                    <a:pt x="189" y="213"/>
                  </a:lnTo>
                  <a:lnTo>
                    <a:pt x="194" y="211"/>
                  </a:lnTo>
                  <a:lnTo>
                    <a:pt x="198" y="209"/>
                  </a:lnTo>
                  <a:lnTo>
                    <a:pt x="199" y="209"/>
                  </a:lnTo>
                  <a:lnTo>
                    <a:pt x="199" y="209"/>
                  </a:lnTo>
                  <a:lnTo>
                    <a:pt x="201" y="209"/>
                  </a:lnTo>
                  <a:lnTo>
                    <a:pt x="201" y="203"/>
                  </a:lnTo>
                  <a:lnTo>
                    <a:pt x="200" y="197"/>
                  </a:lnTo>
                  <a:lnTo>
                    <a:pt x="200" y="190"/>
                  </a:lnTo>
                  <a:lnTo>
                    <a:pt x="199" y="184"/>
                  </a:lnTo>
                  <a:lnTo>
                    <a:pt x="198" y="178"/>
                  </a:lnTo>
                  <a:lnTo>
                    <a:pt x="198" y="174"/>
                  </a:lnTo>
                  <a:lnTo>
                    <a:pt x="197" y="170"/>
                  </a:lnTo>
                  <a:lnTo>
                    <a:pt x="197" y="168"/>
                  </a:lnTo>
                  <a:lnTo>
                    <a:pt x="196" y="167"/>
                  </a:lnTo>
                  <a:lnTo>
                    <a:pt x="194" y="166"/>
                  </a:lnTo>
                  <a:lnTo>
                    <a:pt x="191" y="166"/>
                  </a:lnTo>
                  <a:lnTo>
                    <a:pt x="189" y="166"/>
                  </a:lnTo>
                  <a:lnTo>
                    <a:pt x="186" y="165"/>
                  </a:lnTo>
                  <a:lnTo>
                    <a:pt x="185" y="164"/>
                  </a:lnTo>
                  <a:lnTo>
                    <a:pt x="183" y="161"/>
                  </a:lnTo>
                  <a:lnTo>
                    <a:pt x="182" y="157"/>
                  </a:lnTo>
                  <a:lnTo>
                    <a:pt x="180" y="146"/>
                  </a:lnTo>
                  <a:lnTo>
                    <a:pt x="179" y="137"/>
                  </a:lnTo>
                  <a:lnTo>
                    <a:pt x="178" y="128"/>
                  </a:lnTo>
                  <a:lnTo>
                    <a:pt x="176" y="121"/>
                  </a:lnTo>
                  <a:lnTo>
                    <a:pt x="176" y="117"/>
                  </a:lnTo>
                  <a:lnTo>
                    <a:pt x="176" y="114"/>
                  </a:lnTo>
                  <a:lnTo>
                    <a:pt x="176" y="111"/>
                  </a:lnTo>
                  <a:lnTo>
                    <a:pt x="177" y="109"/>
                  </a:lnTo>
                  <a:lnTo>
                    <a:pt x="178" y="108"/>
                  </a:lnTo>
                  <a:lnTo>
                    <a:pt x="180" y="108"/>
                  </a:lnTo>
                  <a:lnTo>
                    <a:pt x="183" y="109"/>
                  </a:lnTo>
                  <a:lnTo>
                    <a:pt x="185" y="110"/>
                  </a:lnTo>
                  <a:lnTo>
                    <a:pt x="186" y="111"/>
                  </a:lnTo>
                  <a:lnTo>
                    <a:pt x="187" y="111"/>
                  </a:lnTo>
                  <a:lnTo>
                    <a:pt x="187" y="110"/>
                  </a:lnTo>
                  <a:lnTo>
                    <a:pt x="188" y="109"/>
                  </a:lnTo>
                  <a:lnTo>
                    <a:pt x="188" y="108"/>
                  </a:lnTo>
                  <a:lnTo>
                    <a:pt x="187" y="108"/>
                  </a:lnTo>
                  <a:lnTo>
                    <a:pt x="187" y="107"/>
                  </a:lnTo>
                  <a:lnTo>
                    <a:pt x="187" y="107"/>
                  </a:lnTo>
                  <a:lnTo>
                    <a:pt x="187" y="106"/>
                  </a:lnTo>
                  <a:lnTo>
                    <a:pt x="187" y="105"/>
                  </a:lnTo>
                  <a:lnTo>
                    <a:pt x="185" y="105"/>
                  </a:lnTo>
                  <a:lnTo>
                    <a:pt x="184" y="104"/>
                  </a:lnTo>
                  <a:lnTo>
                    <a:pt x="183" y="108"/>
                  </a:lnTo>
                  <a:lnTo>
                    <a:pt x="184" y="104"/>
                  </a:lnTo>
                  <a:lnTo>
                    <a:pt x="182" y="103"/>
                  </a:lnTo>
                  <a:lnTo>
                    <a:pt x="181" y="102"/>
                  </a:lnTo>
                  <a:lnTo>
                    <a:pt x="181" y="100"/>
                  </a:lnTo>
                  <a:lnTo>
                    <a:pt x="182" y="102"/>
                  </a:lnTo>
                  <a:lnTo>
                    <a:pt x="183" y="103"/>
                  </a:lnTo>
                  <a:lnTo>
                    <a:pt x="184" y="104"/>
                  </a:lnTo>
                  <a:lnTo>
                    <a:pt x="185" y="96"/>
                  </a:lnTo>
                  <a:lnTo>
                    <a:pt x="185" y="95"/>
                  </a:lnTo>
                  <a:lnTo>
                    <a:pt x="185" y="93"/>
                  </a:lnTo>
                  <a:lnTo>
                    <a:pt x="182" y="98"/>
                  </a:lnTo>
                  <a:lnTo>
                    <a:pt x="182" y="100"/>
                  </a:lnTo>
                  <a:lnTo>
                    <a:pt x="182" y="99"/>
                  </a:lnTo>
                  <a:lnTo>
                    <a:pt x="181" y="100"/>
                  </a:lnTo>
                  <a:lnTo>
                    <a:pt x="181" y="99"/>
                  </a:lnTo>
                  <a:lnTo>
                    <a:pt x="182" y="98"/>
                  </a:lnTo>
                  <a:lnTo>
                    <a:pt x="182" y="90"/>
                  </a:lnTo>
                  <a:lnTo>
                    <a:pt x="184" y="81"/>
                  </a:lnTo>
                  <a:lnTo>
                    <a:pt x="185" y="81"/>
                  </a:lnTo>
                  <a:lnTo>
                    <a:pt x="185" y="80"/>
                  </a:lnTo>
                  <a:lnTo>
                    <a:pt x="183" y="83"/>
                  </a:lnTo>
                  <a:lnTo>
                    <a:pt x="181" y="85"/>
                  </a:lnTo>
                  <a:lnTo>
                    <a:pt x="183" y="83"/>
                  </a:lnTo>
                  <a:lnTo>
                    <a:pt x="184" y="80"/>
                  </a:lnTo>
                  <a:lnTo>
                    <a:pt x="182" y="80"/>
                  </a:lnTo>
                  <a:lnTo>
                    <a:pt x="181" y="80"/>
                  </a:lnTo>
                  <a:lnTo>
                    <a:pt x="179" y="82"/>
                  </a:lnTo>
                  <a:lnTo>
                    <a:pt x="179" y="83"/>
                  </a:lnTo>
                  <a:lnTo>
                    <a:pt x="178" y="86"/>
                  </a:lnTo>
                  <a:lnTo>
                    <a:pt x="178" y="83"/>
                  </a:lnTo>
                  <a:lnTo>
                    <a:pt x="179" y="81"/>
                  </a:lnTo>
                  <a:lnTo>
                    <a:pt x="180" y="80"/>
                  </a:lnTo>
                  <a:lnTo>
                    <a:pt x="182" y="79"/>
                  </a:lnTo>
                  <a:lnTo>
                    <a:pt x="184" y="79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81" y="78"/>
                  </a:lnTo>
                  <a:lnTo>
                    <a:pt x="179" y="78"/>
                  </a:lnTo>
                  <a:lnTo>
                    <a:pt x="176" y="78"/>
                  </a:lnTo>
                  <a:lnTo>
                    <a:pt x="180" y="78"/>
                  </a:lnTo>
                  <a:lnTo>
                    <a:pt x="183" y="77"/>
                  </a:lnTo>
                  <a:lnTo>
                    <a:pt x="184" y="77"/>
                  </a:lnTo>
                  <a:lnTo>
                    <a:pt x="184" y="76"/>
                  </a:lnTo>
                  <a:lnTo>
                    <a:pt x="184" y="76"/>
                  </a:lnTo>
                  <a:lnTo>
                    <a:pt x="185" y="72"/>
                  </a:lnTo>
                  <a:lnTo>
                    <a:pt x="186" y="69"/>
                  </a:lnTo>
                  <a:lnTo>
                    <a:pt x="187" y="64"/>
                  </a:lnTo>
                  <a:lnTo>
                    <a:pt x="188" y="59"/>
                  </a:lnTo>
                  <a:lnTo>
                    <a:pt x="187" y="60"/>
                  </a:lnTo>
                  <a:lnTo>
                    <a:pt x="186" y="61"/>
                  </a:lnTo>
                  <a:lnTo>
                    <a:pt x="184" y="66"/>
                  </a:lnTo>
                  <a:lnTo>
                    <a:pt x="183" y="71"/>
                  </a:lnTo>
                  <a:lnTo>
                    <a:pt x="183" y="77"/>
                  </a:lnTo>
                  <a:lnTo>
                    <a:pt x="183" y="73"/>
                  </a:lnTo>
                  <a:lnTo>
                    <a:pt x="182" y="69"/>
                  </a:lnTo>
                  <a:lnTo>
                    <a:pt x="183" y="65"/>
                  </a:lnTo>
                  <a:lnTo>
                    <a:pt x="181" y="70"/>
                  </a:lnTo>
                  <a:lnTo>
                    <a:pt x="179" y="75"/>
                  </a:lnTo>
                  <a:lnTo>
                    <a:pt x="180" y="71"/>
                  </a:lnTo>
                  <a:lnTo>
                    <a:pt x="181" y="66"/>
                  </a:lnTo>
                  <a:lnTo>
                    <a:pt x="183" y="62"/>
                  </a:lnTo>
                  <a:lnTo>
                    <a:pt x="184" y="58"/>
                  </a:lnTo>
                  <a:lnTo>
                    <a:pt x="186" y="54"/>
                  </a:lnTo>
                  <a:lnTo>
                    <a:pt x="189" y="51"/>
                  </a:lnTo>
                  <a:lnTo>
                    <a:pt x="192" y="49"/>
                  </a:lnTo>
                  <a:lnTo>
                    <a:pt x="194" y="45"/>
                  </a:lnTo>
                  <a:lnTo>
                    <a:pt x="191" y="47"/>
                  </a:lnTo>
                  <a:lnTo>
                    <a:pt x="190" y="48"/>
                  </a:lnTo>
                  <a:lnTo>
                    <a:pt x="190" y="49"/>
                  </a:lnTo>
                  <a:lnTo>
                    <a:pt x="189" y="50"/>
                  </a:lnTo>
                  <a:lnTo>
                    <a:pt x="189" y="49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0" y="47"/>
                  </a:lnTo>
                  <a:lnTo>
                    <a:pt x="186" y="51"/>
                  </a:lnTo>
                  <a:lnTo>
                    <a:pt x="183" y="55"/>
                  </a:lnTo>
                  <a:lnTo>
                    <a:pt x="180" y="60"/>
                  </a:lnTo>
                  <a:lnTo>
                    <a:pt x="183" y="55"/>
                  </a:lnTo>
                  <a:lnTo>
                    <a:pt x="186" y="50"/>
                  </a:lnTo>
                  <a:lnTo>
                    <a:pt x="190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88" y="45"/>
                  </a:lnTo>
                  <a:lnTo>
                    <a:pt x="186" y="46"/>
                  </a:lnTo>
                  <a:lnTo>
                    <a:pt x="185" y="48"/>
                  </a:lnTo>
                  <a:lnTo>
                    <a:pt x="184" y="51"/>
                  </a:lnTo>
                  <a:lnTo>
                    <a:pt x="185" y="48"/>
                  </a:lnTo>
                  <a:lnTo>
                    <a:pt x="186" y="46"/>
                  </a:lnTo>
                  <a:lnTo>
                    <a:pt x="188" y="44"/>
                  </a:lnTo>
                  <a:lnTo>
                    <a:pt x="191" y="44"/>
                  </a:lnTo>
                  <a:lnTo>
                    <a:pt x="193" y="40"/>
                  </a:lnTo>
                  <a:lnTo>
                    <a:pt x="195" y="37"/>
                  </a:lnTo>
                  <a:lnTo>
                    <a:pt x="198" y="35"/>
                  </a:lnTo>
                  <a:lnTo>
                    <a:pt x="195" y="35"/>
                  </a:lnTo>
                  <a:lnTo>
                    <a:pt x="193" y="35"/>
                  </a:lnTo>
                  <a:lnTo>
                    <a:pt x="191" y="37"/>
                  </a:lnTo>
                  <a:lnTo>
                    <a:pt x="190" y="39"/>
                  </a:lnTo>
                  <a:lnTo>
                    <a:pt x="191" y="38"/>
                  </a:lnTo>
                  <a:lnTo>
                    <a:pt x="191" y="37"/>
                  </a:lnTo>
                  <a:lnTo>
                    <a:pt x="192" y="36"/>
                  </a:lnTo>
                  <a:lnTo>
                    <a:pt x="193" y="35"/>
                  </a:lnTo>
                  <a:lnTo>
                    <a:pt x="195" y="34"/>
                  </a:lnTo>
                  <a:lnTo>
                    <a:pt x="197" y="34"/>
                  </a:lnTo>
                  <a:lnTo>
                    <a:pt x="199" y="34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3" y="31"/>
                  </a:lnTo>
                  <a:lnTo>
                    <a:pt x="204" y="30"/>
                  </a:lnTo>
                  <a:lnTo>
                    <a:pt x="204" y="29"/>
                  </a:lnTo>
                  <a:lnTo>
                    <a:pt x="201" y="30"/>
                  </a:lnTo>
                  <a:lnTo>
                    <a:pt x="198" y="31"/>
                  </a:lnTo>
                  <a:lnTo>
                    <a:pt x="195" y="33"/>
                  </a:lnTo>
                  <a:lnTo>
                    <a:pt x="193" y="35"/>
                  </a:lnTo>
                  <a:lnTo>
                    <a:pt x="195" y="32"/>
                  </a:lnTo>
                  <a:lnTo>
                    <a:pt x="198" y="30"/>
                  </a:lnTo>
                  <a:lnTo>
                    <a:pt x="202" y="29"/>
                  </a:lnTo>
                  <a:lnTo>
                    <a:pt x="206" y="28"/>
                  </a:lnTo>
                  <a:lnTo>
                    <a:pt x="207" y="27"/>
                  </a:lnTo>
                  <a:lnTo>
                    <a:pt x="208" y="26"/>
                  </a:lnTo>
                  <a:lnTo>
                    <a:pt x="204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200" y="25"/>
                  </a:lnTo>
                  <a:lnTo>
                    <a:pt x="198" y="26"/>
                  </a:lnTo>
                  <a:lnTo>
                    <a:pt x="200" y="24"/>
                  </a:lnTo>
                  <a:lnTo>
                    <a:pt x="202" y="22"/>
                  </a:lnTo>
                  <a:lnTo>
                    <a:pt x="204" y="20"/>
                  </a:lnTo>
                  <a:lnTo>
                    <a:pt x="206" y="19"/>
                  </a:lnTo>
                  <a:lnTo>
                    <a:pt x="209" y="19"/>
                  </a:lnTo>
                  <a:lnTo>
                    <a:pt x="211" y="20"/>
                  </a:lnTo>
                  <a:lnTo>
                    <a:pt x="214" y="21"/>
                  </a:lnTo>
                  <a:lnTo>
                    <a:pt x="215" y="20"/>
                  </a:lnTo>
                  <a:lnTo>
                    <a:pt x="217" y="19"/>
                  </a:lnTo>
                  <a:lnTo>
                    <a:pt x="218" y="19"/>
                  </a:lnTo>
                  <a:lnTo>
                    <a:pt x="216" y="17"/>
                  </a:lnTo>
                  <a:lnTo>
                    <a:pt x="215" y="16"/>
                  </a:lnTo>
                  <a:lnTo>
                    <a:pt x="211" y="18"/>
                  </a:lnTo>
                  <a:lnTo>
                    <a:pt x="213" y="17"/>
                  </a:lnTo>
                  <a:lnTo>
                    <a:pt x="215" y="16"/>
                  </a:lnTo>
                  <a:lnTo>
                    <a:pt x="213" y="15"/>
                  </a:lnTo>
                  <a:lnTo>
                    <a:pt x="215" y="15"/>
                  </a:lnTo>
                  <a:lnTo>
                    <a:pt x="219" y="14"/>
                  </a:lnTo>
                  <a:lnTo>
                    <a:pt x="222" y="14"/>
                  </a:lnTo>
                  <a:lnTo>
                    <a:pt x="226" y="14"/>
                  </a:lnTo>
                  <a:lnTo>
                    <a:pt x="228" y="13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4" y="11"/>
                  </a:lnTo>
                  <a:lnTo>
                    <a:pt x="221" y="11"/>
                  </a:lnTo>
                  <a:lnTo>
                    <a:pt x="223" y="11"/>
                  </a:lnTo>
                  <a:lnTo>
                    <a:pt x="225" y="11"/>
                  </a:lnTo>
                  <a:lnTo>
                    <a:pt x="227" y="11"/>
                  </a:lnTo>
                  <a:lnTo>
                    <a:pt x="230" y="12"/>
                  </a:lnTo>
                  <a:lnTo>
                    <a:pt x="235" y="10"/>
                  </a:lnTo>
                  <a:lnTo>
                    <a:pt x="233" y="9"/>
                  </a:lnTo>
                  <a:lnTo>
                    <a:pt x="230" y="9"/>
                  </a:lnTo>
                  <a:lnTo>
                    <a:pt x="227" y="9"/>
                  </a:lnTo>
                  <a:lnTo>
                    <a:pt x="225" y="11"/>
                  </a:lnTo>
                  <a:lnTo>
                    <a:pt x="227" y="9"/>
                  </a:lnTo>
                  <a:lnTo>
                    <a:pt x="231" y="8"/>
                  </a:lnTo>
                  <a:lnTo>
                    <a:pt x="234" y="8"/>
                  </a:lnTo>
                  <a:lnTo>
                    <a:pt x="238" y="10"/>
                  </a:lnTo>
                  <a:lnTo>
                    <a:pt x="238" y="10"/>
                  </a:lnTo>
                  <a:lnTo>
                    <a:pt x="240" y="9"/>
                  </a:lnTo>
                  <a:lnTo>
                    <a:pt x="240" y="9"/>
                  </a:lnTo>
                  <a:lnTo>
                    <a:pt x="239" y="10"/>
                  </a:lnTo>
                  <a:lnTo>
                    <a:pt x="239" y="10"/>
                  </a:lnTo>
                  <a:lnTo>
                    <a:pt x="238" y="10"/>
                  </a:lnTo>
                  <a:lnTo>
                    <a:pt x="239" y="10"/>
                  </a:lnTo>
                  <a:lnTo>
                    <a:pt x="239" y="11"/>
                  </a:lnTo>
                  <a:lnTo>
                    <a:pt x="240" y="11"/>
                  </a:lnTo>
                  <a:lnTo>
                    <a:pt x="241" y="11"/>
                  </a:lnTo>
                  <a:lnTo>
                    <a:pt x="242" y="10"/>
                  </a:lnTo>
                  <a:lnTo>
                    <a:pt x="244" y="9"/>
                  </a:lnTo>
                  <a:lnTo>
                    <a:pt x="246" y="7"/>
                  </a:lnTo>
                  <a:lnTo>
                    <a:pt x="243" y="7"/>
                  </a:lnTo>
                  <a:lnTo>
                    <a:pt x="241" y="7"/>
                  </a:lnTo>
                  <a:lnTo>
                    <a:pt x="238" y="9"/>
                  </a:lnTo>
                  <a:lnTo>
                    <a:pt x="241" y="7"/>
                  </a:lnTo>
                  <a:lnTo>
                    <a:pt x="244" y="6"/>
                  </a:lnTo>
                  <a:lnTo>
                    <a:pt x="247" y="7"/>
                  </a:lnTo>
                  <a:lnTo>
                    <a:pt x="250" y="4"/>
                  </a:lnTo>
                  <a:lnTo>
                    <a:pt x="253" y="3"/>
                  </a:lnTo>
                  <a:lnTo>
                    <a:pt x="257" y="2"/>
                  </a:lnTo>
                  <a:lnTo>
                    <a:pt x="253" y="3"/>
                  </a:lnTo>
                  <a:lnTo>
                    <a:pt x="251" y="5"/>
                  </a:lnTo>
                  <a:lnTo>
                    <a:pt x="248" y="7"/>
                  </a:lnTo>
                  <a:lnTo>
                    <a:pt x="249" y="7"/>
                  </a:lnTo>
                  <a:lnTo>
                    <a:pt x="251" y="9"/>
                  </a:lnTo>
                  <a:lnTo>
                    <a:pt x="252" y="9"/>
                  </a:lnTo>
                  <a:lnTo>
                    <a:pt x="252" y="9"/>
                  </a:lnTo>
                  <a:lnTo>
                    <a:pt x="256" y="7"/>
                  </a:lnTo>
                  <a:lnTo>
                    <a:pt x="261" y="6"/>
                  </a:lnTo>
                  <a:lnTo>
                    <a:pt x="266" y="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/>
            </p:cNvSpPr>
            <p:nvPr/>
          </p:nvSpPr>
          <p:spPr bwMode="auto">
            <a:xfrm>
              <a:off x="4816007" y="3295317"/>
              <a:ext cx="77126" cy="19645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12" y="11"/>
                </a:cxn>
                <a:cxn ang="0">
                  <a:pos x="19" y="19"/>
                </a:cxn>
                <a:cxn ang="0">
                  <a:pos x="37" y="35"/>
                </a:cxn>
                <a:cxn ang="0">
                  <a:pos x="45" y="40"/>
                </a:cxn>
                <a:cxn ang="0">
                  <a:pos x="52" y="42"/>
                </a:cxn>
                <a:cxn ang="0">
                  <a:pos x="59" y="41"/>
                </a:cxn>
                <a:cxn ang="0">
                  <a:pos x="69" y="36"/>
                </a:cxn>
                <a:cxn ang="0">
                  <a:pos x="78" y="29"/>
                </a:cxn>
                <a:cxn ang="0">
                  <a:pos x="92" y="18"/>
                </a:cxn>
                <a:cxn ang="0">
                  <a:pos x="99" y="12"/>
                </a:cxn>
                <a:cxn ang="0">
                  <a:pos x="103" y="8"/>
                </a:cxn>
                <a:cxn ang="0">
                  <a:pos x="104" y="12"/>
                </a:cxn>
                <a:cxn ang="0">
                  <a:pos x="105" y="23"/>
                </a:cxn>
                <a:cxn ang="0">
                  <a:pos x="105" y="38"/>
                </a:cxn>
                <a:cxn ang="0">
                  <a:pos x="105" y="56"/>
                </a:cxn>
                <a:cxn ang="0">
                  <a:pos x="106" y="94"/>
                </a:cxn>
                <a:cxn ang="0">
                  <a:pos x="105" y="112"/>
                </a:cxn>
                <a:cxn ang="0">
                  <a:pos x="103" y="146"/>
                </a:cxn>
                <a:cxn ang="0">
                  <a:pos x="100" y="170"/>
                </a:cxn>
                <a:cxn ang="0">
                  <a:pos x="96" y="191"/>
                </a:cxn>
                <a:cxn ang="0">
                  <a:pos x="92" y="206"/>
                </a:cxn>
                <a:cxn ang="0">
                  <a:pos x="87" y="221"/>
                </a:cxn>
                <a:cxn ang="0">
                  <a:pos x="80" y="245"/>
                </a:cxn>
                <a:cxn ang="0">
                  <a:pos x="76" y="258"/>
                </a:cxn>
                <a:cxn ang="0">
                  <a:pos x="73" y="267"/>
                </a:cxn>
                <a:cxn ang="0">
                  <a:pos x="72" y="270"/>
                </a:cxn>
                <a:cxn ang="0">
                  <a:pos x="71" y="267"/>
                </a:cxn>
                <a:cxn ang="0">
                  <a:pos x="68" y="257"/>
                </a:cxn>
                <a:cxn ang="0">
                  <a:pos x="64" y="244"/>
                </a:cxn>
                <a:cxn ang="0">
                  <a:pos x="58" y="227"/>
                </a:cxn>
                <a:cxn ang="0">
                  <a:pos x="53" y="208"/>
                </a:cxn>
                <a:cxn ang="0">
                  <a:pos x="46" y="189"/>
                </a:cxn>
                <a:cxn ang="0">
                  <a:pos x="41" y="171"/>
                </a:cxn>
                <a:cxn ang="0">
                  <a:pos x="35" y="154"/>
                </a:cxn>
                <a:cxn ang="0">
                  <a:pos x="31" y="141"/>
                </a:cxn>
                <a:cxn ang="0">
                  <a:pos x="29" y="132"/>
                </a:cxn>
                <a:cxn ang="0">
                  <a:pos x="23" y="111"/>
                </a:cxn>
                <a:cxn ang="0">
                  <a:pos x="17" y="87"/>
                </a:cxn>
                <a:cxn ang="0">
                  <a:pos x="10" y="64"/>
                </a:cxn>
                <a:cxn ang="0">
                  <a:pos x="4" y="37"/>
                </a:cxn>
                <a:cxn ang="0">
                  <a:pos x="2" y="23"/>
                </a:cxn>
                <a:cxn ang="0">
                  <a:pos x="0" y="10"/>
                </a:cxn>
                <a:cxn ang="0">
                  <a:pos x="1" y="2"/>
                </a:cxn>
              </a:cxnLst>
              <a:rect l="0" t="0" r="r" b="b"/>
              <a:pathLst>
                <a:path w="106" h="270">
                  <a:moveTo>
                    <a:pt x="2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8" y="7"/>
                  </a:lnTo>
                  <a:lnTo>
                    <a:pt x="12" y="11"/>
                  </a:lnTo>
                  <a:lnTo>
                    <a:pt x="15" y="15"/>
                  </a:lnTo>
                  <a:lnTo>
                    <a:pt x="19" y="19"/>
                  </a:lnTo>
                  <a:lnTo>
                    <a:pt x="33" y="31"/>
                  </a:lnTo>
                  <a:lnTo>
                    <a:pt x="37" y="35"/>
                  </a:lnTo>
                  <a:lnTo>
                    <a:pt x="41" y="38"/>
                  </a:lnTo>
                  <a:lnTo>
                    <a:pt x="45" y="40"/>
                  </a:lnTo>
                  <a:lnTo>
                    <a:pt x="49" y="42"/>
                  </a:lnTo>
                  <a:lnTo>
                    <a:pt x="52" y="42"/>
                  </a:lnTo>
                  <a:lnTo>
                    <a:pt x="56" y="42"/>
                  </a:lnTo>
                  <a:lnTo>
                    <a:pt x="59" y="41"/>
                  </a:lnTo>
                  <a:lnTo>
                    <a:pt x="64" y="38"/>
                  </a:lnTo>
                  <a:lnTo>
                    <a:pt x="69" y="36"/>
                  </a:lnTo>
                  <a:lnTo>
                    <a:pt x="73" y="32"/>
                  </a:lnTo>
                  <a:lnTo>
                    <a:pt x="78" y="29"/>
                  </a:lnTo>
                  <a:lnTo>
                    <a:pt x="83" y="25"/>
                  </a:lnTo>
                  <a:lnTo>
                    <a:pt x="92" y="18"/>
                  </a:lnTo>
                  <a:lnTo>
                    <a:pt x="96" y="15"/>
                  </a:lnTo>
                  <a:lnTo>
                    <a:pt x="99" y="12"/>
                  </a:lnTo>
                  <a:lnTo>
                    <a:pt x="102" y="10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5" y="16"/>
                  </a:lnTo>
                  <a:lnTo>
                    <a:pt x="105" y="23"/>
                  </a:lnTo>
                  <a:lnTo>
                    <a:pt x="105" y="30"/>
                  </a:lnTo>
                  <a:lnTo>
                    <a:pt x="105" y="38"/>
                  </a:lnTo>
                  <a:lnTo>
                    <a:pt x="105" y="47"/>
                  </a:lnTo>
                  <a:lnTo>
                    <a:pt x="105" y="56"/>
                  </a:lnTo>
                  <a:lnTo>
                    <a:pt x="106" y="65"/>
                  </a:lnTo>
                  <a:lnTo>
                    <a:pt x="106" y="94"/>
                  </a:lnTo>
                  <a:lnTo>
                    <a:pt x="105" y="102"/>
                  </a:lnTo>
                  <a:lnTo>
                    <a:pt x="105" y="112"/>
                  </a:lnTo>
                  <a:lnTo>
                    <a:pt x="105" y="122"/>
                  </a:lnTo>
                  <a:lnTo>
                    <a:pt x="103" y="146"/>
                  </a:lnTo>
                  <a:lnTo>
                    <a:pt x="101" y="158"/>
                  </a:lnTo>
                  <a:lnTo>
                    <a:pt x="100" y="170"/>
                  </a:lnTo>
                  <a:lnTo>
                    <a:pt x="98" y="181"/>
                  </a:lnTo>
                  <a:lnTo>
                    <a:pt x="96" y="191"/>
                  </a:lnTo>
                  <a:lnTo>
                    <a:pt x="94" y="198"/>
                  </a:lnTo>
                  <a:lnTo>
                    <a:pt x="92" y="206"/>
                  </a:lnTo>
                  <a:lnTo>
                    <a:pt x="89" y="214"/>
                  </a:lnTo>
                  <a:lnTo>
                    <a:pt x="87" y="221"/>
                  </a:lnTo>
                  <a:lnTo>
                    <a:pt x="82" y="237"/>
                  </a:lnTo>
                  <a:lnTo>
                    <a:pt x="80" y="245"/>
                  </a:lnTo>
                  <a:lnTo>
                    <a:pt x="78" y="252"/>
                  </a:lnTo>
                  <a:lnTo>
                    <a:pt x="76" y="258"/>
                  </a:lnTo>
                  <a:lnTo>
                    <a:pt x="74" y="263"/>
                  </a:lnTo>
                  <a:lnTo>
                    <a:pt x="73" y="267"/>
                  </a:lnTo>
                  <a:lnTo>
                    <a:pt x="72" y="269"/>
                  </a:lnTo>
                  <a:lnTo>
                    <a:pt x="72" y="270"/>
                  </a:lnTo>
                  <a:lnTo>
                    <a:pt x="72" y="269"/>
                  </a:lnTo>
                  <a:lnTo>
                    <a:pt x="71" y="267"/>
                  </a:lnTo>
                  <a:lnTo>
                    <a:pt x="70" y="263"/>
                  </a:lnTo>
                  <a:lnTo>
                    <a:pt x="68" y="257"/>
                  </a:lnTo>
                  <a:lnTo>
                    <a:pt x="66" y="251"/>
                  </a:lnTo>
                  <a:lnTo>
                    <a:pt x="64" y="244"/>
                  </a:lnTo>
                  <a:lnTo>
                    <a:pt x="61" y="236"/>
                  </a:lnTo>
                  <a:lnTo>
                    <a:pt x="58" y="227"/>
                  </a:lnTo>
                  <a:lnTo>
                    <a:pt x="56" y="218"/>
                  </a:lnTo>
                  <a:lnTo>
                    <a:pt x="53" y="208"/>
                  </a:lnTo>
                  <a:lnTo>
                    <a:pt x="50" y="199"/>
                  </a:lnTo>
                  <a:lnTo>
                    <a:pt x="46" y="189"/>
                  </a:lnTo>
                  <a:lnTo>
                    <a:pt x="43" y="180"/>
                  </a:lnTo>
                  <a:lnTo>
                    <a:pt x="41" y="171"/>
                  </a:lnTo>
                  <a:lnTo>
                    <a:pt x="38" y="162"/>
                  </a:lnTo>
                  <a:lnTo>
                    <a:pt x="35" y="154"/>
                  </a:lnTo>
                  <a:lnTo>
                    <a:pt x="33" y="147"/>
                  </a:lnTo>
                  <a:lnTo>
                    <a:pt x="31" y="141"/>
                  </a:lnTo>
                  <a:lnTo>
                    <a:pt x="30" y="135"/>
                  </a:lnTo>
                  <a:lnTo>
                    <a:pt x="29" y="132"/>
                  </a:lnTo>
                  <a:lnTo>
                    <a:pt x="26" y="122"/>
                  </a:lnTo>
                  <a:lnTo>
                    <a:pt x="23" y="111"/>
                  </a:lnTo>
                  <a:lnTo>
                    <a:pt x="20" y="99"/>
                  </a:lnTo>
                  <a:lnTo>
                    <a:pt x="17" y="87"/>
                  </a:lnTo>
                  <a:lnTo>
                    <a:pt x="13" y="75"/>
                  </a:lnTo>
                  <a:lnTo>
                    <a:pt x="10" y="64"/>
                  </a:lnTo>
                  <a:lnTo>
                    <a:pt x="8" y="53"/>
                  </a:lnTo>
                  <a:lnTo>
                    <a:pt x="4" y="37"/>
                  </a:lnTo>
                  <a:lnTo>
                    <a:pt x="3" y="30"/>
                  </a:lnTo>
                  <a:lnTo>
                    <a:pt x="2" y="23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/>
            </p:cNvSpPr>
            <p:nvPr/>
          </p:nvSpPr>
          <p:spPr bwMode="auto">
            <a:xfrm>
              <a:off x="4850204" y="3328787"/>
              <a:ext cx="34198" cy="16298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3"/>
                </a:cxn>
                <a:cxn ang="0">
                  <a:pos x="29" y="8"/>
                </a:cxn>
                <a:cxn ang="0">
                  <a:pos x="32" y="13"/>
                </a:cxn>
                <a:cxn ang="0">
                  <a:pos x="34" y="15"/>
                </a:cxn>
                <a:cxn ang="0">
                  <a:pos x="35" y="20"/>
                </a:cxn>
                <a:cxn ang="0">
                  <a:pos x="35" y="23"/>
                </a:cxn>
                <a:cxn ang="0">
                  <a:pos x="33" y="25"/>
                </a:cxn>
                <a:cxn ang="0">
                  <a:pos x="32" y="29"/>
                </a:cxn>
                <a:cxn ang="0">
                  <a:pos x="32" y="37"/>
                </a:cxn>
                <a:cxn ang="0">
                  <a:pos x="37" y="53"/>
                </a:cxn>
                <a:cxn ang="0">
                  <a:pos x="40" y="64"/>
                </a:cxn>
                <a:cxn ang="0">
                  <a:pos x="41" y="72"/>
                </a:cxn>
                <a:cxn ang="0">
                  <a:pos x="42" y="87"/>
                </a:cxn>
                <a:cxn ang="0">
                  <a:pos x="43" y="104"/>
                </a:cxn>
                <a:cxn ang="0">
                  <a:pos x="45" y="122"/>
                </a:cxn>
                <a:cxn ang="0">
                  <a:pos x="46" y="137"/>
                </a:cxn>
                <a:cxn ang="0">
                  <a:pos x="47" y="148"/>
                </a:cxn>
                <a:cxn ang="0">
                  <a:pos x="46" y="154"/>
                </a:cxn>
                <a:cxn ang="0">
                  <a:pos x="44" y="162"/>
                </a:cxn>
                <a:cxn ang="0">
                  <a:pos x="41" y="174"/>
                </a:cxn>
                <a:cxn ang="0">
                  <a:pos x="35" y="194"/>
                </a:cxn>
                <a:cxn ang="0">
                  <a:pos x="31" y="207"/>
                </a:cxn>
                <a:cxn ang="0">
                  <a:pos x="27" y="217"/>
                </a:cxn>
                <a:cxn ang="0">
                  <a:pos x="25" y="223"/>
                </a:cxn>
                <a:cxn ang="0">
                  <a:pos x="0" y="145"/>
                </a:cxn>
                <a:cxn ang="0">
                  <a:pos x="0" y="137"/>
                </a:cxn>
                <a:cxn ang="0">
                  <a:pos x="0" y="126"/>
                </a:cxn>
                <a:cxn ang="0">
                  <a:pos x="1" y="108"/>
                </a:cxn>
                <a:cxn ang="0">
                  <a:pos x="3" y="98"/>
                </a:cxn>
                <a:cxn ang="0">
                  <a:pos x="5" y="84"/>
                </a:cxn>
                <a:cxn ang="0">
                  <a:pos x="9" y="61"/>
                </a:cxn>
                <a:cxn ang="0">
                  <a:pos x="11" y="47"/>
                </a:cxn>
                <a:cxn ang="0">
                  <a:pos x="13" y="38"/>
                </a:cxn>
                <a:cxn ang="0">
                  <a:pos x="14" y="31"/>
                </a:cxn>
                <a:cxn ang="0">
                  <a:pos x="12" y="24"/>
                </a:cxn>
                <a:cxn ang="0">
                  <a:pos x="8" y="17"/>
                </a:cxn>
                <a:cxn ang="0">
                  <a:pos x="5" y="14"/>
                </a:cxn>
                <a:cxn ang="0">
                  <a:pos x="7" y="6"/>
                </a:cxn>
                <a:cxn ang="0">
                  <a:pos x="12" y="2"/>
                </a:cxn>
                <a:cxn ang="0">
                  <a:pos x="15" y="0"/>
                </a:cxn>
              </a:cxnLst>
              <a:rect l="0" t="0" r="r" b="b"/>
              <a:pathLst>
                <a:path w="47" h="224">
                  <a:moveTo>
                    <a:pt x="16" y="0"/>
                  </a:moveTo>
                  <a:lnTo>
                    <a:pt x="16" y="0"/>
                  </a:lnTo>
                  <a:lnTo>
                    <a:pt x="20" y="1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9" y="8"/>
                  </a:lnTo>
                  <a:lnTo>
                    <a:pt x="31" y="11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5" y="23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2" y="27"/>
                  </a:lnTo>
                  <a:lnTo>
                    <a:pt x="32" y="29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4" y="42"/>
                  </a:lnTo>
                  <a:lnTo>
                    <a:pt x="37" y="53"/>
                  </a:lnTo>
                  <a:lnTo>
                    <a:pt x="39" y="58"/>
                  </a:lnTo>
                  <a:lnTo>
                    <a:pt x="40" y="64"/>
                  </a:lnTo>
                  <a:lnTo>
                    <a:pt x="40" y="67"/>
                  </a:lnTo>
                  <a:lnTo>
                    <a:pt x="41" y="72"/>
                  </a:lnTo>
                  <a:lnTo>
                    <a:pt x="41" y="79"/>
                  </a:lnTo>
                  <a:lnTo>
                    <a:pt x="42" y="87"/>
                  </a:lnTo>
                  <a:lnTo>
                    <a:pt x="43" y="95"/>
                  </a:lnTo>
                  <a:lnTo>
                    <a:pt x="43" y="104"/>
                  </a:lnTo>
                  <a:lnTo>
                    <a:pt x="44" y="113"/>
                  </a:lnTo>
                  <a:lnTo>
                    <a:pt x="45" y="122"/>
                  </a:lnTo>
                  <a:lnTo>
                    <a:pt x="45" y="130"/>
                  </a:lnTo>
                  <a:lnTo>
                    <a:pt x="46" y="137"/>
                  </a:lnTo>
                  <a:lnTo>
                    <a:pt x="46" y="143"/>
                  </a:lnTo>
                  <a:lnTo>
                    <a:pt x="47" y="148"/>
                  </a:lnTo>
                  <a:lnTo>
                    <a:pt x="47" y="151"/>
                  </a:lnTo>
                  <a:lnTo>
                    <a:pt x="46" y="154"/>
                  </a:lnTo>
                  <a:lnTo>
                    <a:pt x="45" y="157"/>
                  </a:lnTo>
                  <a:lnTo>
                    <a:pt x="44" y="162"/>
                  </a:lnTo>
                  <a:lnTo>
                    <a:pt x="43" y="168"/>
                  </a:lnTo>
                  <a:lnTo>
                    <a:pt x="41" y="174"/>
                  </a:lnTo>
                  <a:lnTo>
                    <a:pt x="39" y="180"/>
                  </a:lnTo>
                  <a:lnTo>
                    <a:pt x="35" y="194"/>
                  </a:lnTo>
                  <a:lnTo>
                    <a:pt x="32" y="201"/>
                  </a:lnTo>
                  <a:lnTo>
                    <a:pt x="31" y="207"/>
                  </a:lnTo>
                  <a:lnTo>
                    <a:pt x="29" y="212"/>
                  </a:lnTo>
                  <a:lnTo>
                    <a:pt x="27" y="217"/>
                  </a:lnTo>
                  <a:lnTo>
                    <a:pt x="26" y="221"/>
                  </a:lnTo>
                  <a:lnTo>
                    <a:pt x="25" y="223"/>
                  </a:lnTo>
                  <a:lnTo>
                    <a:pt x="25" y="224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137"/>
                  </a:lnTo>
                  <a:lnTo>
                    <a:pt x="0" y="132"/>
                  </a:lnTo>
                  <a:lnTo>
                    <a:pt x="0" y="126"/>
                  </a:lnTo>
                  <a:lnTo>
                    <a:pt x="1" y="114"/>
                  </a:lnTo>
                  <a:lnTo>
                    <a:pt x="1" y="108"/>
                  </a:lnTo>
                  <a:lnTo>
                    <a:pt x="2" y="104"/>
                  </a:lnTo>
                  <a:lnTo>
                    <a:pt x="3" y="98"/>
                  </a:lnTo>
                  <a:lnTo>
                    <a:pt x="4" y="91"/>
                  </a:lnTo>
                  <a:lnTo>
                    <a:pt x="5" y="84"/>
                  </a:lnTo>
                  <a:lnTo>
                    <a:pt x="7" y="68"/>
                  </a:lnTo>
                  <a:lnTo>
                    <a:pt x="9" y="61"/>
                  </a:lnTo>
                  <a:lnTo>
                    <a:pt x="10" y="53"/>
                  </a:lnTo>
                  <a:lnTo>
                    <a:pt x="11" y="47"/>
                  </a:lnTo>
                  <a:lnTo>
                    <a:pt x="12" y="41"/>
                  </a:lnTo>
                  <a:lnTo>
                    <a:pt x="13" y="38"/>
                  </a:lnTo>
                  <a:lnTo>
                    <a:pt x="14" y="35"/>
                  </a:lnTo>
                  <a:lnTo>
                    <a:pt x="14" y="31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8" y="17"/>
                  </a:lnTo>
                  <a:lnTo>
                    <a:pt x="6" y="15"/>
                  </a:lnTo>
                  <a:lnTo>
                    <a:pt x="5" y="14"/>
                  </a:lnTo>
                  <a:lnTo>
                    <a:pt x="5" y="11"/>
                  </a:lnTo>
                  <a:lnTo>
                    <a:pt x="7" y="6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/>
            </p:cNvSpPr>
            <p:nvPr/>
          </p:nvSpPr>
          <p:spPr bwMode="auto">
            <a:xfrm>
              <a:off x="4821100" y="3325877"/>
              <a:ext cx="71305" cy="3783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4"/>
                </a:cxn>
                <a:cxn ang="0">
                  <a:pos x="96" y="12"/>
                </a:cxn>
                <a:cxn ang="0">
                  <a:pos x="93" y="23"/>
                </a:cxn>
                <a:cxn ang="0">
                  <a:pos x="90" y="38"/>
                </a:cxn>
                <a:cxn ang="0">
                  <a:pos x="88" y="46"/>
                </a:cxn>
                <a:cxn ang="0">
                  <a:pos x="87" y="49"/>
                </a:cxn>
                <a:cxn ang="0">
                  <a:pos x="86" y="48"/>
                </a:cxn>
                <a:cxn ang="0">
                  <a:pos x="84" y="42"/>
                </a:cxn>
                <a:cxn ang="0">
                  <a:pos x="81" y="32"/>
                </a:cxn>
                <a:cxn ang="0">
                  <a:pos x="76" y="21"/>
                </a:cxn>
                <a:cxn ang="0">
                  <a:pos x="69" y="11"/>
                </a:cxn>
                <a:cxn ang="0">
                  <a:pos x="61" y="5"/>
                </a:cxn>
                <a:cxn ang="0">
                  <a:pos x="57" y="4"/>
                </a:cxn>
                <a:cxn ang="0">
                  <a:pos x="53" y="5"/>
                </a:cxn>
                <a:cxn ang="0">
                  <a:pos x="47" y="12"/>
                </a:cxn>
                <a:cxn ang="0">
                  <a:pos x="38" y="29"/>
                </a:cxn>
                <a:cxn ang="0">
                  <a:pos x="32" y="42"/>
                </a:cxn>
                <a:cxn ang="0">
                  <a:pos x="28" y="51"/>
                </a:cxn>
                <a:cxn ang="0">
                  <a:pos x="0" y="12"/>
                </a:cxn>
                <a:cxn ang="0">
                  <a:pos x="28" y="50"/>
                </a:cxn>
                <a:cxn ang="0">
                  <a:pos x="32" y="41"/>
                </a:cxn>
                <a:cxn ang="0">
                  <a:pos x="37" y="29"/>
                </a:cxn>
                <a:cxn ang="0">
                  <a:pos x="43" y="17"/>
                </a:cxn>
                <a:cxn ang="0">
                  <a:pos x="50" y="7"/>
                </a:cxn>
                <a:cxn ang="0">
                  <a:pos x="56" y="3"/>
                </a:cxn>
                <a:cxn ang="0">
                  <a:pos x="61" y="4"/>
                </a:cxn>
                <a:cxn ang="0">
                  <a:pos x="69" y="11"/>
                </a:cxn>
                <a:cxn ang="0">
                  <a:pos x="76" y="21"/>
                </a:cxn>
                <a:cxn ang="0">
                  <a:pos x="81" y="32"/>
                </a:cxn>
                <a:cxn ang="0">
                  <a:pos x="85" y="41"/>
                </a:cxn>
                <a:cxn ang="0">
                  <a:pos x="87" y="47"/>
                </a:cxn>
                <a:cxn ang="0">
                  <a:pos x="88" y="41"/>
                </a:cxn>
                <a:cxn ang="0">
                  <a:pos x="91" y="31"/>
                </a:cxn>
                <a:cxn ang="0">
                  <a:pos x="94" y="19"/>
                </a:cxn>
                <a:cxn ang="0">
                  <a:pos x="96" y="9"/>
                </a:cxn>
                <a:cxn ang="0">
                  <a:pos x="98" y="0"/>
                </a:cxn>
              </a:cxnLst>
              <a:rect l="0" t="0" r="r" b="b"/>
              <a:pathLst>
                <a:path w="98" h="52">
                  <a:moveTo>
                    <a:pt x="98" y="0"/>
                  </a:moveTo>
                  <a:lnTo>
                    <a:pt x="98" y="0"/>
                  </a:lnTo>
                  <a:lnTo>
                    <a:pt x="98" y="2"/>
                  </a:lnTo>
                  <a:lnTo>
                    <a:pt x="98" y="4"/>
                  </a:lnTo>
                  <a:lnTo>
                    <a:pt x="97" y="8"/>
                  </a:lnTo>
                  <a:lnTo>
                    <a:pt x="96" y="12"/>
                  </a:lnTo>
                  <a:lnTo>
                    <a:pt x="95" y="17"/>
                  </a:lnTo>
                  <a:lnTo>
                    <a:pt x="93" y="23"/>
                  </a:lnTo>
                  <a:lnTo>
                    <a:pt x="92" y="28"/>
                  </a:lnTo>
                  <a:lnTo>
                    <a:pt x="90" y="38"/>
                  </a:lnTo>
                  <a:lnTo>
                    <a:pt x="88" y="42"/>
                  </a:lnTo>
                  <a:lnTo>
                    <a:pt x="88" y="46"/>
                  </a:lnTo>
                  <a:lnTo>
                    <a:pt x="87" y="48"/>
                  </a:lnTo>
                  <a:lnTo>
                    <a:pt x="87" y="49"/>
                  </a:lnTo>
                  <a:lnTo>
                    <a:pt x="86" y="49"/>
                  </a:lnTo>
                  <a:lnTo>
                    <a:pt x="86" y="48"/>
                  </a:lnTo>
                  <a:lnTo>
                    <a:pt x="85" y="45"/>
                  </a:lnTo>
                  <a:lnTo>
                    <a:pt x="84" y="42"/>
                  </a:lnTo>
                  <a:lnTo>
                    <a:pt x="83" y="37"/>
                  </a:lnTo>
                  <a:lnTo>
                    <a:pt x="81" y="32"/>
                  </a:lnTo>
                  <a:lnTo>
                    <a:pt x="78" y="27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9" y="11"/>
                  </a:lnTo>
                  <a:lnTo>
                    <a:pt x="65" y="8"/>
                  </a:lnTo>
                  <a:lnTo>
                    <a:pt x="61" y="5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56" y="4"/>
                  </a:lnTo>
                  <a:lnTo>
                    <a:pt x="53" y="5"/>
                  </a:lnTo>
                  <a:lnTo>
                    <a:pt x="50" y="7"/>
                  </a:lnTo>
                  <a:lnTo>
                    <a:pt x="47" y="12"/>
                  </a:lnTo>
                  <a:lnTo>
                    <a:pt x="44" y="17"/>
                  </a:lnTo>
                  <a:lnTo>
                    <a:pt x="38" y="29"/>
                  </a:lnTo>
                  <a:lnTo>
                    <a:pt x="35" y="36"/>
                  </a:lnTo>
                  <a:lnTo>
                    <a:pt x="32" y="42"/>
                  </a:lnTo>
                  <a:lnTo>
                    <a:pt x="30" y="47"/>
                  </a:lnTo>
                  <a:lnTo>
                    <a:pt x="28" y="51"/>
                  </a:lnTo>
                  <a:lnTo>
                    <a:pt x="28" y="52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28" y="50"/>
                  </a:lnTo>
                  <a:lnTo>
                    <a:pt x="30" y="46"/>
                  </a:lnTo>
                  <a:lnTo>
                    <a:pt x="32" y="41"/>
                  </a:lnTo>
                  <a:lnTo>
                    <a:pt x="34" y="35"/>
                  </a:lnTo>
                  <a:lnTo>
                    <a:pt x="37" y="29"/>
                  </a:lnTo>
                  <a:lnTo>
                    <a:pt x="40" y="23"/>
                  </a:lnTo>
                  <a:lnTo>
                    <a:pt x="43" y="17"/>
                  </a:lnTo>
                  <a:lnTo>
                    <a:pt x="46" y="11"/>
                  </a:lnTo>
                  <a:lnTo>
                    <a:pt x="50" y="7"/>
                  </a:lnTo>
                  <a:lnTo>
                    <a:pt x="53" y="4"/>
                  </a:lnTo>
                  <a:lnTo>
                    <a:pt x="56" y="3"/>
                  </a:lnTo>
                  <a:lnTo>
                    <a:pt x="57" y="3"/>
                  </a:lnTo>
                  <a:lnTo>
                    <a:pt x="61" y="4"/>
                  </a:lnTo>
                  <a:lnTo>
                    <a:pt x="65" y="7"/>
                  </a:lnTo>
                  <a:lnTo>
                    <a:pt x="69" y="11"/>
                  </a:lnTo>
                  <a:lnTo>
                    <a:pt x="73" y="15"/>
                  </a:lnTo>
                  <a:lnTo>
                    <a:pt x="76" y="21"/>
                  </a:lnTo>
                  <a:lnTo>
                    <a:pt x="79" y="26"/>
                  </a:lnTo>
                  <a:lnTo>
                    <a:pt x="81" y="32"/>
                  </a:lnTo>
                  <a:lnTo>
                    <a:pt x="83" y="37"/>
                  </a:lnTo>
                  <a:lnTo>
                    <a:pt x="85" y="41"/>
                  </a:lnTo>
                  <a:lnTo>
                    <a:pt x="86" y="45"/>
                  </a:lnTo>
                  <a:lnTo>
                    <a:pt x="87" y="47"/>
                  </a:lnTo>
                  <a:lnTo>
                    <a:pt x="87" y="45"/>
                  </a:lnTo>
                  <a:lnTo>
                    <a:pt x="88" y="41"/>
                  </a:lnTo>
                  <a:lnTo>
                    <a:pt x="90" y="37"/>
                  </a:lnTo>
                  <a:lnTo>
                    <a:pt x="91" y="31"/>
                  </a:lnTo>
                  <a:lnTo>
                    <a:pt x="92" y="25"/>
                  </a:lnTo>
                  <a:lnTo>
                    <a:pt x="94" y="19"/>
                  </a:lnTo>
                  <a:lnTo>
                    <a:pt x="95" y="14"/>
                  </a:lnTo>
                  <a:lnTo>
                    <a:pt x="96" y="9"/>
                  </a:lnTo>
                  <a:lnTo>
                    <a:pt x="97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4355256" y="1285860"/>
            <a:ext cx="440523" cy="1539595"/>
            <a:chOff x="4332878" y="3525968"/>
            <a:chExt cx="286676" cy="1001911"/>
          </a:xfrm>
        </p:grpSpPr>
        <p:sp>
          <p:nvSpPr>
            <p:cNvPr id="45" name="Freeform 82"/>
            <p:cNvSpPr>
              <a:spLocks noEditPoints="1"/>
            </p:cNvSpPr>
            <p:nvPr/>
          </p:nvSpPr>
          <p:spPr bwMode="auto">
            <a:xfrm>
              <a:off x="4332878" y="3525968"/>
              <a:ext cx="286676" cy="1001911"/>
            </a:xfrm>
            <a:custGeom>
              <a:avLst/>
              <a:gdLst/>
              <a:ahLst/>
              <a:cxnLst>
                <a:cxn ang="0">
                  <a:pos x="280" y="594"/>
                </a:cxn>
                <a:cxn ang="0">
                  <a:pos x="325" y="454"/>
                </a:cxn>
                <a:cxn ang="0">
                  <a:pos x="268" y="184"/>
                </a:cxn>
                <a:cxn ang="0">
                  <a:pos x="247" y="190"/>
                </a:cxn>
                <a:cxn ang="0">
                  <a:pos x="104" y="175"/>
                </a:cxn>
                <a:cxn ang="0">
                  <a:pos x="238" y="160"/>
                </a:cxn>
                <a:cxn ang="0">
                  <a:pos x="90" y="156"/>
                </a:cxn>
                <a:cxn ang="0">
                  <a:pos x="234" y="157"/>
                </a:cxn>
                <a:cxn ang="0">
                  <a:pos x="235" y="153"/>
                </a:cxn>
                <a:cxn ang="0">
                  <a:pos x="252" y="164"/>
                </a:cxn>
                <a:cxn ang="0">
                  <a:pos x="238" y="135"/>
                </a:cxn>
                <a:cxn ang="0">
                  <a:pos x="243" y="142"/>
                </a:cxn>
                <a:cxn ang="0">
                  <a:pos x="241" y="126"/>
                </a:cxn>
                <a:cxn ang="0">
                  <a:pos x="244" y="122"/>
                </a:cxn>
                <a:cxn ang="0">
                  <a:pos x="247" y="108"/>
                </a:cxn>
                <a:cxn ang="0">
                  <a:pos x="71" y="102"/>
                </a:cxn>
                <a:cxn ang="0">
                  <a:pos x="251" y="88"/>
                </a:cxn>
                <a:cxn ang="0">
                  <a:pos x="87" y="72"/>
                </a:cxn>
                <a:cxn ang="0">
                  <a:pos x="247" y="56"/>
                </a:cxn>
                <a:cxn ang="0">
                  <a:pos x="95" y="38"/>
                </a:cxn>
                <a:cxn ang="0">
                  <a:pos x="232" y="30"/>
                </a:cxn>
                <a:cxn ang="0">
                  <a:pos x="225" y="26"/>
                </a:cxn>
                <a:cxn ang="0">
                  <a:pos x="220" y="14"/>
                </a:cxn>
                <a:cxn ang="0">
                  <a:pos x="215" y="9"/>
                </a:cxn>
                <a:cxn ang="0">
                  <a:pos x="185" y="6"/>
                </a:cxn>
                <a:cxn ang="0">
                  <a:pos x="235" y="33"/>
                </a:cxn>
                <a:cxn ang="0">
                  <a:pos x="254" y="57"/>
                </a:cxn>
                <a:cxn ang="0">
                  <a:pos x="259" y="87"/>
                </a:cxn>
                <a:cxn ang="0">
                  <a:pos x="250" y="115"/>
                </a:cxn>
                <a:cxn ang="0">
                  <a:pos x="243" y="143"/>
                </a:cxn>
                <a:cxn ang="0">
                  <a:pos x="244" y="170"/>
                </a:cxn>
                <a:cxn ang="0">
                  <a:pos x="287" y="215"/>
                </a:cxn>
                <a:cxn ang="0">
                  <a:pos x="374" y="377"/>
                </a:cxn>
                <a:cxn ang="0">
                  <a:pos x="340" y="618"/>
                </a:cxn>
                <a:cxn ang="0">
                  <a:pos x="299" y="732"/>
                </a:cxn>
                <a:cxn ang="0">
                  <a:pos x="315" y="993"/>
                </a:cxn>
                <a:cxn ang="0">
                  <a:pos x="359" y="1265"/>
                </a:cxn>
                <a:cxn ang="0">
                  <a:pos x="339" y="1369"/>
                </a:cxn>
                <a:cxn ang="0">
                  <a:pos x="222" y="1355"/>
                </a:cxn>
                <a:cxn ang="0">
                  <a:pos x="216" y="1265"/>
                </a:cxn>
                <a:cxn ang="0">
                  <a:pos x="190" y="947"/>
                </a:cxn>
                <a:cxn ang="0">
                  <a:pos x="154" y="770"/>
                </a:cxn>
                <a:cxn ang="0">
                  <a:pos x="146" y="1021"/>
                </a:cxn>
                <a:cxn ang="0">
                  <a:pos x="130" y="1339"/>
                </a:cxn>
                <a:cxn ang="0">
                  <a:pos x="5" y="1354"/>
                </a:cxn>
                <a:cxn ang="0">
                  <a:pos x="19" y="1236"/>
                </a:cxn>
                <a:cxn ang="0">
                  <a:pos x="22" y="795"/>
                </a:cxn>
                <a:cxn ang="0">
                  <a:pos x="31" y="564"/>
                </a:cxn>
                <a:cxn ang="0">
                  <a:pos x="32" y="361"/>
                </a:cxn>
                <a:cxn ang="0">
                  <a:pos x="106" y="209"/>
                </a:cxn>
                <a:cxn ang="0">
                  <a:pos x="115" y="179"/>
                </a:cxn>
                <a:cxn ang="0">
                  <a:pos x="107" y="178"/>
                </a:cxn>
                <a:cxn ang="0">
                  <a:pos x="95" y="159"/>
                </a:cxn>
                <a:cxn ang="0">
                  <a:pos x="95" y="139"/>
                </a:cxn>
                <a:cxn ang="0">
                  <a:pos x="78" y="136"/>
                </a:cxn>
                <a:cxn ang="0">
                  <a:pos x="88" y="111"/>
                </a:cxn>
                <a:cxn ang="0">
                  <a:pos x="76" y="97"/>
                </a:cxn>
                <a:cxn ang="0">
                  <a:pos x="74" y="90"/>
                </a:cxn>
                <a:cxn ang="0">
                  <a:pos x="84" y="59"/>
                </a:cxn>
                <a:cxn ang="0">
                  <a:pos x="102" y="29"/>
                </a:cxn>
                <a:cxn ang="0">
                  <a:pos x="124" y="12"/>
                </a:cxn>
                <a:cxn ang="0">
                  <a:pos x="155" y="7"/>
                </a:cxn>
              </a:cxnLst>
              <a:rect l="0" t="0" r="r" b="b"/>
              <a:pathLst>
                <a:path w="394" h="1377">
                  <a:moveTo>
                    <a:pt x="294" y="381"/>
                  </a:moveTo>
                  <a:lnTo>
                    <a:pt x="293" y="382"/>
                  </a:lnTo>
                  <a:lnTo>
                    <a:pt x="293" y="384"/>
                  </a:lnTo>
                  <a:lnTo>
                    <a:pt x="292" y="388"/>
                  </a:lnTo>
                  <a:lnTo>
                    <a:pt x="290" y="392"/>
                  </a:lnTo>
                  <a:lnTo>
                    <a:pt x="289" y="396"/>
                  </a:lnTo>
                  <a:lnTo>
                    <a:pt x="285" y="407"/>
                  </a:lnTo>
                  <a:lnTo>
                    <a:pt x="283" y="412"/>
                  </a:lnTo>
                  <a:lnTo>
                    <a:pt x="282" y="417"/>
                  </a:lnTo>
                  <a:lnTo>
                    <a:pt x="280" y="423"/>
                  </a:lnTo>
                  <a:lnTo>
                    <a:pt x="278" y="430"/>
                  </a:lnTo>
                  <a:lnTo>
                    <a:pt x="277" y="438"/>
                  </a:lnTo>
                  <a:lnTo>
                    <a:pt x="276" y="447"/>
                  </a:lnTo>
                  <a:lnTo>
                    <a:pt x="276" y="455"/>
                  </a:lnTo>
                  <a:lnTo>
                    <a:pt x="275" y="465"/>
                  </a:lnTo>
                  <a:lnTo>
                    <a:pt x="274" y="473"/>
                  </a:lnTo>
                  <a:lnTo>
                    <a:pt x="274" y="481"/>
                  </a:lnTo>
                  <a:lnTo>
                    <a:pt x="274" y="490"/>
                  </a:lnTo>
                  <a:lnTo>
                    <a:pt x="274" y="499"/>
                  </a:lnTo>
                  <a:lnTo>
                    <a:pt x="275" y="509"/>
                  </a:lnTo>
                  <a:lnTo>
                    <a:pt x="277" y="519"/>
                  </a:lnTo>
                  <a:lnTo>
                    <a:pt x="278" y="530"/>
                  </a:lnTo>
                  <a:lnTo>
                    <a:pt x="279" y="540"/>
                  </a:lnTo>
                  <a:lnTo>
                    <a:pt x="280" y="551"/>
                  </a:lnTo>
                  <a:lnTo>
                    <a:pt x="280" y="577"/>
                  </a:lnTo>
                  <a:lnTo>
                    <a:pt x="279" y="584"/>
                  </a:lnTo>
                  <a:lnTo>
                    <a:pt x="279" y="595"/>
                  </a:lnTo>
                  <a:lnTo>
                    <a:pt x="280" y="594"/>
                  </a:lnTo>
                  <a:lnTo>
                    <a:pt x="282" y="592"/>
                  </a:lnTo>
                  <a:lnTo>
                    <a:pt x="283" y="588"/>
                  </a:lnTo>
                  <a:lnTo>
                    <a:pt x="286" y="584"/>
                  </a:lnTo>
                  <a:lnTo>
                    <a:pt x="288" y="578"/>
                  </a:lnTo>
                  <a:lnTo>
                    <a:pt x="291" y="573"/>
                  </a:lnTo>
                  <a:lnTo>
                    <a:pt x="294" y="566"/>
                  </a:lnTo>
                  <a:lnTo>
                    <a:pt x="297" y="561"/>
                  </a:lnTo>
                  <a:lnTo>
                    <a:pt x="300" y="554"/>
                  </a:lnTo>
                  <a:lnTo>
                    <a:pt x="306" y="543"/>
                  </a:lnTo>
                  <a:lnTo>
                    <a:pt x="309" y="539"/>
                  </a:lnTo>
                  <a:lnTo>
                    <a:pt x="311" y="535"/>
                  </a:lnTo>
                  <a:lnTo>
                    <a:pt x="312" y="532"/>
                  </a:lnTo>
                  <a:lnTo>
                    <a:pt x="315" y="527"/>
                  </a:lnTo>
                  <a:lnTo>
                    <a:pt x="316" y="521"/>
                  </a:lnTo>
                  <a:lnTo>
                    <a:pt x="316" y="514"/>
                  </a:lnTo>
                  <a:lnTo>
                    <a:pt x="316" y="507"/>
                  </a:lnTo>
                  <a:lnTo>
                    <a:pt x="315" y="500"/>
                  </a:lnTo>
                  <a:lnTo>
                    <a:pt x="315" y="495"/>
                  </a:lnTo>
                  <a:lnTo>
                    <a:pt x="316" y="490"/>
                  </a:lnTo>
                  <a:lnTo>
                    <a:pt x="318" y="486"/>
                  </a:lnTo>
                  <a:lnTo>
                    <a:pt x="323" y="475"/>
                  </a:lnTo>
                  <a:lnTo>
                    <a:pt x="324" y="471"/>
                  </a:lnTo>
                  <a:lnTo>
                    <a:pt x="324" y="467"/>
                  </a:lnTo>
                  <a:lnTo>
                    <a:pt x="323" y="464"/>
                  </a:lnTo>
                  <a:lnTo>
                    <a:pt x="323" y="460"/>
                  </a:lnTo>
                  <a:lnTo>
                    <a:pt x="323" y="457"/>
                  </a:lnTo>
                  <a:lnTo>
                    <a:pt x="324" y="455"/>
                  </a:lnTo>
                  <a:lnTo>
                    <a:pt x="325" y="454"/>
                  </a:lnTo>
                  <a:lnTo>
                    <a:pt x="324" y="452"/>
                  </a:lnTo>
                  <a:lnTo>
                    <a:pt x="323" y="451"/>
                  </a:lnTo>
                  <a:lnTo>
                    <a:pt x="320" y="448"/>
                  </a:lnTo>
                  <a:lnTo>
                    <a:pt x="319" y="446"/>
                  </a:lnTo>
                  <a:lnTo>
                    <a:pt x="318" y="442"/>
                  </a:lnTo>
                  <a:lnTo>
                    <a:pt x="316" y="437"/>
                  </a:lnTo>
                  <a:lnTo>
                    <a:pt x="315" y="431"/>
                  </a:lnTo>
                  <a:lnTo>
                    <a:pt x="314" y="425"/>
                  </a:lnTo>
                  <a:lnTo>
                    <a:pt x="312" y="420"/>
                  </a:lnTo>
                  <a:lnTo>
                    <a:pt x="311" y="414"/>
                  </a:lnTo>
                  <a:lnTo>
                    <a:pt x="309" y="410"/>
                  </a:lnTo>
                  <a:lnTo>
                    <a:pt x="307" y="406"/>
                  </a:lnTo>
                  <a:lnTo>
                    <a:pt x="305" y="402"/>
                  </a:lnTo>
                  <a:lnTo>
                    <a:pt x="303" y="398"/>
                  </a:lnTo>
                  <a:lnTo>
                    <a:pt x="301" y="394"/>
                  </a:lnTo>
                  <a:lnTo>
                    <a:pt x="299" y="390"/>
                  </a:lnTo>
                  <a:lnTo>
                    <a:pt x="297" y="386"/>
                  </a:lnTo>
                  <a:lnTo>
                    <a:pt x="295" y="384"/>
                  </a:lnTo>
                  <a:lnTo>
                    <a:pt x="294" y="382"/>
                  </a:lnTo>
                  <a:lnTo>
                    <a:pt x="294" y="381"/>
                  </a:lnTo>
                  <a:close/>
                  <a:moveTo>
                    <a:pt x="104" y="197"/>
                  </a:moveTo>
                  <a:lnTo>
                    <a:pt x="104" y="197"/>
                  </a:lnTo>
                  <a:lnTo>
                    <a:pt x="99" y="198"/>
                  </a:lnTo>
                  <a:lnTo>
                    <a:pt x="104" y="197"/>
                  </a:lnTo>
                  <a:close/>
                  <a:moveTo>
                    <a:pt x="265" y="184"/>
                  </a:moveTo>
                  <a:lnTo>
                    <a:pt x="267" y="184"/>
                  </a:lnTo>
                  <a:lnTo>
                    <a:pt x="269" y="184"/>
                  </a:lnTo>
                  <a:lnTo>
                    <a:pt x="268" y="184"/>
                  </a:lnTo>
                  <a:lnTo>
                    <a:pt x="270" y="184"/>
                  </a:lnTo>
                  <a:lnTo>
                    <a:pt x="267" y="184"/>
                  </a:lnTo>
                  <a:lnTo>
                    <a:pt x="266" y="184"/>
                  </a:lnTo>
                  <a:lnTo>
                    <a:pt x="265" y="184"/>
                  </a:lnTo>
                  <a:close/>
                  <a:moveTo>
                    <a:pt x="262" y="183"/>
                  </a:moveTo>
                  <a:lnTo>
                    <a:pt x="263" y="183"/>
                  </a:lnTo>
                  <a:lnTo>
                    <a:pt x="264" y="184"/>
                  </a:lnTo>
                  <a:lnTo>
                    <a:pt x="262" y="183"/>
                  </a:lnTo>
                  <a:close/>
                  <a:moveTo>
                    <a:pt x="262" y="183"/>
                  </a:moveTo>
                  <a:lnTo>
                    <a:pt x="265" y="184"/>
                  </a:lnTo>
                  <a:lnTo>
                    <a:pt x="263" y="183"/>
                  </a:lnTo>
                  <a:lnTo>
                    <a:pt x="262" y="183"/>
                  </a:lnTo>
                  <a:close/>
                  <a:moveTo>
                    <a:pt x="261" y="183"/>
                  </a:moveTo>
                  <a:lnTo>
                    <a:pt x="262" y="183"/>
                  </a:lnTo>
                  <a:lnTo>
                    <a:pt x="261" y="183"/>
                  </a:lnTo>
                  <a:close/>
                  <a:moveTo>
                    <a:pt x="120" y="181"/>
                  </a:moveTo>
                  <a:lnTo>
                    <a:pt x="118" y="183"/>
                  </a:lnTo>
                  <a:lnTo>
                    <a:pt x="116" y="186"/>
                  </a:lnTo>
                  <a:lnTo>
                    <a:pt x="115" y="189"/>
                  </a:lnTo>
                  <a:lnTo>
                    <a:pt x="115" y="191"/>
                  </a:lnTo>
                  <a:lnTo>
                    <a:pt x="114" y="193"/>
                  </a:lnTo>
                  <a:lnTo>
                    <a:pt x="118" y="191"/>
                  </a:lnTo>
                  <a:lnTo>
                    <a:pt x="122" y="188"/>
                  </a:lnTo>
                  <a:lnTo>
                    <a:pt x="122" y="184"/>
                  </a:lnTo>
                  <a:lnTo>
                    <a:pt x="120" y="181"/>
                  </a:lnTo>
                  <a:close/>
                  <a:moveTo>
                    <a:pt x="240" y="178"/>
                  </a:moveTo>
                  <a:lnTo>
                    <a:pt x="243" y="185"/>
                  </a:lnTo>
                  <a:lnTo>
                    <a:pt x="247" y="190"/>
                  </a:lnTo>
                  <a:lnTo>
                    <a:pt x="251" y="195"/>
                  </a:lnTo>
                  <a:lnTo>
                    <a:pt x="256" y="198"/>
                  </a:lnTo>
                  <a:lnTo>
                    <a:pt x="248" y="188"/>
                  </a:lnTo>
                  <a:lnTo>
                    <a:pt x="240" y="178"/>
                  </a:lnTo>
                  <a:close/>
                  <a:moveTo>
                    <a:pt x="118" y="177"/>
                  </a:moveTo>
                  <a:lnTo>
                    <a:pt x="116" y="185"/>
                  </a:lnTo>
                  <a:lnTo>
                    <a:pt x="117" y="184"/>
                  </a:lnTo>
                  <a:lnTo>
                    <a:pt x="119" y="181"/>
                  </a:lnTo>
                  <a:lnTo>
                    <a:pt x="120" y="180"/>
                  </a:lnTo>
                  <a:lnTo>
                    <a:pt x="119" y="180"/>
                  </a:lnTo>
                  <a:lnTo>
                    <a:pt x="119" y="179"/>
                  </a:lnTo>
                  <a:lnTo>
                    <a:pt x="119" y="178"/>
                  </a:lnTo>
                  <a:lnTo>
                    <a:pt x="118" y="177"/>
                  </a:lnTo>
                  <a:close/>
                  <a:moveTo>
                    <a:pt x="255" y="176"/>
                  </a:moveTo>
                  <a:lnTo>
                    <a:pt x="255" y="177"/>
                  </a:lnTo>
                  <a:lnTo>
                    <a:pt x="255" y="176"/>
                  </a:lnTo>
                  <a:close/>
                  <a:moveTo>
                    <a:pt x="116" y="175"/>
                  </a:move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5"/>
                  </a:lnTo>
                  <a:close/>
                  <a:moveTo>
                    <a:pt x="105" y="175"/>
                  </a:moveTo>
                  <a:lnTo>
                    <a:pt x="105" y="175"/>
                  </a:lnTo>
                  <a:lnTo>
                    <a:pt x="104" y="175"/>
                  </a:lnTo>
                  <a:lnTo>
                    <a:pt x="105" y="175"/>
                  </a:lnTo>
                  <a:close/>
                  <a:moveTo>
                    <a:pt x="99" y="174"/>
                  </a:moveTo>
                  <a:lnTo>
                    <a:pt x="102" y="175"/>
                  </a:lnTo>
                  <a:lnTo>
                    <a:pt x="104" y="175"/>
                  </a:lnTo>
                  <a:lnTo>
                    <a:pt x="103" y="175"/>
                  </a:lnTo>
                  <a:lnTo>
                    <a:pt x="99" y="174"/>
                  </a:lnTo>
                  <a:close/>
                  <a:moveTo>
                    <a:pt x="237" y="172"/>
                  </a:moveTo>
                  <a:lnTo>
                    <a:pt x="238" y="174"/>
                  </a:lnTo>
                  <a:lnTo>
                    <a:pt x="239" y="177"/>
                  </a:lnTo>
                  <a:lnTo>
                    <a:pt x="240" y="177"/>
                  </a:lnTo>
                  <a:lnTo>
                    <a:pt x="250" y="181"/>
                  </a:lnTo>
                  <a:lnTo>
                    <a:pt x="250" y="181"/>
                  </a:lnTo>
                  <a:lnTo>
                    <a:pt x="250" y="180"/>
                  </a:lnTo>
                  <a:lnTo>
                    <a:pt x="249" y="179"/>
                  </a:lnTo>
                  <a:lnTo>
                    <a:pt x="243" y="176"/>
                  </a:lnTo>
                  <a:lnTo>
                    <a:pt x="237" y="172"/>
                  </a:lnTo>
                  <a:close/>
                  <a:moveTo>
                    <a:pt x="110" y="170"/>
                  </a:moveTo>
                  <a:lnTo>
                    <a:pt x="110" y="171"/>
                  </a:lnTo>
                  <a:lnTo>
                    <a:pt x="110" y="172"/>
                  </a:lnTo>
                  <a:lnTo>
                    <a:pt x="111" y="171"/>
                  </a:lnTo>
                  <a:lnTo>
                    <a:pt x="111" y="170"/>
                  </a:lnTo>
                  <a:lnTo>
                    <a:pt x="110" y="170"/>
                  </a:lnTo>
                  <a:lnTo>
                    <a:pt x="110" y="170"/>
                  </a:lnTo>
                  <a:close/>
                  <a:moveTo>
                    <a:pt x="244" y="167"/>
                  </a:moveTo>
                  <a:lnTo>
                    <a:pt x="248" y="173"/>
                  </a:lnTo>
                  <a:lnTo>
                    <a:pt x="244" y="167"/>
                  </a:lnTo>
                  <a:lnTo>
                    <a:pt x="244" y="167"/>
                  </a:lnTo>
                  <a:close/>
                  <a:moveTo>
                    <a:pt x="237" y="159"/>
                  </a:moveTo>
                  <a:lnTo>
                    <a:pt x="237" y="159"/>
                  </a:lnTo>
                  <a:lnTo>
                    <a:pt x="238" y="159"/>
                  </a:lnTo>
                  <a:lnTo>
                    <a:pt x="238" y="159"/>
                  </a:lnTo>
                  <a:lnTo>
                    <a:pt x="238" y="160"/>
                  </a:lnTo>
                  <a:lnTo>
                    <a:pt x="238" y="160"/>
                  </a:lnTo>
                  <a:lnTo>
                    <a:pt x="238" y="159"/>
                  </a:lnTo>
                  <a:lnTo>
                    <a:pt x="238" y="159"/>
                  </a:lnTo>
                  <a:lnTo>
                    <a:pt x="237" y="159"/>
                  </a:lnTo>
                  <a:close/>
                  <a:moveTo>
                    <a:pt x="239" y="157"/>
                  </a:moveTo>
                  <a:lnTo>
                    <a:pt x="239" y="159"/>
                  </a:lnTo>
                  <a:lnTo>
                    <a:pt x="239" y="159"/>
                  </a:lnTo>
                  <a:lnTo>
                    <a:pt x="240" y="160"/>
                  </a:lnTo>
                  <a:lnTo>
                    <a:pt x="241" y="161"/>
                  </a:lnTo>
                  <a:lnTo>
                    <a:pt x="245" y="162"/>
                  </a:lnTo>
                  <a:lnTo>
                    <a:pt x="250" y="163"/>
                  </a:lnTo>
                  <a:lnTo>
                    <a:pt x="244" y="160"/>
                  </a:lnTo>
                  <a:lnTo>
                    <a:pt x="239" y="157"/>
                  </a:lnTo>
                  <a:close/>
                  <a:moveTo>
                    <a:pt x="235" y="157"/>
                  </a:moveTo>
                  <a:lnTo>
                    <a:pt x="235" y="157"/>
                  </a:lnTo>
                  <a:lnTo>
                    <a:pt x="235" y="157"/>
                  </a:lnTo>
                  <a:lnTo>
                    <a:pt x="235" y="158"/>
                  </a:lnTo>
                  <a:lnTo>
                    <a:pt x="235" y="158"/>
                  </a:lnTo>
                  <a:lnTo>
                    <a:pt x="236" y="158"/>
                  </a:lnTo>
                  <a:lnTo>
                    <a:pt x="235" y="157"/>
                  </a:lnTo>
                  <a:lnTo>
                    <a:pt x="235" y="157"/>
                  </a:lnTo>
                  <a:lnTo>
                    <a:pt x="235" y="157"/>
                  </a:lnTo>
                  <a:close/>
                  <a:moveTo>
                    <a:pt x="237" y="156"/>
                  </a:moveTo>
                  <a:lnTo>
                    <a:pt x="238" y="156"/>
                  </a:lnTo>
                  <a:lnTo>
                    <a:pt x="238" y="156"/>
                  </a:lnTo>
                  <a:lnTo>
                    <a:pt x="237" y="156"/>
                  </a:lnTo>
                  <a:close/>
                  <a:moveTo>
                    <a:pt x="91" y="156"/>
                  </a:moveTo>
                  <a:lnTo>
                    <a:pt x="90" y="156"/>
                  </a:lnTo>
                  <a:lnTo>
                    <a:pt x="91" y="156"/>
                  </a:lnTo>
                  <a:close/>
                  <a:moveTo>
                    <a:pt x="231" y="155"/>
                  </a:moveTo>
                  <a:lnTo>
                    <a:pt x="231" y="155"/>
                  </a:lnTo>
                  <a:lnTo>
                    <a:pt x="232" y="156"/>
                  </a:lnTo>
                  <a:lnTo>
                    <a:pt x="233" y="160"/>
                  </a:lnTo>
                  <a:lnTo>
                    <a:pt x="234" y="165"/>
                  </a:lnTo>
                  <a:lnTo>
                    <a:pt x="236" y="170"/>
                  </a:lnTo>
                  <a:lnTo>
                    <a:pt x="242" y="175"/>
                  </a:lnTo>
                  <a:lnTo>
                    <a:pt x="249" y="178"/>
                  </a:lnTo>
                  <a:lnTo>
                    <a:pt x="244" y="170"/>
                  </a:lnTo>
                  <a:lnTo>
                    <a:pt x="239" y="163"/>
                  </a:lnTo>
                  <a:lnTo>
                    <a:pt x="238" y="166"/>
                  </a:lnTo>
                  <a:lnTo>
                    <a:pt x="236" y="170"/>
                  </a:lnTo>
                  <a:lnTo>
                    <a:pt x="238" y="165"/>
                  </a:lnTo>
                  <a:lnTo>
                    <a:pt x="238" y="161"/>
                  </a:lnTo>
                  <a:lnTo>
                    <a:pt x="236" y="159"/>
                  </a:lnTo>
                  <a:lnTo>
                    <a:pt x="236" y="159"/>
                  </a:lnTo>
                  <a:lnTo>
                    <a:pt x="235" y="158"/>
                  </a:lnTo>
                  <a:lnTo>
                    <a:pt x="235" y="159"/>
                  </a:lnTo>
                  <a:lnTo>
                    <a:pt x="235" y="160"/>
                  </a:lnTo>
                  <a:lnTo>
                    <a:pt x="235" y="161"/>
                  </a:lnTo>
                  <a:lnTo>
                    <a:pt x="234" y="158"/>
                  </a:lnTo>
                  <a:lnTo>
                    <a:pt x="233" y="156"/>
                  </a:lnTo>
                  <a:lnTo>
                    <a:pt x="231" y="155"/>
                  </a:lnTo>
                  <a:close/>
                  <a:moveTo>
                    <a:pt x="231" y="155"/>
                  </a:moveTo>
                  <a:lnTo>
                    <a:pt x="233" y="156"/>
                  </a:lnTo>
                  <a:lnTo>
                    <a:pt x="234" y="157"/>
                  </a:lnTo>
                  <a:lnTo>
                    <a:pt x="234" y="157"/>
                  </a:lnTo>
                  <a:lnTo>
                    <a:pt x="234" y="156"/>
                  </a:lnTo>
                  <a:lnTo>
                    <a:pt x="231" y="155"/>
                  </a:lnTo>
                  <a:close/>
                  <a:moveTo>
                    <a:pt x="234" y="154"/>
                  </a:moveTo>
                  <a:lnTo>
                    <a:pt x="234" y="154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35" y="156"/>
                  </a:lnTo>
                  <a:lnTo>
                    <a:pt x="235" y="157"/>
                  </a:lnTo>
                  <a:lnTo>
                    <a:pt x="238" y="158"/>
                  </a:lnTo>
                  <a:lnTo>
                    <a:pt x="238" y="158"/>
                  </a:lnTo>
                  <a:lnTo>
                    <a:pt x="236" y="155"/>
                  </a:lnTo>
                  <a:lnTo>
                    <a:pt x="235" y="155"/>
                  </a:lnTo>
                  <a:lnTo>
                    <a:pt x="235" y="154"/>
                  </a:lnTo>
                  <a:lnTo>
                    <a:pt x="234" y="154"/>
                  </a:lnTo>
                  <a:close/>
                  <a:moveTo>
                    <a:pt x="231" y="152"/>
                  </a:moveTo>
                  <a:lnTo>
                    <a:pt x="231" y="153"/>
                  </a:lnTo>
                  <a:lnTo>
                    <a:pt x="231" y="153"/>
                  </a:lnTo>
                  <a:lnTo>
                    <a:pt x="231" y="153"/>
                  </a:lnTo>
                  <a:lnTo>
                    <a:pt x="232" y="154"/>
                  </a:lnTo>
                  <a:lnTo>
                    <a:pt x="232" y="154"/>
                  </a:lnTo>
                  <a:lnTo>
                    <a:pt x="233" y="155"/>
                  </a:lnTo>
                  <a:lnTo>
                    <a:pt x="232" y="153"/>
                  </a:lnTo>
                  <a:lnTo>
                    <a:pt x="231" y="152"/>
                  </a:lnTo>
                  <a:close/>
                  <a:moveTo>
                    <a:pt x="231" y="147"/>
                  </a:moveTo>
                  <a:lnTo>
                    <a:pt x="232" y="150"/>
                  </a:lnTo>
                  <a:lnTo>
                    <a:pt x="233" y="152"/>
                  </a:lnTo>
                  <a:lnTo>
                    <a:pt x="234" y="153"/>
                  </a:lnTo>
                  <a:lnTo>
                    <a:pt x="235" y="153"/>
                  </a:lnTo>
                  <a:lnTo>
                    <a:pt x="231" y="147"/>
                  </a:lnTo>
                  <a:close/>
                  <a:moveTo>
                    <a:pt x="232" y="146"/>
                  </a:moveTo>
                  <a:lnTo>
                    <a:pt x="232" y="147"/>
                  </a:lnTo>
                  <a:lnTo>
                    <a:pt x="236" y="154"/>
                  </a:lnTo>
                  <a:lnTo>
                    <a:pt x="236" y="155"/>
                  </a:lnTo>
                  <a:lnTo>
                    <a:pt x="237" y="155"/>
                  </a:lnTo>
                  <a:lnTo>
                    <a:pt x="237" y="155"/>
                  </a:lnTo>
                  <a:lnTo>
                    <a:pt x="235" y="150"/>
                  </a:lnTo>
                  <a:lnTo>
                    <a:pt x="232" y="146"/>
                  </a:lnTo>
                  <a:close/>
                  <a:moveTo>
                    <a:pt x="97" y="142"/>
                  </a:moveTo>
                  <a:lnTo>
                    <a:pt x="95" y="147"/>
                  </a:lnTo>
                  <a:lnTo>
                    <a:pt x="93" y="151"/>
                  </a:lnTo>
                  <a:lnTo>
                    <a:pt x="96" y="149"/>
                  </a:lnTo>
                  <a:lnTo>
                    <a:pt x="98" y="147"/>
                  </a:lnTo>
                  <a:lnTo>
                    <a:pt x="97" y="144"/>
                  </a:lnTo>
                  <a:lnTo>
                    <a:pt x="97" y="142"/>
                  </a:lnTo>
                  <a:close/>
                  <a:moveTo>
                    <a:pt x="238" y="138"/>
                  </a:moveTo>
                  <a:lnTo>
                    <a:pt x="233" y="145"/>
                  </a:lnTo>
                  <a:lnTo>
                    <a:pt x="234" y="145"/>
                  </a:lnTo>
                  <a:lnTo>
                    <a:pt x="235" y="146"/>
                  </a:lnTo>
                  <a:lnTo>
                    <a:pt x="240" y="149"/>
                  </a:lnTo>
                  <a:lnTo>
                    <a:pt x="235" y="147"/>
                  </a:lnTo>
                  <a:lnTo>
                    <a:pt x="237" y="151"/>
                  </a:lnTo>
                  <a:lnTo>
                    <a:pt x="239" y="156"/>
                  </a:lnTo>
                  <a:lnTo>
                    <a:pt x="245" y="160"/>
                  </a:lnTo>
                  <a:lnTo>
                    <a:pt x="251" y="163"/>
                  </a:lnTo>
                  <a:lnTo>
                    <a:pt x="251" y="163"/>
                  </a:lnTo>
                  <a:lnTo>
                    <a:pt x="252" y="164"/>
                  </a:lnTo>
                  <a:lnTo>
                    <a:pt x="252" y="164"/>
                  </a:lnTo>
                  <a:lnTo>
                    <a:pt x="253" y="164"/>
                  </a:lnTo>
                  <a:lnTo>
                    <a:pt x="250" y="157"/>
                  </a:lnTo>
                  <a:lnTo>
                    <a:pt x="247" y="150"/>
                  </a:lnTo>
                  <a:lnTo>
                    <a:pt x="243" y="144"/>
                  </a:lnTo>
                  <a:lnTo>
                    <a:pt x="243" y="148"/>
                  </a:lnTo>
                  <a:lnTo>
                    <a:pt x="243" y="153"/>
                  </a:lnTo>
                  <a:lnTo>
                    <a:pt x="243" y="149"/>
                  </a:lnTo>
                  <a:lnTo>
                    <a:pt x="242" y="145"/>
                  </a:lnTo>
                  <a:lnTo>
                    <a:pt x="240" y="147"/>
                  </a:lnTo>
                  <a:lnTo>
                    <a:pt x="241" y="146"/>
                  </a:lnTo>
                  <a:lnTo>
                    <a:pt x="242" y="145"/>
                  </a:lnTo>
                  <a:lnTo>
                    <a:pt x="242" y="145"/>
                  </a:lnTo>
                  <a:lnTo>
                    <a:pt x="242" y="143"/>
                  </a:lnTo>
                  <a:lnTo>
                    <a:pt x="241" y="141"/>
                  </a:lnTo>
                  <a:lnTo>
                    <a:pt x="239" y="138"/>
                  </a:lnTo>
                  <a:lnTo>
                    <a:pt x="238" y="138"/>
                  </a:lnTo>
                  <a:close/>
                  <a:moveTo>
                    <a:pt x="236" y="135"/>
                  </a:moveTo>
                  <a:lnTo>
                    <a:pt x="234" y="135"/>
                  </a:lnTo>
                  <a:lnTo>
                    <a:pt x="232" y="136"/>
                  </a:lnTo>
                  <a:lnTo>
                    <a:pt x="231" y="142"/>
                  </a:lnTo>
                  <a:lnTo>
                    <a:pt x="232" y="143"/>
                  </a:lnTo>
                  <a:lnTo>
                    <a:pt x="235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6" y="135"/>
                  </a:lnTo>
                  <a:close/>
                  <a:moveTo>
                    <a:pt x="237" y="134"/>
                  </a:moveTo>
                  <a:lnTo>
                    <a:pt x="238" y="135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38" y="134"/>
                  </a:lnTo>
                  <a:lnTo>
                    <a:pt x="237" y="134"/>
                  </a:lnTo>
                  <a:close/>
                  <a:moveTo>
                    <a:pt x="235" y="131"/>
                  </a:moveTo>
                  <a:lnTo>
                    <a:pt x="235" y="132"/>
                  </a:lnTo>
                  <a:lnTo>
                    <a:pt x="236" y="132"/>
                  </a:lnTo>
                  <a:lnTo>
                    <a:pt x="236" y="133"/>
                  </a:lnTo>
                  <a:lnTo>
                    <a:pt x="237" y="133"/>
                  </a:lnTo>
                  <a:lnTo>
                    <a:pt x="236" y="132"/>
                  </a:lnTo>
                  <a:lnTo>
                    <a:pt x="235" y="131"/>
                  </a:lnTo>
                  <a:close/>
                  <a:moveTo>
                    <a:pt x="233" y="131"/>
                  </a:moveTo>
                  <a:lnTo>
                    <a:pt x="233" y="131"/>
                  </a:lnTo>
                  <a:lnTo>
                    <a:pt x="232" y="134"/>
                  </a:lnTo>
                  <a:lnTo>
                    <a:pt x="234" y="133"/>
                  </a:lnTo>
                  <a:lnTo>
                    <a:pt x="235" y="133"/>
                  </a:lnTo>
                  <a:lnTo>
                    <a:pt x="234" y="132"/>
                  </a:lnTo>
                  <a:lnTo>
                    <a:pt x="233" y="131"/>
                  </a:lnTo>
                  <a:close/>
                  <a:moveTo>
                    <a:pt x="243" y="130"/>
                  </a:moveTo>
                  <a:lnTo>
                    <a:pt x="242" y="131"/>
                  </a:lnTo>
                  <a:lnTo>
                    <a:pt x="242" y="132"/>
                  </a:lnTo>
                  <a:lnTo>
                    <a:pt x="241" y="133"/>
                  </a:lnTo>
                  <a:lnTo>
                    <a:pt x="241" y="134"/>
                  </a:lnTo>
                  <a:lnTo>
                    <a:pt x="241" y="135"/>
                  </a:lnTo>
                  <a:lnTo>
                    <a:pt x="242" y="136"/>
                  </a:lnTo>
                  <a:lnTo>
                    <a:pt x="243" y="139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3" y="143"/>
                  </a:lnTo>
                  <a:lnTo>
                    <a:pt x="244" y="139"/>
                  </a:lnTo>
                  <a:lnTo>
                    <a:pt x="244" y="135"/>
                  </a:lnTo>
                  <a:lnTo>
                    <a:pt x="243" y="130"/>
                  </a:lnTo>
                  <a:close/>
                  <a:moveTo>
                    <a:pt x="243" y="129"/>
                  </a:moveTo>
                  <a:lnTo>
                    <a:pt x="243" y="130"/>
                  </a:lnTo>
                  <a:lnTo>
                    <a:pt x="243" y="130"/>
                  </a:lnTo>
                  <a:lnTo>
                    <a:pt x="243" y="129"/>
                  </a:lnTo>
                  <a:lnTo>
                    <a:pt x="243" y="129"/>
                  </a:lnTo>
                  <a:close/>
                  <a:moveTo>
                    <a:pt x="71" y="127"/>
                  </a:moveTo>
                  <a:lnTo>
                    <a:pt x="73" y="131"/>
                  </a:lnTo>
                  <a:lnTo>
                    <a:pt x="73" y="132"/>
                  </a:lnTo>
                  <a:lnTo>
                    <a:pt x="73" y="131"/>
                  </a:lnTo>
                  <a:lnTo>
                    <a:pt x="71" y="127"/>
                  </a:lnTo>
                  <a:close/>
                  <a:moveTo>
                    <a:pt x="240" y="125"/>
                  </a:moveTo>
                  <a:lnTo>
                    <a:pt x="238" y="127"/>
                  </a:lnTo>
                  <a:lnTo>
                    <a:pt x="236" y="129"/>
                  </a:lnTo>
                  <a:lnTo>
                    <a:pt x="240" y="132"/>
                  </a:lnTo>
                  <a:lnTo>
                    <a:pt x="240" y="132"/>
                  </a:lnTo>
                  <a:lnTo>
                    <a:pt x="240" y="131"/>
                  </a:lnTo>
                  <a:lnTo>
                    <a:pt x="240" y="131"/>
                  </a:lnTo>
                  <a:lnTo>
                    <a:pt x="241" y="130"/>
                  </a:lnTo>
                  <a:lnTo>
                    <a:pt x="241" y="130"/>
                  </a:lnTo>
                  <a:lnTo>
                    <a:pt x="242" y="129"/>
                  </a:lnTo>
                  <a:lnTo>
                    <a:pt x="242" y="127"/>
                  </a:lnTo>
                  <a:lnTo>
                    <a:pt x="241" y="126"/>
                  </a:lnTo>
                  <a:lnTo>
                    <a:pt x="241" y="126"/>
                  </a:lnTo>
                  <a:lnTo>
                    <a:pt x="240" y="125"/>
                  </a:lnTo>
                  <a:close/>
                  <a:moveTo>
                    <a:pt x="83" y="123"/>
                  </a:moveTo>
                  <a:lnTo>
                    <a:pt x="81" y="126"/>
                  </a:lnTo>
                  <a:lnTo>
                    <a:pt x="83" y="123"/>
                  </a:lnTo>
                  <a:close/>
                  <a:moveTo>
                    <a:pt x="90" y="123"/>
                  </a:moveTo>
                  <a:lnTo>
                    <a:pt x="86" y="128"/>
                  </a:lnTo>
                  <a:lnTo>
                    <a:pt x="83" y="135"/>
                  </a:lnTo>
                  <a:lnTo>
                    <a:pt x="86" y="133"/>
                  </a:lnTo>
                  <a:lnTo>
                    <a:pt x="89" y="131"/>
                  </a:lnTo>
                  <a:lnTo>
                    <a:pt x="92" y="128"/>
                  </a:lnTo>
                  <a:lnTo>
                    <a:pt x="90" y="123"/>
                  </a:lnTo>
                  <a:close/>
                  <a:moveTo>
                    <a:pt x="237" y="121"/>
                  </a:moveTo>
                  <a:lnTo>
                    <a:pt x="237" y="121"/>
                  </a:lnTo>
                  <a:lnTo>
                    <a:pt x="235" y="124"/>
                  </a:lnTo>
                  <a:lnTo>
                    <a:pt x="234" y="127"/>
                  </a:lnTo>
                  <a:lnTo>
                    <a:pt x="234" y="128"/>
                  </a:lnTo>
                  <a:lnTo>
                    <a:pt x="235" y="128"/>
                  </a:lnTo>
                  <a:lnTo>
                    <a:pt x="238" y="127"/>
                  </a:lnTo>
                  <a:lnTo>
                    <a:pt x="240" y="125"/>
                  </a:lnTo>
                  <a:lnTo>
                    <a:pt x="240" y="124"/>
                  </a:lnTo>
                  <a:lnTo>
                    <a:pt x="237" y="121"/>
                  </a:lnTo>
                  <a:lnTo>
                    <a:pt x="237" y="121"/>
                  </a:lnTo>
                  <a:close/>
                  <a:moveTo>
                    <a:pt x="245" y="120"/>
                  </a:moveTo>
                  <a:lnTo>
                    <a:pt x="245" y="121"/>
                  </a:lnTo>
                  <a:lnTo>
                    <a:pt x="245" y="120"/>
                  </a:lnTo>
                  <a:close/>
                  <a:moveTo>
                    <a:pt x="245" y="120"/>
                  </a:moveTo>
                  <a:lnTo>
                    <a:pt x="245" y="120"/>
                  </a:lnTo>
                  <a:lnTo>
                    <a:pt x="244" y="122"/>
                  </a:lnTo>
                  <a:lnTo>
                    <a:pt x="245" y="121"/>
                  </a:lnTo>
                  <a:lnTo>
                    <a:pt x="245" y="120"/>
                  </a:lnTo>
                  <a:close/>
                  <a:moveTo>
                    <a:pt x="246" y="119"/>
                  </a:moveTo>
                  <a:lnTo>
                    <a:pt x="246" y="120"/>
                  </a:lnTo>
                  <a:lnTo>
                    <a:pt x="245" y="120"/>
                  </a:lnTo>
                  <a:lnTo>
                    <a:pt x="245" y="120"/>
                  </a:lnTo>
                  <a:lnTo>
                    <a:pt x="246" y="119"/>
                  </a:lnTo>
                  <a:close/>
                  <a:moveTo>
                    <a:pt x="240" y="115"/>
                  </a:moveTo>
                  <a:lnTo>
                    <a:pt x="240" y="116"/>
                  </a:lnTo>
                  <a:lnTo>
                    <a:pt x="239" y="118"/>
                  </a:lnTo>
                  <a:lnTo>
                    <a:pt x="238" y="119"/>
                  </a:lnTo>
                  <a:lnTo>
                    <a:pt x="239" y="120"/>
                  </a:lnTo>
                  <a:lnTo>
                    <a:pt x="240" y="121"/>
                  </a:lnTo>
                  <a:lnTo>
                    <a:pt x="241" y="122"/>
                  </a:lnTo>
                  <a:lnTo>
                    <a:pt x="242" y="123"/>
                  </a:lnTo>
                  <a:lnTo>
                    <a:pt x="242" y="123"/>
                  </a:lnTo>
                  <a:lnTo>
                    <a:pt x="242" y="123"/>
                  </a:lnTo>
                  <a:lnTo>
                    <a:pt x="241" y="119"/>
                  </a:lnTo>
                  <a:lnTo>
                    <a:pt x="240" y="115"/>
                  </a:lnTo>
                  <a:close/>
                  <a:moveTo>
                    <a:pt x="247" y="108"/>
                  </a:moveTo>
                  <a:lnTo>
                    <a:pt x="245" y="109"/>
                  </a:lnTo>
                  <a:lnTo>
                    <a:pt x="243" y="110"/>
                  </a:lnTo>
                  <a:lnTo>
                    <a:pt x="245" y="110"/>
                  </a:lnTo>
                  <a:lnTo>
                    <a:pt x="247" y="111"/>
                  </a:lnTo>
                  <a:lnTo>
                    <a:pt x="247" y="110"/>
                  </a:lnTo>
                  <a:lnTo>
                    <a:pt x="248" y="110"/>
                  </a:lnTo>
                  <a:lnTo>
                    <a:pt x="247" y="109"/>
                  </a:lnTo>
                  <a:lnTo>
                    <a:pt x="247" y="108"/>
                  </a:lnTo>
                  <a:close/>
                  <a:moveTo>
                    <a:pt x="248" y="107"/>
                  </a:moveTo>
                  <a:lnTo>
                    <a:pt x="248" y="108"/>
                  </a:lnTo>
                  <a:lnTo>
                    <a:pt x="247" y="108"/>
                  </a:lnTo>
                  <a:lnTo>
                    <a:pt x="248" y="110"/>
                  </a:lnTo>
                  <a:lnTo>
                    <a:pt x="249" y="110"/>
                  </a:lnTo>
                  <a:lnTo>
                    <a:pt x="248" y="109"/>
                  </a:lnTo>
                  <a:lnTo>
                    <a:pt x="248" y="107"/>
                  </a:lnTo>
                  <a:lnTo>
                    <a:pt x="248" y="107"/>
                  </a:lnTo>
                  <a:close/>
                  <a:moveTo>
                    <a:pt x="245" y="106"/>
                  </a:moveTo>
                  <a:lnTo>
                    <a:pt x="244" y="107"/>
                  </a:lnTo>
                  <a:lnTo>
                    <a:pt x="244" y="108"/>
                  </a:lnTo>
                  <a:lnTo>
                    <a:pt x="245" y="107"/>
                  </a:lnTo>
                  <a:lnTo>
                    <a:pt x="246" y="107"/>
                  </a:lnTo>
                  <a:lnTo>
                    <a:pt x="245" y="106"/>
                  </a:lnTo>
                  <a:lnTo>
                    <a:pt x="245" y="106"/>
                  </a:lnTo>
                  <a:close/>
                  <a:moveTo>
                    <a:pt x="246" y="102"/>
                  </a:moveTo>
                  <a:lnTo>
                    <a:pt x="246" y="103"/>
                  </a:lnTo>
                  <a:lnTo>
                    <a:pt x="246" y="103"/>
                  </a:lnTo>
                  <a:lnTo>
                    <a:pt x="245" y="104"/>
                  </a:lnTo>
                  <a:lnTo>
                    <a:pt x="246" y="105"/>
                  </a:lnTo>
                  <a:lnTo>
                    <a:pt x="246" y="106"/>
                  </a:lnTo>
                  <a:lnTo>
                    <a:pt x="247" y="107"/>
                  </a:lnTo>
                  <a:lnTo>
                    <a:pt x="248" y="106"/>
                  </a:lnTo>
                  <a:lnTo>
                    <a:pt x="247" y="105"/>
                  </a:lnTo>
                  <a:lnTo>
                    <a:pt x="247" y="104"/>
                  </a:lnTo>
                  <a:lnTo>
                    <a:pt x="246" y="102"/>
                  </a:lnTo>
                  <a:close/>
                  <a:moveTo>
                    <a:pt x="73" y="96"/>
                  </a:moveTo>
                  <a:lnTo>
                    <a:pt x="71" y="102"/>
                  </a:lnTo>
                  <a:lnTo>
                    <a:pt x="70" y="106"/>
                  </a:lnTo>
                  <a:lnTo>
                    <a:pt x="73" y="96"/>
                  </a:lnTo>
                  <a:close/>
                  <a:moveTo>
                    <a:pt x="248" y="87"/>
                  </a:moveTo>
                  <a:lnTo>
                    <a:pt x="248" y="92"/>
                  </a:lnTo>
                  <a:lnTo>
                    <a:pt x="247" y="97"/>
                  </a:lnTo>
                  <a:lnTo>
                    <a:pt x="253" y="95"/>
                  </a:lnTo>
                  <a:lnTo>
                    <a:pt x="258" y="93"/>
                  </a:lnTo>
                  <a:lnTo>
                    <a:pt x="254" y="95"/>
                  </a:lnTo>
                  <a:lnTo>
                    <a:pt x="251" y="96"/>
                  </a:lnTo>
                  <a:lnTo>
                    <a:pt x="247" y="97"/>
                  </a:lnTo>
                  <a:lnTo>
                    <a:pt x="247" y="98"/>
                  </a:lnTo>
                  <a:lnTo>
                    <a:pt x="247" y="99"/>
                  </a:lnTo>
                  <a:lnTo>
                    <a:pt x="248" y="102"/>
                  </a:lnTo>
                  <a:lnTo>
                    <a:pt x="249" y="105"/>
                  </a:lnTo>
                  <a:lnTo>
                    <a:pt x="250" y="103"/>
                  </a:lnTo>
                  <a:lnTo>
                    <a:pt x="250" y="103"/>
                  </a:lnTo>
                  <a:lnTo>
                    <a:pt x="250" y="103"/>
                  </a:lnTo>
                  <a:lnTo>
                    <a:pt x="251" y="102"/>
                  </a:lnTo>
                  <a:lnTo>
                    <a:pt x="251" y="100"/>
                  </a:lnTo>
                  <a:lnTo>
                    <a:pt x="251" y="101"/>
                  </a:lnTo>
                  <a:lnTo>
                    <a:pt x="251" y="102"/>
                  </a:lnTo>
                  <a:lnTo>
                    <a:pt x="251" y="102"/>
                  </a:lnTo>
                  <a:lnTo>
                    <a:pt x="254" y="99"/>
                  </a:lnTo>
                  <a:lnTo>
                    <a:pt x="256" y="96"/>
                  </a:lnTo>
                  <a:lnTo>
                    <a:pt x="258" y="93"/>
                  </a:lnTo>
                  <a:lnTo>
                    <a:pt x="258" y="89"/>
                  </a:lnTo>
                  <a:lnTo>
                    <a:pt x="255" y="89"/>
                  </a:lnTo>
                  <a:lnTo>
                    <a:pt x="251" y="88"/>
                  </a:lnTo>
                  <a:lnTo>
                    <a:pt x="248" y="87"/>
                  </a:lnTo>
                  <a:close/>
                  <a:moveTo>
                    <a:pt x="251" y="79"/>
                  </a:moveTo>
                  <a:lnTo>
                    <a:pt x="251" y="79"/>
                  </a:lnTo>
                  <a:lnTo>
                    <a:pt x="251" y="81"/>
                  </a:lnTo>
                  <a:lnTo>
                    <a:pt x="251" y="79"/>
                  </a:lnTo>
                  <a:lnTo>
                    <a:pt x="251" y="79"/>
                  </a:lnTo>
                  <a:close/>
                  <a:moveTo>
                    <a:pt x="248" y="76"/>
                  </a:moveTo>
                  <a:lnTo>
                    <a:pt x="248" y="76"/>
                  </a:lnTo>
                  <a:lnTo>
                    <a:pt x="248" y="79"/>
                  </a:lnTo>
                  <a:lnTo>
                    <a:pt x="248" y="81"/>
                  </a:lnTo>
                  <a:lnTo>
                    <a:pt x="248" y="86"/>
                  </a:lnTo>
                  <a:lnTo>
                    <a:pt x="251" y="87"/>
                  </a:lnTo>
                  <a:lnTo>
                    <a:pt x="254" y="88"/>
                  </a:lnTo>
                  <a:lnTo>
                    <a:pt x="257" y="88"/>
                  </a:lnTo>
                  <a:lnTo>
                    <a:pt x="256" y="84"/>
                  </a:lnTo>
                  <a:lnTo>
                    <a:pt x="254" y="81"/>
                  </a:lnTo>
                  <a:lnTo>
                    <a:pt x="251" y="77"/>
                  </a:lnTo>
                  <a:lnTo>
                    <a:pt x="251" y="79"/>
                  </a:lnTo>
                  <a:lnTo>
                    <a:pt x="250" y="78"/>
                  </a:lnTo>
                  <a:lnTo>
                    <a:pt x="250" y="77"/>
                  </a:lnTo>
                  <a:lnTo>
                    <a:pt x="248" y="76"/>
                  </a:lnTo>
                  <a:close/>
                  <a:moveTo>
                    <a:pt x="88" y="70"/>
                  </a:moveTo>
                  <a:lnTo>
                    <a:pt x="85" y="72"/>
                  </a:lnTo>
                  <a:lnTo>
                    <a:pt x="83" y="73"/>
                  </a:lnTo>
                  <a:lnTo>
                    <a:pt x="83" y="76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7" y="72"/>
                  </a:lnTo>
                  <a:lnTo>
                    <a:pt x="87" y="71"/>
                  </a:lnTo>
                  <a:lnTo>
                    <a:pt x="88" y="70"/>
                  </a:lnTo>
                  <a:close/>
                  <a:moveTo>
                    <a:pt x="252" y="66"/>
                  </a:moveTo>
                  <a:lnTo>
                    <a:pt x="252" y="66"/>
                  </a:lnTo>
                  <a:lnTo>
                    <a:pt x="252" y="67"/>
                  </a:lnTo>
                  <a:lnTo>
                    <a:pt x="252" y="66"/>
                  </a:lnTo>
                  <a:close/>
                  <a:moveTo>
                    <a:pt x="82" y="62"/>
                  </a:moveTo>
                  <a:lnTo>
                    <a:pt x="82" y="62"/>
                  </a:lnTo>
                  <a:lnTo>
                    <a:pt x="82" y="62"/>
                  </a:lnTo>
                  <a:lnTo>
                    <a:pt x="82" y="62"/>
                  </a:lnTo>
                  <a:close/>
                  <a:moveTo>
                    <a:pt x="244" y="60"/>
                  </a:moveTo>
                  <a:lnTo>
                    <a:pt x="246" y="65"/>
                  </a:lnTo>
                  <a:lnTo>
                    <a:pt x="247" y="72"/>
                  </a:lnTo>
                  <a:lnTo>
                    <a:pt x="248" y="72"/>
                  </a:lnTo>
                  <a:lnTo>
                    <a:pt x="248" y="72"/>
                  </a:lnTo>
                  <a:lnTo>
                    <a:pt x="248" y="72"/>
                  </a:lnTo>
                  <a:lnTo>
                    <a:pt x="250" y="68"/>
                  </a:lnTo>
                  <a:lnTo>
                    <a:pt x="251" y="64"/>
                  </a:lnTo>
                  <a:lnTo>
                    <a:pt x="248" y="61"/>
                  </a:lnTo>
                  <a:lnTo>
                    <a:pt x="244" y="60"/>
                  </a:lnTo>
                  <a:close/>
                  <a:moveTo>
                    <a:pt x="244" y="53"/>
                  </a:moveTo>
                  <a:lnTo>
                    <a:pt x="242" y="54"/>
                  </a:lnTo>
                  <a:lnTo>
                    <a:pt x="243" y="56"/>
                  </a:lnTo>
                  <a:lnTo>
                    <a:pt x="243" y="57"/>
                  </a:lnTo>
                  <a:lnTo>
                    <a:pt x="248" y="59"/>
                  </a:lnTo>
                  <a:lnTo>
                    <a:pt x="251" y="62"/>
                  </a:lnTo>
                  <a:lnTo>
                    <a:pt x="249" y="59"/>
                  </a:lnTo>
                  <a:lnTo>
                    <a:pt x="247" y="56"/>
                  </a:lnTo>
                  <a:lnTo>
                    <a:pt x="244" y="53"/>
                  </a:lnTo>
                  <a:close/>
                  <a:moveTo>
                    <a:pt x="240" y="51"/>
                  </a:moveTo>
                  <a:lnTo>
                    <a:pt x="241" y="52"/>
                  </a:lnTo>
                  <a:lnTo>
                    <a:pt x="241" y="52"/>
                  </a:lnTo>
                  <a:lnTo>
                    <a:pt x="242" y="52"/>
                  </a:lnTo>
                  <a:lnTo>
                    <a:pt x="241" y="51"/>
                  </a:lnTo>
                  <a:lnTo>
                    <a:pt x="240" y="51"/>
                  </a:lnTo>
                  <a:close/>
                  <a:moveTo>
                    <a:pt x="237" y="44"/>
                  </a:moveTo>
                  <a:lnTo>
                    <a:pt x="238" y="46"/>
                  </a:lnTo>
                  <a:lnTo>
                    <a:pt x="239" y="48"/>
                  </a:lnTo>
                  <a:lnTo>
                    <a:pt x="241" y="49"/>
                  </a:lnTo>
                  <a:lnTo>
                    <a:pt x="243" y="51"/>
                  </a:lnTo>
                  <a:lnTo>
                    <a:pt x="246" y="49"/>
                  </a:lnTo>
                  <a:lnTo>
                    <a:pt x="242" y="46"/>
                  </a:lnTo>
                  <a:lnTo>
                    <a:pt x="237" y="44"/>
                  </a:lnTo>
                  <a:close/>
                  <a:moveTo>
                    <a:pt x="101" y="40"/>
                  </a:moveTo>
                  <a:lnTo>
                    <a:pt x="97" y="41"/>
                  </a:lnTo>
                  <a:lnTo>
                    <a:pt x="94" y="43"/>
                  </a:lnTo>
                  <a:lnTo>
                    <a:pt x="91" y="46"/>
                  </a:lnTo>
                  <a:lnTo>
                    <a:pt x="90" y="49"/>
                  </a:lnTo>
                  <a:lnTo>
                    <a:pt x="93" y="48"/>
                  </a:lnTo>
                  <a:lnTo>
                    <a:pt x="97" y="47"/>
                  </a:lnTo>
                  <a:lnTo>
                    <a:pt x="99" y="43"/>
                  </a:lnTo>
                  <a:lnTo>
                    <a:pt x="101" y="40"/>
                  </a:lnTo>
                  <a:close/>
                  <a:moveTo>
                    <a:pt x="95" y="38"/>
                  </a:moveTo>
                  <a:lnTo>
                    <a:pt x="94" y="39"/>
                  </a:lnTo>
                  <a:lnTo>
                    <a:pt x="94" y="39"/>
                  </a:lnTo>
                  <a:lnTo>
                    <a:pt x="95" y="38"/>
                  </a:lnTo>
                  <a:close/>
                  <a:moveTo>
                    <a:pt x="108" y="32"/>
                  </a:moveTo>
                  <a:lnTo>
                    <a:pt x="104" y="32"/>
                  </a:lnTo>
                  <a:lnTo>
                    <a:pt x="101" y="34"/>
                  </a:lnTo>
                  <a:lnTo>
                    <a:pt x="97" y="36"/>
                  </a:lnTo>
                  <a:lnTo>
                    <a:pt x="95" y="38"/>
                  </a:lnTo>
                  <a:lnTo>
                    <a:pt x="97" y="36"/>
                  </a:lnTo>
                  <a:lnTo>
                    <a:pt x="98" y="35"/>
                  </a:lnTo>
                  <a:lnTo>
                    <a:pt x="96" y="36"/>
                  </a:lnTo>
                  <a:lnTo>
                    <a:pt x="95" y="37"/>
                  </a:lnTo>
                  <a:lnTo>
                    <a:pt x="94" y="39"/>
                  </a:lnTo>
                  <a:lnTo>
                    <a:pt x="93" y="39"/>
                  </a:lnTo>
                  <a:lnTo>
                    <a:pt x="90" y="43"/>
                  </a:lnTo>
                  <a:lnTo>
                    <a:pt x="88" y="48"/>
                  </a:lnTo>
                  <a:lnTo>
                    <a:pt x="86" y="52"/>
                  </a:lnTo>
                  <a:lnTo>
                    <a:pt x="86" y="51"/>
                  </a:lnTo>
                  <a:lnTo>
                    <a:pt x="87" y="51"/>
                  </a:lnTo>
                  <a:lnTo>
                    <a:pt x="88" y="50"/>
                  </a:lnTo>
                  <a:lnTo>
                    <a:pt x="89" y="49"/>
                  </a:lnTo>
                  <a:lnTo>
                    <a:pt x="90" y="46"/>
                  </a:lnTo>
                  <a:lnTo>
                    <a:pt x="92" y="43"/>
                  </a:lnTo>
                  <a:lnTo>
                    <a:pt x="95" y="40"/>
                  </a:lnTo>
                  <a:lnTo>
                    <a:pt x="99" y="38"/>
                  </a:lnTo>
                  <a:lnTo>
                    <a:pt x="104" y="37"/>
                  </a:lnTo>
                  <a:lnTo>
                    <a:pt x="106" y="34"/>
                  </a:lnTo>
                  <a:lnTo>
                    <a:pt x="108" y="32"/>
                  </a:lnTo>
                  <a:close/>
                  <a:moveTo>
                    <a:pt x="230" y="28"/>
                  </a:moveTo>
                  <a:lnTo>
                    <a:pt x="231" y="28"/>
                  </a:lnTo>
                  <a:lnTo>
                    <a:pt x="232" y="30"/>
                  </a:lnTo>
                  <a:lnTo>
                    <a:pt x="235" y="32"/>
                  </a:lnTo>
                  <a:lnTo>
                    <a:pt x="234" y="31"/>
                  </a:lnTo>
                  <a:lnTo>
                    <a:pt x="234" y="30"/>
                  </a:lnTo>
                  <a:lnTo>
                    <a:pt x="233" y="29"/>
                  </a:lnTo>
                  <a:lnTo>
                    <a:pt x="231" y="28"/>
                  </a:lnTo>
                  <a:lnTo>
                    <a:pt x="230" y="28"/>
                  </a:lnTo>
                  <a:close/>
                  <a:moveTo>
                    <a:pt x="118" y="22"/>
                  </a:moveTo>
                  <a:lnTo>
                    <a:pt x="114" y="23"/>
                  </a:lnTo>
                  <a:lnTo>
                    <a:pt x="110" y="23"/>
                  </a:lnTo>
                  <a:lnTo>
                    <a:pt x="106" y="26"/>
                  </a:lnTo>
                  <a:lnTo>
                    <a:pt x="103" y="28"/>
                  </a:lnTo>
                  <a:lnTo>
                    <a:pt x="109" y="26"/>
                  </a:lnTo>
                  <a:lnTo>
                    <a:pt x="115" y="25"/>
                  </a:lnTo>
                  <a:lnTo>
                    <a:pt x="117" y="23"/>
                  </a:lnTo>
                  <a:lnTo>
                    <a:pt x="118" y="22"/>
                  </a:lnTo>
                  <a:close/>
                  <a:moveTo>
                    <a:pt x="219" y="17"/>
                  </a:moveTo>
                  <a:lnTo>
                    <a:pt x="215" y="18"/>
                  </a:lnTo>
                  <a:lnTo>
                    <a:pt x="217" y="19"/>
                  </a:lnTo>
                  <a:lnTo>
                    <a:pt x="219" y="21"/>
                  </a:lnTo>
                  <a:lnTo>
                    <a:pt x="218" y="21"/>
                  </a:lnTo>
                  <a:lnTo>
                    <a:pt x="216" y="19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19" y="22"/>
                  </a:lnTo>
                  <a:lnTo>
                    <a:pt x="224" y="25"/>
                  </a:lnTo>
                  <a:lnTo>
                    <a:pt x="225" y="26"/>
                  </a:lnTo>
                  <a:lnTo>
                    <a:pt x="227" y="26"/>
                  </a:lnTo>
                  <a:lnTo>
                    <a:pt x="230" y="27"/>
                  </a:lnTo>
                  <a:lnTo>
                    <a:pt x="234" y="29"/>
                  </a:lnTo>
                  <a:lnTo>
                    <a:pt x="233" y="26"/>
                  </a:lnTo>
                  <a:lnTo>
                    <a:pt x="231" y="24"/>
                  </a:lnTo>
                  <a:lnTo>
                    <a:pt x="229" y="22"/>
                  </a:lnTo>
                  <a:lnTo>
                    <a:pt x="227" y="20"/>
                  </a:lnTo>
                  <a:lnTo>
                    <a:pt x="225" y="19"/>
                  </a:lnTo>
                  <a:lnTo>
                    <a:pt x="224" y="18"/>
                  </a:lnTo>
                  <a:lnTo>
                    <a:pt x="225" y="21"/>
                  </a:lnTo>
                  <a:lnTo>
                    <a:pt x="227" y="24"/>
                  </a:lnTo>
                  <a:lnTo>
                    <a:pt x="225" y="21"/>
                  </a:lnTo>
                  <a:lnTo>
                    <a:pt x="223" y="18"/>
                  </a:lnTo>
                  <a:lnTo>
                    <a:pt x="219" y="17"/>
                  </a:lnTo>
                  <a:close/>
                  <a:moveTo>
                    <a:pt x="208" y="13"/>
                  </a:moveTo>
                  <a:lnTo>
                    <a:pt x="206" y="13"/>
                  </a:lnTo>
                  <a:lnTo>
                    <a:pt x="204" y="13"/>
                  </a:lnTo>
                  <a:lnTo>
                    <a:pt x="207" y="15"/>
                  </a:lnTo>
                  <a:lnTo>
                    <a:pt x="211" y="17"/>
                  </a:lnTo>
                  <a:lnTo>
                    <a:pt x="212" y="16"/>
                  </a:lnTo>
                  <a:lnTo>
                    <a:pt x="208" y="13"/>
                  </a:lnTo>
                  <a:close/>
                  <a:moveTo>
                    <a:pt x="214" y="13"/>
                  </a:moveTo>
                  <a:lnTo>
                    <a:pt x="208" y="13"/>
                  </a:lnTo>
                  <a:lnTo>
                    <a:pt x="210" y="14"/>
                  </a:lnTo>
                  <a:lnTo>
                    <a:pt x="213" y="16"/>
                  </a:lnTo>
                  <a:lnTo>
                    <a:pt x="217" y="15"/>
                  </a:lnTo>
                  <a:lnTo>
                    <a:pt x="221" y="15"/>
                  </a:lnTo>
                  <a:lnTo>
                    <a:pt x="220" y="14"/>
                  </a:lnTo>
                  <a:lnTo>
                    <a:pt x="220" y="13"/>
                  </a:lnTo>
                  <a:lnTo>
                    <a:pt x="214" y="13"/>
                  </a:lnTo>
                  <a:close/>
                  <a:moveTo>
                    <a:pt x="109" y="12"/>
                  </a:moveTo>
                  <a:lnTo>
                    <a:pt x="107" y="15"/>
                  </a:lnTo>
                  <a:lnTo>
                    <a:pt x="105" y="18"/>
                  </a:lnTo>
                  <a:lnTo>
                    <a:pt x="106" y="15"/>
                  </a:lnTo>
                  <a:lnTo>
                    <a:pt x="109" y="12"/>
                  </a:lnTo>
                  <a:close/>
                  <a:moveTo>
                    <a:pt x="194" y="9"/>
                  </a:moveTo>
                  <a:lnTo>
                    <a:pt x="191" y="10"/>
                  </a:lnTo>
                  <a:lnTo>
                    <a:pt x="200" y="12"/>
                  </a:lnTo>
                  <a:lnTo>
                    <a:pt x="204" y="11"/>
                  </a:lnTo>
                  <a:lnTo>
                    <a:pt x="201" y="10"/>
                  </a:lnTo>
                  <a:lnTo>
                    <a:pt x="198" y="9"/>
                  </a:lnTo>
                  <a:lnTo>
                    <a:pt x="194" y="9"/>
                  </a:lnTo>
                  <a:close/>
                  <a:moveTo>
                    <a:pt x="204" y="7"/>
                  </a:moveTo>
                  <a:lnTo>
                    <a:pt x="199" y="8"/>
                  </a:lnTo>
                  <a:lnTo>
                    <a:pt x="195" y="8"/>
                  </a:lnTo>
                  <a:lnTo>
                    <a:pt x="190" y="8"/>
                  </a:lnTo>
                  <a:lnTo>
                    <a:pt x="185" y="8"/>
                  </a:lnTo>
                  <a:lnTo>
                    <a:pt x="190" y="9"/>
                  </a:lnTo>
                  <a:lnTo>
                    <a:pt x="194" y="8"/>
                  </a:lnTo>
                  <a:lnTo>
                    <a:pt x="198" y="9"/>
                  </a:lnTo>
                  <a:lnTo>
                    <a:pt x="202" y="10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9" y="12"/>
                  </a:lnTo>
                  <a:lnTo>
                    <a:pt x="217" y="11"/>
                  </a:lnTo>
                  <a:lnTo>
                    <a:pt x="215" y="9"/>
                  </a:lnTo>
                  <a:lnTo>
                    <a:pt x="212" y="8"/>
                  </a:lnTo>
                  <a:lnTo>
                    <a:pt x="208" y="7"/>
                  </a:lnTo>
                  <a:lnTo>
                    <a:pt x="204" y="7"/>
                  </a:lnTo>
                  <a:close/>
                  <a:moveTo>
                    <a:pt x="174" y="1"/>
                  </a:moveTo>
                  <a:lnTo>
                    <a:pt x="170" y="2"/>
                  </a:lnTo>
                  <a:lnTo>
                    <a:pt x="167" y="3"/>
                  </a:lnTo>
                  <a:lnTo>
                    <a:pt x="164" y="6"/>
                  </a:lnTo>
                  <a:lnTo>
                    <a:pt x="174" y="6"/>
                  </a:lnTo>
                  <a:lnTo>
                    <a:pt x="176" y="3"/>
                  </a:lnTo>
                  <a:lnTo>
                    <a:pt x="179" y="2"/>
                  </a:lnTo>
                  <a:lnTo>
                    <a:pt x="182" y="2"/>
                  </a:lnTo>
                  <a:lnTo>
                    <a:pt x="178" y="1"/>
                  </a:lnTo>
                  <a:lnTo>
                    <a:pt x="174" y="1"/>
                  </a:lnTo>
                  <a:close/>
                  <a:moveTo>
                    <a:pt x="173" y="0"/>
                  </a:moveTo>
                  <a:lnTo>
                    <a:pt x="178" y="0"/>
                  </a:lnTo>
                  <a:lnTo>
                    <a:pt x="182" y="2"/>
                  </a:lnTo>
                  <a:lnTo>
                    <a:pt x="188" y="2"/>
                  </a:lnTo>
                  <a:lnTo>
                    <a:pt x="194" y="3"/>
                  </a:lnTo>
                  <a:lnTo>
                    <a:pt x="199" y="4"/>
                  </a:lnTo>
                  <a:lnTo>
                    <a:pt x="203" y="6"/>
                  </a:lnTo>
                  <a:lnTo>
                    <a:pt x="199" y="4"/>
                  </a:lnTo>
                  <a:lnTo>
                    <a:pt x="195" y="3"/>
                  </a:lnTo>
                  <a:lnTo>
                    <a:pt x="191" y="3"/>
                  </a:lnTo>
                  <a:lnTo>
                    <a:pt x="186" y="2"/>
                  </a:lnTo>
                  <a:lnTo>
                    <a:pt x="182" y="3"/>
                  </a:lnTo>
                  <a:lnTo>
                    <a:pt x="178" y="3"/>
                  </a:lnTo>
                  <a:lnTo>
                    <a:pt x="175" y="6"/>
                  </a:lnTo>
                  <a:lnTo>
                    <a:pt x="185" y="6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8" y="6"/>
                  </a:lnTo>
                  <a:lnTo>
                    <a:pt x="212" y="7"/>
                  </a:lnTo>
                  <a:lnTo>
                    <a:pt x="216" y="8"/>
                  </a:lnTo>
                  <a:lnTo>
                    <a:pt x="217" y="10"/>
                  </a:lnTo>
                  <a:lnTo>
                    <a:pt x="220" y="13"/>
                  </a:lnTo>
                  <a:lnTo>
                    <a:pt x="224" y="14"/>
                  </a:lnTo>
                  <a:lnTo>
                    <a:pt x="227" y="16"/>
                  </a:lnTo>
                  <a:lnTo>
                    <a:pt x="230" y="19"/>
                  </a:lnTo>
                  <a:lnTo>
                    <a:pt x="225" y="16"/>
                  </a:lnTo>
                  <a:lnTo>
                    <a:pt x="221" y="14"/>
                  </a:lnTo>
                  <a:lnTo>
                    <a:pt x="222" y="16"/>
                  </a:lnTo>
                  <a:lnTo>
                    <a:pt x="225" y="17"/>
                  </a:lnTo>
                  <a:lnTo>
                    <a:pt x="231" y="21"/>
                  </a:lnTo>
                  <a:lnTo>
                    <a:pt x="233" y="23"/>
                  </a:lnTo>
                  <a:lnTo>
                    <a:pt x="234" y="26"/>
                  </a:lnTo>
                  <a:lnTo>
                    <a:pt x="235" y="29"/>
                  </a:lnTo>
                  <a:lnTo>
                    <a:pt x="239" y="32"/>
                  </a:lnTo>
                  <a:lnTo>
                    <a:pt x="243" y="36"/>
                  </a:lnTo>
                  <a:lnTo>
                    <a:pt x="246" y="40"/>
                  </a:lnTo>
                  <a:lnTo>
                    <a:pt x="248" y="44"/>
                  </a:lnTo>
                  <a:lnTo>
                    <a:pt x="246" y="40"/>
                  </a:lnTo>
                  <a:lnTo>
                    <a:pt x="243" y="36"/>
                  </a:lnTo>
                  <a:lnTo>
                    <a:pt x="239" y="33"/>
                  </a:lnTo>
                  <a:lnTo>
                    <a:pt x="235" y="30"/>
                  </a:lnTo>
                  <a:lnTo>
                    <a:pt x="235" y="31"/>
                  </a:lnTo>
                  <a:lnTo>
                    <a:pt x="235" y="33"/>
                  </a:lnTo>
                  <a:lnTo>
                    <a:pt x="239" y="36"/>
                  </a:lnTo>
                  <a:lnTo>
                    <a:pt x="241" y="40"/>
                  </a:lnTo>
                  <a:lnTo>
                    <a:pt x="243" y="44"/>
                  </a:lnTo>
                  <a:lnTo>
                    <a:pt x="240" y="39"/>
                  </a:lnTo>
                  <a:lnTo>
                    <a:pt x="236" y="35"/>
                  </a:lnTo>
                  <a:lnTo>
                    <a:pt x="237" y="38"/>
                  </a:lnTo>
                  <a:lnTo>
                    <a:pt x="237" y="37"/>
                  </a:lnTo>
                  <a:lnTo>
                    <a:pt x="236" y="36"/>
                  </a:lnTo>
                  <a:lnTo>
                    <a:pt x="236" y="35"/>
                  </a:lnTo>
                  <a:lnTo>
                    <a:pt x="232" y="32"/>
                  </a:lnTo>
                  <a:lnTo>
                    <a:pt x="228" y="29"/>
                  </a:lnTo>
                  <a:lnTo>
                    <a:pt x="232" y="34"/>
                  </a:lnTo>
                  <a:lnTo>
                    <a:pt x="234" y="39"/>
                  </a:lnTo>
                  <a:lnTo>
                    <a:pt x="235" y="39"/>
                  </a:lnTo>
                  <a:lnTo>
                    <a:pt x="235" y="40"/>
                  </a:lnTo>
                  <a:lnTo>
                    <a:pt x="235" y="41"/>
                  </a:lnTo>
                  <a:lnTo>
                    <a:pt x="240" y="42"/>
                  </a:lnTo>
                  <a:lnTo>
                    <a:pt x="243" y="44"/>
                  </a:lnTo>
                  <a:lnTo>
                    <a:pt x="245" y="46"/>
                  </a:lnTo>
                  <a:lnTo>
                    <a:pt x="248" y="48"/>
                  </a:lnTo>
                  <a:lnTo>
                    <a:pt x="250" y="46"/>
                  </a:lnTo>
                  <a:lnTo>
                    <a:pt x="252" y="43"/>
                  </a:lnTo>
                  <a:lnTo>
                    <a:pt x="253" y="39"/>
                  </a:lnTo>
                  <a:lnTo>
                    <a:pt x="253" y="43"/>
                  </a:lnTo>
                  <a:lnTo>
                    <a:pt x="251" y="46"/>
                  </a:lnTo>
                  <a:lnTo>
                    <a:pt x="249" y="49"/>
                  </a:lnTo>
                  <a:lnTo>
                    <a:pt x="252" y="53"/>
                  </a:lnTo>
                  <a:lnTo>
                    <a:pt x="254" y="57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1" y="54"/>
                  </a:lnTo>
                  <a:lnTo>
                    <a:pt x="248" y="50"/>
                  </a:lnTo>
                  <a:lnTo>
                    <a:pt x="245" y="52"/>
                  </a:lnTo>
                  <a:lnTo>
                    <a:pt x="249" y="57"/>
                  </a:lnTo>
                  <a:lnTo>
                    <a:pt x="252" y="62"/>
                  </a:lnTo>
                  <a:lnTo>
                    <a:pt x="252" y="63"/>
                  </a:lnTo>
                  <a:lnTo>
                    <a:pt x="254" y="66"/>
                  </a:lnTo>
                  <a:lnTo>
                    <a:pt x="256" y="70"/>
                  </a:lnTo>
                  <a:lnTo>
                    <a:pt x="257" y="73"/>
                  </a:lnTo>
                  <a:lnTo>
                    <a:pt x="255" y="69"/>
                  </a:lnTo>
                  <a:lnTo>
                    <a:pt x="252" y="65"/>
                  </a:lnTo>
                  <a:lnTo>
                    <a:pt x="252" y="66"/>
                  </a:lnTo>
                  <a:lnTo>
                    <a:pt x="252" y="65"/>
                  </a:lnTo>
                  <a:lnTo>
                    <a:pt x="252" y="65"/>
                  </a:lnTo>
                  <a:lnTo>
                    <a:pt x="251" y="69"/>
                  </a:lnTo>
                  <a:lnTo>
                    <a:pt x="251" y="68"/>
                  </a:lnTo>
                  <a:lnTo>
                    <a:pt x="252" y="67"/>
                  </a:lnTo>
                  <a:lnTo>
                    <a:pt x="251" y="68"/>
                  </a:lnTo>
                  <a:lnTo>
                    <a:pt x="251" y="69"/>
                  </a:lnTo>
                  <a:lnTo>
                    <a:pt x="251" y="70"/>
                  </a:lnTo>
                  <a:lnTo>
                    <a:pt x="250" y="71"/>
                  </a:lnTo>
                  <a:lnTo>
                    <a:pt x="250" y="72"/>
                  </a:lnTo>
                  <a:lnTo>
                    <a:pt x="249" y="73"/>
                  </a:lnTo>
                  <a:lnTo>
                    <a:pt x="254" y="77"/>
                  </a:lnTo>
                  <a:lnTo>
                    <a:pt x="257" y="82"/>
                  </a:lnTo>
                  <a:lnTo>
                    <a:pt x="259" y="87"/>
                  </a:lnTo>
                  <a:lnTo>
                    <a:pt x="260" y="87"/>
                  </a:lnTo>
                  <a:lnTo>
                    <a:pt x="261" y="86"/>
                  </a:lnTo>
                  <a:lnTo>
                    <a:pt x="260" y="87"/>
                  </a:lnTo>
                  <a:lnTo>
                    <a:pt x="260" y="88"/>
                  </a:lnTo>
                  <a:lnTo>
                    <a:pt x="259" y="88"/>
                  </a:lnTo>
                  <a:lnTo>
                    <a:pt x="259" y="89"/>
                  </a:lnTo>
                  <a:lnTo>
                    <a:pt x="259" y="92"/>
                  </a:lnTo>
                  <a:lnTo>
                    <a:pt x="259" y="91"/>
                  </a:lnTo>
                  <a:lnTo>
                    <a:pt x="259" y="92"/>
                  </a:lnTo>
                  <a:lnTo>
                    <a:pt x="258" y="96"/>
                  </a:lnTo>
                  <a:lnTo>
                    <a:pt x="255" y="99"/>
                  </a:lnTo>
                  <a:lnTo>
                    <a:pt x="251" y="103"/>
                  </a:lnTo>
                  <a:lnTo>
                    <a:pt x="251" y="104"/>
                  </a:lnTo>
                  <a:lnTo>
                    <a:pt x="250" y="104"/>
                  </a:lnTo>
                  <a:lnTo>
                    <a:pt x="250" y="105"/>
                  </a:lnTo>
                  <a:lnTo>
                    <a:pt x="249" y="106"/>
                  </a:lnTo>
                  <a:lnTo>
                    <a:pt x="249" y="107"/>
                  </a:lnTo>
                  <a:lnTo>
                    <a:pt x="250" y="109"/>
                  </a:lnTo>
                  <a:lnTo>
                    <a:pt x="250" y="110"/>
                  </a:lnTo>
                  <a:lnTo>
                    <a:pt x="253" y="109"/>
                  </a:lnTo>
                  <a:lnTo>
                    <a:pt x="256" y="107"/>
                  </a:lnTo>
                  <a:lnTo>
                    <a:pt x="258" y="104"/>
                  </a:lnTo>
                  <a:lnTo>
                    <a:pt x="261" y="101"/>
                  </a:lnTo>
                  <a:lnTo>
                    <a:pt x="259" y="105"/>
                  </a:lnTo>
                  <a:lnTo>
                    <a:pt x="256" y="107"/>
                  </a:lnTo>
                  <a:lnTo>
                    <a:pt x="253" y="110"/>
                  </a:lnTo>
                  <a:lnTo>
                    <a:pt x="250" y="112"/>
                  </a:lnTo>
                  <a:lnTo>
                    <a:pt x="250" y="115"/>
                  </a:lnTo>
                  <a:lnTo>
                    <a:pt x="251" y="118"/>
                  </a:lnTo>
                  <a:lnTo>
                    <a:pt x="250" y="115"/>
                  </a:lnTo>
                  <a:lnTo>
                    <a:pt x="249" y="112"/>
                  </a:lnTo>
                  <a:lnTo>
                    <a:pt x="248" y="112"/>
                  </a:lnTo>
                  <a:lnTo>
                    <a:pt x="249" y="115"/>
                  </a:lnTo>
                  <a:lnTo>
                    <a:pt x="248" y="114"/>
                  </a:lnTo>
                  <a:lnTo>
                    <a:pt x="248" y="112"/>
                  </a:lnTo>
                  <a:lnTo>
                    <a:pt x="245" y="112"/>
                  </a:lnTo>
                  <a:lnTo>
                    <a:pt x="244" y="112"/>
                  </a:lnTo>
                  <a:lnTo>
                    <a:pt x="243" y="112"/>
                  </a:lnTo>
                  <a:lnTo>
                    <a:pt x="243" y="117"/>
                  </a:lnTo>
                  <a:lnTo>
                    <a:pt x="244" y="122"/>
                  </a:lnTo>
                  <a:lnTo>
                    <a:pt x="243" y="123"/>
                  </a:lnTo>
                  <a:lnTo>
                    <a:pt x="243" y="125"/>
                  </a:lnTo>
                  <a:lnTo>
                    <a:pt x="244" y="123"/>
                  </a:lnTo>
                  <a:lnTo>
                    <a:pt x="245" y="121"/>
                  </a:lnTo>
                  <a:lnTo>
                    <a:pt x="245" y="124"/>
                  </a:lnTo>
                  <a:lnTo>
                    <a:pt x="243" y="127"/>
                  </a:lnTo>
                  <a:lnTo>
                    <a:pt x="244" y="127"/>
                  </a:lnTo>
                  <a:lnTo>
                    <a:pt x="244" y="128"/>
                  </a:lnTo>
                  <a:lnTo>
                    <a:pt x="244" y="128"/>
                  </a:lnTo>
                  <a:lnTo>
                    <a:pt x="245" y="127"/>
                  </a:lnTo>
                  <a:lnTo>
                    <a:pt x="246" y="124"/>
                  </a:lnTo>
                  <a:lnTo>
                    <a:pt x="246" y="127"/>
                  </a:lnTo>
                  <a:lnTo>
                    <a:pt x="244" y="129"/>
                  </a:lnTo>
                  <a:lnTo>
                    <a:pt x="245" y="134"/>
                  </a:lnTo>
                  <a:lnTo>
                    <a:pt x="245" y="138"/>
                  </a:lnTo>
                  <a:lnTo>
                    <a:pt x="243" y="143"/>
                  </a:lnTo>
                  <a:lnTo>
                    <a:pt x="247" y="150"/>
                  </a:lnTo>
                  <a:lnTo>
                    <a:pt x="251" y="157"/>
                  </a:lnTo>
                  <a:lnTo>
                    <a:pt x="253" y="164"/>
                  </a:lnTo>
                  <a:lnTo>
                    <a:pt x="258" y="166"/>
                  </a:lnTo>
                  <a:lnTo>
                    <a:pt x="264" y="168"/>
                  </a:lnTo>
                  <a:lnTo>
                    <a:pt x="258" y="166"/>
                  </a:lnTo>
                  <a:lnTo>
                    <a:pt x="253" y="165"/>
                  </a:lnTo>
                  <a:lnTo>
                    <a:pt x="255" y="171"/>
                  </a:lnTo>
                  <a:lnTo>
                    <a:pt x="255" y="176"/>
                  </a:lnTo>
                  <a:lnTo>
                    <a:pt x="254" y="170"/>
                  </a:lnTo>
                  <a:lnTo>
                    <a:pt x="253" y="164"/>
                  </a:lnTo>
                  <a:lnTo>
                    <a:pt x="250" y="163"/>
                  </a:lnTo>
                  <a:lnTo>
                    <a:pt x="245" y="163"/>
                  </a:lnTo>
                  <a:lnTo>
                    <a:pt x="241" y="161"/>
                  </a:lnTo>
                  <a:lnTo>
                    <a:pt x="249" y="169"/>
                  </a:lnTo>
                  <a:lnTo>
                    <a:pt x="255" y="177"/>
                  </a:lnTo>
                  <a:lnTo>
                    <a:pt x="255" y="177"/>
                  </a:lnTo>
                  <a:lnTo>
                    <a:pt x="257" y="180"/>
                  </a:lnTo>
                  <a:lnTo>
                    <a:pt x="255" y="178"/>
                  </a:lnTo>
                  <a:lnTo>
                    <a:pt x="251" y="172"/>
                  </a:lnTo>
                  <a:lnTo>
                    <a:pt x="246" y="167"/>
                  </a:lnTo>
                  <a:lnTo>
                    <a:pt x="241" y="162"/>
                  </a:lnTo>
                  <a:lnTo>
                    <a:pt x="244" y="167"/>
                  </a:lnTo>
                  <a:lnTo>
                    <a:pt x="240" y="161"/>
                  </a:lnTo>
                  <a:lnTo>
                    <a:pt x="239" y="160"/>
                  </a:lnTo>
                  <a:lnTo>
                    <a:pt x="239" y="160"/>
                  </a:lnTo>
                  <a:lnTo>
                    <a:pt x="239" y="161"/>
                  </a:lnTo>
                  <a:lnTo>
                    <a:pt x="244" y="170"/>
                  </a:lnTo>
                  <a:lnTo>
                    <a:pt x="249" y="179"/>
                  </a:lnTo>
                  <a:lnTo>
                    <a:pt x="253" y="181"/>
                  </a:lnTo>
                  <a:lnTo>
                    <a:pt x="258" y="182"/>
                  </a:lnTo>
                  <a:lnTo>
                    <a:pt x="261" y="183"/>
                  </a:lnTo>
                  <a:lnTo>
                    <a:pt x="258" y="182"/>
                  </a:lnTo>
                  <a:lnTo>
                    <a:pt x="258" y="183"/>
                  </a:lnTo>
                  <a:lnTo>
                    <a:pt x="258" y="182"/>
                  </a:lnTo>
                  <a:lnTo>
                    <a:pt x="254" y="181"/>
                  </a:lnTo>
                  <a:lnTo>
                    <a:pt x="250" y="179"/>
                  </a:lnTo>
                  <a:lnTo>
                    <a:pt x="250" y="180"/>
                  </a:lnTo>
                  <a:lnTo>
                    <a:pt x="251" y="181"/>
                  </a:lnTo>
                  <a:lnTo>
                    <a:pt x="255" y="182"/>
                  </a:lnTo>
                  <a:lnTo>
                    <a:pt x="258" y="183"/>
                  </a:lnTo>
                  <a:lnTo>
                    <a:pt x="259" y="183"/>
                  </a:lnTo>
                  <a:lnTo>
                    <a:pt x="262" y="183"/>
                  </a:lnTo>
                  <a:lnTo>
                    <a:pt x="259" y="183"/>
                  </a:lnTo>
                  <a:lnTo>
                    <a:pt x="251" y="182"/>
                  </a:lnTo>
                  <a:lnTo>
                    <a:pt x="258" y="195"/>
                  </a:lnTo>
                  <a:lnTo>
                    <a:pt x="251" y="182"/>
                  </a:lnTo>
                  <a:lnTo>
                    <a:pt x="245" y="180"/>
                  </a:lnTo>
                  <a:lnTo>
                    <a:pt x="240" y="178"/>
                  </a:lnTo>
                  <a:lnTo>
                    <a:pt x="249" y="188"/>
                  </a:lnTo>
                  <a:lnTo>
                    <a:pt x="256" y="199"/>
                  </a:lnTo>
                  <a:lnTo>
                    <a:pt x="257" y="199"/>
                  </a:lnTo>
                  <a:lnTo>
                    <a:pt x="258" y="200"/>
                  </a:lnTo>
                  <a:lnTo>
                    <a:pt x="265" y="203"/>
                  </a:lnTo>
                  <a:lnTo>
                    <a:pt x="272" y="206"/>
                  </a:lnTo>
                  <a:lnTo>
                    <a:pt x="287" y="215"/>
                  </a:lnTo>
                  <a:lnTo>
                    <a:pt x="295" y="219"/>
                  </a:lnTo>
                  <a:lnTo>
                    <a:pt x="302" y="222"/>
                  </a:lnTo>
                  <a:lnTo>
                    <a:pt x="308" y="225"/>
                  </a:lnTo>
                  <a:lnTo>
                    <a:pt x="313" y="228"/>
                  </a:lnTo>
                  <a:lnTo>
                    <a:pt x="318" y="230"/>
                  </a:lnTo>
                  <a:lnTo>
                    <a:pt x="324" y="231"/>
                  </a:lnTo>
                  <a:lnTo>
                    <a:pt x="329" y="233"/>
                  </a:lnTo>
                  <a:lnTo>
                    <a:pt x="334" y="235"/>
                  </a:lnTo>
                  <a:lnTo>
                    <a:pt x="339" y="238"/>
                  </a:lnTo>
                  <a:lnTo>
                    <a:pt x="343" y="241"/>
                  </a:lnTo>
                  <a:lnTo>
                    <a:pt x="345" y="245"/>
                  </a:lnTo>
                  <a:lnTo>
                    <a:pt x="347" y="249"/>
                  </a:lnTo>
                  <a:lnTo>
                    <a:pt x="348" y="252"/>
                  </a:lnTo>
                  <a:lnTo>
                    <a:pt x="348" y="257"/>
                  </a:lnTo>
                  <a:lnTo>
                    <a:pt x="348" y="266"/>
                  </a:lnTo>
                  <a:lnTo>
                    <a:pt x="348" y="272"/>
                  </a:lnTo>
                  <a:lnTo>
                    <a:pt x="349" y="279"/>
                  </a:lnTo>
                  <a:lnTo>
                    <a:pt x="350" y="286"/>
                  </a:lnTo>
                  <a:lnTo>
                    <a:pt x="352" y="294"/>
                  </a:lnTo>
                  <a:lnTo>
                    <a:pt x="356" y="307"/>
                  </a:lnTo>
                  <a:lnTo>
                    <a:pt x="359" y="319"/>
                  </a:lnTo>
                  <a:lnTo>
                    <a:pt x="362" y="330"/>
                  </a:lnTo>
                  <a:lnTo>
                    <a:pt x="364" y="340"/>
                  </a:lnTo>
                  <a:lnTo>
                    <a:pt x="367" y="350"/>
                  </a:lnTo>
                  <a:lnTo>
                    <a:pt x="370" y="360"/>
                  </a:lnTo>
                  <a:lnTo>
                    <a:pt x="372" y="366"/>
                  </a:lnTo>
                  <a:lnTo>
                    <a:pt x="373" y="372"/>
                  </a:lnTo>
                  <a:lnTo>
                    <a:pt x="374" y="377"/>
                  </a:lnTo>
                  <a:lnTo>
                    <a:pt x="376" y="387"/>
                  </a:lnTo>
                  <a:lnTo>
                    <a:pt x="377" y="393"/>
                  </a:lnTo>
                  <a:lnTo>
                    <a:pt x="379" y="399"/>
                  </a:lnTo>
                  <a:lnTo>
                    <a:pt x="381" y="406"/>
                  </a:lnTo>
                  <a:lnTo>
                    <a:pt x="384" y="415"/>
                  </a:lnTo>
                  <a:lnTo>
                    <a:pt x="387" y="423"/>
                  </a:lnTo>
                  <a:lnTo>
                    <a:pt x="389" y="431"/>
                  </a:lnTo>
                  <a:lnTo>
                    <a:pt x="392" y="438"/>
                  </a:lnTo>
                  <a:lnTo>
                    <a:pt x="393" y="445"/>
                  </a:lnTo>
                  <a:lnTo>
                    <a:pt x="394" y="452"/>
                  </a:lnTo>
                  <a:lnTo>
                    <a:pt x="394" y="460"/>
                  </a:lnTo>
                  <a:lnTo>
                    <a:pt x="392" y="469"/>
                  </a:lnTo>
                  <a:lnTo>
                    <a:pt x="391" y="480"/>
                  </a:lnTo>
                  <a:lnTo>
                    <a:pt x="389" y="490"/>
                  </a:lnTo>
                  <a:lnTo>
                    <a:pt x="386" y="502"/>
                  </a:lnTo>
                  <a:lnTo>
                    <a:pt x="382" y="515"/>
                  </a:lnTo>
                  <a:lnTo>
                    <a:pt x="378" y="528"/>
                  </a:lnTo>
                  <a:lnTo>
                    <a:pt x="373" y="538"/>
                  </a:lnTo>
                  <a:lnTo>
                    <a:pt x="369" y="548"/>
                  </a:lnTo>
                  <a:lnTo>
                    <a:pt x="366" y="557"/>
                  </a:lnTo>
                  <a:lnTo>
                    <a:pt x="362" y="566"/>
                  </a:lnTo>
                  <a:lnTo>
                    <a:pt x="359" y="574"/>
                  </a:lnTo>
                  <a:lnTo>
                    <a:pt x="356" y="582"/>
                  </a:lnTo>
                  <a:lnTo>
                    <a:pt x="353" y="590"/>
                  </a:lnTo>
                  <a:lnTo>
                    <a:pt x="350" y="595"/>
                  </a:lnTo>
                  <a:lnTo>
                    <a:pt x="348" y="601"/>
                  </a:lnTo>
                  <a:lnTo>
                    <a:pt x="343" y="612"/>
                  </a:lnTo>
                  <a:lnTo>
                    <a:pt x="340" y="618"/>
                  </a:lnTo>
                  <a:lnTo>
                    <a:pt x="337" y="623"/>
                  </a:lnTo>
                  <a:lnTo>
                    <a:pt x="335" y="627"/>
                  </a:lnTo>
                  <a:lnTo>
                    <a:pt x="332" y="631"/>
                  </a:lnTo>
                  <a:lnTo>
                    <a:pt x="331" y="633"/>
                  </a:lnTo>
                  <a:lnTo>
                    <a:pt x="329" y="635"/>
                  </a:lnTo>
                  <a:lnTo>
                    <a:pt x="328" y="635"/>
                  </a:lnTo>
                  <a:lnTo>
                    <a:pt x="325" y="634"/>
                  </a:lnTo>
                  <a:lnTo>
                    <a:pt x="322" y="634"/>
                  </a:lnTo>
                  <a:lnTo>
                    <a:pt x="319" y="635"/>
                  </a:lnTo>
                  <a:lnTo>
                    <a:pt x="317" y="636"/>
                  </a:lnTo>
                  <a:lnTo>
                    <a:pt x="315" y="637"/>
                  </a:lnTo>
                  <a:lnTo>
                    <a:pt x="315" y="640"/>
                  </a:lnTo>
                  <a:lnTo>
                    <a:pt x="314" y="643"/>
                  </a:lnTo>
                  <a:lnTo>
                    <a:pt x="313" y="648"/>
                  </a:lnTo>
                  <a:lnTo>
                    <a:pt x="311" y="653"/>
                  </a:lnTo>
                  <a:lnTo>
                    <a:pt x="310" y="659"/>
                  </a:lnTo>
                  <a:lnTo>
                    <a:pt x="307" y="665"/>
                  </a:lnTo>
                  <a:lnTo>
                    <a:pt x="305" y="670"/>
                  </a:lnTo>
                  <a:lnTo>
                    <a:pt x="302" y="675"/>
                  </a:lnTo>
                  <a:lnTo>
                    <a:pt x="298" y="680"/>
                  </a:lnTo>
                  <a:lnTo>
                    <a:pt x="298" y="680"/>
                  </a:lnTo>
                  <a:lnTo>
                    <a:pt x="298" y="683"/>
                  </a:lnTo>
                  <a:lnTo>
                    <a:pt x="298" y="687"/>
                  </a:lnTo>
                  <a:lnTo>
                    <a:pt x="298" y="693"/>
                  </a:lnTo>
                  <a:lnTo>
                    <a:pt x="299" y="698"/>
                  </a:lnTo>
                  <a:lnTo>
                    <a:pt x="299" y="705"/>
                  </a:lnTo>
                  <a:lnTo>
                    <a:pt x="299" y="712"/>
                  </a:lnTo>
                  <a:lnTo>
                    <a:pt x="299" y="732"/>
                  </a:lnTo>
                  <a:lnTo>
                    <a:pt x="299" y="738"/>
                  </a:lnTo>
                  <a:lnTo>
                    <a:pt x="298" y="744"/>
                  </a:lnTo>
                  <a:lnTo>
                    <a:pt x="298" y="752"/>
                  </a:lnTo>
                  <a:lnTo>
                    <a:pt x="297" y="762"/>
                  </a:lnTo>
                  <a:lnTo>
                    <a:pt x="297" y="773"/>
                  </a:lnTo>
                  <a:lnTo>
                    <a:pt x="297" y="784"/>
                  </a:lnTo>
                  <a:lnTo>
                    <a:pt x="297" y="795"/>
                  </a:lnTo>
                  <a:lnTo>
                    <a:pt x="296" y="807"/>
                  </a:lnTo>
                  <a:lnTo>
                    <a:pt x="296" y="826"/>
                  </a:lnTo>
                  <a:lnTo>
                    <a:pt x="297" y="834"/>
                  </a:lnTo>
                  <a:lnTo>
                    <a:pt x="297" y="841"/>
                  </a:lnTo>
                  <a:lnTo>
                    <a:pt x="298" y="849"/>
                  </a:lnTo>
                  <a:lnTo>
                    <a:pt x="298" y="858"/>
                  </a:lnTo>
                  <a:lnTo>
                    <a:pt x="299" y="868"/>
                  </a:lnTo>
                  <a:lnTo>
                    <a:pt x="300" y="878"/>
                  </a:lnTo>
                  <a:lnTo>
                    <a:pt x="301" y="888"/>
                  </a:lnTo>
                  <a:lnTo>
                    <a:pt x="302" y="897"/>
                  </a:lnTo>
                  <a:lnTo>
                    <a:pt x="303" y="906"/>
                  </a:lnTo>
                  <a:lnTo>
                    <a:pt x="304" y="915"/>
                  </a:lnTo>
                  <a:lnTo>
                    <a:pt x="305" y="921"/>
                  </a:lnTo>
                  <a:lnTo>
                    <a:pt x="306" y="927"/>
                  </a:lnTo>
                  <a:lnTo>
                    <a:pt x="307" y="934"/>
                  </a:lnTo>
                  <a:lnTo>
                    <a:pt x="308" y="942"/>
                  </a:lnTo>
                  <a:lnTo>
                    <a:pt x="309" y="951"/>
                  </a:lnTo>
                  <a:lnTo>
                    <a:pt x="310" y="961"/>
                  </a:lnTo>
                  <a:lnTo>
                    <a:pt x="312" y="972"/>
                  </a:lnTo>
                  <a:lnTo>
                    <a:pt x="314" y="983"/>
                  </a:lnTo>
                  <a:lnTo>
                    <a:pt x="315" y="993"/>
                  </a:lnTo>
                  <a:lnTo>
                    <a:pt x="317" y="1004"/>
                  </a:lnTo>
                  <a:lnTo>
                    <a:pt x="319" y="1013"/>
                  </a:lnTo>
                  <a:lnTo>
                    <a:pt x="320" y="1022"/>
                  </a:lnTo>
                  <a:lnTo>
                    <a:pt x="322" y="1031"/>
                  </a:lnTo>
                  <a:lnTo>
                    <a:pt x="325" y="1042"/>
                  </a:lnTo>
                  <a:lnTo>
                    <a:pt x="327" y="1053"/>
                  </a:lnTo>
                  <a:lnTo>
                    <a:pt x="330" y="1064"/>
                  </a:lnTo>
                  <a:lnTo>
                    <a:pt x="332" y="1075"/>
                  </a:lnTo>
                  <a:lnTo>
                    <a:pt x="335" y="1085"/>
                  </a:lnTo>
                  <a:lnTo>
                    <a:pt x="337" y="1095"/>
                  </a:lnTo>
                  <a:lnTo>
                    <a:pt x="339" y="1104"/>
                  </a:lnTo>
                  <a:lnTo>
                    <a:pt x="341" y="1112"/>
                  </a:lnTo>
                  <a:lnTo>
                    <a:pt x="342" y="1118"/>
                  </a:lnTo>
                  <a:lnTo>
                    <a:pt x="343" y="1126"/>
                  </a:lnTo>
                  <a:lnTo>
                    <a:pt x="344" y="1135"/>
                  </a:lnTo>
                  <a:lnTo>
                    <a:pt x="345" y="1145"/>
                  </a:lnTo>
                  <a:lnTo>
                    <a:pt x="346" y="1156"/>
                  </a:lnTo>
                  <a:lnTo>
                    <a:pt x="347" y="1167"/>
                  </a:lnTo>
                  <a:lnTo>
                    <a:pt x="348" y="1178"/>
                  </a:lnTo>
                  <a:lnTo>
                    <a:pt x="349" y="1188"/>
                  </a:lnTo>
                  <a:lnTo>
                    <a:pt x="349" y="1197"/>
                  </a:lnTo>
                  <a:lnTo>
                    <a:pt x="350" y="1205"/>
                  </a:lnTo>
                  <a:lnTo>
                    <a:pt x="350" y="1212"/>
                  </a:lnTo>
                  <a:lnTo>
                    <a:pt x="350" y="1218"/>
                  </a:lnTo>
                  <a:lnTo>
                    <a:pt x="351" y="1228"/>
                  </a:lnTo>
                  <a:lnTo>
                    <a:pt x="353" y="1237"/>
                  </a:lnTo>
                  <a:lnTo>
                    <a:pt x="357" y="1255"/>
                  </a:lnTo>
                  <a:lnTo>
                    <a:pt x="359" y="1265"/>
                  </a:lnTo>
                  <a:lnTo>
                    <a:pt x="360" y="1271"/>
                  </a:lnTo>
                  <a:lnTo>
                    <a:pt x="361" y="1277"/>
                  </a:lnTo>
                  <a:lnTo>
                    <a:pt x="363" y="1285"/>
                  </a:lnTo>
                  <a:lnTo>
                    <a:pt x="364" y="1293"/>
                  </a:lnTo>
                  <a:lnTo>
                    <a:pt x="365" y="1301"/>
                  </a:lnTo>
                  <a:lnTo>
                    <a:pt x="366" y="1308"/>
                  </a:lnTo>
                  <a:lnTo>
                    <a:pt x="367" y="1315"/>
                  </a:lnTo>
                  <a:lnTo>
                    <a:pt x="367" y="1321"/>
                  </a:lnTo>
                  <a:lnTo>
                    <a:pt x="367" y="1325"/>
                  </a:lnTo>
                  <a:lnTo>
                    <a:pt x="366" y="1329"/>
                  </a:lnTo>
                  <a:lnTo>
                    <a:pt x="364" y="1332"/>
                  </a:lnTo>
                  <a:lnTo>
                    <a:pt x="362" y="1334"/>
                  </a:lnTo>
                  <a:lnTo>
                    <a:pt x="359" y="1336"/>
                  </a:lnTo>
                  <a:lnTo>
                    <a:pt x="356" y="1338"/>
                  </a:lnTo>
                  <a:lnTo>
                    <a:pt x="353" y="1339"/>
                  </a:lnTo>
                  <a:lnTo>
                    <a:pt x="350" y="1340"/>
                  </a:lnTo>
                  <a:lnTo>
                    <a:pt x="348" y="1340"/>
                  </a:lnTo>
                  <a:lnTo>
                    <a:pt x="345" y="1341"/>
                  </a:lnTo>
                  <a:lnTo>
                    <a:pt x="342" y="1341"/>
                  </a:lnTo>
                  <a:lnTo>
                    <a:pt x="340" y="1342"/>
                  </a:lnTo>
                  <a:lnTo>
                    <a:pt x="339" y="1344"/>
                  </a:lnTo>
                  <a:lnTo>
                    <a:pt x="338" y="1346"/>
                  </a:lnTo>
                  <a:lnTo>
                    <a:pt x="338" y="1353"/>
                  </a:lnTo>
                  <a:lnTo>
                    <a:pt x="339" y="1358"/>
                  </a:lnTo>
                  <a:lnTo>
                    <a:pt x="339" y="1362"/>
                  </a:lnTo>
                  <a:lnTo>
                    <a:pt x="339" y="1365"/>
                  </a:lnTo>
                  <a:lnTo>
                    <a:pt x="339" y="1368"/>
                  </a:lnTo>
                  <a:lnTo>
                    <a:pt x="339" y="1369"/>
                  </a:lnTo>
                  <a:lnTo>
                    <a:pt x="329" y="1368"/>
                  </a:lnTo>
                  <a:lnTo>
                    <a:pt x="329" y="1351"/>
                  </a:lnTo>
                  <a:lnTo>
                    <a:pt x="322" y="1352"/>
                  </a:lnTo>
                  <a:lnTo>
                    <a:pt x="320" y="1369"/>
                  </a:lnTo>
                  <a:lnTo>
                    <a:pt x="319" y="1369"/>
                  </a:lnTo>
                  <a:lnTo>
                    <a:pt x="317" y="1370"/>
                  </a:lnTo>
                  <a:lnTo>
                    <a:pt x="314" y="1371"/>
                  </a:lnTo>
                  <a:lnTo>
                    <a:pt x="310" y="1372"/>
                  </a:lnTo>
                  <a:lnTo>
                    <a:pt x="306" y="1373"/>
                  </a:lnTo>
                  <a:lnTo>
                    <a:pt x="301" y="1375"/>
                  </a:lnTo>
                  <a:lnTo>
                    <a:pt x="295" y="1376"/>
                  </a:lnTo>
                  <a:lnTo>
                    <a:pt x="290" y="1377"/>
                  </a:lnTo>
                  <a:lnTo>
                    <a:pt x="284" y="1377"/>
                  </a:lnTo>
                  <a:lnTo>
                    <a:pt x="279" y="1377"/>
                  </a:lnTo>
                  <a:lnTo>
                    <a:pt x="274" y="1377"/>
                  </a:lnTo>
                  <a:lnTo>
                    <a:pt x="269" y="1377"/>
                  </a:lnTo>
                  <a:lnTo>
                    <a:pt x="263" y="1376"/>
                  </a:lnTo>
                  <a:lnTo>
                    <a:pt x="257" y="1376"/>
                  </a:lnTo>
                  <a:lnTo>
                    <a:pt x="250" y="1375"/>
                  </a:lnTo>
                  <a:lnTo>
                    <a:pt x="244" y="1374"/>
                  </a:lnTo>
                  <a:lnTo>
                    <a:pt x="238" y="1373"/>
                  </a:lnTo>
                  <a:lnTo>
                    <a:pt x="232" y="1372"/>
                  </a:lnTo>
                  <a:lnTo>
                    <a:pt x="227" y="1370"/>
                  </a:lnTo>
                  <a:lnTo>
                    <a:pt x="224" y="1368"/>
                  </a:lnTo>
                  <a:lnTo>
                    <a:pt x="221" y="1366"/>
                  </a:lnTo>
                  <a:lnTo>
                    <a:pt x="220" y="1363"/>
                  </a:lnTo>
                  <a:lnTo>
                    <a:pt x="220" y="1360"/>
                  </a:lnTo>
                  <a:lnTo>
                    <a:pt x="222" y="1355"/>
                  </a:lnTo>
                  <a:lnTo>
                    <a:pt x="225" y="1352"/>
                  </a:lnTo>
                  <a:lnTo>
                    <a:pt x="229" y="1348"/>
                  </a:lnTo>
                  <a:lnTo>
                    <a:pt x="232" y="1346"/>
                  </a:lnTo>
                  <a:lnTo>
                    <a:pt x="236" y="1345"/>
                  </a:lnTo>
                  <a:lnTo>
                    <a:pt x="239" y="1343"/>
                  </a:lnTo>
                  <a:lnTo>
                    <a:pt x="243" y="1342"/>
                  </a:lnTo>
                  <a:lnTo>
                    <a:pt x="245" y="1341"/>
                  </a:lnTo>
                  <a:lnTo>
                    <a:pt x="246" y="1340"/>
                  </a:lnTo>
                  <a:lnTo>
                    <a:pt x="246" y="1340"/>
                  </a:lnTo>
                  <a:lnTo>
                    <a:pt x="245" y="1339"/>
                  </a:lnTo>
                  <a:lnTo>
                    <a:pt x="236" y="1339"/>
                  </a:lnTo>
                  <a:lnTo>
                    <a:pt x="233" y="1340"/>
                  </a:lnTo>
                  <a:lnTo>
                    <a:pt x="230" y="1340"/>
                  </a:lnTo>
                  <a:lnTo>
                    <a:pt x="227" y="1340"/>
                  </a:lnTo>
                  <a:lnTo>
                    <a:pt x="226" y="1340"/>
                  </a:lnTo>
                  <a:lnTo>
                    <a:pt x="225" y="1340"/>
                  </a:lnTo>
                  <a:lnTo>
                    <a:pt x="223" y="1340"/>
                  </a:lnTo>
                  <a:lnTo>
                    <a:pt x="221" y="1340"/>
                  </a:lnTo>
                  <a:lnTo>
                    <a:pt x="220" y="1338"/>
                  </a:lnTo>
                  <a:lnTo>
                    <a:pt x="218" y="1337"/>
                  </a:lnTo>
                  <a:lnTo>
                    <a:pt x="216" y="1334"/>
                  </a:lnTo>
                  <a:lnTo>
                    <a:pt x="216" y="1331"/>
                  </a:lnTo>
                  <a:lnTo>
                    <a:pt x="216" y="1328"/>
                  </a:lnTo>
                  <a:lnTo>
                    <a:pt x="216" y="1323"/>
                  </a:lnTo>
                  <a:lnTo>
                    <a:pt x="216" y="1301"/>
                  </a:lnTo>
                  <a:lnTo>
                    <a:pt x="216" y="1292"/>
                  </a:lnTo>
                  <a:lnTo>
                    <a:pt x="216" y="1274"/>
                  </a:lnTo>
                  <a:lnTo>
                    <a:pt x="216" y="1265"/>
                  </a:lnTo>
                  <a:lnTo>
                    <a:pt x="216" y="1257"/>
                  </a:lnTo>
                  <a:lnTo>
                    <a:pt x="215" y="1250"/>
                  </a:lnTo>
                  <a:lnTo>
                    <a:pt x="215" y="1244"/>
                  </a:lnTo>
                  <a:lnTo>
                    <a:pt x="215" y="1238"/>
                  </a:lnTo>
                  <a:lnTo>
                    <a:pt x="215" y="1230"/>
                  </a:lnTo>
                  <a:lnTo>
                    <a:pt x="214" y="1221"/>
                  </a:lnTo>
                  <a:lnTo>
                    <a:pt x="214" y="1211"/>
                  </a:lnTo>
                  <a:lnTo>
                    <a:pt x="213" y="1200"/>
                  </a:lnTo>
                  <a:lnTo>
                    <a:pt x="212" y="1188"/>
                  </a:lnTo>
                  <a:lnTo>
                    <a:pt x="211" y="1176"/>
                  </a:lnTo>
                  <a:lnTo>
                    <a:pt x="209" y="1152"/>
                  </a:lnTo>
                  <a:lnTo>
                    <a:pt x="209" y="1140"/>
                  </a:lnTo>
                  <a:lnTo>
                    <a:pt x="208" y="1129"/>
                  </a:lnTo>
                  <a:lnTo>
                    <a:pt x="208" y="1119"/>
                  </a:lnTo>
                  <a:lnTo>
                    <a:pt x="207" y="1110"/>
                  </a:lnTo>
                  <a:lnTo>
                    <a:pt x="207" y="1101"/>
                  </a:lnTo>
                  <a:lnTo>
                    <a:pt x="205" y="1091"/>
                  </a:lnTo>
                  <a:lnTo>
                    <a:pt x="204" y="1079"/>
                  </a:lnTo>
                  <a:lnTo>
                    <a:pt x="203" y="1067"/>
                  </a:lnTo>
                  <a:lnTo>
                    <a:pt x="201" y="1054"/>
                  </a:lnTo>
                  <a:lnTo>
                    <a:pt x="199" y="1041"/>
                  </a:lnTo>
                  <a:lnTo>
                    <a:pt x="196" y="1014"/>
                  </a:lnTo>
                  <a:lnTo>
                    <a:pt x="194" y="1001"/>
                  </a:lnTo>
                  <a:lnTo>
                    <a:pt x="193" y="988"/>
                  </a:lnTo>
                  <a:lnTo>
                    <a:pt x="192" y="977"/>
                  </a:lnTo>
                  <a:lnTo>
                    <a:pt x="191" y="966"/>
                  </a:lnTo>
                  <a:lnTo>
                    <a:pt x="191" y="957"/>
                  </a:lnTo>
                  <a:lnTo>
                    <a:pt x="190" y="947"/>
                  </a:lnTo>
                  <a:lnTo>
                    <a:pt x="189" y="936"/>
                  </a:lnTo>
                  <a:lnTo>
                    <a:pt x="187" y="925"/>
                  </a:lnTo>
                  <a:lnTo>
                    <a:pt x="184" y="914"/>
                  </a:lnTo>
                  <a:lnTo>
                    <a:pt x="179" y="892"/>
                  </a:lnTo>
                  <a:lnTo>
                    <a:pt x="176" y="882"/>
                  </a:lnTo>
                  <a:lnTo>
                    <a:pt x="174" y="872"/>
                  </a:lnTo>
                  <a:lnTo>
                    <a:pt x="172" y="863"/>
                  </a:lnTo>
                  <a:lnTo>
                    <a:pt x="171" y="855"/>
                  </a:lnTo>
                  <a:lnTo>
                    <a:pt x="170" y="849"/>
                  </a:lnTo>
                  <a:lnTo>
                    <a:pt x="170" y="848"/>
                  </a:lnTo>
                  <a:lnTo>
                    <a:pt x="169" y="845"/>
                  </a:lnTo>
                  <a:lnTo>
                    <a:pt x="169" y="841"/>
                  </a:lnTo>
                  <a:lnTo>
                    <a:pt x="168" y="835"/>
                  </a:lnTo>
                  <a:lnTo>
                    <a:pt x="167" y="829"/>
                  </a:lnTo>
                  <a:lnTo>
                    <a:pt x="166" y="822"/>
                  </a:lnTo>
                  <a:lnTo>
                    <a:pt x="165" y="814"/>
                  </a:lnTo>
                  <a:lnTo>
                    <a:pt x="164" y="806"/>
                  </a:lnTo>
                  <a:lnTo>
                    <a:pt x="163" y="798"/>
                  </a:lnTo>
                  <a:lnTo>
                    <a:pt x="162" y="790"/>
                  </a:lnTo>
                  <a:lnTo>
                    <a:pt x="160" y="783"/>
                  </a:lnTo>
                  <a:lnTo>
                    <a:pt x="159" y="776"/>
                  </a:lnTo>
                  <a:lnTo>
                    <a:pt x="158" y="770"/>
                  </a:lnTo>
                  <a:lnTo>
                    <a:pt x="157" y="766"/>
                  </a:lnTo>
                  <a:lnTo>
                    <a:pt x="156" y="763"/>
                  </a:lnTo>
                  <a:lnTo>
                    <a:pt x="155" y="762"/>
                  </a:lnTo>
                  <a:lnTo>
                    <a:pt x="155" y="763"/>
                  </a:lnTo>
                  <a:lnTo>
                    <a:pt x="155" y="766"/>
                  </a:lnTo>
                  <a:lnTo>
                    <a:pt x="154" y="770"/>
                  </a:lnTo>
                  <a:lnTo>
                    <a:pt x="154" y="776"/>
                  </a:lnTo>
                  <a:lnTo>
                    <a:pt x="153" y="784"/>
                  </a:lnTo>
                  <a:lnTo>
                    <a:pt x="152" y="792"/>
                  </a:lnTo>
                  <a:lnTo>
                    <a:pt x="151" y="802"/>
                  </a:lnTo>
                  <a:lnTo>
                    <a:pt x="150" y="812"/>
                  </a:lnTo>
                  <a:lnTo>
                    <a:pt x="149" y="823"/>
                  </a:lnTo>
                  <a:lnTo>
                    <a:pt x="148" y="835"/>
                  </a:lnTo>
                  <a:lnTo>
                    <a:pt x="147" y="847"/>
                  </a:lnTo>
                  <a:lnTo>
                    <a:pt x="145" y="858"/>
                  </a:lnTo>
                  <a:lnTo>
                    <a:pt x="145" y="870"/>
                  </a:lnTo>
                  <a:lnTo>
                    <a:pt x="144" y="881"/>
                  </a:lnTo>
                  <a:lnTo>
                    <a:pt x="143" y="892"/>
                  </a:lnTo>
                  <a:lnTo>
                    <a:pt x="142" y="902"/>
                  </a:lnTo>
                  <a:lnTo>
                    <a:pt x="142" y="911"/>
                  </a:lnTo>
                  <a:lnTo>
                    <a:pt x="142" y="912"/>
                  </a:lnTo>
                  <a:lnTo>
                    <a:pt x="142" y="915"/>
                  </a:lnTo>
                  <a:lnTo>
                    <a:pt x="142" y="920"/>
                  </a:lnTo>
                  <a:lnTo>
                    <a:pt x="143" y="926"/>
                  </a:lnTo>
                  <a:lnTo>
                    <a:pt x="143" y="933"/>
                  </a:lnTo>
                  <a:lnTo>
                    <a:pt x="144" y="941"/>
                  </a:lnTo>
                  <a:lnTo>
                    <a:pt x="144" y="951"/>
                  </a:lnTo>
                  <a:lnTo>
                    <a:pt x="144" y="960"/>
                  </a:lnTo>
                  <a:lnTo>
                    <a:pt x="145" y="971"/>
                  </a:lnTo>
                  <a:lnTo>
                    <a:pt x="145" y="981"/>
                  </a:lnTo>
                  <a:lnTo>
                    <a:pt x="145" y="992"/>
                  </a:lnTo>
                  <a:lnTo>
                    <a:pt x="145" y="1002"/>
                  </a:lnTo>
                  <a:lnTo>
                    <a:pt x="146" y="1012"/>
                  </a:lnTo>
                  <a:lnTo>
                    <a:pt x="146" y="1021"/>
                  </a:lnTo>
                  <a:lnTo>
                    <a:pt x="146" y="1033"/>
                  </a:lnTo>
                  <a:lnTo>
                    <a:pt x="146" y="1045"/>
                  </a:lnTo>
                  <a:lnTo>
                    <a:pt x="147" y="1058"/>
                  </a:lnTo>
                  <a:lnTo>
                    <a:pt x="148" y="1071"/>
                  </a:lnTo>
                  <a:lnTo>
                    <a:pt x="149" y="1085"/>
                  </a:lnTo>
                  <a:lnTo>
                    <a:pt x="151" y="1099"/>
                  </a:lnTo>
                  <a:lnTo>
                    <a:pt x="152" y="1113"/>
                  </a:lnTo>
                  <a:lnTo>
                    <a:pt x="153" y="1126"/>
                  </a:lnTo>
                  <a:lnTo>
                    <a:pt x="154" y="1139"/>
                  </a:lnTo>
                  <a:lnTo>
                    <a:pt x="155" y="1150"/>
                  </a:lnTo>
                  <a:lnTo>
                    <a:pt x="156" y="1161"/>
                  </a:lnTo>
                  <a:lnTo>
                    <a:pt x="157" y="1170"/>
                  </a:lnTo>
                  <a:lnTo>
                    <a:pt x="157" y="1177"/>
                  </a:lnTo>
                  <a:lnTo>
                    <a:pt x="157" y="1243"/>
                  </a:lnTo>
                  <a:lnTo>
                    <a:pt x="157" y="1255"/>
                  </a:lnTo>
                  <a:lnTo>
                    <a:pt x="157" y="1302"/>
                  </a:lnTo>
                  <a:lnTo>
                    <a:pt x="158" y="1307"/>
                  </a:lnTo>
                  <a:lnTo>
                    <a:pt x="158" y="1313"/>
                  </a:lnTo>
                  <a:lnTo>
                    <a:pt x="158" y="1318"/>
                  </a:lnTo>
                  <a:lnTo>
                    <a:pt x="159" y="1323"/>
                  </a:lnTo>
                  <a:lnTo>
                    <a:pt x="159" y="1328"/>
                  </a:lnTo>
                  <a:lnTo>
                    <a:pt x="158" y="1332"/>
                  </a:lnTo>
                  <a:lnTo>
                    <a:pt x="157" y="1334"/>
                  </a:lnTo>
                  <a:lnTo>
                    <a:pt x="155" y="1336"/>
                  </a:lnTo>
                  <a:lnTo>
                    <a:pt x="153" y="1337"/>
                  </a:lnTo>
                  <a:lnTo>
                    <a:pt x="149" y="1338"/>
                  </a:lnTo>
                  <a:lnTo>
                    <a:pt x="140" y="1338"/>
                  </a:lnTo>
                  <a:lnTo>
                    <a:pt x="130" y="1339"/>
                  </a:lnTo>
                  <a:lnTo>
                    <a:pt x="125" y="1340"/>
                  </a:lnTo>
                  <a:lnTo>
                    <a:pt x="121" y="1340"/>
                  </a:lnTo>
                  <a:lnTo>
                    <a:pt x="118" y="1341"/>
                  </a:lnTo>
                  <a:lnTo>
                    <a:pt x="116" y="1341"/>
                  </a:lnTo>
                  <a:lnTo>
                    <a:pt x="115" y="1342"/>
                  </a:lnTo>
                  <a:lnTo>
                    <a:pt x="114" y="1358"/>
                  </a:lnTo>
                  <a:lnTo>
                    <a:pt x="106" y="1359"/>
                  </a:lnTo>
                  <a:lnTo>
                    <a:pt x="103" y="1343"/>
                  </a:lnTo>
                  <a:lnTo>
                    <a:pt x="90" y="1342"/>
                  </a:lnTo>
                  <a:lnTo>
                    <a:pt x="90" y="1346"/>
                  </a:lnTo>
                  <a:lnTo>
                    <a:pt x="90" y="1349"/>
                  </a:lnTo>
                  <a:lnTo>
                    <a:pt x="89" y="1352"/>
                  </a:lnTo>
                  <a:lnTo>
                    <a:pt x="88" y="1356"/>
                  </a:lnTo>
                  <a:lnTo>
                    <a:pt x="86" y="1359"/>
                  </a:lnTo>
                  <a:lnTo>
                    <a:pt x="84" y="1361"/>
                  </a:lnTo>
                  <a:lnTo>
                    <a:pt x="80" y="1363"/>
                  </a:lnTo>
                  <a:lnTo>
                    <a:pt x="76" y="1365"/>
                  </a:lnTo>
                  <a:lnTo>
                    <a:pt x="70" y="1365"/>
                  </a:lnTo>
                  <a:lnTo>
                    <a:pt x="62" y="1366"/>
                  </a:lnTo>
                  <a:lnTo>
                    <a:pt x="55" y="1366"/>
                  </a:lnTo>
                  <a:lnTo>
                    <a:pt x="46" y="1366"/>
                  </a:lnTo>
                  <a:lnTo>
                    <a:pt x="38" y="1366"/>
                  </a:lnTo>
                  <a:lnTo>
                    <a:pt x="30" y="1365"/>
                  </a:lnTo>
                  <a:lnTo>
                    <a:pt x="22" y="1364"/>
                  </a:lnTo>
                  <a:lnTo>
                    <a:pt x="16" y="1362"/>
                  </a:lnTo>
                  <a:lnTo>
                    <a:pt x="11" y="1360"/>
                  </a:lnTo>
                  <a:lnTo>
                    <a:pt x="7" y="1357"/>
                  </a:lnTo>
                  <a:lnTo>
                    <a:pt x="5" y="1354"/>
                  </a:lnTo>
                  <a:lnTo>
                    <a:pt x="4" y="1351"/>
                  </a:lnTo>
                  <a:lnTo>
                    <a:pt x="5" y="1349"/>
                  </a:lnTo>
                  <a:lnTo>
                    <a:pt x="7" y="1347"/>
                  </a:lnTo>
                  <a:lnTo>
                    <a:pt x="9" y="1345"/>
                  </a:lnTo>
                  <a:lnTo>
                    <a:pt x="12" y="1343"/>
                  </a:lnTo>
                  <a:lnTo>
                    <a:pt x="16" y="1342"/>
                  </a:lnTo>
                  <a:lnTo>
                    <a:pt x="20" y="1340"/>
                  </a:lnTo>
                  <a:lnTo>
                    <a:pt x="23" y="1338"/>
                  </a:lnTo>
                  <a:lnTo>
                    <a:pt x="26" y="1336"/>
                  </a:lnTo>
                  <a:lnTo>
                    <a:pt x="29" y="1334"/>
                  </a:lnTo>
                  <a:lnTo>
                    <a:pt x="30" y="1332"/>
                  </a:lnTo>
                  <a:lnTo>
                    <a:pt x="30" y="1331"/>
                  </a:lnTo>
                  <a:lnTo>
                    <a:pt x="29" y="1330"/>
                  </a:lnTo>
                  <a:lnTo>
                    <a:pt x="26" y="1330"/>
                  </a:lnTo>
                  <a:lnTo>
                    <a:pt x="23" y="1330"/>
                  </a:lnTo>
                  <a:lnTo>
                    <a:pt x="21" y="1329"/>
                  </a:lnTo>
                  <a:lnTo>
                    <a:pt x="19" y="1329"/>
                  </a:lnTo>
                  <a:lnTo>
                    <a:pt x="18" y="1329"/>
                  </a:lnTo>
                  <a:lnTo>
                    <a:pt x="18" y="1328"/>
                  </a:lnTo>
                  <a:lnTo>
                    <a:pt x="18" y="1325"/>
                  </a:lnTo>
                  <a:lnTo>
                    <a:pt x="19" y="1320"/>
                  </a:lnTo>
                  <a:lnTo>
                    <a:pt x="19" y="1314"/>
                  </a:lnTo>
                  <a:lnTo>
                    <a:pt x="19" y="1305"/>
                  </a:lnTo>
                  <a:lnTo>
                    <a:pt x="19" y="1296"/>
                  </a:lnTo>
                  <a:lnTo>
                    <a:pt x="19" y="1284"/>
                  </a:lnTo>
                  <a:lnTo>
                    <a:pt x="19" y="1271"/>
                  </a:lnTo>
                  <a:lnTo>
                    <a:pt x="19" y="1253"/>
                  </a:lnTo>
                  <a:lnTo>
                    <a:pt x="19" y="1236"/>
                  </a:lnTo>
                  <a:lnTo>
                    <a:pt x="20" y="1218"/>
                  </a:lnTo>
                  <a:lnTo>
                    <a:pt x="22" y="1200"/>
                  </a:lnTo>
                  <a:lnTo>
                    <a:pt x="24" y="1183"/>
                  </a:lnTo>
                  <a:lnTo>
                    <a:pt x="27" y="1164"/>
                  </a:lnTo>
                  <a:lnTo>
                    <a:pt x="29" y="1152"/>
                  </a:lnTo>
                  <a:lnTo>
                    <a:pt x="31" y="1140"/>
                  </a:lnTo>
                  <a:lnTo>
                    <a:pt x="33" y="1127"/>
                  </a:lnTo>
                  <a:lnTo>
                    <a:pt x="35" y="1113"/>
                  </a:lnTo>
                  <a:lnTo>
                    <a:pt x="36" y="1097"/>
                  </a:lnTo>
                  <a:lnTo>
                    <a:pt x="37" y="1080"/>
                  </a:lnTo>
                  <a:lnTo>
                    <a:pt x="38" y="1063"/>
                  </a:lnTo>
                  <a:lnTo>
                    <a:pt x="38" y="1043"/>
                  </a:lnTo>
                  <a:lnTo>
                    <a:pt x="38" y="1023"/>
                  </a:lnTo>
                  <a:lnTo>
                    <a:pt x="37" y="1002"/>
                  </a:lnTo>
                  <a:lnTo>
                    <a:pt x="36" y="980"/>
                  </a:lnTo>
                  <a:lnTo>
                    <a:pt x="34" y="961"/>
                  </a:lnTo>
                  <a:lnTo>
                    <a:pt x="33" y="944"/>
                  </a:lnTo>
                  <a:lnTo>
                    <a:pt x="32" y="929"/>
                  </a:lnTo>
                  <a:lnTo>
                    <a:pt x="31" y="914"/>
                  </a:lnTo>
                  <a:lnTo>
                    <a:pt x="31" y="901"/>
                  </a:lnTo>
                  <a:lnTo>
                    <a:pt x="30" y="889"/>
                  </a:lnTo>
                  <a:lnTo>
                    <a:pt x="30" y="877"/>
                  </a:lnTo>
                  <a:lnTo>
                    <a:pt x="29" y="855"/>
                  </a:lnTo>
                  <a:lnTo>
                    <a:pt x="28" y="844"/>
                  </a:lnTo>
                  <a:lnTo>
                    <a:pt x="27" y="833"/>
                  </a:lnTo>
                  <a:lnTo>
                    <a:pt x="26" y="821"/>
                  </a:lnTo>
                  <a:lnTo>
                    <a:pt x="24" y="810"/>
                  </a:lnTo>
                  <a:lnTo>
                    <a:pt x="22" y="795"/>
                  </a:lnTo>
                  <a:lnTo>
                    <a:pt x="20" y="781"/>
                  </a:lnTo>
                  <a:lnTo>
                    <a:pt x="19" y="767"/>
                  </a:lnTo>
                  <a:lnTo>
                    <a:pt x="17" y="754"/>
                  </a:lnTo>
                  <a:lnTo>
                    <a:pt x="16" y="742"/>
                  </a:lnTo>
                  <a:lnTo>
                    <a:pt x="15" y="730"/>
                  </a:lnTo>
                  <a:lnTo>
                    <a:pt x="14" y="719"/>
                  </a:lnTo>
                  <a:lnTo>
                    <a:pt x="13" y="709"/>
                  </a:lnTo>
                  <a:lnTo>
                    <a:pt x="11" y="701"/>
                  </a:lnTo>
                  <a:lnTo>
                    <a:pt x="9" y="693"/>
                  </a:lnTo>
                  <a:lnTo>
                    <a:pt x="7" y="687"/>
                  </a:lnTo>
                  <a:lnTo>
                    <a:pt x="5" y="681"/>
                  </a:lnTo>
                  <a:lnTo>
                    <a:pt x="3" y="674"/>
                  </a:lnTo>
                  <a:lnTo>
                    <a:pt x="2" y="666"/>
                  </a:lnTo>
                  <a:lnTo>
                    <a:pt x="1" y="658"/>
                  </a:lnTo>
                  <a:lnTo>
                    <a:pt x="0" y="650"/>
                  </a:lnTo>
                  <a:lnTo>
                    <a:pt x="0" y="641"/>
                  </a:lnTo>
                  <a:lnTo>
                    <a:pt x="1" y="634"/>
                  </a:lnTo>
                  <a:lnTo>
                    <a:pt x="2" y="627"/>
                  </a:lnTo>
                  <a:lnTo>
                    <a:pt x="4" y="620"/>
                  </a:lnTo>
                  <a:lnTo>
                    <a:pt x="6" y="616"/>
                  </a:lnTo>
                  <a:lnTo>
                    <a:pt x="10" y="610"/>
                  </a:lnTo>
                  <a:lnTo>
                    <a:pt x="14" y="605"/>
                  </a:lnTo>
                  <a:lnTo>
                    <a:pt x="18" y="599"/>
                  </a:lnTo>
                  <a:lnTo>
                    <a:pt x="22" y="594"/>
                  </a:lnTo>
                  <a:lnTo>
                    <a:pt x="26" y="587"/>
                  </a:lnTo>
                  <a:lnTo>
                    <a:pt x="28" y="580"/>
                  </a:lnTo>
                  <a:lnTo>
                    <a:pt x="30" y="572"/>
                  </a:lnTo>
                  <a:lnTo>
                    <a:pt x="31" y="564"/>
                  </a:lnTo>
                  <a:lnTo>
                    <a:pt x="31" y="563"/>
                  </a:lnTo>
                  <a:lnTo>
                    <a:pt x="31" y="560"/>
                  </a:lnTo>
                  <a:lnTo>
                    <a:pt x="31" y="556"/>
                  </a:lnTo>
                  <a:lnTo>
                    <a:pt x="32" y="551"/>
                  </a:lnTo>
                  <a:lnTo>
                    <a:pt x="33" y="545"/>
                  </a:lnTo>
                  <a:lnTo>
                    <a:pt x="34" y="538"/>
                  </a:lnTo>
                  <a:lnTo>
                    <a:pt x="35" y="531"/>
                  </a:lnTo>
                  <a:lnTo>
                    <a:pt x="37" y="517"/>
                  </a:lnTo>
                  <a:lnTo>
                    <a:pt x="39" y="511"/>
                  </a:lnTo>
                  <a:lnTo>
                    <a:pt x="40" y="506"/>
                  </a:lnTo>
                  <a:lnTo>
                    <a:pt x="42" y="502"/>
                  </a:lnTo>
                  <a:lnTo>
                    <a:pt x="45" y="497"/>
                  </a:lnTo>
                  <a:lnTo>
                    <a:pt x="51" y="488"/>
                  </a:lnTo>
                  <a:lnTo>
                    <a:pt x="55" y="483"/>
                  </a:lnTo>
                  <a:lnTo>
                    <a:pt x="57" y="477"/>
                  </a:lnTo>
                  <a:lnTo>
                    <a:pt x="60" y="472"/>
                  </a:lnTo>
                  <a:lnTo>
                    <a:pt x="61" y="467"/>
                  </a:lnTo>
                  <a:lnTo>
                    <a:pt x="62" y="461"/>
                  </a:lnTo>
                  <a:lnTo>
                    <a:pt x="60" y="455"/>
                  </a:lnTo>
                  <a:lnTo>
                    <a:pt x="57" y="441"/>
                  </a:lnTo>
                  <a:lnTo>
                    <a:pt x="52" y="427"/>
                  </a:lnTo>
                  <a:lnTo>
                    <a:pt x="49" y="414"/>
                  </a:lnTo>
                  <a:lnTo>
                    <a:pt x="45" y="402"/>
                  </a:lnTo>
                  <a:lnTo>
                    <a:pt x="42" y="395"/>
                  </a:lnTo>
                  <a:lnTo>
                    <a:pt x="39" y="387"/>
                  </a:lnTo>
                  <a:lnTo>
                    <a:pt x="36" y="379"/>
                  </a:lnTo>
                  <a:lnTo>
                    <a:pt x="34" y="370"/>
                  </a:lnTo>
                  <a:lnTo>
                    <a:pt x="32" y="361"/>
                  </a:lnTo>
                  <a:lnTo>
                    <a:pt x="32" y="351"/>
                  </a:lnTo>
                  <a:lnTo>
                    <a:pt x="34" y="341"/>
                  </a:lnTo>
                  <a:lnTo>
                    <a:pt x="37" y="330"/>
                  </a:lnTo>
                  <a:lnTo>
                    <a:pt x="39" y="320"/>
                  </a:lnTo>
                  <a:lnTo>
                    <a:pt x="40" y="311"/>
                  </a:lnTo>
                  <a:lnTo>
                    <a:pt x="41" y="303"/>
                  </a:lnTo>
                  <a:lnTo>
                    <a:pt x="39" y="295"/>
                  </a:lnTo>
                  <a:lnTo>
                    <a:pt x="38" y="288"/>
                  </a:lnTo>
                  <a:lnTo>
                    <a:pt x="36" y="284"/>
                  </a:lnTo>
                  <a:lnTo>
                    <a:pt x="35" y="280"/>
                  </a:lnTo>
                  <a:lnTo>
                    <a:pt x="33" y="275"/>
                  </a:lnTo>
                  <a:lnTo>
                    <a:pt x="31" y="269"/>
                  </a:lnTo>
                  <a:lnTo>
                    <a:pt x="30" y="264"/>
                  </a:lnTo>
                  <a:lnTo>
                    <a:pt x="29" y="258"/>
                  </a:lnTo>
                  <a:lnTo>
                    <a:pt x="29" y="253"/>
                  </a:lnTo>
                  <a:lnTo>
                    <a:pt x="30" y="248"/>
                  </a:lnTo>
                  <a:lnTo>
                    <a:pt x="31" y="244"/>
                  </a:lnTo>
                  <a:lnTo>
                    <a:pt x="34" y="240"/>
                  </a:lnTo>
                  <a:lnTo>
                    <a:pt x="38" y="237"/>
                  </a:lnTo>
                  <a:lnTo>
                    <a:pt x="49" y="231"/>
                  </a:lnTo>
                  <a:lnTo>
                    <a:pt x="59" y="226"/>
                  </a:lnTo>
                  <a:lnTo>
                    <a:pt x="70" y="222"/>
                  </a:lnTo>
                  <a:lnTo>
                    <a:pt x="80" y="219"/>
                  </a:lnTo>
                  <a:lnTo>
                    <a:pt x="88" y="216"/>
                  </a:lnTo>
                  <a:lnTo>
                    <a:pt x="92" y="214"/>
                  </a:lnTo>
                  <a:lnTo>
                    <a:pt x="97" y="213"/>
                  </a:lnTo>
                  <a:lnTo>
                    <a:pt x="101" y="211"/>
                  </a:lnTo>
                  <a:lnTo>
                    <a:pt x="106" y="209"/>
                  </a:lnTo>
                  <a:lnTo>
                    <a:pt x="111" y="207"/>
                  </a:lnTo>
                  <a:lnTo>
                    <a:pt x="115" y="204"/>
                  </a:lnTo>
                  <a:lnTo>
                    <a:pt x="118" y="201"/>
                  </a:lnTo>
                  <a:lnTo>
                    <a:pt x="121" y="197"/>
                  </a:lnTo>
                  <a:lnTo>
                    <a:pt x="122" y="193"/>
                  </a:lnTo>
                  <a:lnTo>
                    <a:pt x="122" y="189"/>
                  </a:lnTo>
                  <a:lnTo>
                    <a:pt x="118" y="191"/>
                  </a:lnTo>
                  <a:lnTo>
                    <a:pt x="114" y="193"/>
                  </a:lnTo>
                  <a:lnTo>
                    <a:pt x="113" y="196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08" y="201"/>
                  </a:lnTo>
                  <a:lnTo>
                    <a:pt x="108" y="201"/>
                  </a:lnTo>
                  <a:lnTo>
                    <a:pt x="110" y="200"/>
                  </a:lnTo>
                  <a:lnTo>
                    <a:pt x="111" y="198"/>
                  </a:lnTo>
                  <a:lnTo>
                    <a:pt x="112" y="196"/>
                  </a:lnTo>
                  <a:lnTo>
                    <a:pt x="113" y="194"/>
                  </a:lnTo>
                  <a:lnTo>
                    <a:pt x="106" y="196"/>
                  </a:lnTo>
                  <a:lnTo>
                    <a:pt x="104" y="197"/>
                  </a:lnTo>
                  <a:lnTo>
                    <a:pt x="109" y="195"/>
                  </a:lnTo>
                  <a:lnTo>
                    <a:pt x="114" y="193"/>
                  </a:lnTo>
                  <a:lnTo>
                    <a:pt x="114" y="191"/>
                  </a:lnTo>
                  <a:lnTo>
                    <a:pt x="114" y="188"/>
                  </a:lnTo>
                  <a:lnTo>
                    <a:pt x="115" y="186"/>
                  </a:lnTo>
                  <a:lnTo>
                    <a:pt x="109" y="191"/>
                  </a:lnTo>
                  <a:lnTo>
                    <a:pt x="115" y="186"/>
                  </a:lnTo>
                  <a:lnTo>
                    <a:pt x="117" y="176"/>
                  </a:lnTo>
                  <a:lnTo>
                    <a:pt x="115" y="179"/>
                  </a:lnTo>
                  <a:lnTo>
                    <a:pt x="113" y="181"/>
                  </a:lnTo>
                  <a:lnTo>
                    <a:pt x="111" y="183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86"/>
                  </a:lnTo>
                  <a:lnTo>
                    <a:pt x="99" y="185"/>
                  </a:lnTo>
                  <a:lnTo>
                    <a:pt x="102" y="186"/>
                  </a:lnTo>
                  <a:lnTo>
                    <a:pt x="105" y="186"/>
                  </a:lnTo>
                  <a:lnTo>
                    <a:pt x="108" y="185"/>
                  </a:lnTo>
                  <a:lnTo>
                    <a:pt x="110" y="183"/>
                  </a:lnTo>
                  <a:lnTo>
                    <a:pt x="107" y="184"/>
                  </a:lnTo>
                  <a:lnTo>
                    <a:pt x="104" y="185"/>
                  </a:lnTo>
                  <a:lnTo>
                    <a:pt x="101" y="185"/>
                  </a:lnTo>
                  <a:lnTo>
                    <a:pt x="105" y="185"/>
                  </a:lnTo>
                  <a:lnTo>
                    <a:pt x="109" y="183"/>
                  </a:lnTo>
                  <a:lnTo>
                    <a:pt x="112" y="181"/>
                  </a:lnTo>
                  <a:lnTo>
                    <a:pt x="112" y="180"/>
                  </a:lnTo>
                  <a:lnTo>
                    <a:pt x="113" y="179"/>
                  </a:lnTo>
                  <a:lnTo>
                    <a:pt x="115" y="177"/>
                  </a:lnTo>
                  <a:lnTo>
                    <a:pt x="116" y="175"/>
                  </a:lnTo>
                  <a:lnTo>
                    <a:pt x="111" y="171"/>
                  </a:lnTo>
                  <a:lnTo>
                    <a:pt x="110" y="173"/>
                  </a:lnTo>
                  <a:lnTo>
                    <a:pt x="109" y="175"/>
                  </a:lnTo>
                  <a:lnTo>
                    <a:pt x="107" y="177"/>
                  </a:lnTo>
                  <a:lnTo>
                    <a:pt x="105" y="179"/>
                  </a:lnTo>
                  <a:lnTo>
                    <a:pt x="102" y="180"/>
                  </a:lnTo>
                  <a:lnTo>
                    <a:pt x="105" y="179"/>
                  </a:lnTo>
                  <a:lnTo>
                    <a:pt x="107" y="178"/>
                  </a:lnTo>
                  <a:lnTo>
                    <a:pt x="108" y="176"/>
                  </a:lnTo>
                  <a:lnTo>
                    <a:pt x="109" y="174"/>
                  </a:lnTo>
                  <a:lnTo>
                    <a:pt x="106" y="175"/>
                  </a:lnTo>
                  <a:lnTo>
                    <a:pt x="105" y="175"/>
                  </a:lnTo>
                  <a:lnTo>
                    <a:pt x="107" y="174"/>
                  </a:lnTo>
                  <a:lnTo>
                    <a:pt x="109" y="173"/>
                  </a:lnTo>
                  <a:lnTo>
                    <a:pt x="109" y="172"/>
                  </a:lnTo>
                  <a:lnTo>
                    <a:pt x="109" y="169"/>
                  </a:lnTo>
                  <a:lnTo>
                    <a:pt x="108" y="168"/>
                  </a:lnTo>
                  <a:lnTo>
                    <a:pt x="106" y="165"/>
                  </a:lnTo>
                  <a:lnTo>
                    <a:pt x="104" y="160"/>
                  </a:lnTo>
                  <a:lnTo>
                    <a:pt x="101" y="164"/>
                  </a:lnTo>
                  <a:lnTo>
                    <a:pt x="96" y="168"/>
                  </a:lnTo>
                  <a:lnTo>
                    <a:pt x="92" y="170"/>
                  </a:lnTo>
                  <a:lnTo>
                    <a:pt x="87" y="173"/>
                  </a:lnTo>
                  <a:lnTo>
                    <a:pt x="81" y="173"/>
                  </a:lnTo>
                  <a:lnTo>
                    <a:pt x="87" y="172"/>
                  </a:lnTo>
                  <a:lnTo>
                    <a:pt x="92" y="170"/>
                  </a:lnTo>
                  <a:lnTo>
                    <a:pt x="96" y="166"/>
                  </a:lnTo>
                  <a:lnTo>
                    <a:pt x="100" y="162"/>
                  </a:lnTo>
                  <a:lnTo>
                    <a:pt x="103" y="158"/>
                  </a:lnTo>
                  <a:lnTo>
                    <a:pt x="102" y="157"/>
                  </a:lnTo>
                  <a:lnTo>
                    <a:pt x="101" y="155"/>
                  </a:lnTo>
                  <a:lnTo>
                    <a:pt x="101" y="154"/>
                  </a:lnTo>
                  <a:lnTo>
                    <a:pt x="98" y="157"/>
                  </a:lnTo>
                  <a:lnTo>
                    <a:pt x="95" y="159"/>
                  </a:lnTo>
                  <a:lnTo>
                    <a:pt x="91" y="162"/>
                  </a:lnTo>
                  <a:lnTo>
                    <a:pt x="95" y="159"/>
                  </a:lnTo>
                  <a:lnTo>
                    <a:pt x="98" y="156"/>
                  </a:lnTo>
                  <a:lnTo>
                    <a:pt x="101" y="153"/>
                  </a:lnTo>
                  <a:lnTo>
                    <a:pt x="101" y="153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98" y="154"/>
                  </a:lnTo>
                  <a:lnTo>
                    <a:pt x="94" y="155"/>
                  </a:lnTo>
                  <a:lnTo>
                    <a:pt x="91" y="156"/>
                  </a:lnTo>
                  <a:lnTo>
                    <a:pt x="94" y="155"/>
                  </a:lnTo>
                  <a:lnTo>
                    <a:pt x="98" y="153"/>
                  </a:lnTo>
                  <a:lnTo>
                    <a:pt x="100" y="151"/>
                  </a:lnTo>
                  <a:lnTo>
                    <a:pt x="99" y="150"/>
                  </a:lnTo>
                  <a:lnTo>
                    <a:pt x="99" y="149"/>
                  </a:lnTo>
                  <a:lnTo>
                    <a:pt x="99" y="148"/>
                  </a:lnTo>
                  <a:lnTo>
                    <a:pt x="92" y="152"/>
                  </a:lnTo>
                  <a:lnTo>
                    <a:pt x="91" y="154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86" y="160"/>
                  </a:lnTo>
                  <a:lnTo>
                    <a:pt x="89" y="156"/>
                  </a:lnTo>
                  <a:lnTo>
                    <a:pt x="92" y="153"/>
                  </a:lnTo>
                  <a:lnTo>
                    <a:pt x="87" y="155"/>
                  </a:lnTo>
                  <a:lnTo>
                    <a:pt x="89" y="153"/>
                  </a:lnTo>
                  <a:lnTo>
                    <a:pt x="92" y="152"/>
                  </a:lnTo>
                  <a:lnTo>
                    <a:pt x="94" y="147"/>
                  </a:lnTo>
                  <a:lnTo>
                    <a:pt x="96" y="141"/>
                  </a:lnTo>
                  <a:lnTo>
                    <a:pt x="96" y="140"/>
                  </a:lnTo>
                  <a:lnTo>
                    <a:pt x="95" y="139"/>
                  </a:lnTo>
                  <a:lnTo>
                    <a:pt x="95" y="137"/>
                  </a:lnTo>
                  <a:lnTo>
                    <a:pt x="93" y="142"/>
                  </a:lnTo>
                  <a:lnTo>
                    <a:pt x="90" y="147"/>
                  </a:lnTo>
                  <a:lnTo>
                    <a:pt x="86" y="151"/>
                  </a:lnTo>
                  <a:lnTo>
                    <a:pt x="89" y="148"/>
                  </a:lnTo>
                  <a:lnTo>
                    <a:pt x="91" y="144"/>
                  </a:lnTo>
                  <a:lnTo>
                    <a:pt x="93" y="140"/>
                  </a:lnTo>
                  <a:lnTo>
                    <a:pt x="93" y="136"/>
                  </a:lnTo>
                  <a:lnTo>
                    <a:pt x="90" y="138"/>
                  </a:lnTo>
                  <a:lnTo>
                    <a:pt x="86" y="139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90" y="138"/>
                  </a:lnTo>
                  <a:lnTo>
                    <a:pt x="93" y="135"/>
                  </a:lnTo>
                  <a:lnTo>
                    <a:pt x="93" y="134"/>
                  </a:lnTo>
                  <a:lnTo>
                    <a:pt x="93" y="132"/>
                  </a:lnTo>
                  <a:lnTo>
                    <a:pt x="92" y="129"/>
                  </a:lnTo>
                  <a:lnTo>
                    <a:pt x="89" y="132"/>
                  </a:lnTo>
                  <a:lnTo>
                    <a:pt x="86" y="134"/>
                  </a:lnTo>
                  <a:lnTo>
                    <a:pt x="83" y="135"/>
                  </a:lnTo>
                  <a:lnTo>
                    <a:pt x="83" y="136"/>
                  </a:lnTo>
                  <a:lnTo>
                    <a:pt x="82" y="137"/>
                  </a:lnTo>
                  <a:lnTo>
                    <a:pt x="78" y="152"/>
                  </a:lnTo>
                  <a:lnTo>
                    <a:pt x="80" y="145"/>
                  </a:lnTo>
                  <a:lnTo>
                    <a:pt x="81" y="138"/>
                  </a:lnTo>
                  <a:lnTo>
                    <a:pt x="80" y="138"/>
                  </a:lnTo>
                  <a:lnTo>
                    <a:pt x="77" y="135"/>
                  </a:lnTo>
                  <a:lnTo>
                    <a:pt x="78" y="136"/>
                  </a:lnTo>
                  <a:lnTo>
                    <a:pt x="79" y="137"/>
                  </a:lnTo>
                  <a:lnTo>
                    <a:pt x="80" y="137"/>
                  </a:lnTo>
                  <a:lnTo>
                    <a:pt x="81" y="138"/>
                  </a:lnTo>
                  <a:lnTo>
                    <a:pt x="82" y="137"/>
                  </a:lnTo>
                  <a:lnTo>
                    <a:pt x="82" y="135"/>
                  </a:lnTo>
                  <a:lnTo>
                    <a:pt x="80" y="136"/>
                  </a:lnTo>
                  <a:lnTo>
                    <a:pt x="77" y="135"/>
                  </a:lnTo>
                  <a:lnTo>
                    <a:pt x="75" y="133"/>
                  </a:lnTo>
                  <a:lnTo>
                    <a:pt x="73" y="132"/>
                  </a:lnTo>
                  <a:lnTo>
                    <a:pt x="75" y="133"/>
                  </a:lnTo>
                  <a:lnTo>
                    <a:pt x="77" y="135"/>
                  </a:lnTo>
                  <a:lnTo>
                    <a:pt x="80" y="135"/>
                  </a:lnTo>
                  <a:lnTo>
                    <a:pt x="83" y="135"/>
                  </a:lnTo>
                  <a:lnTo>
                    <a:pt x="86" y="128"/>
                  </a:lnTo>
                  <a:lnTo>
                    <a:pt x="90" y="121"/>
                  </a:lnTo>
                  <a:lnTo>
                    <a:pt x="89" y="118"/>
                  </a:lnTo>
                  <a:lnTo>
                    <a:pt x="88" y="115"/>
                  </a:lnTo>
                  <a:lnTo>
                    <a:pt x="87" y="118"/>
                  </a:lnTo>
                  <a:lnTo>
                    <a:pt x="85" y="121"/>
                  </a:lnTo>
                  <a:lnTo>
                    <a:pt x="84" y="124"/>
                  </a:lnTo>
                  <a:lnTo>
                    <a:pt x="83" y="127"/>
                  </a:lnTo>
                  <a:lnTo>
                    <a:pt x="84" y="130"/>
                  </a:lnTo>
                  <a:lnTo>
                    <a:pt x="83" y="126"/>
                  </a:lnTo>
                  <a:lnTo>
                    <a:pt x="83" y="123"/>
                  </a:lnTo>
                  <a:lnTo>
                    <a:pt x="83" y="123"/>
                  </a:lnTo>
                  <a:lnTo>
                    <a:pt x="84" y="119"/>
                  </a:lnTo>
                  <a:lnTo>
                    <a:pt x="86" y="115"/>
                  </a:lnTo>
                  <a:lnTo>
                    <a:pt x="88" y="111"/>
                  </a:lnTo>
                  <a:lnTo>
                    <a:pt x="87" y="101"/>
                  </a:lnTo>
                  <a:lnTo>
                    <a:pt x="83" y="108"/>
                  </a:lnTo>
                  <a:lnTo>
                    <a:pt x="79" y="115"/>
                  </a:lnTo>
                  <a:lnTo>
                    <a:pt x="76" y="122"/>
                  </a:lnTo>
                  <a:lnTo>
                    <a:pt x="80" y="109"/>
                  </a:lnTo>
                  <a:lnTo>
                    <a:pt x="83" y="103"/>
                  </a:lnTo>
                  <a:lnTo>
                    <a:pt x="86" y="97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3" y="95"/>
                  </a:lnTo>
                  <a:lnTo>
                    <a:pt x="81" y="100"/>
                  </a:lnTo>
                  <a:lnTo>
                    <a:pt x="79" y="105"/>
                  </a:lnTo>
                  <a:lnTo>
                    <a:pt x="80" y="100"/>
                  </a:lnTo>
                  <a:lnTo>
                    <a:pt x="81" y="95"/>
                  </a:lnTo>
                  <a:lnTo>
                    <a:pt x="83" y="91"/>
                  </a:lnTo>
                  <a:lnTo>
                    <a:pt x="86" y="87"/>
                  </a:lnTo>
                  <a:lnTo>
                    <a:pt x="86" y="82"/>
                  </a:lnTo>
                  <a:lnTo>
                    <a:pt x="87" y="77"/>
                  </a:lnTo>
                  <a:lnTo>
                    <a:pt x="86" y="77"/>
                  </a:lnTo>
                  <a:lnTo>
                    <a:pt x="85" y="77"/>
                  </a:lnTo>
                  <a:lnTo>
                    <a:pt x="84" y="78"/>
                  </a:lnTo>
                  <a:lnTo>
                    <a:pt x="83" y="79"/>
                  </a:lnTo>
                  <a:lnTo>
                    <a:pt x="82" y="80"/>
                  </a:lnTo>
                  <a:lnTo>
                    <a:pt x="81" y="84"/>
                  </a:lnTo>
                  <a:lnTo>
                    <a:pt x="81" y="88"/>
                  </a:lnTo>
                  <a:lnTo>
                    <a:pt x="80" y="91"/>
                  </a:lnTo>
                  <a:lnTo>
                    <a:pt x="78" y="94"/>
                  </a:lnTo>
                  <a:lnTo>
                    <a:pt x="76" y="97"/>
                  </a:lnTo>
                  <a:lnTo>
                    <a:pt x="78" y="93"/>
                  </a:lnTo>
                  <a:lnTo>
                    <a:pt x="80" y="90"/>
                  </a:lnTo>
                  <a:lnTo>
                    <a:pt x="80" y="86"/>
                  </a:lnTo>
                  <a:lnTo>
                    <a:pt x="80" y="82"/>
                  </a:lnTo>
                  <a:lnTo>
                    <a:pt x="80" y="83"/>
                  </a:lnTo>
                  <a:lnTo>
                    <a:pt x="79" y="83"/>
                  </a:lnTo>
                  <a:lnTo>
                    <a:pt x="79" y="83"/>
                  </a:lnTo>
                  <a:lnTo>
                    <a:pt x="78" y="86"/>
                  </a:lnTo>
                  <a:lnTo>
                    <a:pt x="77" y="89"/>
                  </a:lnTo>
                  <a:lnTo>
                    <a:pt x="77" y="94"/>
                  </a:lnTo>
                  <a:lnTo>
                    <a:pt x="76" y="95"/>
                  </a:lnTo>
                  <a:lnTo>
                    <a:pt x="76" y="97"/>
                  </a:lnTo>
                  <a:lnTo>
                    <a:pt x="73" y="113"/>
                  </a:lnTo>
                  <a:lnTo>
                    <a:pt x="70" y="129"/>
                  </a:lnTo>
                  <a:lnTo>
                    <a:pt x="73" y="113"/>
                  </a:lnTo>
                  <a:lnTo>
                    <a:pt x="75" y="97"/>
                  </a:lnTo>
                  <a:lnTo>
                    <a:pt x="75" y="97"/>
                  </a:lnTo>
                  <a:lnTo>
                    <a:pt x="76" y="96"/>
                  </a:lnTo>
                  <a:lnTo>
                    <a:pt x="76" y="94"/>
                  </a:lnTo>
                  <a:lnTo>
                    <a:pt x="76" y="93"/>
                  </a:lnTo>
                  <a:lnTo>
                    <a:pt x="76" y="90"/>
                  </a:lnTo>
                  <a:lnTo>
                    <a:pt x="77" y="86"/>
                  </a:lnTo>
                  <a:lnTo>
                    <a:pt x="74" y="91"/>
                  </a:lnTo>
                  <a:lnTo>
                    <a:pt x="73" y="96"/>
                  </a:lnTo>
                  <a:lnTo>
                    <a:pt x="74" y="92"/>
                  </a:lnTo>
                  <a:lnTo>
                    <a:pt x="75" y="88"/>
                  </a:lnTo>
                  <a:lnTo>
                    <a:pt x="74" y="89"/>
                  </a:lnTo>
                  <a:lnTo>
                    <a:pt x="74" y="90"/>
                  </a:lnTo>
                  <a:lnTo>
                    <a:pt x="73" y="90"/>
                  </a:lnTo>
                  <a:lnTo>
                    <a:pt x="75" y="87"/>
                  </a:lnTo>
                  <a:lnTo>
                    <a:pt x="76" y="85"/>
                  </a:lnTo>
                  <a:lnTo>
                    <a:pt x="77" y="84"/>
                  </a:lnTo>
                  <a:lnTo>
                    <a:pt x="77" y="84"/>
                  </a:lnTo>
                  <a:lnTo>
                    <a:pt x="77" y="83"/>
                  </a:lnTo>
                  <a:lnTo>
                    <a:pt x="78" y="81"/>
                  </a:lnTo>
                  <a:lnTo>
                    <a:pt x="80" y="79"/>
                  </a:lnTo>
                  <a:lnTo>
                    <a:pt x="80" y="76"/>
                  </a:lnTo>
                  <a:lnTo>
                    <a:pt x="81" y="73"/>
                  </a:lnTo>
                  <a:lnTo>
                    <a:pt x="82" y="70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9" y="65"/>
                  </a:lnTo>
                  <a:lnTo>
                    <a:pt x="90" y="62"/>
                  </a:lnTo>
                  <a:lnTo>
                    <a:pt x="86" y="65"/>
                  </a:lnTo>
                  <a:lnTo>
                    <a:pt x="83" y="68"/>
                  </a:lnTo>
                  <a:lnTo>
                    <a:pt x="88" y="61"/>
                  </a:lnTo>
                  <a:lnTo>
                    <a:pt x="91" y="58"/>
                  </a:lnTo>
                  <a:lnTo>
                    <a:pt x="93" y="54"/>
                  </a:lnTo>
                  <a:lnTo>
                    <a:pt x="95" y="50"/>
                  </a:lnTo>
                  <a:lnTo>
                    <a:pt x="92" y="51"/>
                  </a:lnTo>
                  <a:lnTo>
                    <a:pt x="90" y="52"/>
                  </a:lnTo>
                  <a:lnTo>
                    <a:pt x="89" y="52"/>
                  </a:lnTo>
                  <a:lnTo>
                    <a:pt x="88" y="52"/>
                  </a:lnTo>
                  <a:lnTo>
                    <a:pt x="86" y="54"/>
                  </a:lnTo>
                  <a:lnTo>
                    <a:pt x="85" y="56"/>
                  </a:lnTo>
                  <a:lnTo>
                    <a:pt x="84" y="59"/>
                  </a:lnTo>
                  <a:lnTo>
                    <a:pt x="82" y="61"/>
                  </a:lnTo>
                  <a:lnTo>
                    <a:pt x="82" y="62"/>
                  </a:lnTo>
                  <a:lnTo>
                    <a:pt x="81" y="63"/>
                  </a:lnTo>
                  <a:lnTo>
                    <a:pt x="78" y="64"/>
                  </a:lnTo>
                  <a:lnTo>
                    <a:pt x="76" y="63"/>
                  </a:lnTo>
                  <a:lnTo>
                    <a:pt x="73" y="61"/>
                  </a:lnTo>
                  <a:lnTo>
                    <a:pt x="71" y="60"/>
                  </a:lnTo>
                  <a:lnTo>
                    <a:pt x="73" y="61"/>
                  </a:lnTo>
                  <a:lnTo>
                    <a:pt x="76" y="62"/>
                  </a:lnTo>
                  <a:lnTo>
                    <a:pt x="78" y="63"/>
                  </a:lnTo>
                  <a:lnTo>
                    <a:pt x="81" y="62"/>
                  </a:lnTo>
                  <a:lnTo>
                    <a:pt x="82" y="59"/>
                  </a:lnTo>
                  <a:lnTo>
                    <a:pt x="83" y="56"/>
                  </a:lnTo>
                  <a:lnTo>
                    <a:pt x="85" y="53"/>
                  </a:lnTo>
                  <a:lnTo>
                    <a:pt x="85" y="53"/>
                  </a:lnTo>
                  <a:lnTo>
                    <a:pt x="87" y="48"/>
                  </a:lnTo>
                  <a:lnTo>
                    <a:pt x="89" y="44"/>
                  </a:lnTo>
                  <a:lnTo>
                    <a:pt x="93" y="39"/>
                  </a:lnTo>
                  <a:lnTo>
                    <a:pt x="96" y="35"/>
                  </a:lnTo>
                  <a:lnTo>
                    <a:pt x="101" y="32"/>
                  </a:lnTo>
                  <a:lnTo>
                    <a:pt x="102" y="31"/>
                  </a:lnTo>
                  <a:lnTo>
                    <a:pt x="104" y="30"/>
                  </a:lnTo>
                  <a:lnTo>
                    <a:pt x="107" y="29"/>
                  </a:lnTo>
                  <a:lnTo>
                    <a:pt x="110" y="29"/>
                  </a:lnTo>
                  <a:lnTo>
                    <a:pt x="111" y="28"/>
                  </a:lnTo>
                  <a:lnTo>
                    <a:pt x="114" y="26"/>
                  </a:lnTo>
                  <a:lnTo>
                    <a:pt x="108" y="27"/>
                  </a:lnTo>
                  <a:lnTo>
                    <a:pt x="102" y="29"/>
                  </a:lnTo>
                  <a:lnTo>
                    <a:pt x="101" y="31"/>
                  </a:lnTo>
                  <a:lnTo>
                    <a:pt x="100" y="32"/>
                  </a:lnTo>
                  <a:lnTo>
                    <a:pt x="101" y="31"/>
                  </a:lnTo>
                  <a:lnTo>
                    <a:pt x="101" y="30"/>
                  </a:lnTo>
                  <a:lnTo>
                    <a:pt x="101" y="29"/>
                  </a:lnTo>
                  <a:lnTo>
                    <a:pt x="97" y="32"/>
                  </a:lnTo>
                  <a:lnTo>
                    <a:pt x="93" y="35"/>
                  </a:lnTo>
                  <a:lnTo>
                    <a:pt x="90" y="39"/>
                  </a:lnTo>
                  <a:lnTo>
                    <a:pt x="87" y="43"/>
                  </a:lnTo>
                  <a:lnTo>
                    <a:pt x="90" y="39"/>
                  </a:lnTo>
                  <a:lnTo>
                    <a:pt x="93" y="35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4" y="25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7" y="20"/>
                  </a:lnTo>
                  <a:lnTo>
                    <a:pt x="122" y="19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2" y="13"/>
                  </a:lnTo>
                  <a:lnTo>
                    <a:pt x="120" y="13"/>
                  </a:lnTo>
                  <a:lnTo>
                    <a:pt x="117" y="15"/>
                  </a:lnTo>
                  <a:lnTo>
                    <a:pt x="114" y="17"/>
                  </a:lnTo>
                  <a:lnTo>
                    <a:pt x="116" y="15"/>
                  </a:lnTo>
                  <a:lnTo>
                    <a:pt x="118" y="13"/>
                  </a:lnTo>
                  <a:lnTo>
                    <a:pt x="121" y="12"/>
                  </a:lnTo>
                  <a:lnTo>
                    <a:pt x="124" y="12"/>
                  </a:lnTo>
                  <a:lnTo>
                    <a:pt x="126" y="12"/>
                  </a:lnTo>
                  <a:lnTo>
                    <a:pt x="127" y="13"/>
                  </a:lnTo>
                  <a:lnTo>
                    <a:pt x="128" y="14"/>
                  </a:lnTo>
                  <a:lnTo>
                    <a:pt x="129" y="15"/>
                  </a:lnTo>
                  <a:lnTo>
                    <a:pt x="134" y="12"/>
                  </a:lnTo>
                  <a:lnTo>
                    <a:pt x="132" y="12"/>
                  </a:lnTo>
                  <a:lnTo>
                    <a:pt x="130" y="12"/>
                  </a:lnTo>
                  <a:lnTo>
                    <a:pt x="134" y="11"/>
                  </a:lnTo>
                  <a:lnTo>
                    <a:pt x="131" y="9"/>
                  </a:lnTo>
                  <a:lnTo>
                    <a:pt x="127" y="6"/>
                  </a:lnTo>
                  <a:lnTo>
                    <a:pt x="123" y="5"/>
                  </a:lnTo>
                  <a:lnTo>
                    <a:pt x="119" y="5"/>
                  </a:lnTo>
                  <a:lnTo>
                    <a:pt x="116" y="6"/>
                  </a:lnTo>
                  <a:lnTo>
                    <a:pt x="113" y="7"/>
                  </a:lnTo>
                  <a:lnTo>
                    <a:pt x="111" y="9"/>
                  </a:lnTo>
                  <a:lnTo>
                    <a:pt x="109" y="12"/>
                  </a:lnTo>
                  <a:lnTo>
                    <a:pt x="111" y="9"/>
                  </a:lnTo>
                  <a:lnTo>
                    <a:pt x="113" y="7"/>
                  </a:lnTo>
                  <a:lnTo>
                    <a:pt x="116" y="5"/>
                  </a:lnTo>
                  <a:lnTo>
                    <a:pt x="119" y="4"/>
                  </a:lnTo>
                  <a:lnTo>
                    <a:pt x="123" y="4"/>
                  </a:lnTo>
                  <a:lnTo>
                    <a:pt x="127" y="5"/>
                  </a:lnTo>
                  <a:lnTo>
                    <a:pt x="130" y="7"/>
                  </a:lnTo>
                  <a:lnTo>
                    <a:pt x="133" y="9"/>
                  </a:lnTo>
                  <a:lnTo>
                    <a:pt x="135" y="11"/>
                  </a:lnTo>
                  <a:lnTo>
                    <a:pt x="137" y="11"/>
                  </a:lnTo>
                  <a:lnTo>
                    <a:pt x="146" y="8"/>
                  </a:lnTo>
                  <a:lnTo>
                    <a:pt x="155" y="7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53" y="5"/>
                  </a:lnTo>
                  <a:lnTo>
                    <a:pt x="149" y="5"/>
                  </a:lnTo>
                  <a:lnTo>
                    <a:pt x="144" y="5"/>
                  </a:lnTo>
                  <a:lnTo>
                    <a:pt x="140" y="7"/>
                  </a:lnTo>
                  <a:lnTo>
                    <a:pt x="135" y="9"/>
                  </a:lnTo>
                  <a:lnTo>
                    <a:pt x="139" y="6"/>
                  </a:lnTo>
                  <a:lnTo>
                    <a:pt x="143" y="5"/>
                  </a:lnTo>
                  <a:lnTo>
                    <a:pt x="148" y="3"/>
                  </a:lnTo>
                  <a:lnTo>
                    <a:pt x="152" y="3"/>
                  </a:lnTo>
                  <a:lnTo>
                    <a:pt x="157" y="4"/>
                  </a:lnTo>
                  <a:lnTo>
                    <a:pt x="162" y="6"/>
                  </a:lnTo>
                  <a:lnTo>
                    <a:pt x="165" y="3"/>
                  </a:lnTo>
                  <a:lnTo>
                    <a:pt x="169" y="1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3"/>
            <p:cNvSpPr>
              <a:spLocks/>
            </p:cNvSpPr>
            <p:nvPr/>
          </p:nvSpPr>
          <p:spPr bwMode="auto">
            <a:xfrm>
              <a:off x="4395452" y="3660574"/>
              <a:ext cx="129513" cy="149159"/>
            </a:xfrm>
            <a:custGeom>
              <a:avLst/>
              <a:gdLst/>
              <a:ahLst/>
              <a:cxnLst>
                <a:cxn ang="0">
                  <a:pos x="178" y="113"/>
                </a:cxn>
                <a:cxn ang="0">
                  <a:pos x="174" y="113"/>
                </a:cxn>
                <a:cxn ang="0">
                  <a:pos x="165" y="111"/>
                </a:cxn>
                <a:cxn ang="0">
                  <a:pos x="153" y="107"/>
                </a:cxn>
                <a:cxn ang="0">
                  <a:pos x="138" y="100"/>
                </a:cxn>
                <a:cxn ang="0">
                  <a:pos x="122" y="90"/>
                </a:cxn>
                <a:cxn ang="0">
                  <a:pos x="115" y="88"/>
                </a:cxn>
                <a:cxn ang="0">
                  <a:pos x="107" y="93"/>
                </a:cxn>
                <a:cxn ang="0">
                  <a:pos x="100" y="104"/>
                </a:cxn>
                <a:cxn ang="0">
                  <a:pos x="92" y="118"/>
                </a:cxn>
                <a:cxn ang="0">
                  <a:pos x="85" y="135"/>
                </a:cxn>
                <a:cxn ang="0">
                  <a:pos x="79" y="153"/>
                </a:cxn>
                <a:cxn ang="0">
                  <a:pos x="73" y="171"/>
                </a:cxn>
                <a:cxn ang="0">
                  <a:pos x="69" y="186"/>
                </a:cxn>
                <a:cxn ang="0">
                  <a:pos x="66" y="198"/>
                </a:cxn>
                <a:cxn ang="0">
                  <a:pos x="64" y="204"/>
                </a:cxn>
                <a:cxn ang="0">
                  <a:pos x="64" y="204"/>
                </a:cxn>
                <a:cxn ang="0">
                  <a:pos x="64" y="197"/>
                </a:cxn>
                <a:cxn ang="0">
                  <a:pos x="65" y="184"/>
                </a:cxn>
                <a:cxn ang="0">
                  <a:pos x="64" y="138"/>
                </a:cxn>
                <a:cxn ang="0">
                  <a:pos x="63" y="119"/>
                </a:cxn>
                <a:cxn ang="0">
                  <a:pos x="60" y="102"/>
                </a:cxn>
                <a:cxn ang="0">
                  <a:pos x="56" y="89"/>
                </a:cxn>
                <a:cxn ang="0">
                  <a:pos x="50" y="81"/>
                </a:cxn>
                <a:cxn ang="0">
                  <a:pos x="41" y="79"/>
                </a:cxn>
                <a:cxn ang="0">
                  <a:pos x="32" y="81"/>
                </a:cxn>
                <a:cxn ang="0">
                  <a:pos x="22" y="86"/>
                </a:cxn>
                <a:cxn ang="0">
                  <a:pos x="13" y="94"/>
                </a:cxn>
                <a:cxn ang="0">
                  <a:pos x="6" y="101"/>
                </a:cxn>
                <a:cxn ang="0">
                  <a:pos x="2" y="106"/>
                </a:cxn>
                <a:cxn ang="0">
                  <a:pos x="0" y="108"/>
                </a:cxn>
                <a:cxn ang="0">
                  <a:pos x="46" y="16"/>
                </a:cxn>
                <a:cxn ang="0">
                  <a:pos x="65" y="25"/>
                </a:cxn>
                <a:cxn ang="0">
                  <a:pos x="82" y="27"/>
                </a:cxn>
                <a:cxn ang="0">
                  <a:pos x="99" y="25"/>
                </a:cxn>
                <a:cxn ang="0">
                  <a:pos x="113" y="20"/>
                </a:cxn>
                <a:cxn ang="0">
                  <a:pos x="126" y="14"/>
                </a:cxn>
                <a:cxn ang="0">
                  <a:pos x="139" y="4"/>
                </a:cxn>
                <a:cxn ang="0">
                  <a:pos x="144" y="1"/>
                </a:cxn>
              </a:cxnLst>
              <a:rect l="0" t="0" r="r" b="b"/>
              <a:pathLst>
                <a:path w="178" h="205">
                  <a:moveTo>
                    <a:pt x="144" y="0"/>
                  </a:moveTo>
                  <a:lnTo>
                    <a:pt x="178" y="113"/>
                  </a:lnTo>
                  <a:lnTo>
                    <a:pt x="177" y="113"/>
                  </a:lnTo>
                  <a:lnTo>
                    <a:pt x="174" y="113"/>
                  </a:lnTo>
                  <a:lnTo>
                    <a:pt x="170" y="112"/>
                  </a:lnTo>
                  <a:lnTo>
                    <a:pt x="165" y="111"/>
                  </a:lnTo>
                  <a:lnTo>
                    <a:pt x="159" y="109"/>
                  </a:lnTo>
                  <a:lnTo>
                    <a:pt x="153" y="107"/>
                  </a:lnTo>
                  <a:lnTo>
                    <a:pt x="145" y="104"/>
                  </a:lnTo>
                  <a:lnTo>
                    <a:pt x="138" y="100"/>
                  </a:lnTo>
                  <a:lnTo>
                    <a:pt x="130" y="95"/>
                  </a:lnTo>
                  <a:lnTo>
                    <a:pt x="122" y="90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1" y="90"/>
                  </a:lnTo>
                  <a:lnTo>
                    <a:pt x="107" y="93"/>
                  </a:lnTo>
                  <a:lnTo>
                    <a:pt x="103" y="98"/>
                  </a:lnTo>
                  <a:lnTo>
                    <a:pt x="100" y="104"/>
                  </a:lnTo>
                  <a:lnTo>
                    <a:pt x="96" y="111"/>
                  </a:lnTo>
                  <a:lnTo>
                    <a:pt x="92" y="118"/>
                  </a:lnTo>
                  <a:lnTo>
                    <a:pt x="89" y="127"/>
                  </a:lnTo>
                  <a:lnTo>
                    <a:pt x="85" y="135"/>
                  </a:lnTo>
                  <a:lnTo>
                    <a:pt x="82" y="144"/>
                  </a:lnTo>
                  <a:lnTo>
                    <a:pt x="79" y="153"/>
                  </a:lnTo>
                  <a:lnTo>
                    <a:pt x="76" y="162"/>
                  </a:lnTo>
                  <a:lnTo>
                    <a:pt x="73" y="171"/>
                  </a:lnTo>
                  <a:lnTo>
                    <a:pt x="71" y="179"/>
                  </a:lnTo>
                  <a:lnTo>
                    <a:pt x="69" y="186"/>
                  </a:lnTo>
                  <a:lnTo>
                    <a:pt x="67" y="193"/>
                  </a:lnTo>
                  <a:lnTo>
                    <a:pt x="66" y="198"/>
                  </a:lnTo>
                  <a:lnTo>
                    <a:pt x="65" y="202"/>
                  </a:lnTo>
                  <a:lnTo>
                    <a:pt x="64" y="204"/>
                  </a:lnTo>
                  <a:lnTo>
                    <a:pt x="64" y="205"/>
                  </a:lnTo>
                  <a:lnTo>
                    <a:pt x="64" y="204"/>
                  </a:lnTo>
                  <a:lnTo>
                    <a:pt x="64" y="201"/>
                  </a:lnTo>
                  <a:lnTo>
                    <a:pt x="64" y="197"/>
                  </a:lnTo>
                  <a:lnTo>
                    <a:pt x="64" y="191"/>
                  </a:lnTo>
                  <a:lnTo>
                    <a:pt x="65" y="184"/>
                  </a:lnTo>
                  <a:lnTo>
                    <a:pt x="65" y="158"/>
                  </a:lnTo>
                  <a:lnTo>
                    <a:pt x="64" y="138"/>
                  </a:lnTo>
                  <a:lnTo>
                    <a:pt x="64" y="129"/>
                  </a:lnTo>
                  <a:lnTo>
                    <a:pt x="63" y="119"/>
                  </a:lnTo>
                  <a:lnTo>
                    <a:pt x="62" y="110"/>
                  </a:lnTo>
                  <a:lnTo>
                    <a:pt x="60" y="102"/>
                  </a:lnTo>
                  <a:lnTo>
                    <a:pt x="58" y="95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0" y="81"/>
                  </a:lnTo>
                  <a:lnTo>
                    <a:pt x="46" y="79"/>
                  </a:lnTo>
                  <a:lnTo>
                    <a:pt x="41" y="79"/>
                  </a:lnTo>
                  <a:lnTo>
                    <a:pt x="36" y="79"/>
                  </a:lnTo>
                  <a:lnTo>
                    <a:pt x="32" y="81"/>
                  </a:lnTo>
                  <a:lnTo>
                    <a:pt x="27" y="83"/>
                  </a:lnTo>
                  <a:lnTo>
                    <a:pt x="22" y="86"/>
                  </a:lnTo>
                  <a:lnTo>
                    <a:pt x="18" y="90"/>
                  </a:lnTo>
                  <a:lnTo>
                    <a:pt x="13" y="94"/>
                  </a:lnTo>
                  <a:lnTo>
                    <a:pt x="10" y="97"/>
                  </a:lnTo>
                  <a:lnTo>
                    <a:pt x="6" y="101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38" y="10"/>
                  </a:lnTo>
                  <a:lnTo>
                    <a:pt x="46" y="16"/>
                  </a:lnTo>
                  <a:lnTo>
                    <a:pt x="56" y="21"/>
                  </a:lnTo>
                  <a:lnTo>
                    <a:pt x="65" y="25"/>
                  </a:lnTo>
                  <a:lnTo>
                    <a:pt x="74" y="27"/>
                  </a:lnTo>
                  <a:lnTo>
                    <a:pt x="82" y="27"/>
                  </a:lnTo>
                  <a:lnTo>
                    <a:pt x="90" y="27"/>
                  </a:lnTo>
                  <a:lnTo>
                    <a:pt x="99" y="25"/>
                  </a:lnTo>
                  <a:lnTo>
                    <a:pt x="106" y="23"/>
                  </a:lnTo>
                  <a:lnTo>
                    <a:pt x="113" y="20"/>
                  </a:lnTo>
                  <a:lnTo>
                    <a:pt x="120" y="17"/>
                  </a:lnTo>
                  <a:lnTo>
                    <a:pt x="126" y="14"/>
                  </a:lnTo>
                  <a:lnTo>
                    <a:pt x="136" y="7"/>
                  </a:lnTo>
                  <a:lnTo>
                    <a:pt x="139" y="4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5784016" y="1214422"/>
            <a:ext cx="449469" cy="1626806"/>
            <a:chOff x="5139791" y="3477218"/>
            <a:chExt cx="292497" cy="1058664"/>
          </a:xfrm>
        </p:grpSpPr>
        <p:sp>
          <p:nvSpPr>
            <p:cNvPr id="49" name="Freeform 84"/>
            <p:cNvSpPr>
              <a:spLocks/>
            </p:cNvSpPr>
            <p:nvPr/>
          </p:nvSpPr>
          <p:spPr bwMode="auto">
            <a:xfrm>
              <a:off x="5139791" y="3477218"/>
              <a:ext cx="292497" cy="1058664"/>
            </a:xfrm>
            <a:custGeom>
              <a:avLst/>
              <a:gdLst/>
              <a:ahLst/>
              <a:cxnLst>
                <a:cxn ang="0">
                  <a:pos x="220" y="19"/>
                </a:cxn>
                <a:cxn ang="0">
                  <a:pos x="242" y="70"/>
                </a:cxn>
                <a:cxn ang="0">
                  <a:pos x="230" y="119"/>
                </a:cxn>
                <a:cxn ang="0">
                  <a:pos x="208" y="171"/>
                </a:cxn>
                <a:cxn ang="0">
                  <a:pos x="194" y="205"/>
                </a:cxn>
                <a:cxn ang="0">
                  <a:pos x="222" y="220"/>
                </a:cxn>
                <a:cxn ang="0">
                  <a:pos x="272" y="233"/>
                </a:cxn>
                <a:cxn ang="0">
                  <a:pos x="312" y="283"/>
                </a:cxn>
                <a:cxn ang="0">
                  <a:pos x="375" y="375"/>
                </a:cxn>
                <a:cxn ang="0">
                  <a:pos x="401" y="425"/>
                </a:cxn>
                <a:cxn ang="0">
                  <a:pos x="386" y="460"/>
                </a:cxn>
                <a:cxn ang="0">
                  <a:pos x="339" y="491"/>
                </a:cxn>
                <a:cxn ang="0">
                  <a:pos x="308" y="518"/>
                </a:cxn>
                <a:cxn ang="0">
                  <a:pos x="320" y="560"/>
                </a:cxn>
                <a:cxn ang="0">
                  <a:pos x="334" y="609"/>
                </a:cxn>
                <a:cxn ang="0">
                  <a:pos x="330" y="633"/>
                </a:cxn>
                <a:cxn ang="0">
                  <a:pos x="322" y="665"/>
                </a:cxn>
                <a:cxn ang="0">
                  <a:pos x="320" y="741"/>
                </a:cxn>
                <a:cxn ang="0">
                  <a:pos x="313" y="832"/>
                </a:cxn>
                <a:cxn ang="0">
                  <a:pos x="311" y="921"/>
                </a:cxn>
                <a:cxn ang="0">
                  <a:pos x="284" y="944"/>
                </a:cxn>
                <a:cxn ang="0">
                  <a:pos x="255" y="957"/>
                </a:cxn>
                <a:cxn ang="0">
                  <a:pos x="243" y="980"/>
                </a:cxn>
                <a:cxn ang="0">
                  <a:pos x="232" y="1054"/>
                </a:cxn>
                <a:cxn ang="0">
                  <a:pos x="202" y="1165"/>
                </a:cxn>
                <a:cxn ang="0">
                  <a:pos x="191" y="1258"/>
                </a:cxn>
                <a:cxn ang="0">
                  <a:pos x="207" y="1327"/>
                </a:cxn>
                <a:cxn ang="0">
                  <a:pos x="253" y="1364"/>
                </a:cxn>
                <a:cxn ang="0">
                  <a:pos x="259" y="1375"/>
                </a:cxn>
                <a:cxn ang="0">
                  <a:pos x="200" y="1374"/>
                </a:cxn>
                <a:cxn ang="0">
                  <a:pos x="171" y="1377"/>
                </a:cxn>
                <a:cxn ang="0">
                  <a:pos x="163" y="1428"/>
                </a:cxn>
                <a:cxn ang="0">
                  <a:pos x="124" y="1454"/>
                </a:cxn>
                <a:cxn ang="0">
                  <a:pos x="93" y="1417"/>
                </a:cxn>
                <a:cxn ang="0">
                  <a:pos x="102" y="1358"/>
                </a:cxn>
                <a:cxn ang="0">
                  <a:pos x="111" y="1335"/>
                </a:cxn>
                <a:cxn ang="0">
                  <a:pos x="106" y="1308"/>
                </a:cxn>
                <a:cxn ang="0">
                  <a:pos x="95" y="1283"/>
                </a:cxn>
                <a:cxn ang="0">
                  <a:pos x="90" y="1246"/>
                </a:cxn>
                <a:cxn ang="0">
                  <a:pos x="117" y="1217"/>
                </a:cxn>
                <a:cxn ang="0">
                  <a:pos x="116" y="1158"/>
                </a:cxn>
                <a:cxn ang="0">
                  <a:pos x="111" y="1057"/>
                </a:cxn>
                <a:cxn ang="0">
                  <a:pos x="130" y="988"/>
                </a:cxn>
                <a:cxn ang="0">
                  <a:pos x="105" y="976"/>
                </a:cxn>
                <a:cxn ang="0">
                  <a:pos x="79" y="949"/>
                </a:cxn>
                <a:cxn ang="0">
                  <a:pos x="73" y="833"/>
                </a:cxn>
                <a:cxn ang="0">
                  <a:pos x="54" y="711"/>
                </a:cxn>
                <a:cxn ang="0">
                  <a:pos x="55" y="666"/>
                </a:cxn>
                <a:cxn ang="0">
                  <a:pos x="45" y="658"/>
                </a:cxn>
                <a:cxn ang="0">
                  <a:pos x="55" y="603"/>
                </a:cxn>
                <a:cxn ang="0">
                  <a:pos x="70" y="514"/>
                </a:cxn>
                <a:cxn ang="0">
                  <a:pos x="46" y="434"/>
                </a:cxn>
                <a:cxn ang="0">
                  <a:pos x="7" y="328"/>
                </a:cxn>
                <a:cxn ang="0">
                  <a:pos x="13" y="255"/>
                </a:cxn>
                <a:cxn ang="0">
                  <a:pos x="64" y="216"/>
                </a:cxn>
                <a:cxn ang="0">
                  <a:pos x="86" y="194"/>
                </a:cxn>
                <a:cxn ang="0">
                  <a:pos x="102" y="154"/>
                </a:cxn>
                <a:cxn ang="0">
                  <a:pos x="84" y="134"/>
                </a:cxn>
                <a:cxn ang="0">
                  <a:pos x="77" y="101"/>
                </a:cxn>
                <a:cxn ang="0">
                  <a:pos x="86" y="86"/>
                </a:cxn>
                <a:cxn ang="0">
                  <a:pos x="96" y="36"/>
                </a:cxn>
                <a:cxn ang="0">
                  <a:pos x="157" y="0"/>
                </a:cxn>
              </a:cxnLst>
              <a:rect l="0" t="0" r="r" b="b"/>
              <a:pathLst>
                <a:path w="402" h="1455">
                  <a:moveTo>
                    <a:pt x="157" y="0"/>
                  </a:moveTo>
                  <a:lnTo>
                    <a:pt x="166" y="1"/>
                  </a:lnTo>
                  <a:lnTo>
                    <a:pt x="175" y="2"/>
                  </a:lnTo>
                  <a:lnTo>
                    <a:pt x="185" y="4"/>
                  </a:lnTo>
                  <a:lnTo>
                    <a:pt x="194" y="7"/>
                  </a:lnTo>
                  <a:lnTo>
                    <a:pt x="203" y="11"/>
                  </a:lnTo>
                  <a:lnTo>
                    <a:pt x="212" y="15"/>
                  </a:lnTo>
                  <a:lnTo>
                    <a:pt x="220" y="19"/>
                  </a:lnTo>
                  <a:lnTo>
                    <a:pt x="227" y="24"/>
                  </a:lnTo>
                  <a:lnTo>
                    <a:pt x="232" y="29"/>
                  </a:lnTo>
                  <a:lnTo>
                    <a:pt x="236" y="35"/>
                  </a:lnTo>
                  <a:lnTo>
                    <a:pt x="239" y="41"/>
                  </a:lnTo>
                  <a:lnTo>
                    <a:pt x="241" y="48"/>
                  </a:lnTo>
                  <a:lnTo>
                    <a:pt x="242" y="55"/>
                  </a:lnTo>
                  <a:lnTo>
                    <a:pt x="242" y="62"/>
                  </a:lnTo>
                  <a:lnTo>
                    <a:pt x="242" y="70"/>
                  </a:lnTo>
                  <a:lnTo>
                    <a:pt x="239" y="84"/>
                  </a:lnTo>
                  <a:lnTo>
                    <a:pt x="237" y="90"/>
                  </a:lnTo>
                  <a:lnTo>
                    <a:pt x="236" y="97"/>
                  </a:lnTo>
                  <a:lnTo>
                    <a:pt x="234" y="103"/>
                  </a:lnTo>
                  <a:lnTo>
                    <a:pt x="232" y="108"/>
                  </a:lnTo>
                  <a:lnTo>
                    <a:pt x="231" y="113"/>
                  </a:lnTo>
                  <a:lnTo>
                    <a:pt x="230" y="116"/>
                  </a:lnTo>
                  <a:lnTo>
                    <a:pt x="230" y="119"/>
                  </a:lnTo>
                  <a:lnTo>
                    <a:pt x="229" y="123"/>
                  </a:lnTo>
                  <a:lnTo>
                    <a:pt x="227" y="129"/>
                  </a:lnTo>
                  <a:lnTo>
                    <a:pt x="224" y="135"/>
                  </a:lnTo>
                  <a:lnTo>
                    <a:pt x="222" y="142"/>
                  </a:lnTo>
                  <a:lnTo>
                    <a:pt x="219" y="149"/>
                  </a:lnTo>
                  <a:lnTo>
                    <a:pt x="215" y="156"/>
                  </a:lnTo>
                  <a:lnTo>
                    <a:pt x="212" y="164"/>
                  </a:lnTo>
                  <a:lnTo>
                    <a:pt x="208" y="171"/>
                  </a:lnTo>
                  <a:lnTo>
                    <a:pt x="205" y="177"/>
                  </a:lnTo>
                  <a:lnTo>
                    <a:pt x="202" y="182"/>
                  </a:lnTo>
                  <a:lnTo>
                    <a:pt x="200" y="187"/>
                  </a:lnTo>
                  <a:lnTo>
                    <a:pt x="198" y="192"/>
                  </a:lnTo>
                  <a:lnTo>
                    <a:pt x="196" y="196"/>
                  </a:lnTo>
                  <a:lnTo>
                    <a:pt x="195" y="199"/>
                  </a:lnTo>
                  <a:lnTo>
                    <a:pt x="194" y="202"/>
                  </a:lnTo>
                  <a:lnTo>
                    <a:pt x="194" y="205"/>
                  </a:lnTo>
                  <a:lnTo>
                    <a:pt x="194" y="208"/>
                  </a:lnTo>
                  <a:lnTo>
                    <a:pt x="195" y="211"/>
                  </a:lnTo>
                  <a:lnTo>
                    <a:pt x="197" y="214"/>
                  </a:lnTo>
                  <a:lnTo>
                    <a:pt x="200" y="215"/>
                  </a:lnTo>
                  <a:lnTo>
                    <a:pt x="204" y="217"/>
                  </a:lnTo>
                  <a:lnTo>
                    <a:pt x="209" y="218"/>
                  </a:lnTo>
                  <a:lnTo>
                    <a:pt x="216" y="219"/>
                  </a:lnTo>
                  <a:lnTo>
                    <a:pt x="222" y="220"/>
                  </a:lnTo>
                  <a:lnTo>
                    <a:pt x="229" y="221"/>
                  </a:lnTo>
                  <a:lnTo>
                    <a:pt x="235" y="222"/>
                  </a:lnTo>
                  <a:lnTo>
                    <a:pt x="241" y="223"/>
                  </a:lnTo>
                  <a:lnTo>
                    <a:pt x="247" y="224"/>
                  </a:lnTo>
                  <a:lnTo>
                    <a:pt x="255" y="225"/>
                  </a:lnTo>
                  <a:lnTo>
                    <a:pt x="262" y="227"/>
                  </a:lnTo>
                  <a:lnTo>
                    <a:pt x="267" y="230"/>
                  </a:lnTo>
                  <a:lnTo>
                    <a:pt x="272" y="233"/>
                  </a:lnTo>
                  <a:lnTo>
                    <a:pt x="277" y="237"/>
                  </a:lnTo>
                  <a:lnTo>
                    <a:pt x="281" y="242"/>
                  </a:lnTo>
                  <a:lnTo>
                    <a:pt x="285" y="246"/>
                  </a:lnTo>
                  <a:lnTo>
                    <a:pt x="289" y="251"/>
                  </a:lnTo>
                  <a:lnTo>
                    <a:pt x="293" y="257"/>
                  </a:lnTo>
                  <a:lnTo>
                    <a:pt x="299" y="265"/>
                  </a:lnTo>
                  <a:lnTo>
                    <a:pt x="305" y="273"/>
                  </a:lnTo>
                  <a:lnTo>
                    <a:pt x="312" y="283"/>
                  </a:lnTo>
                  <a:lnTo>
                    <a:pt x="319" y="293"/>
                  </a:lnTo>
                  <a:lnTo>
                    <a:pt x="327" y="305"/>
                  </a:lnTo>
                  <a:lnTo>
                    <a:pt x="335" y="317"/>
                  </a:lnTo>
                  <a:lnTo>
                    <a:pt x="344" y="330"/>
                  </a:lnTo>
                  <a:lnTo>
                    <a:pt x="353" y="343"/>
                  </a:lnTo>
                  <a:lnTo>
                    <a:pt x="361" y="355"/>
                  </a:lnTo>
                  <a:lnTo>
                    <a:pt x="369" y="365"/>
                  </a:lnTo>
                  <a:lnTo>
                    <a:pt x="375" y="375"/>
                  </a:lnTo>
                  <a:lnTo>
                    <a:pt x="381" y="384"/>
                  </a:lnTo>
                  <a:lnTo>
                    <a:pt x="386" y="392"/>
                  </a:lnTo>
                  <a:lnTo>
                    <a:pt x="390" y="398"/>
                  </a:lnTo>
                  <a:lnTo>
                    <a:pt x="393" y="405"/>
                  </a:lnTo>
                  <a:lnTo>
                    <a:pt x="396" y="410"/>
                  </a:lnTo>
                  <a:lnTo>
                    <a:pt x="398" y="416"/>
                  </a:lnTo>
                  <a:lnTo>
                    <a:pt x="400" y="420"/>
                  </a:lnTo>
                  <a:lnTo>
                    <a:pt x="401" y="425"/>
                  </a:lnTo>
                  <a:lnTo>
                    <a:pt x="402" y="430"/>
                  </a:lnTo>
                  <a:lnTo>
                    <a:pt x="402" y="436"/>
                  </a:lnTo>
                  <a:lnTo>
                    <a:pt x="401" y="441"/>
                  </a:lnTo>
                  <a:lnTo>
                    <a:pt x="400" y="446"/>
                  </a:lnTo>
                  <a:lnTo>
                    <a:pt x="397" y="450"/>
                  </a:lnTo>
                  <a:lnTo>
                    <a:pt x="394" y="453"/>
                  </a:lnTo>
                  <a:lnTo>
                    <a:pt x="390" y="457"/>
                  </a:lnTo>
                  <a:lnTo>
                    <a:pt x="386" y="460"/>
                  </a:lnTo>
                  <a:lnTo>
                    <a:pt x="380" y="464"/>
                  </a:lnTo>
                  <a:lnTo>
                    <a:pt x="377" y="466"/>
                  </a:lnTo>
                  <a:lnTo>
                    <a:pt x="371" y="470"/>
                  </a:lnTo>
                  <a:lnTo>
                    <a:pt x="366" y="473"/>
                  </a:lnTo>
                  <a:lnTo>
                    <a:pt x="359" y="478"/>
                  </a:lnTo>
                  <a:lnTo>
                    <a:pt x="353" y="482"/>
                  </a:lnTo>
                  <a:lnTo>
                    <a:pt x="346" y="487"/>
                  </a:lnTo>
                  <a:lnTo>
                    <a:pt x="339" y="491"/>
                  </a:lnTo>
                  <a:lnTo>
                    <a:pt x="333" y="496"/>
                  </a:lnTo>
                  <a:lnTo>
                    <a:pt x="327" y="500"/>
                  </a:lnTo>
                  <a:lnTo>
                    <a:pt x="321" y="504"/>
                  </a:lnTo>
                  <a:lnTo>
                    <a:pt x="316" y="508"/>
                  </a:lnTo>
                  <a:lnTo>
                    <a:pt x="312" y="511"/>
                  </a:lnTo>
                  <a:lnTo>
                    <a:pt x="310" y="513"/>
                  </a:lnTo>
                  <a:lnTo>
                    <a:pt x="309" y="515"/>
                  </a:lnTo>
                  <a:lnTo>
                    <a:pt x="308" y="518"/>
                  </a:lnTo>
                  <a:lnTo>
                    <a:pt x="308" y="522"/>
                  </a:lnTo>
                  <a:lnTo>
                    <a:pt x="309" y="527"/>
                  </a:lnTo>
                  <a:lnTo>
                    <a:pt x="310" y="532"/>
                  </a:lnTo>
                  <a:lnTo>
                    <a:pt x="312" y="538"/>
                  </a:lnTo>
                  <a:lnTo>
                    <a:pt x="314" y="544"/>
                  </a:lnTo>
                  <a:lnTo>
                    <a:pt x="316" y="550"/>
                  </a:lnTo>
                  <a:lnTo>
                    <a:pt x="318" y="555"/>
                  </a:lnTo>
                  <a:lnTo>
                    <a:pt x="320" y="560"/>
                  </a:lnTo>
                  <a:lnTo>
                    <a:pt x="321" y="565"/>
                  </a:lnTo>
                  <a:lnTo>
                    <a:pt x="322" y="570"/>
                  </a:lnTo>
                  <a:lnTo>
                    <a:pt x="323" y="573"/>
                  </a:lnTo>
                  <a:lnTo>
                    <a:pt x="324" y="577"/>
                  </a:lnTo>
                  <a:lnTo>
                    <a:pt x="325" y="582"/>
                  </a:lnTo>
                  <a:lnTo>
                    <a:pt x="327" y="587"/>
                  </a:lnTo>
                  <a:lnTo>
                    <a:pt x="332" y="604"/>
                  </a:lnTo>
                  <a:lnTo>
                    <a:pt x="334" y="609"/>
                  </a:lnTo>
                  <a:lnTo>
                    <a:pt x="335" y="614"/>
                  </a:lnTo>
                  <a:lnTo>
                    <a:pt x="337" y="618"/>
                  </a:lnTo>
                  <a:lnTo>
                    <a:pt x="338" y="621"/>
                  </a:lnTo>
                  <a:lnTo>
                    <a:pt x="338" y="623"/>
                  </a:lnTo>
                  <a:lnTo>
                    <a:pt x="339" y="624"/>
                  </a:lnTo>
                  <a:lnTo>
                    <a:pt x="335" y="628"/>
                  </a:lnTo>
                  <a:lnTo>
                    <a:pt x="333" y="630"/>
                  </a:lnTo>
                  <a:lnTo>
                    <a:pt x="330" y="633"/>
                  </a:lnTo>
                  <a:lnTo>
                    <a:pt x="327" y="635"/>
                  </a:lnTo>
                  <a:lnTo>
                    <a:pt x="324" y="638"/>
                  </a:lnTo>
                  <a:lnTo>
                    <a:pt x="322" y="640"/>
                  </a:lnTo>
                  <a:lnTo>
                    <a:pt x="320" y="643"/>
                  </a:lnTo>
                  <a:lnTo>
                    <a:pt x="320" y="647"/>
                  </a:lnTo>
                  <a:lnTo>
                    <a:pt x="320" y="652"/>
                  </a:lnTo>
                  <a:lnTo>
                    <a:pt x="321" y="658"/>
                  </a:lnTo>
                  <a:lnTo>
                    <a:pt x="322" y="665"/>
                  </a:lnTo>
                  <a:lnTo>
                    <a:pt x="323" y="672"/>
                  </a:lnTo>
                  <a:lnTo>
                    <a:pt x="323" y="681"/>
                  </a:lnTo>
                  <a:lnTo>
                    <a:pt x="324" y="688"/>
                  </a:lnTo>
                  <a:lnTo>
                    <a:pt x="323" y="697"/>
                  </a:lnTo>
                  <a:lnTo>
                    <a:pt x="323" y="707"/>
                  </a:lnTo>
                  <a:lnTo>
                    <a:pt x="322" y="718"/>
                  </a:lnTo>
                  <a:lnTo>
                    <a:pt x="321" y="729"/>
                  </a:lnTo>
                  <a:lnTo>
                    <a:pt x="320" y="741"/>
                  </a:lnTo>
                  <a:lnTo>
                    <a:pt x="318" y="764"/>
                  </a:lnTo>
                  <a:lnTo>
                    <a:pt x="317" y="775"/>
                  </a:lnTo>
                  <a:lnTo>
                    <a:pt x="316" y="785"/>
                  </a:lnTo>
                  <a:lnTo>
                    <a:pt x="315" y="794"/>
                  </a:lnTo>
                  <a:lnTo>
                    <a:pt x="315" y="802"/>
                  </a:lnTo>
                  <a:lnTo>
                    <a:pt x="314" y="811"/>
                  </a:lnTo>
                  <a:lnTo>
                    <a:pt x="314" y="821"/>
                  </a:lnTo>
                  <a:lnTo>
                    <a:pt x="313" y="832"/>
                  </a:lnTo>
                  <a:lnTo>
                    <a:pt x="313" y="844"/>
                  </a:lnTo>
                  <a:lnTo>
                    <a:pt x="312" y="855"/>
                  </a:lnTo>
                  <a:lnTo>
                    <a:pt x="312" y="878"/>
                  </a:lnTo>
                  <a:lnTo>
                    <a:pt x="312" y="889"/>
                  </a:lnTo>
                  <a:lnTo>
                    <a:pt x="312" y="899"/>
                  </a:lnTo>
                  <a:lnTo>
                    <a:pt x="311" y="908"/>
                  </a:lnTo>
                  <a:lnTo>
                    <a:pt x="311" y="915"/>
                  </a:lnTo>
                  <a:lnTo>
                    <a:pt x="311" y="921"/>
                  </a:lnTo>
                  <a:lnTo>
                    <a:pt x="311" y="925"/>
                  </a:lnTo>
                  <a:lnTo>
                    <a:pt x="310" y="929"/>
                  </a:lnTo>
                  <a:lnTo>
                    <a:pt x="308" y="933"/>
                  </a:lnTo>
                  <a:lnTo>
                    <a:pt x="305" y="936"/>
                  </a:lnTo>
                  <a:lnTo>
                    <a:pt x="302" y="938"/>
                  </a:lnTo>
                  <a:lnTo>
                    <a:pt x="297" y="940"/>
                  </a:lnTo>
                  <a:lnTo>
                    <a:pt x="293" y="942"/>
                  </a:lnTo>
                  <a:lnTo>
                    <a:pt x="284" y="944"/>
                  </a:lnTo>
                  <a:lnTo>
                    <a:pt x="280" y="945"/>
                  </a:lnTo>
                  <a:lnTo>
                    <a:pt x="271" y="948"/>
                  </a:lnTo>
                  <a:lnTo>
                    <a:pt x="267" y="950"/>
                  </a:lnTo>
                  <a:lnTo>
                    <a:pt x="263" y="952"/>
                  </a:lnTo>
                  <a:lnTo>
                    <a:pt x="261" y="954"/>
                  </a:lnTo>
                  <a:lnTo>
                    <a:pt x="259" y="955"/>
                  </a:lnTo>
                  <a:lnTo>
                    <a:pt x="258" y="955"/>
                  </a:lnTo>
                  <a:lnTo>
                    <a:pt x="255" y="957"/>
                  </a:lnTo>
                  <a:lnTo>
                    <a:pt x="253" y="958"/>
                  </a:lnTo>
                  <a:lnTo>
                    <a:pt x="251" y="959"/>
                  </a:lnTo>
                  <a:lnTo>
                    <a:pt x="250" y="960"/>
                  </a:lnTo>
                  <a:lnTo>
                    <a:pt x="247" y="965"/>
                  </a:lnTo>
                  <a:lnTo>
                    <a:pt x="246" y="967"/>
                  </a:lnTo>
                  <a:lnTo>
                    <a:pt x="245" y="971"/>
                  </a:lnTo>
                  <a:lnTo>
                    <a:pt x="244" y="975"/>
                  </a:lnTo>
                  <a:lnTo>
                    <a:pt x="243" y="980"/>
                  </a:lnTo>
                  <a:lnTo>
                    <a:pt x="242" y="986"/>
                  </a:lnTo>
                  <a:lnTo>
                    <a:pt x="242" y="993"/>
                  </a:lnTo>
                  <a:lnTo>
                    <a:pt x="240" y="1002"/>
                  </a:lnTo>
                  <a:lnTo>
                    <a:pt x="239" y="1011"/>
                  </a:lnTo>
                  <a:lnTo>
                    <a:pt x="237" y="1023"/>
                  </a:lnTo>
                  <a:lnTo>
                    <a:pt x="235" y="1036"/>
                  </a:lnTo>
                  <a:lnTo>
                    <a:pt x="234" y="1045"/>
                  </a:lnTo>
                  <a:lnTo>
                    <a:pt x="232" y="1054"/>
                  </a:lnTo>
                  <a:lnTo>
                    <a:pt x="230" y="1065"/>
                  </a:lnTo>
                  <a:lnTo>
                    <a:pt x="227" y="1076"/>
                  </a:lnTo>
                  <a:lnTo>
                    <a:pt x="224" y="1088"/>
                  </a:lnTo>
                  <a:lnTo>
                    <a:pt x="221" y="1101"/>
                  </a:lnTo>
                  <a:lnTo>
                    <a:pt x="217" y="1115"/>
                  </a:lnTo>
                  <a:lnTo>
                    <a:pt x="213" y="1131"/>
                  </a:lnTo>
                  <a:lnTo>
                    <a:pt x="208" y="1147"/>
                  </a:lnTo>
                  <a:lnTo>
                    <a:pt x="202" y="1165"/>
                  </a:lnTo>
                  <a:lnTo>
                    <a:pt x="197" y="1179"/>
                  </a:lnTo>
                  <a:lnTo>
                    <a:pt x="194" y="1192"/>
                  </a:lnTo>
                  <a:lnTo>
                    <a:pt x="192" y="1205"/>
                  </a:lnTo>
                  <a:lnTo>
                    <a:pt x="190" y="1217"/>
                  </a:lnTo>
                  <a:lnTo>
                    <a:pt x="190" y="1227"/>
                  </a:lnTo>
                  <a:lnTo>
                    <a:pt x="190" y="1238"/>
                  </a:lnTo>
                  <a:lnTo>
                    <a:pt x="190" y="1248"/>
                  </a:lnTo>
                  <a:lnTo>
                    <a:pt x="191" y="1258"/>
                  </a:lnTo>
                  <a:lnTo>
                    <a:pt x="192" y="1267"/>
                  </a:lnTo>
                  <a:lnTo>
                    <a:pt x="193" y="1277"/>
                  </a:lnTo>
                  <a:lnTo>
                    <a:pt x="195" y="1286"/>
                  </a:lnTo>
                  <a:lnTo>
                    <a:pt x="196" y="1295"/>
                  </a:lnTo>
                  <a:lnTo>
                    <a:pt x="197" y="1303"/>
                  </a:lnTo>
                  <a:lnTo>
                    <a:pt x="199" y="1312"/>
                  </a:lnTo>
                  <a:lnTo>
                    <a:pt x="202" y="1320"/>
                  </a:lnTo>
                  <a:lnTo>
                    <a:pt x="207" y="1327"/>
                  </a:lnTo>
                  <a:lnTo>
                    <a:pt x="212" y="1334"/>
                  </a:lnTo>
                  <a:lnTo>
                    <a:pt x="217" y="1340"/>
                  </a:lnTo>
                  <a:lnTo>
                    <a:pt x="224" y="1345"/>
                  </a:lnTo>
                  <a:lnTo>
                    <a:pt x="230" y="1350"/>
                  </a:lnTo>
                  <a:lnTo>
                    <a:pt x="236" y="1354"/>
                  </a:lnTo>
                  <a:lnTo>
                    <a:pt x="242" y="1358"/>
                  </a:lnTo>
                  <a:lnTo>
                    <a:pt x="248" y="1361"/>
                  </a:lnTo>
                  <a:lnTo>
                    <a:pt x="253" y="1364"/>
                  </a:lnTo>
                  <a:lnTo>
                    <a:pt x="257" y="1365"/>
                  </a:lnTo>
                  <a:lnTo>
                    <a:pt x="260" y="1367"/>
                  </a:lnTo>
                  <a:lnTo>
                    <a:pt x="263" y="1369"/>
                  </a:lnTo>
                  <a:lnTo>
                    <a:pt x="265" y="1370"/>
                  </a:lnTo>
                  <a:lnTo>
                    <a:pt x="266" y="1372"/>
                  </a:lnTo>
                  <a:lnTo>
                    <a:pt x="265" y="1373"/>
                  </a:lnTo>
                  <a:lnTo>
                    <a:pt x="263" y="1374"/>
                  </a:lnTo>
                  <a:lnTo>
                    <a:pt x="259" y="1375"/>
                  </a:lnTo>
                  <a:lnTo>
                    <a:pt x="254" y="1375"/>
                  </a:lnTo>
                  <a:lnTo>
                    <a:pt x="247" y="1375"/>
                  </a:lnTo>
                  <a:lnTo>
                    <a:pt x="241" y="1375"/>
                  </a:lnTo>
                  <a:lnTo>
                    <a:pt x="233" y="1375"/>
                  </a:lnTo>
                  <a:lnTo>
                    <a:pt x="225" y="1375"/>
                  </a:lnTo>
                  <a:lnTo>
                    <a:pt x="217" y="1374"/>
                  </a:lnTo>
                  <a:lnTo>
                    <a:pt x="208" y="1374"/>
                  </a:lnTo>
                  <a:lnTo>
                    <a:pt x="200" y="1374"/>
                  </a:lnTo>
                  <a:lnTo>
                    <a:pt x="192" y="1373"/>
                  </a:lnTo>
                  <a:lnTo>
                    <a:pt x="186" y="1372"/>
                  </a:lnTo>
                  <a:lnTo>
                    <a:pt x="181" y="1371"/>
                  </a:lnTo>
                  <a:lnTo>
                    <a:pt x="175" y="1370"/>
                  </a:lnTo>
                  <a:lnTo>
                    <a:pt x="173" y="1370"/>
                  </a:lnTo>
                  <a:lnTo>
                    <a:pt x="172" y="1371"/>
                  </a:lnTo>
                  <a:lnTo>
                    <a:pt x="171" y="1374"/>
                  </a:lnTo>
                  <a:lnTo>
                    <a:pt x="171" y="1377"/>
                  </a:lnTo>
                  <a:lnTo>
                    <a:pt x="171" y="1382"/>
                  </a:lnTo>
                  <a:lnTo>
                    <a:pt x="172" y="1387"/>
                  </a:lnTo>
                  <a:lnTo>
                    <a:pt x="172" y="1394"/>
                  </a:lnTo>
                  <a:lnTo>
                    <a:pt x="172" y="1401"/>
                  </a:lnTo>
                  <a:lnTo>
                    <a:pt x="171" y="1409"/>
                  </a:lnTo>
                  <a:lnTo>
                    <a:pt x="169" y="1416"/>
                  </a:lnTo>
                  <a:lnTo>
                    <a:pt x="166" y="1422"/>
                  </a:lnTo>
                  <a:lnTo>
                    <a:pt x="163" y="1428"/>
                  </a:lnTo>
                  <a:lnTo>
                    <a:pt x="158" y="1434"/>
                  </a:lnTo>
                  <a:lnTo>
                    <a:pt x="153" y="1439"/>
                  </a:lnTo>
                  <a:lnTo>
                    <a:pt x="148" y="1443"/>
                  </a:lnTo>
                  <a:lnTo>
                    <a:pt x="143" y="1448"/>
                  </a:lnTo>
                  <a:lnTo>
                    <a:pt x="138" y="1451"/>
                  </a:lnTo>
                  <a:lnTo>
                    <a:pt x="133" y="1454"/>
                  </a:lnTo>
                  <a:lnTo>
                    <a:pt x="129" y="1455"/>
                  </a:lnTo>
                  <a:lnTo>
                    <a:pt x="124" y="1454"/>
                  </a:lnTo>
                  <a:lnTo>
                    <a:pt x="120" y="1451"/>
                  </a:lnTo>
                  <a:lnTo>
                    <a:pt x="115" y="1448"/>
                  </a:lnTo>
                  <a:lnTo>
                    <a:pt x="111" y="1443"/>
                  </a:lnTo>
                  <a:lnTo>
                    <a:pt x="106" y="1438"/>
                  </a:lnTo>
                  <a:lnTo>
                    <a:pt x="101" y="1432"/>
                  </a:lnTo>
                  <a:lnTo>
                    <a:pt x="96" y="1426"/>
                  </a:lnTo>
                  <a:lnTo>
                    <a:pt x="94" y="1422"/>
                  </a:lnTo>
                  <a:lnTo>
                    <a:pt x="93" y="1417"/>
                  </a:lnTo>
                  <a:lnTo>
                    <a:pt x="92" y="1412"/>
                  </a:lnTo>
                  <a:lnTo>
                    <a:pt x="92" y="1405"/>
                  </a:lnTo>
                  <a:lnTo>
                    <a:pt x="93" y="1399"/>
                  </a:lnTo>
                  <a:lnTo>
                    <a:pt x="93" y="1392"/>
                  </a:lnTo>
                  <a:lnTo>
                    <a:pt x="95" y="1384"/>
                  </a:lnTo>
                  <a:lnTo>
                    <a:pt x="96" y="1377"/>
                  </a:lnTo>
                  <a:lnTo>
                    <a:pt x="100" y="1364"/>
                  </a:lnTo>
                  <a:lnTo>
                    <a:pt x="102" y="1358"/>
                  </a:lnTo>
                  <a:lnTo>
                    <a:pt x="103" y="1352"/>
                  </a:lnTo>
                  <a:lnTo>
                    <a:pt x="105" y="1348"/>
                  </a:lnTo>
                  <a:lnTo>
                    <a:pt x="106" y="1345"/>
                  </a:lnTo>
                  <a:lnTo>
                    <a:pt x="107" y="1343"/>
                  </a:lnTo>
                  <a:lnTo>
                    <a:pt x="107" y="1342"/>
                  </a:lnTo>
                  <a:lnTo>
                    <a:pt x="108" y="1338"/>
                  </a:lnTo>
                  <a:lnTo>
                    <a:pt x="110" y="1336"/>
                  </a:lnTo>
                  <a:lnTo>
                    <a:pt x="111" y="1335"/>
                  </a:lnTo>
                  <a:lnTo>
                    <a:pt x="111" y="1335"/>
                  </a:lnTo>
                  <a:lnTo>
                    <a:pt x="107" y="1334"/>
                  </a:lnTo>
                  <a:lnTo>
                    <a:pt x="107" y="1333"/>
                  </a:lnTo>
                  <a:lnTo>
                    <a:pt x="106" y="1331"/>
                  </a:lnTo>
                  <a:lnTo>
                    <a:pt x="106" y="1327"/>
                  </a:lnTo>
                  <a:lnTo>
                    <a:pt x="106" y="1322"/>
                  </a:lnTo>
                  <a:lnTo>
                    <a:pt x="106" y="1316"/>
                  </a:lnTo>
                  <a:lnTo>
                    <a:pt x="106" y="1308"/>
                  </a:lnTo>
                  <a:lnTo>
                    <a:pt x="106" y="1299"/>
                  </a:lnTo>
                  <a:lnTo>
                    <a:pt x="106" y="1294"/>
                  </a:lnTo>
                  <a:lnTo>
                    <a:pt x="105" y="1290"/>
                  </a:lnTo>
                  <a:lnTo>
                    <a:pt x="104" y="1288"/>
                  </a:lnTo>
                  <a:lnTo>
                    <a:pt x="103" y="1286"/>
                  </a:lnTo>
                  <a:lnTo>
                    <a:pt x="101" y="1285"/>
                  </a:lnTo>
                  <a:lnTo>
                    <a:pt x="99" y="1284"/>
                  </a:lnTo>
                  <a:lnTo>
                    <a:pt x="95" y="1283"/>
                  </a:lnTo>
                  <a:lnTo>
                    <a:pt x="93" y="1282"/>
                  </a:lnTo>
                  <a:lnTo>
                    <a:pt x="91" y="1280"/>
                  </a:lnTo>
                  <a:lnTo>
                    <a:pt x="89" y="1278"/>
                  </a:lnTo>
                  <a:lnTo>
                    <a:pt x="86" y="1271"/>
                  </a:lnTo>
                  <a:lnTo>
                    <a:pt x="85" y="1265"/>
                  </a:lnTo>
                  <a:lnTo>
                    <a:pt x="86" y="1258"/>
                  </a:lnTo>
                  <a:lnTo>
                    <a:pt x="88" y="1252"/>
                  </a:lnTo>
                  <a:lnTo>
                    <a:pt x="90" y="1246"/>
                  </a:lnTo>
                  <a:lnTo>
                    <a:pt x="94" y="1240"/>
                  </a:lnTo>
                  <a:lnTo>
                    <a:pt x="98" y="1234"/>
                  </a:lnTo>
                  <a:lnTo>
                    <a:pt x="102" y="1229"/>
                  </a:lnTo>
                  <a:lnTo>
                    <a:pt x="106" y="1225"/>
                  </a:lnTo>
                  <a:lnTo>
                    <a:pt x="109" y="1222"/>
                  </a:lnTo>
                  <a:lnTo>
                    <a:pt x="113" y="1220"/>
                  </a:lnTo>
                  <a:lnTo>
                    <a:pt x="115" y="1218"/>
                  </a:lnTo>
                  <a:lnTo>
                    <a:pt x="117" y="1217"/>
                  </a:lnTo>
                  <a:lnTo>
                    <a:pt x="118" y="1213"/>
                  </a:lnTo>
                  <a:lnTo>
                    <a:pt x="119" y="1209"/>
                  </a:lnTo>
                  <a:lnTo>
                    <a:pt x="119" y="1203"/>
                  </a:lnTo>
                  <a:lnTo>
                    <a:pt x="119" y="1196"/>
                  </a:lnTo>
                  <a:lnTo>
                    <a:pt x="119" y="1187"/>
                  </a:lnTo>
                  <a:lnTo>
                    <a:pt x="118" y="1179"/>
                  </a:lnTo>
                  <a:lnTo>
                    <a:pt x="117" y="1168"/>
                  </a:lnTo>
                  <a:lnTo>
                    <a:pt x="116" y="1158"/>
                  </a:lnTo>
                  <a:lnTo>
                    <a:pt x="114" y="1147"/>
                  </a:lnTo>
                  <a:lnTo>
                    <a:pt x="110" y="1124"/>
                  </a:lnTo>
                  <a:lnTo>
                    <a:pt x="108" y="1112"/>
                  </a:lnTo>
                  <a:lnTo>
                    <a:pt x="107" y="1101"/>
                  </a:lnTo>
                  <a:lnTo>
                    <a:pt x="107" y="1090"/>
                  </a:lnTo>
                  <a:lnTo>
                    <a:pt x="107" y="1079"/>
                  </a:lnTo>
                  <a:lnTo>
                    <a:pt x="108" y="1068"/>
                  </a:lnTo>
                  <a:lnTo>
                    <a:pt x="111" y="1057"/>
                  </a:lnTo>
                  <a:lnTo>
                    <a:pt x="113" y="1047"/>
                  </a:lnTo>
                  <a:lnTo>
                    <a:pt x="116" y="1037"/>
                  </a:lnTo>
                  <a:lnTo>
                    <a:pt x="119" y="1027"/>
                  </a:lnTo>
                  <a:lnTo>
                    <a:pt x="121" y="1019"/>
                  </a:lnTo>
                  <a:lnTo>
                    <a:pt x="126" y="1004"/>
                  </a:lnTo>
                  <a:lnTo>
                    <a:pt x="128" y="997"/>
                  </a:lnTo>
                  <a:lnTo>
                    <a:pt x="129" y="992"/>
                  </a:lnTo>
                  <a:lnTo>
                    <a:pt x="130" y="988"/>
                  </a:lnTo>
                  <a:lnTo>
                    <a:pt x="130" y="984"/>
                  </a:lnTo>
                  <a:lnTo>
                    <a:pt x="129" y="982"/>
                  </a:lnTo>
                  <a:lnTo>
                    <a:pt x="127" y="980"/>
                  </a:lnTo>
                  <a:lnTo>
                    <a:pt x="124" y="979"/>
                  </a:lnTo>
                  <a:lnTo>
                    <a:pt x="121" y="978"/>
                  </a:lnTo>
                  <a:lnTo>
                    <a:pt x="118" y="977"/>
                  </a:lnTo>
                  <a:lnTo>
                    <a:pt x="109" y="977"/>
                  </a:lnTo>
                  <a:lnTo>
                    <a:pt x="105" y="976"/>
                  </a:lnTo>
                  <a:lnTo>
                    <a:pt x="100" y="976"/>
                  </a:lnTo>
                  <a:lnTo>
                    <a:pt x="96" y="974"/>
                  </a:lnTo>
                  <a:lnTo>
                    <a:pt x="91" y="973"/>
                  </a:lnTo>
                  <a:lnTo>
                    <a:pt x="88" y="970"/>
                  </a:lnTo>
                  <a:lnTo>
                    <a:pt x="85" y="966"/>
                  </a:lnTo>
                  <a:lnTo>
                    <a:pt x="82" y="961"/>
                  </a:lnTo>
                  <a:lnTo>
                    <a:pt x="80" y="955"/>
                  </a:lnTo>
                  <a:lnTo>
                    <a:pt x="79" y="949"/>
                  </a:lnTo>
                  <a:lnTo>
                    <a:pt x="77" y="941"/>
                  </a:lnTo>
                  <a:lnTo>
                    <a:pt x="77" y="933"/>
                  </a:lnTo>
                  <a:lnTo>
                    <a:pt x="76" y="925"/>
                  </a:lnTo>
                  <a:lnTo>
                    <a:pt x="76" y="915"/>
                  </a:lnTo>
                  <a:lnTo>
                    <a:pt x="76" y="878"/>
                  </a:lnTo>
                  <a:lnTo>
                    <a:pt x="76" y="864"/>
                  </a:lnTo>
                  <a:lnTo>
                    <a:pt x="75" y="849"/>
                  </a:lnTo>
                  <a:lnTo>
                    <a:pt x="73" y="833"/>
                  </a:lnTo>
                  <a:lnTo>
                    <a:pt x="71" y="816"/>
                  </a:lnTo>
                  <a:lnTo>
                    <a:pt x="69" y="799"/>
                  </a:lnTo>
                  <a:lnTo>
                    <a:pt x="66" y="782"/>
                  </a:lnTo>
                  <a:lnTo>
                    <a:pt x="63" y="765"/>
                  </a:lnTo>
                  <a:lnTo>
                    <a:pt x="60" y="749"/>
                  </a:lnTo>
                  <a:lnTo>
                    <a:pt x="57" y="733"/>
                  </a:lnTo>
                  <a:lnTo>
                    <a:pt x="55" y="722"/>
                  </a:lnTo>
                  <a:lnTo>
                    <a:pt x="54" y="711"/>
                  </a:lnTo>
                  <a:lnTo>
                    <a:pt x="54" y="702"/>
                  </a:lnTo>
                  <a:lnTo>
                    <a:pt x="54" y="693"/>
                  </a:lnTo>
                  <a:lnTo>
                    <a:pt x="54" y="686"/>
                  </a:lnTo>
                  <a:lnTo>
                    <a:pt x="55" y="680"/>
                  </a:lnTo>
                  <a:lnTo>
                    <a:pt x="56" y="675"/>
                  </a:lnTo>
                  <a:lnTo>
                    <a:pt x="56" y="671"/>
                  </a:lnTo>
                  <a:lnTo>
                    <a:pt x="56" y="668"/>
                  </a:lnTo>
                  <a:lnTo>
                    <a:pt x="55" y="666"/>
                  </a:lnTo>
                  <a:lnTo>
                    <a:pt x="54" y="666"/>
                  </a:lnTo>
                  <a:lnTo>
                    <a:pt x="52" y="665"/>
                  </a:lnTo>
                  <a:lnTo>
                    <a:pt x="50" y="665"/>
                  </a:lnTo>
                  <a:lnTo>
                    <a:pt x="48" y="665"/>
                  </a:lnTo>
                  <a:lnTo>
                    <a:pt x="47" y="664"/>
                  </a:lnTo>
                  <a:lnTo>
                    <a:pt x="46" y="663"/>
                  </a:lnTo>
                  <a:lnTo>
                    <a:pt x="45" y="661"/>
                  </a:lnTo>
                  <a:lnTo>
                    <a:pt x="45" y="658"/>
                  </a:lnTo>
                  <a:lnTo>
                    <a:pt x="45" y="653"/>
                  </a:lnTo>
                  <a:lnTo>
                    <a:pt x="46" y="649"/>
                  </a:lnTo>
                  <a:lnTo>
                    <a:pt x="47" y="644"/>
                  </a:lnTo>
                  <a:lnTo>
                    <a:pt x="48" y="638"/>
                  </a:lnTo>
                  <a:lnTo>
                    <a:pt x="49" y="631"/>
                  </a:lnTo>
                  <a:lnTo>
                    <a:pt x="51" y="622"/>
                  </a:lnTo>
                  <a:lnTo>
                    <a:pt x="53" y="613"/>
                  </a:lnTo>
                  <a:lnTo>
                    <a:pt x="55" y="603"/>
                  </a:lnTo>
                  <a:lnTo>
                    <a:pt x="58" y="593"/>
                  </a:lnTo>
                  <a:lnTo>
                    <a:pt x="60" y="582"/>
                  </a:lnTo>
                  <a:lnTo>
                    <a:pt x="62" y="572"/>
                  </a:lnTo>
                  <a:lnTo>
                    <a:pt x="66" y="551"/>
                  </a:lnTo>
                  <a:lnTo>
                    <a:pt x="67" y="541"/>
                  </a:lnTo>
                  <a:lnTo>
                    <a:pt x="69" y="531"/>
                  </a:lnTo>
                  <a:lnTo>
                    <a:pt x="69" y="522"/>
                  </a:lnTo>
                  <a:lnTo>
                    <a:pt x="70" y="514"/>
                  </a:lnTo>
                  <a:lnTo>
                    <a:pt x="69" y="503"/>
                  </a:lnTo>
                  <a:lnTo>
                    <a:pt x="68" y="492"/>
                  </a:lnTo>
                  <a:lnTo>
                    <a:pt x="65" y="482"/>
                  </a:lnTo>
                  <a:lnTo>
                    <a:pt x="63" y="473"/>
                  </a:lnTo>
                  <a:lnTo>
                    <a:pt x="59" y="463"/>
                  </a:lnTo>
                  <a:lnTo>
                    <a:pt x="55" y="454"/>
                  </a:lnTo>
                  <a:lnTo>
                    <a:pt x="51" y="445"/>
                  </a:lnTo>
                  <a:lnTo>
                    <a:pt x="46" y="434"/>
                  </a:lnTo>
                  <a:lnTo>
                    <a:pt x="40" y="423"/>
                  </a:lnTo>
                  <a:lnTo>
                    <a:pt x="35" y="410"/>
                  </a:lnTo>
                  <a:lnTo>
                    <a:pt x="30" y="397"/>
                  </a:lnTo>
                  <a:lnTo>
                    <a:pt x="24" y="383"/>
                  </a:lnTo>
                  <a:lnTo>
                    <a:pt x="19" y="369"/>
                  </a:lnTo>
                  <a:lnTo>
                    <a:pt x="15" y="355"/>
                  </a:lnTo>
                  <a:lnTo>
                    <a:pt x="11" y="341"/>
                  </a:lnTo>
                  <a:lnTo>
                    <a:pt x="7" y="328"/>
                  </a:lnTo>
                  <a:lnTo>
                    <a:pt x="4" y="315"/>
                  </a:lnTo>
                  <a:lnTo>
                    <a:pt x="2" y="303"/>
                  </a:lnTo>
                  <a:lnTo>
                    <a:pt x="1" y="292"/>
                  </a:lnTo>
                  <a:lnTo>
                    <a:pt x="0" y="281"/>
                  </a:lnTo>
                  <a:lnTo>
                    <a:pt x="2" y="274"/>
                  </a:lnTo>
                  <a:lnTo>
                    <a:pt x="4" y="268"/>
                  </a:lnTo>
                  <a:lnTo>
                    <a:pt x="8" y="261"/>
                  </a:lnTo>
                  <a:lnTo>
                    <a:pt x="13" y="255"/>
                  </a:lnTo>
                  <a:lnTo>
                    <a:pt x="19" y="249"/>
                  </a:lnTo>
                  <a:lnTo>
                    <a:pt x="26" y="243"/>
                  </a:lnTo>
                  <a:lnTo>
                    <a:pt x="32" y="237"/>
                  </a:lnTo>
                  <a:lnTo>
                    <a:pt x="39" y="232"/>
                  </a:lnTo>
                  <a:lnTo>
                    <a:pt x="46" y="228"/>
                  </a:lnTo>
                  <a:lnTo>
                    <a:pt x="53" y="223"/>
                  </a:lnTo>
                  <a:lnTo>
                    <a:pt x="59" y="220"/>
                  </a:lnTo>
                  <a:lnTo>
                    <a:pt x="64" y="216"/>
                  </a:lnTo>
                  <a:lnTo>
                    <a:pt x="68" y="213"/>
                  </a:lnTo>
                  <a:lnTo>
                    <a:pt x="71" y="210"/>
                  </a:lnTo>
                  <a:lnTo>
                    <a:pt x="75" y="207"/>
                  </a:lnTo>
                  <a:lnTo>
                    <a:pt x="78" y="204"/>
                  </a:lnTo>
                  <a:lnTo>
                    <a:pt x="81" y="202"/>
                  </a:lnTo>
                  <a:lnTo>
                    <a:pt x="83" y="199"/>
                  </a:lnTo>
                  <a:lnTo>
                    <a:pt x="85" y="197"/>
                  </a:lnTo>
                  <a:lnTo>
                    <a:pt x="86" y="194"/>
                  </a:lnTo>
                  <a:lnTo>
                    <a:pt x="87" y="191"/>
                  </a:lnTo>
                  <a:lnTo>
                    <a:pt x="90" y="186"/>
                  </a:lnTo>
                  <a:lnTo>
                    <a:pt x="95" y="180"/>
                  </a:lnTo>
                  <a:lnTo>
                    <a:pt x="98" y="174"/>
                  </a:lnTo>
                  <a:lnTo>
                    <a:pt x="102" y="166"/>
                  </a:lnTo>
                  <a:lnTo>
                    <a:pt x="103" y="163"/>
                  </a:lnTo>
                  <a:lnTo>
                    <a:pt x="103" y="158"/>
                  </a:lnTo>
                  <a:lnTo>
                    <a:pt x="102" y="154"/>
                  </a:lnTo>
                  <a:lnTo>
                    <a:pt x="101" y="149"/>
                  </a:lnTo>
                  <a:lnTo>
                    <a:pt x="98" y="144"/>
                  </a:lnTo>
                  <a:lnTo>
                    <a:pt x="96" y="141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4"/>
                  </a:lnTo>
                  <a:lnTo>
                    <a:pt x="86" y="134"/>
                  </a:lnTo>
                  <a:lnTo>
                    <a:pt x="84" y="134"/>
                  </a:lnTo>
                  <a:lnTo>
                    <a:pt x="84" y="133"/>
                  </a:lnTo>
                  <a:lnTo>
                    <a:pt x="84" y="125"/>
                  </a:lnTo>
                  <a:lnTo>
                    <a:pt x="84" y="123"/>
                  </a:lnTo>
                  <a:lnTo>
                    <a:pt x="83" y="120"/>
                  </a:lnTo>
                  <a:lnTo>
                    <a:pt x="83" y="117"/>
                  </a:lnTo>
                  <a:lnTo>
                    <a:pt x="81" y="112"/>
                  </a:lnTo>
                  <a:lnTo>
                    <a:pt x="80" y="107"/>
                  </a:lnTo>
                  <a:lnTo>
                    <a:pt x="77" y="101"/>
                  </a:lnTo>
                  <a:lnTo>
                    <a:pt x="76" y="96"/>
                  </a:lnTo>
                  <a:lnTo>
                    <a:pt x="76" y="93"/>
                  </a:lnTo>
                  <a:lnTo>
                    <a:pt x="77" y="90"/>
                  </a:lnTo>
                  <a:lnTo>
                    <a:pt x="78" y="88"/>
                  </a:lnTo>
                  <a:lnTo>
                    <a:pt x="80" y="87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6" y="86"/>
                  </a:lnTo>
                  <a:lnTo>
                    <a:pt x="86" y="81"/>
                  </a:lnTo>
                  <a:lnTo>
                    <a:pt x="86" y="77"/>
                  </a:lnTo>
                  <a:lnTo>
                    <a:pt x="86" y="72"/>
                  </a:lnTo>
                  <a:lnTo>
                    <a:pt x="86" y="66"/>
                  </a:lnTo>
                  <a:lnTo>
                    <a:pt x="87" y="60"/>
                  </a:lnTo>
                  <a:lnTo>
                    <a:pt x="89" y="52"/>
                  </a:lnTo>
                  <a:lnTo>
                    <a:pt x="92" y="44"/>
                  </a:lnTo>
                  <a:lnTo>
                    <a:pt x="96" y="36"/>
                  </a:lnTo>
                  <a:lnTo>
                    <a:pt x="102" y="27"/>
                  </a:lnTo>
                  <a:lnTo>
                    <a:pt x="108" y="19"/>
                  </a:lnTo>
                  <a:lnTo>
                    <a:pt x="115" y="13"/>
                  </a:lnTo>
                  <a:lnTo>
                    <a:pt x="123" y="8"/>
                  </a:lnTo>
                  <a:lnTo>
                    <a:pt x="131" y="4"/>
                  </a:lnTo>
                  <a:lnTo>
                    <a:pt x="139" y="2"/>
                  </a:lnTo>
                  <a:lnTo>
                    <a:pt x="148" y="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"/>
            <p:cNvSpPr>
              <a:spLocks/>
            </p:cNvSpPr>
            <p:nvPr/>
          </p:nvSpPr>
          <p:spPr bwMode="auto">
            <a:xfrm>
              <a:off x="5203093" y="3598001"/>
              <a:ext cx="128786" cy="11714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32" y="17"/>
                </a:cxn>
                <a:cxn ang="0">
                  <a:pos x="47" y="33"/>
                </a:cxn>
                <a:cxn ang="0">
                  <a:pos x="59" y="45"/>
                </a:cxn>
                <a:cxn ang="0">
                  <a:pos x="70" y="57"/>
                </a:cxn>
                <a:cxn ang="0">
                  <a:pos x="81" y="69"/>
                </a:cxn>
                <a:cxn ang="0">
                  <a:pos x="89" y="79"/>
                </a:cxn>
                <a:cxn ang="0">
                  <a:pos x="94" y="87"/>
                </a:cxn>
                <a:cxn ang="0">
                  <a:pos x="101" y="93"/>
                </a:cxn>
                <a:cxn ang="0">
                  <a:pos x="107" y="99"/>
                </a:cxn>
                <a:cxn ang="0">
                  <a:pos x="118" y="110"/>
                </a:cxn>
                <a:cxn ang="0">
                  <a:pos x="121" y="109"/>
                </a:cxn>
                <a:cxn ang="0">
                  <a:pos x="122" y="104"/>
                </a:cxn>
                <a:cxn ang="0">
                  <a:pos x="126" y="95"/>
                </a:cxn>
                <a:cxn ang="0">
                  <a:pos x="124" y="86"/>
                </a:cxn>
                <a:cxn ang="0">
                  <a:pos x="117" y="71"/>
                </a:cxn>
                <a:cxn ang="0">
                  <a:pos x="113" y="61"/>
                </a:cxn>
                <a:cxn ang="0">
                  <a:pos x="109" y="55"/>
                </a:cxn>
                <a:cxn ang="0">
                  <a:pos x="107" y="53"/>
                </a:cxn>
                <a:cxn ang="0">
                  <a:pos x="177" y="93"/>
                </a:cxn>
                <a:cxn ang="0">
                  <a:pos x="174" y="93"/>
                </a:cxn>
                <a:cxn ang="0">
                  <a:pos x="167" y="93"/>
                </a:cxn>
                <a:cxn ang="0">
                  <a:pos x="158" y="92"/>
                </a:cxn>
                <a:cxn ang="0">
                  <a:pos x="150" y="93"/>
                </a:cxn>
                <a:cxn ang="0">
                  <a:pos x="146" y="95"/>
                </a:cxn>
                <a:cxn ang="0">
                  <a:pos x="145" y="100"/>
                </a:cxn>
                <a:cxn ang="0">
                  <a:pos x="144" y="112"/>
                </a:cxn>
                <a:cxn ang="0">
                  <a:pos x="140" y="141"/>
                </a:cxn>
                <a:cxn ang="0">
                  <a:pos x="139" y="153"/>
                </a:cxn>
                <a:cxn ang="0">
                  <a:pos x="139" y="161"/>
                </a:cxn>
                <a:cxn ang="0">
                  <a:pos x="49" y="115"/>
                </a:cxn>
                <a:cxn ang="0">
                  <a:pos x="48" y="112"/>
                </a:cxn>
                <a:cxn ang="0">
                  <a:pos x="44" y="104"/>
                </a:cxn>
                <a:cxn ang="0">
                  <a:pos x="39" y="94"/>
                </a:cxn>
                <a:cxn ang="0">
                  <a:pos x="30" y="76"/>
                </a:cxn>
                <a:cxn ang="0">
                  <a:pos x="23" y="65"/>
                </a:cxn>
                <a:cxn ang="0">
                  <a:pos x="16" y="55"/>
                </a:cxn>
                <a:cxn ang="0">
                  <a:pos x="9" y="44"/>
                </a:cxn>
                <a:cxn ang="0">
                  <a:pos x="4" y="34"/>
                </a:cxn>
                <a:cxn ang="0">
                  <a:pos x="1" y="28"/>
                </a:cxn>
                <a:cxn ang="0">
                  <a:pos x="0" y="25"/>
                </a:cxn>
              </a:cxnLst>
              <a:rect l="0" t="0" r="r" b="b"/>
              <a:pathLst>
                <a:path w="177" h="161">
                  <a:moveTo>
                    <a:pt x="15" y="0"/>
                  </a:moveTo>
                  <a:lnTo>
                    <a:pt x="23" y="8"/>
                  </a:lnTo>
                  <a:lnTo>
                    <a:pt x="27" y="12"/>
                  </a:lnTo>
                  <a:lnTo>
                    <a:pt x="32" y="17"/>
                  </a:lnTo>
                  <a:lnTo>
                    <a:pt x="42" y="27"/>
                  </a:lnTo>
                  <a:lnTo>
                    <a:pt x="47" y="33"/>
                  </a:lnTo>
                  <a:lnTo>
                    <a:pt x="53" y="39"/>
                  </a:lnTo>
                  <a:lnTo>
                    <a:pt x="59" y="45"/>
                  </a:lnTo>
                  <a:lnTo>
                    <a:pt x="65" y="51"/>
                  </a:lnTo>
                  <a:lnTo>
                    <a:pt x="70" y="57"/>
                  </a:lnTo>
                  <a:lnTo>
                    <a:pt x="76" y="63"/>
                  </a:lnTo>
                  <a:lnTo>
                    <a:pt x="81" y="69"/>
                  </a:lnTo>
                  <a:lnTo>
                    <a:pt x="85" y="74"/>
                  </a:lnTo>
                  <a:lnTo>
                    <a:pt x="89" y="79"/>
                  </a:lnTo>
                  <a:lnTo>
                    <a:pt x="92" y="83"/>
                  </a:lnTo>
                  <a:lnTo>
                    <a:pt x="94" y="87"/>
                  </a:lnTo>
                  <a:lnTo>
                    <a:pt x="98" y="90"/>
                  </a:lnTo>
                  <a:lnTo>
                    <a:pt x="101" y="93"/>
                  </a:lnTo>
                  <a:lnTo>
                    <a:pt x="104" y="96"/>
                  </a:lnTo>
                  <a:lnTo>
                    <a:pt x="107" y="99"/>
                  </a:lnTo>
                  <a:lnTo>
                    <a:pt x="116" y="109"/>
                  </a:lnTo>
                  <a:lnTo>
                    <a:pt x="118" y="110"/>
                  </a:lnTo>
                  <a:lnTo>
                    <a:pt x="119" y="110"/>
                  </a:lnTo>
                  <a:lnTo>
                    <a:pt x="121" y="109"/>
                  </a:lnTo>
                  <a:lnTo>
                    <a:pt x="122" y="107"/>
                  </a:lnTo>
                  <a:lnTo>
                    <a:pt x="122" y="104"/>
                  </a:lnTo>
                  <a:lnTo>
                    <a:pt x="123" y="101"/>
                  </a:lnTo>
                  <a:lnTo>
                    <a:pt x="126" y="95"/>
                  </a:lnTo>
                  <a:lnTo>
                    <a:pt x="125" y="90"/>
                  </a:lnTo>
                  <a:lnTo>
                    <a:pt x="124" y="86"/>
                  </a:lnTo>
                  <a:lnTo>
                    <a:pt x="122" y="81"/>
                  </a:lnTo>
                  <a:lnTo>
                    <a:pt x="117" y="71"/>
                  </a:lnTo>
                  <a:lnTo>
                    <a:pt x="115" y="66"/>
                  </a:lnTo>
                  <a:lnTo>
                    <a:pt x="113" y="61"/>
                  </a:lnTo>
                  <a:lnTo>
                    <a:pt x="111" y="58"/>
                  </a:lnTo>
                  <a:lnTo>
                    <a:pt x="109" y="55"/>
                  </a:lnTo>
                  <a:lnTo>
                    <a:pt x="108" y="53"/>
                  </a:lnTo>
                  <a:lnTo>
                    <a:pt x="107" y="53"/>
                  </a:lnTo>
                  <a:lnTo>
                    <a:pt x="124" y="53"/>
                  </a:lnTo>
                  <a:lnTo>
                    <a:pt x="177" y="93"/>
                  </a:lnTo>
                  <a:lnTo>
                    <a:pt x="176" y="93"/>
                  </a:lnTo>
                  <a:lnTo>
                    <a:pt x="174" y="93"/>
                  </a:lnTo>
                  <a:lnTo>
                    <a:pt x="171" y="93"/>
                  </a:lnTo>
                  <a:lnTo>
                    <a:pt x="167" y="93"/>
                  </a:lnTo>
                  <a:lnTo>
                    <a:pt x="162" y="92"/>
                  </a:lnTo>
                  <a:lnTo>
                    <a:pt x="158" y="92"/>
                  </a:lnTo>
                  <a:lnTo>
                    <a:pt x="154" y="93"/>
                  </a:lnTo>
                  <a:lnTo>
                    <a:pt x="150" y="93"/>
                  </a:lnTo>
                  <a:lnTo>
                    <a:pt x="148" y="94"/>
                  </a:lnTo>
                  <a:lnTo>
                    <a:pt x="146" y="95"/>
                  </a:lnTo>
                  <a:lnTo>
                    <a:pt x="146" y="97"/>
                  </a:lnTo>
                  <a:lnTo>
                    <a:pt x="145" y="100"/>
                  </a:lnTo>
                  <a:lnTo>
                    <a:pt x="145" y="106"/>
                  </a:lnTo>
                  <a:lnTo>
                    <a:pt x="144" y="112"/>
                  </a:lnTo>
                  <a:lnTo>
                    <a:pt x="143" y="119"/>
                  </a:lnTo>
                  <a:lnTo>
                    <a:pt x="140" y="141"/>
                  </a:lnTo>
                  <a:lnTo>
                    <a:pt x="140" y="148"/>
                  </a:lnTo>
                  <a:lnTo>
                    <a:pt x="139" y="153"/>
                  </a:lnTo>
                  <a:lnTo>
                    <a:pt x="139" y="158"/>
                  </a:lnTo>
                  <a:lnTo>
                    <a:pt x="139" y="161"/>
                  </a:lnTo>
                  <a:lnTo>
                    <a:pt x="89" y="99"/>
                  </a:lnTo>
                  <a:lnTo>
                    <a:pt x="49" y="115"/>
                  </a:lnTo>
                  <a:lnTo>
                    <a:pt x="49" y="114"/>
                  </a:lnTo>
                  <a:lnTo>
                    <a:pt x="48" y="112"/>
                  </a:lnTo>
                  <a:lnTo>
                    <a:pt x="46" y="109"/>
                  </a:lnTo>
                  <a:lnTo>
                    <a:pt x="44" y="104"/>
                  </a:lnTo>
                  <a:lnTo>
                    <a:pt x="42" y="99"/>
                  </a:lnTo>
                  <a:lnTo>
                    <a:pt x="39" y="94"/>
                  </a:lnTo>
                  <a:lnTo>
                    <a:pt x="33" y="82"/>
                  </a:lnTo>
                  <a:lnTo>
                    <a:pt x="30" y="76"/>
                  </a:lnTo>
                  <a:lnTo>
                    <a:pt x="27" y="70"/>
                  </a:lnTo>
                  <a:lnTo>
                    <a:pt x="23" y="65"/>
                  </a:lnTo>
                  <a:lnTo>
                    <a:pt x="20" y="61"/>
                  </a:lnTo>
                  <a:lnTo>
                    <a:pt x="16" y="55"/>
                  </a:lnTo>
                  <a:lnTo>
                    <a:pt x="12" y="49"/>
                  </a:lnTo>
                  <a:lnTo>
                    <a:pt x="9" y="44"/>
                  </a:lnTo>
                  <a:lnTo>
                    <a:pt x="6" y="39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6"/>
            <p:cNvSpPr>
              <a:spLocks/>
            </p:cNvSpPr>
            <p:nvPr/>
          </p:nvSpPr>
          <p:spPr bwMode="auto">
            <a:xfrm>
              <a:off x="5358800" y="3748614"/>
              <a:ext cx="28377" cy="3274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1"/>
                </a:cxn>
                <a:cxn ang="0">
                  <a:pos x="11" y="3"/>
                </a:cxn>
                <a:cxn ang="0">
                  <a:pos x="15" y="5"/>
                </a:cxn>
                <a:cxn ang="0">
                  <a:pos x="19" y="8"/>
                </a:cxn>
                <a:cxn ang="0">
                  <a:pos x="27" y="15"/>
                </a:cxn>
                <a:cxn ang="0">
                  <a:pos x="31" y="19"/>
                </a:cxn>
                <a:cxn ang="0">
                  <a:pos x="34" y="23"/>
                </a:cxn>
                <a:cxn ang="0">
                  <a:pos x="37" y="27"/>
                </a:cxn>
                <a:cxn ang="0">
                  <a:pos x="39" y="30"/>
                </a:cxn>
                <a:cxn ang="0">
                  <a:pos x="39" y="33"/>
                </a:cxn>
                <a:cxn ang="0">
                  <a:pos x="38" y="36"/>
                </a:cxn>
                <a:cxn ang="0">
                  <a:pos x="36" y="39"/>
                </a:cxn>
                <a:cxn ang="0">
                  <a:pos x="34" y="42"/>
                </a:cxn>
                <a:cxn ang="0">
                  <a:pos x="33" y="44"/>
                </a:cxn>
                <a:cxn ang="0">
                  <a:pos x="33" y="45"/>
                </a:cxn>
                <a:cxn ang="0">
                  <a:pos x="33" y="4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5" y="0"/>
                </a:cxn>
              </a:cxnLst>
              <a:rect l="0" t="0" r="r" b="b"/>
              <a:pathLst>
                <a:path w="39" h="45">
                  <a:moveTo>
                    <a:pt x="5" y="0"/>
                  </a:moveTo>
                  <a:lnTo>
                    <a:pt x="8" y="1"/>
                  </a:lnTo>
                  <a:lnTo>
                    <a:pt x="11" y="3"/>
                  </a:lnTo>
                  <a:lnTo>
                    <a:pt x="15" y="5"/>
                  </a:lnTo>
                  <a:lnTo>
                    <a:pt x="19" y="8"/>
                  </a:lnTo>
                  <a:lnTo>
                    <a:pt x="27" y="15"/>
                  </a:lnTo>
                  <a:lnTo>
                    <a:pt x="31" y="19"/>
                  </a:lnTo>
                  <a:lnTo>
                    <a:pt x="34" y="23"/>
                  </a:lnTo>
                  <a:lnTo>
                    <a:pt x="37" y="27"/>
                  </a:lnTo>
                  <a:lnTo>
                    <a:pt x="39" y="30"/>
                  </a:lnTo>
                  <a:lnTo>
                    <a:pt x="39" y="33"/>
                  </a:lnTo>
                  <a:lnTo>
                    <a:pt x="38" y="36"/>
                  </a:lnTo>
                  <a:lnTo>
                    <a:pt x="36" y="39"/>
                  </a:lnTo>
                  <a:lnTo>
                    <a:pt x="34" y="42"/>
                  </a:lnTo>
                  <a:lnTo>
                    <a:pt x="33" y="44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7"/>
            <p:cNvSpPr>
              <a:spLocks/>
            </p:cNvSpPr>
            <p:nvPr/>
          </p:nvSpPr>
          <p:spPr bwMode="auto">
            <a:xfrm>
              <a:off x="5295498" y="3825740"/>
              <a:ext cx="34925" cy="3419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5"/>
                </a:cxn>
                <a:cxn ang="0">
                  <a:pos x="47" y="7"/>
                </a:cxn>
                <a:cxn ang="0">
                  <a:pos x="48" y="11"/>
                </a:cxn>
                <a:cxn ang="0">
                  <a:pos x="48" y="15"/>
                </a:cxn>
                <a:cxn ang="0">
                  <a:pos x="48" y="20"/>
                </a:cxn>
                <a:cxn ang="0">
                  <a:pos x="47" y="25"/>
                </a:cxn>
                <a:cxn ang="0">
                  <a:pos x="46" y="31"/>
                </a:cxn>
                <a:cxn ang="0">
                  <a:pos x="44" y="36"/>
                </a:cxn>
                <a:cxn ang="0">
                  <a:pos x="42" y="40"/>
                </a:cxn>
                <a:cxn ang="0">
                  <a:pos x="40" y="44"/>
                </a:cxn>
                <a:cxn ang="0">
                  <a:pos x="37" y="46"/>
                </a:cxn>
                <a:cxn ang="0">
                  <a:pos x="36" y="46"/>
                </a:cxn>
                <a:cxn ang="0">
                  <a:pos x="34" y="46"/>
                </a:cxn>
                <a:cxn ang="0">
                  <a:pos x="31" y="47"/>
                </a:cxn>
                <a:cxn ang="0">
                  <a:pos x="27" y="47"/>
                </a:cxn>
                <a:cxn ang="0">
                  <a:pos x="19" y="47"/>
                </a:cxn>
                <a:cxn ang="0">
                  <a:pos x="16" y="47"/>
                </a:cxn>
                <a:cxn ang="0">
                  <a:pos x="13" y="46"/>
                </a:cxn>
                <a:cxn ang="0">
                  <a:pos x="10" y="45"/>
                </a:cxn>
                <a:cxn ang="0">
                  <a:pos x="7" y="43"/>
                </a:cxn>
                <a:cxn ang="0">
                  <a:pos x="5" y="41"/>
                </a:cxn>
                <a:cxn ang="0">
                  <a:pos x="3" y="39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2" y="37"/>
                </a:cxn>
                <a:cxn ang="0">
                  <a:pos x="4" y="38"/>
                </a:cxn>
                <a:cxn ang="0">
                  <a:pos x="8" y="39"/>
                </a:cxn>
                <a:cxn ang="0">
                  <a:pos x="11" y="39"/>
                </a:cxn>
                <a:cxn ang="0">
                  <a:pos x="15" y="39"/>
                </a:cxn>
                <a:cxn ang="0">
                  <a:pos x="18" y="37"/>
                </a:cxn>
                <a:cxn ang="0">
                  <a:pos x="21" y="34"/>
                </a:cxn>
                <a:cxn ang="0">
                  <a:pos x="23" y="30"/>
                </a:cxn>
                <a:cxn ang="0">
                  <a:pos x="23" y="25"/>
                </a:cxn>
                <a:cxn ang="0">
                  <a:pos x="23" y="20"/>
                </a:cxn>
                <a:cxn ang="0">
                  <a:pos x="23" y="15"/>
                </a:cxn>
                <a:cxn ang="0">
                  <a:pos x="22" y="10"/>
                </a:cxn>
                <a:cxn ang="0">
                  <a:pos x="21" y="7"/>
                </a:cxn>
                <a:cxn ang="0">
                  <a:pos x="19" y="3"/>
                </a:cxn>
                <a:cxn ang="0">
                  <a:pos x="20" y="2"/>
                </a:cxn>
                <a:cxn ang="0">
                  <a:pos x="21" y="1"/>
                </a:cxn>
                <a:cxn ang="0">
                  <a:pos x="24" y="0"/>
                </a:cxn>
              </a:cxnLst>
              <a:rect l="0" t="0" r="r" b="b"/>
              <a:pathLst>
                <a:path w="48" h="47">
                  <a:moveTo>
                    <a:pt x="24" y="0"/>
                  </a:move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5"/>
                  </a:lnTo>
                  <a:lnTo>
                    <a:pt x="47" y="7"/>
                  </a:lnTo>
                  <a:lnTo>
                    <a:pt x="48" y="11"/>
                  </a:lnTo>
                  <a:lnTo>
                    <a:pt x="48" y="15"/>
                  </a:lnTo>
                  <a:lnTo>
                    <a:pt x="48" y="20"/>
                  </a:lnTo>
                  <a:lnTo>
                    <a:pt x="47" y="25"/>
                  </a:lnTo>
                  <a:lnTo>
                    <a:pt x="46" y="31"/>
                  </a:lnTo>
                  <a:lnTo>
                    <a:pt x="44" y="36"/>
                  </a:lnTo>
                  <a:lnTo>
                    <a:pt x="42" y="40"/>
                  </a:lnTo>
                  <a:lnTo>
                    <a:pt x="40" y="44"/>
                  </a:lnTo>
                  <a:lnTo>
                    <a:pt x="37" y="46"/>
                  </a:lnTo>
                  <a:lnTo>
                    <a:pt x="36" y="46"/>
                  </a:lnTo>
                  <a:lnTo>
                    <a:pt x="34" y="46"/>
                  </a:lnTo>
                  <a:lnTo>
                    <a:pt x="31" y="47"/>
                  </a:lnTo>
                  <a:lnTo>
                    <a:pt x="27" y="47"/>
                  </a:lnTo>
                  <a:lnTo>
                    <a:pt x="19" y="47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0" y="45"/>
                  </a:lnTo>
                  <a:lnTo>
                    <a:pt x="7" y="43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7"/>
                  </a:lnTo>
                  <a:lnTo>
                    <a:pt x="4" y="38"/>
                  </a:lnTo>
                  <a:lnTo>
                    <a:pt x="8" y="39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8" y="37"/>
                  </a:lnTo>
                  <a:lnTo>
                    <a:pt x="21" y="34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1466274" y="1285860"/>
            <a:ext cx="444996" cy="1536240"/>
            <a:chOff x="3965438" y="3491043"/>
            <a:chExt cx="289586" cy="999727"/>
          </a:xfrm>
        </p:grpSpPr>
        <p:sp>
          <p:nvSpPr>
            <p:cNvPr id="54" name="Freeform 88"/>
            <p:cNvSpPr>
              <a:spLocks/>
            </p:cNvSpPr>
            <p:nvPr/>
          </p:nvSpPr>
          <p:spPr bwMode="auto">
            <a:xfrm>
              <a:off x="3965438" y="3491043"/>
              <a:ext cx="289586" cy="999727"/>
            </a:xfrm>
            <a:custGeom>
              <a:avLst/>
              <a:gdLst/>
              <a:ahLst/>
              <a:cxnLst>
                <a:cxn ang="0">
                  <a:pos x="281" y="20"/>
                </a:cxn>
                <a:cxn ang="0">
                  <a:pos x="293" y="71"/>
                </a:cxn>
                <a:cxn ang="0">
                  <a:pos x="276" y="149"/>
                </a:cxn>
                <a:cxn ang="0">
                  <a:pos x="285" y="188"/>
                </a:cxn>
                <a:cxn ang="0">
                  <a:pos x="362" y="233"/>
                </a:cxn>
                <a:cxn ang="0">
                  <a:pos x="398" y="282"/>
                </a:cxn>
                <a:cxn ang="0">
                  <a:pos x="359" y="411"/>
                </a:cxn>
                <a:cxn ang="0">
                  <a:pos x="337" y="492"/>
                </a:cxn>
                <a:cxn ang="0">
                  <a:pos x="354" y="621"/>
                </a:cxn>
                <a:cxn ang="0">
                  <a:pos x="364" y="723"/>
                </a:cxn>
                <a:cxn ang="0">
                  <a:pos x="357" y="744"/>
                </a:cxn>
                <a:cxn ang="0">
                  <a:pos x="367" y="818"/>
                </a:cxn>
                <a:cxn ang="0">
                  <a:pos x="377" y="914"/>
                </a:cxn>
                <a:cxn ang="0">
                  <a:pos x="390" y="1026"/>
                </a:cxn>
                <a:cxn ang="0">
                  <a:pos x="385" y="1149"/>
                </a:cxn>
                <a:cxn ang="0">
                  <a:pos x="369" y="1248"/>
                </a:cxn>
                <a:cxn ang="0">
                  <a:pos x="382" y="1316"/>
                </a:cxn>
                <a:cxn ang="0">
                  <a:pos x="381" y="1340"/>
                </a:cxn>
                <a:cxn ang="0">
                  <a:pos x="351" y="1349"/>
                </a:cxn>
                <a:cxn ang="0">
                  <a:pos x="325" y="1361"/>
                </a:cxn>
                <a:cxn ang="0">
                  <a:pos x="240" y="1372"/>
                </a:cxn>
                <a:cxn ang="0">
                  <a:pos x="199" y="1347"/>
                </a:cxn>
                <a:cxn ang="0">
                  <a:pos x="253" y="1319"/>
                </a:cxn>
                <a:cxn ang="0">
                  <a:pos x="268" y="1266"/>
                </a:cxn>
                <a:cxn ang="0">
                  <a:pos x="266" y="1193"/>
                </a:cxn>
                <a:cxn ang="0">
                  <a:pos x="258" y="1066"/>
                </a:cxn>
                <a:cxn ang="0">
                  <a:pos x="253" y="962"/>
                </a:cxn>
                <a:cxn ang="0">
                  <a:pos x="247" y="867"/>
                </a:cxn>
                <a:cxn ang="0">
                  <a:pos x="239" y="850"/>
                </a:cxn>
                <a:cxn ang="0">
                  <a:pos x="235" y="944"/>
                </a:cxn>
                <a:cxn ang="0">
                  <a:pos x="225" y="1112"/>
                </a:cxn>
                <a:cxn ang="0">
                  <a:pos x="227" y="1194"/>
                </a:cxn>
                <a:cxn ang="0">
                  <a:pos x="225" y="1269"/>
                </a:cxn>
                <a:cxn ang="0">
                  <a:pos x="217" y="1301"/>
                </a:cxn>
                <a:cxn ang="0">
                  <a:pos x="168" y="1297"/>
                </a:cxn>
                <a:cxn ang="0">
                  <a:pos x="121" y="1313"/>
                </a:cxn>
                <a:cxn ang="0">
                  <a:pos x="28" y="1314"/>
                </a:cxn>
                <a:cxn ang="0">
                  <a:pos x="14" y="1293"/>
                </a:cxn>
                <a:cxn ang="0">
                  <a:pos x="75" y="1281"/>
                </a:cxn>
                <a:cxn ang="0">
                  <a:pos x="112" y="1234"/>
                </a:cxn>
                <a:cxn ang="0">
                  <a:pos x="112" y="1191"/>
                </a:cxn>
                <a:cxn ang="0">
                  <a:pos x="120" y="1121"/>
                </a:cxn>
                <a:cxn ang="0">
                  <a:pos x="116" y="1042"/>
                </a:cxn>
                <a:cxn ang="0">
                  <a:pos x="106" y="908"/>
                </a:cxn>
                <a:cxn ang="0">
                  <a:pos x="88" y="780"/>
                </a:cxn>
                <a:cxn ang="0">
                  <a:pos x="81" y="727"/>
                </a:cxn>
                <a:cxn ang="0">
                  <a:pos x="84" y="596"/>
                </a:cxn>
                <a:cxn ang="0">
                  <a:pos x="90" y="536"/>
                </a:cxn>
                <a:cxn ang="0">
                  <a:pos x="44" y="520"/>
                </a:cxn>
                <a:cxn ang="0">
                  <a:pos x="6" y="493"/>
                </a:cxn>
                <a:cxn ang="0">
                  <a:pos x="13" y="407"/>
                </a:cxn>
                <a:cxn ang="0">
                  <a:pos x="44" y="309"/>
                </a:cxn>
                <a:cxn ang="0">
                  <a:pos x="76" y="251"/>
                </a:cxn>
                <a:cxn ang="0">
                  <a:pos x="165" y="210"/>
                </a:cxn>
                <a:cxn ang="0">
                  <a:pos x="177" y="182"/>
                </a:cxn>
                <a:cxn ang="0">
                  <a:pos x="171" y="138"/>
                </a:cxn>
                <a:cxn ang="0">
                  <a:pos x="160" y="97"/>
                </a:cxn>
                <a:cxn ang="0">
                  <a:pos x="164" y="22"/>
                </a:cxn>
              </a:cxnLst>
              <a:rect l="0" t="0" r="r" b="b"/>
              <a:pathLst>
                <a:path w="398" h="1374">
                  <a:moveTo>
                    <a:pt x="209" y="0"/>
                  </a:moveTo>
                  <a:lnTo>
                    <a:pt x="222" y="0"/>
                  </a:lnTo>
                  <a:lnTo>
                    <a:pt x="233" y="1"/>
                  </a:lnTo>
                  <a:lnTo>
                    <a:pt x="243" y="2"/>
                  </a:lnTo>
                  <a:lnTo>
                    <a:pt x="252" y="4"/>
                  </a:lnTo>
                  <a:lnTo>
                    <a:pt x="260" y="7"/>
                  </a:lnTo>
                  <a:lnTo>
                    <a:pt x="267" y="9"/>
                  </a:lnTo>
                  <a:lnTo>
                    <a:pt x="273" y="13"/>
                  </a:lnTo>
                  <a:lnTo>
                    <a:pt x="278" y="16"/>
                  </a:lnTo>
                  <a:lnTo>
                    <a:pt x="281" y="20"/>
                  </a:lnTo>
                  <a:lnTo>
                    <a:pt x="285" y="24"/>
                  </a:lnTo>
                  <a:lnTo>
                    <a:pt x="287" y="28"/>
                  </a:lnTo>
                  <a:lnTo>
                    <a:pt x="289" y="32"/>
                  </a:lnTo>
                  <a:lnTo>
                    <a:pt x="291" y="36"/>
                  </a:lnTo>
                  <a:lnTo>
                    <a:pt x="292" y="40"/>
                  </a:lnTo>
                  <a:lnTo>
                    <a:pt x="293" y="48"/>
                  </a:lnTo>
                  <a:lnTo>
                    <a:pt x="293" y="51"/>
                  </a:lnTo>
                  <a:lnTo>
                    <a:pt x="294" y="55"/>
                  </a:lnTo>
                  <a:lnTo>
                    <a:pt x="294" y="65"/>
                  </a:lnTo>
                  <a:lnTo>
                    <a:pt x="293" y="71"/>
                  </a:lnTo>
                  <a:lnTo>
                    <a:pt x="292" y="78"/>
                  </a:lnTo>
                  <a:lnTo>
                    <a:pt x="290" y="86"/>
                  </a:lnTo>
                  <a:lnTo>
                    <a:pt x="289" y="94"/>
                  </a:lnTo>
                  <a:lnTo>
                    <a:pt x="287" y="102"/>
                  </a:lnTo>
                  <a:lnTo>
                    <a:pt x="283" y="118"/>
                  </a:lnTo>
                  <a:lnTo>
                    <a:pt x="281" y="125"/>
                  </a:lnTo>
                  <a:lnTo>
                    <a:pt x="280" y="131"/>
                  </a:lnTo>
                  <a:lnTo>
                    <a:pt x="279" y="137"/>
                  </a:lnTo>
                  <a:lnTo>
                    <a:pt x="277" y="143"/>
                  </a:lnTo>
                  <a:lnTo>
                    <a:pt x="276" y="149"/>
                  </a:lnTo>
                  <a:lnTo>
                    <a:pt x="274" y="155"/>
                  </a:lnTo>
                  <a:lnTo>
                    <a:pt x="274" y="161"/>
                  </a:lnTo>
                  <a:lnTo>
                    <a:pt x="273" y="167"/>
                  </a:lnTo>
                  <a:lnTo>
                    <a:pt x="273" y="171"/>
                  </a:lnTo>
                  <a:lnTo>
                    <a:pt x="274" y="175"/>
                  </a:lnTo>
                  <a:lnTo>
                    <a:pt x="276" y="178"/>
                  </a:lnTo>
                  <a:lnTo>
                    <a:pt x="277" y="180"/>
                  </a:lnTo>
                  <a:lnTo>
                    <a:pt x="279" y="183"/>
                  </a:lnTo>
                  <a:lnTo>
                    <a:pt x="281" y="185"/>
                  </a:lnTo>
                  <a:lnTo>
                    <a:pt x="285" y="188"/>
                  </a:lnTo>
                  <a:lnTo>
                    <a:pt x="289" y="192"/>
                  </a:lnTo>
                  <a:lnTo>
                    <a:pt x="294" y="196"/>
                  </a:lnTo>
                  <a:lnTo>
                    <a:pt x="300" y="201"/>
                  </a:lnTo>
                  <a:lnTo>
                    <a:pt x="307" y="206"/>
                  </a:lnTo>
                  <a:lnTo>
                    <a:pt x="316" y="211"/>
                  </a:lnTo>
                  <a:lnTo>
                    <a:pt x="327" y="217"/>
                  </a:lnTo>
                  <a:lnTo>
                    <a:pt x="334" y="221"/>
                  </a:lnTo>
                  <a:lnTo>
                    <a:pt x="341" y="224"/>
                  </a:lnTo>
                  <a:lnTo>
                    <a:pt x="348" y="227"/>
                  </a:lnTo>
                  <a:lnTo>
                    <a:pt x="362" y="233"/>
                  </a:lnTo>
                  <a:lnTo>
                    <a:pt x="369" y="236"/>
                  </a:lnTo>
                  <a:lnTo>
                    <a:pt x="374" y="239"/>
                  </a:lnTo>
                  <a:lnTo>
                    <a:pt x="380" y="243"/>
                  </a:lnTo>
                  <a:lnTo>
                    <a:pt x="385" y="247"/>
                  </a:lnTo>
                  <a:lnTo>
                    <a:pt x="389" y="251"/>
                  </a:lnTo>
                  <a:lnTo>
                    <a:pt x="393" y="256"/>
                  </a:lnTo>
                  <a:lnTo>
                    <a:pt x="395" y="261"/>
                  </a:lnTo>
                  <a:lnTo>
                    <a:pt x="397" y="267"/>
                  </a:lnTo>
                  <a:lnTo>
                    <a:pt x="398" y="274"/>
                  </a:lnTo>
                  <a:lnTo>
                    <a:pt x="398" y="282"/>
                  </a:lnTo>
                  <a:lnTo>
                    <a:pt x="397" y="290"/>
                  </a:lnTo>
                  <a:lnTo>
                    <a:pt x="393" y="308"/>
                  </a:lnTo>
                  <a:lnTo>
                    <a:pt x="389" y="323"/>
                  </a:lnTo>
                  <a:lnTo>
                    <a:pt x="385" y="338"/>
                  </a:lnTo>
                  <a:lnTo>
                    <a:pt x="381" y="351"/>
                  </a:lnTo>
                  <a:lnTo>
                    <a:pt x="377" y="363"/>
                  </a:lnTo>
                  <a:lnTo>
                    <a:pt x="372" y="375"/>
                  </a:lnTo>
                  <a:lnTo>
                    <a:pt x="368" y="387"/>
                  </a:lnTo>
                  <a:lnTo>
                    <a:pt x="363" y="399"/>
                  </a:lnTo>
                  <a:lnTo>
                    <a:pt x="359" y="411"/>
                  </a:lnTo>
                  <a:lnTo>
                    <a:pt x="349" y="430"/>
                  </a:lnTo>
                  <a:lnTo>
                    <a:pt x="345" y="438"/>
                  </a:lnTo>
                  <a:lnTo>
                    <a:pt x="341" y="445"/>
                  </a:lnTo>
                  <a:lnTo>
                    <a:pt x="338" y="451"/>
                  </a:lnTo>
                  <a:lnTo>
                    <a:pt x="336" y="457"/>
                  </a:lnTo>
                  <a:lnTo>
                    <a:pt x="335" y="464"/>
                  </a:lnTo>
                  <a:lnTo>
                    <a:pt x="335" y="469"/>
                  </a:lnTo>
                  <a:lnTo>
                    <a:pt x="336" y="475"/>
                  </a:lnTo>
                  <a:lnTo>
                    <a:pt x="336" y="483"/>
                  </a:lnTo>
                  <a:lnTo>
                    <a:pt x="337" y="492"/>
                  </a:lnTo>
                  <a:lnTo>
                    <a:pt x="338" y="501"/>
                  </a:lnTo>
                  <a:lnTo>
                    <a:pt x="339" y="512"/>
                  </a:lnTo>
                  <a:lnTo>
                    <a:pt x="342" y="533"/>
                  </a:lnTo>
                  <a:lnTo>
                    <a:pt x="344" y="545"/>
                  </a:lnTo>
                  <a:lnTo>
                    <a:pt x="347" y="566"/>
                  </a:lnTo>
                  <a:lnTo>
                    <a:pt x="348" y="576"/>
                  </a:lnTo>
                  <a:lnTo>
                    <a:pt x="349" y="584"/>
                  </a:lnTo>
                  <a:lnTo>
                    <a:pt x="351" y="596"/>
                  </a:lnTo>
                  <a:lnTo>
                    <a:pt x="353" y="608"/>
                  </a:lnTo>
                  <a:lnTo>
                    <a:pt x="354" y="621"/>
                  </a:lnTo>
                  <a:lnTo>
                    <a:pt x="356" y="633"/>
                  </a:lnTo>
                  <a:lnTo>
                    <a:pt x="358" y="646"/>
                  </a:lnTo>
                  <a:lnTo>
                    <a:pt x="359" y="658"/>
                  </a:lnTo>
                  <a:lnTo>
                    <a:pt x="360" y="670"/>
                  </a:lnTo>
                  <a:lnTo>
                    <a:pt x="361" y="681"/>
                  </a:lnTo>
                  <a:lnTo>
                    <a:pt x="362" y="690"/>
                  </a:lnTo>
                  <a:lnTo>
                    <a:pt x="362" y="706"/>
                  </a:lnTo>
                  <a:lnTo>
                    <a:pt x="363" y="713"/>
                  </a:lnTo>
                  <a:lnTo>
                    <a:pt x="364" y="718"/>
                  </a:lnTo>
                  <a:lnTo>
                    <a:pt x="364" y="723"/>
                  </a:lnTo>
                  <a:lnTo>
                    <a:pt x="365" y="727"/>
                  </a:lnTo>
                  <a:lnTo>
                    <a:pt x="364" y="730"/>
                  </a:lnTo>
                  <a:lnTo>
                    <a:pt x="364" y="732"/>
                  </a:lnTo>
                  <a:lnTo>
                    <a:pt x="361" y="734"/>
                  </a:lnTo>
                  <a:lnTo>
                    <a:pt x="359" y="736"/>
                  </a:lnTo>
                  <a:lnTo>
                    <a:pt x="357" y="737"/>
                  </a:lnTo>
                  <a:lnTo>
                    <a:pt x="356" y="738"/>
                  </a:lnTo>
                  <a:lnTo>
                    <a:pt x="356" y="739"/>
                  </a:lnTo>
                  <a:lnTo>
                    <a:pt x="356" y="741"/>
                  </a:lnTo>
                  <a:lnTo>
                    <a:pt x="357" y="744"/>
                  </a:lnTo>
                  <a:lnTo>
                    <a:pt x="357" y="747"/>
                  </a:lnTo>
                  <a:lnTo>
                    <a:pt x="358" y="751"/>
                  </a:lnTo>
                  <a:lnTo>
                    <a:pt x="358" y="756"/>
                  </a:lnTo>
                  <a:lnTo>
                    <a:pt x="359" y="764"/>
                  </a:lnTo>
                  <a:lnTo>
                    <a:pt x="361" y="771"/>
                  </a:lnTo>
                  <a:lnTo>
                    <a:pt x="362" y="780"/>
                  </a:lnTo>
                  <a:lnTo>
                    <a:pt x="363" y="789"/>
                  </a:lnTo>
                  <a:lnTo>
                    <a:pt x="364" y="799"/>
                  </a:lnTo>
                  <a:lnTo>
                    <a:pt x="366" y="808"/>
                  </a:lnTo>
                  <a:lnTo>
                    <a:pt x="367" y="818"/>
                  </a:lnTo>
                  <a:lnTo>
                    <a:pt x="368" y="827"/>
                  </a:lnTo>
                  <a:lnTo>
                    <a:pt x="369" y="835"/>
                  </a:lnTo>
                  <a:lnTo>
                    <a:pt x="369" y="843"/>
                  </a:lnTo>
                  <a:lnTo>
                    <a:pt x="370" y="850"/>
                  </a:lnTo>
                  <a:lnTo>
                    <a:pt x="370" y="855"/>
                  </a:lnTo>
                  <a:lnTo>
                    <a:pt x="370" y="866"/>
                  </a:lnTo>
                  <a:lnTo>
                    <a:pt x="371" y="876"/>
                  </a:lnTo>
                  <a:lnTo>
                    <a:pt x="372" y="886"/>
                  </a:lnTo>
                  <a:lnTo>
                    <a:pt x="375" y="905"/>
                  </a:lnTo>
                  <a:lnTo>
                    <a:pt x="377" y="914"/>
                  </a:lnTo>
                  <a:lnTo>
                    <a:pt x="377" y="920"/>
                  </a:lnTo>
                  <a:lnTo>
                    <a:pt x="378" y="926"/>
                  </a:lnTo>
                  <a:lnTo>
                    <a:pt x="379" y="935"/>
                  </a:lnTo>
                  <a:lnTo>
                    <a:pt x="381" y="945"/>
                  </a:lnTo>
                  <a:lnTo>
                    <a:pt x="382" y="955"/>
                  </a:lnTo>
                  <a:lnTo>
                    <a:pt x="383" y="967"/>
                  </a:lnTo>
                  <a:lnTo>
                    <a:pt x="386" y="991"/>
                  </a:lnTo>
                  <a:lnTo>
                    <a:pt x="387" y="1003"/>
                  </a:lnTo>
                  <a:lnTo>
                    <a:pt x="389" y="1015"/>
                  </a:lnTo>
                  <a:lnTo>
                    <a:pt x="390" y="1026"/>
                  </a:lnTo>
                  <a:lnTo>
                    <a:pt x="391" y="1037"/>
                  </a:lnTo>
                  <a:lnTo>
                    <a:pt x="392" y="1047"/>
                  </a:lnTo>
                  <a:lnTo>
                    <a:pt x="392" y="1056"/>
                  </a:lnTo>
                  <a:lnTo>
                    <a:pt x="392" y="1067"/>
                  </a:lnTo>
                  <a:lnTo>
                    <a:pt x="392" y="1079"/>
                  </a:lnTo>
                  <a:lnTo>
                    <a:pt x="391" y="1093"/>
                  </a:lnTo>
                  <a:lnTo>
                    <a:pt x="390" y="1106"/>
                  </a:lnTo>
                  <a:lnTo>
                    <a:pt x="389" y="1121"/>
                  </a:lnTo>
                  <a:lnTo>
                    <a:pt x="387" y="1135"/>
                  </a:lnTo>
                  <a:lnTo>
                    <a:pt x="385" y="1149"/>
                  </a:lnTo>
                  <a:lnTo>
                    <a:pt x="383" y="1162"/>
                  </a:lnTo>
                  <a:lnTo>
                    <a:pt x="381" y="1174"/>
                  </a:lnTo>
                  <a:lnTo>
                    <a:pt x="378" y="1185"/>
                  </a:lnTo>
                  <a:lnTo>
                    <a:pt x="376" y="1193"/>
                  </a:lnTo>
                  <a:lnTo>
                    <a:pt x="373" y="1205"/>
                  </a:lnTo>
                  <a:lnTo>
                    <a:pt x="370" y="1215"/>
                  </a:lnTo>
                  <a:lnTo>
                    <a:pt x="369" y="1225"/>
                  </a:lnTo>
                  <a:lnTo>
                    <a:pt x="369" y="1234"/>
                  </a:lnTo>
                  <a:lnTo>
                    <a:pt x="369" y="1241"/>
                  </a:lnTo>
                  <a:lnTo>
                    <a:pt x="369" y="1248"/>
                  </a:lnTo>
                  <a:lnTo>
                    <a:pt x="370" y="1253"/>
                  </a:lnTo>
                  <a:lnTo>
                    <a:pt x="371" y="1259"/>
                  </a:lnTo>
                  <a:lnTo>
                    <a:pt x="373" y="1265"/>
                  </a:lnTo>
                  <a:lnTo>
                    <a:pt x="377" y="1279"/>
                  </a:lnTo>
                  <a:lnTo>
                    <a:pt x="379" y="1286"/>
                  </a:lnTo>
                  <a:lnTo>
                    <a:pt x="380" y="1293"/>
                  </a:lnTo>
                  <a:lnTo>
                    <a:pt x="381" y="1299"/>
                  </a:lnTo>
                  <a:lnTo>
                    <a:pt x="381" y="1305"/>
                  </a:lnTo>
                  <a:lnTo>
                    <a:pt x="382" y="1311"/>
                  </a:lnTo>
                  <a:lnTo>
                    <a:pt x="382" y="1316"/>
                  </a:lnTo>
                  <a:lnTo>
                    <a:pt x="383" y="1320"/>
                  </a:lnTo>
                  <a:lnTo>
                    <a:pt x="383" y="1323"/>
                  </a:lnTo>
                  <a:lnTo>
                    <a:pt x="383" y="1324"/>
                  </a:lnTo>
                  <a:lnTo>
                    <a:pt x="383" y="1324"/>
                  </a:lnTo>
                  <a:lnTo>
                    <a:pt x="384" y="1326"/>
                  </a:lnTo>
                  <a:lnTo>
                    <a:pt x="384" y="1329"/>
                  </a:lnTo>
                  <a:lnTo>
                    <a:pt x="384" y="1335"/>
                  </a:lnTo>
                  <a:lnTo>
                    <a:pt x="384" y="1337"/>
                  </a:lnTo>
                  <a:lnTo>
                    <a:pt x="383" y="1339"/>
                  </a:lnTo>
                  <a:lnTo>
                    <a:pt x="381" y="1340"/>
                  </a:lnTo>
                  <a:lnTo>
                    <a:pt x="379" y="1342"/>
                  </a:lnTo>
                  <a:lnTo>
                    <a:pt x="375" y="1343"/>
                  </a:lnTo>
                  <a:lnTo>
                    <a:pt x="371" y="1345"/>
                  </a:lnTo>
                  <a:lnTo>
                    <a:pt x="366" y="1346"/>
                  </a:lnTo>
                  <a:lnTo>
                    <a:pt x="362" y="1348"/>
                  </a:lnTo>
                  <a:lnTo>
                    <a:pt x="358" y="1349"/>
                  </a:lnTo>
                  <a:lnTo>
                    <a:pt x="355" y="1350"/>
                  </a:lnTo>
                  <a:lnTo>
                    <a:pt x="352" y="1350"/>
                  </a:lnTo>
                  <a:lnTo>
                    <a:pt x="351" y="1350"/>
                  </a:lnTo>
                  <a:lnTo>
                    <a:pt x="351" y="1349"/>
                  </a:lnTo>
                  <a:lnTo>
                    <a:pt x="350" y="1347"/>
                  </a:lnTo>
                  <a:lnTo>
                    <a:pt x="348" y="1346"/>
                  </a:lnTo>
                  <a:lnTo>
                    <a:pt x="347" y="1345"/>
                  </a:lnTo>
                  <a:lnTo>
                    <a:pt x="346" y="1344"/>
                  </a:lnTo>
                  <a:lnTo>
                    <a:pt x="344" y="1345"/>
                  </a:lnTo>
                  <a:lnTo>
                    <a:pt x="342" y="1347"/>
                  </a:lnTo>
                  <a:lnTo>
                    <a:pt x="340" y="1350"/>
                  </a:lnTo>
                  <a:lnTo>
                    <a:pt x="336" y="1354"/>
                  </a:lnTo>
                  <a:lnTo>
                    <a:pt x="331" y="1357"/>
                  </a:lnTo>
                  <a:lnTo>
                    <a:pt x="325" y="1361"/>
                  </a:lnTo>
                  <a:lnTo>
                    <a:pt x="320" y="1364"/>
                  </a:lnTo>
                  <a:lnTo>
                    <a:pt x="313" y="1367"/>
                  </a:lnTo>
                  <a:lnTo>
                    <a:pt x="307" y="1370"/>
                  </a:lnTo>
                  <a:lnTo>
                    <a:pt x="301" y="1371"/>
                  </a:lnTo>
                  <a:lnTo>
                    <a:pt x="293" y="1373"/>
                  </a:lnTo>
                  <a:lnTo>
                    <a:pt x="284" y="1373"/>
                  </a:lnTo>
                  <a:lnTo>
                    <a:pt x="274" y="1374"/>
                  </a:lnTo>
                  <a:lnTo>
                    <a:pt x="262" y="1374"/>
                  </a:lnTo>
                  <a:lnTo>
                    <a:pt x="251" y="1373"/>
                  </a:lnTo>
                  <a:lnTo>
                    <a:pt x="240" y="1372"/>
                  </a:lnTo>
                  <a:lnTo>
                    <a:pt x="231" y="1370"/>
                  </a:lnTo>
                  <a:lnTo>
                    <a:pt x="219" y="1367"/>
                  </a:lnTo>
                  <a:lnTo>
                    <a:pt x="214" y="1366"/>
                  </a:lnTo>
                  <a:lnTo>
                    <a:pt x="209" y="1364"/>
                  </a:lnTo>
                  <a:lnTo>
                    <a:pt x="205" y="1362"/>
                  </a:lnTo>
                  <a:lnTo>
                    <a:pt x="202" y="1360"/>
                  </a:lnTo>
                  <a:lnTo>
                    <a:pt x="200" y="1357"/>
                  </a:lnTo>
                  <a:lnTo>
                    <a:pt x="198" y="1355"/>
                  </a:lnTo>
                  <a:lnTo>
                    <a:pt x="198" y="1351"/>
                  </a:lnTo>
                  <a:lnTo>
                    <a:pt x="199" y="1347"/>
                  </a:lnTo>
                  <a:lnTo>
                    <a:pt x="202" y="1343"/>
                  </a:lnTo>
                  <a:lnTo>
                    <a:pt x="206" y="1338"/>
                  </a:lnTo>
                  <a:lnTo>
                    <a:pt x="212" y="1335"/>
                  </a:lnTo>
                  <a:lnTo>
                    <a:pt x="217" y="1333"/>
                  </a:lnTo>
                  <a:lnTo>
                    <a:pt x="222" y="1331"/>
                  </a:lnTo>
                  <a:lnTo>
                    <a:pt x="228" y="1330"/>
                  </a:lnTo>
                  <a:lnTo>
                    <a:pt x="234" y="1329"/>
                  </a:lnTo>
                  <a:lnTo>
                    <a:pt x="240" y="1326"/>
                  </a:lnTo>
                  <a:lnTo>
                    <a:pt x="246" y="1323"/>
                  </a:lnTo>
                  <a:lnTo>
                    <a:pt x="253" y="1319"/>
                  </a:lnTo>
                  <a:lnTo>
                    <a:pt x="258" y="1313"/>
                  </a:lnTo>
                  <a:lnTo>
                    <a:pt x="263" y="1308"/>
                  </a:lnTo>
                  <a:lnTo>
                    <a:pt x="266" y="1303"/>
                  </a:lnTo>
                  <a:lnTo>
                    <a:pt x="268" y="1299"/>
                  </a:lnTo>
                  <a:lnTo>
                    <a:pt x="270" y="1294"/>
                  </a:lnTo>
                  <a:lnTo>
                    <a:pt x="270" y="1291"/>
                  </a:lnTo>
                  <a:lnTo>
                    <a:pt x="270" y="1286"/>
                  </a:lnTo>
                  <a:lnTo>
                    <a:pt x="269" y="1279"/>
                  </a:lnTo>
                  <a:lnTo>
                    <a:pt x="268" y="1273"/>
                  </a:lnTo>
                  <a:lnTo>
                    <a:pt x="268" y="1266"/>
                  </a:lnTo>
                  <a:lnTo>
                    <a:pt x="268" y="1259"/>
                  </a:lnTo>
                  <a:lnTo>
                    <a:pt x="267" y="1250"/>
                  </a:lnTo>
                  <a:lnTo>
                    <a:pt x="267" y="1241"/>
                  </a:lnTo>
                  <a:lnTo>
                    <a:pt x="267" y="1233"/>
                  </a:lnTo>
                  <a:lnTo>
                    <a:pt x="267" y="1225"/>
                  </a:lnTo>
                  <a:lnTo>
                    <a:pt x="267" y="1212"/>
                  </a:lnTo>
                  <a:lnTo>
                    <a:pt x="266" y="1207"/>
                  </a:lnTo>
                  <a:lnTo>
                    <a:pt x="266" y="1204"/>
                  </a:lnTo>
                  <a:lnTo>
                    <a:pt x="266" y="1199"/>
                  </a:lnTo>
                  <a:lnTo>
                    <a:pt x="266" y="1193"/>
                  </a:lnTo>
                  <a:lnTo>
                    <a:pt x="265" y="1184"/>
                  </a:lnTo>
                  <a:lnTo>
                    <a:pt x="264" y="1175"/>
                  </a:lnTo>
                  <a:lnTo>
                    <a:pt x="264" y="1164"/>
                  </a:lnTo>
                  <a:lnTo>
                    <a:pt x="263" y="1152"/>
                  </a:lnTo>
                  <a:lnTo>
                    <a:pt x="263" y="1140"/>
                  </a:lnTo>
                  <a:lnTo>
                    <a:pt x="262" y="1128"/>
                  </a:lnTo>
                  <a:lnTo>
                    <a:pt x="261" y="1115"/>
                  </a:lnTo>
                  <a:lnTo>
                    <a:pt x="260" y="1089"/>
                  </a:lnTo>
                  <a:lnTo>
                    <a:pt x="259" y="1077"/>
                  </a:lnTo>
                  <a:lnTo>
                    <a:pt x="258" y="1066"/>
                  </a:lnTo>
                  <a:lnTo>
                    <a:pt x="258" y="1055"/>
                  </a:lnTo>
                  <a:lnTo>
                    <a:pt x="257" y="1046"/>
                  </a:lnTo>
                  <a:lnTo>
                    <a:pt x="257" y="1038"/>
                  </a:lnTo>
                  <a:lnTo>
                    <a:pt x="257" y="1031"/>
                  </a:lnTo>
                  <a:lnTo>
                    <a:pt x="257" y="1021"/>
                  </a:lnTo>
                  <a:lnTo>
                    <a:pt x="256" y="1013"/>
                  </a:lnTo>
                  <a:lnTo>
                    <a:pt x="256" y="1005"/>
                  </a:lnTo>
                  <a:lnTo>
                    <a:pt x="255" y="995"/>
                  </a:lnTo>
                  <a:lnTo>
                    <a:pt x="254" y="984"/>
                  </a:lnTo>
                  <a:lnTo>
                    <a:pt x="253" y="962"/>
                  </a:lnTo>
                  <a:lnTo>
                    <a:pt x="252" y="950"/>
                  </a:lnTo>
                  <a:lnTo>
                    <a:pt x="251" y="939"/>
                  </a:lnTo>
                  <a:lnTo>
                    <a:pt x="250" y="929"/>
                  </a:lnTo>
                  <a:lnTo>
                    <a:pt x="250" y="919"/>
                  </a:lnTo>
                  <a:lnTo>
                    <a:pt x="249" y="911"/>
                  </a:lnTo>
                  <a:lnTo>
                    <a:pt x="249" y="904"/>
                  </a:lnTo>
                  <a:lnTo>
                    <a:pt x="249" y="899"/>
                  </a:lnTo>
                  <a:lnTo>
                    <a:pt x="248" y="887"/>
                  </a:lnTo>
                  <a:lnTo>
                    <a:pt x="248" y="876"/>
                  </a:lnTo>
                  <a:lnTo>
                    <a:pt x="247" y="867"/>
                  </a:lnTo>
                  <a:lnTo>
                    <a:pt x="246" y="859"/>
                  </a:lnTo>
                  <a:lnTo>
                    <a:pt x="244" y="852"/>
                  </a:lnTo>
                  <a:lnTo>
                    <a:pt x="242" y="847"/>
                  </a:lnTo>
                  <a:lnTo>
                    <a:pt x="241" y="843"/>
                  </a:lnTo>
                  <a:lnTo>
                    <a:pt x="240" y="839"/>
                  </a:lnTo>
                  <a:lnTo>
                    <a:pt x="240" y="837"/>
                  </a:lnTo>
                  <a:lnTo>
                    <a:pt x="240" y="837"/>
                  </a:lnTo>
                  <a:lnTo>
                    <a:pt x="240" y="840"/>
                  </a:lnTo>
                  <a:lnTo>
                    <a:pt x="240" y="844"/>
                  </a:lnTo>
                  <a:lnTo>
                    <a:pt x="239" y="850"/>
                  </a:lnTo>
                  <a:lnTo>
                    <a:pt x="239" y="856"/>
                  </a:lnTo>
                  <a:lnTo>
                    <a:pt x="239" y="863"/>
                  </a:lnTo>
                  <a:lnTo>
                    <a:pt x="239" y="870"/>
                  </a:lnTo>
                  <a:lnTo>
                    <a:pt x="239" y="889"/>
                  </a:lnTo>
                  <a:lnTo>
                    <a:pt x="238" y="896"/>
                  </a:lnTo>
                  <a:lnTo>
                    <a:pt x="238" y="904"/>
                  </a:lnTo>
                  <a:lnTo>
                    <a:pt x="237" y="912"/>
                  </a:lnTo>
                  <a:lnTo>
                    <a:pt x="237" y="921"/>
                  </a:lnTo>
                  <a:lnTo>
                    <a:pt x="236" y="932"/>
                  </a:lnTo>
                  <a:lnTo>
                    <a:pt x="235" y="944"/>
                  </a:lnTo>
                  <a:lnTo>
                    <a:pt x="234" y="957"/>
                  </a:lnTo>
                  <a:lnTo>
                    <a:pt x="233" y="972"/>
                  </a:lnTo>
                  <a:lnTo>
                    <a:pt x="232" y="990"/>
                  </a:lnTo>
                  <a:lnTo>
                    <a:pt x="230" y="1008"/>
                  </a:lnTo>
                  <a:lnTo>
                    <a:pt x="229" y="1026"/>
                  </a:lnTo>
                  <a:lnTo>
                    <a:pt x="227" y="1045"/>
                  </a:lnTo>
                  <a:lnTo>
                    <a:pt x="226" y="1063"/>
                  </a:lnTo>
                  <a:lnTo>
                    <a:pt x="225" y="1080"/>
                  </a:lnTo>
                  <a:lnTo>
                    <a:pt x="225" y="1097"/>
                  </a:lnTo>
                  <a:lnTo>
                    <a:pt x="225" y="1112"/>
                  </a:lnTo>
                  <a:lnTo>
                    <a:pt x="224" y="1125"/>
                  </a:lnTo>
                  <a:lnTo>
                    <a:pt x="224" y="1129"/>
                  </a:lnTo>
                  <a:lnTo>
                    <a:pt x="225" y="1133"/>
                  </a:lnTo>
                  <a:lnTo>
                    <a:pt x="225" y="1139"/>
                  </a:lnTo>
                  <a:lnTo>
                    <a:pt x="225" y="1145"/>
                  </a:lnTo>
                  <a:lnTo>
                    <a:pt x="225" y="1152"/>
                  </a:lnTo>
                  <a:lnTo>
                    <a:pt x="226" y="1160"/>
                  </a:lnTo>
                  <a:lnTo>
                    <a:pt x="226" y="1169"/>
                  </a:lnTo>
                  <a:lnTo>
                    <a:pt x="226" y="1177"/>
                  </a:lnTo>
                  <a:lnTo>
                    <a:pt x="227" y="1194"/>
                  </a:lnTo>
                  <a:lnTo>
                    <a:pt x="227" y="1201"/>
                  </a:lnTo>
                  <a:lnTo>
                    <a:pt x="227" y="1208"/>
                  </a:lnTo>
                  <a:lnTo>
                    <a:pt x="227" y="1225"/>
                  </a:lnTo>
                  <a:lnTo>
                    <a:pt x="227" y="1232"/>
                  </a:lnTo>
                  <a:lnTo>
                    <a:pt x="228" y="1239"/>
                  </a:lnTo>
                  <a:lnTo>
                    <a:pt x="228" y="1258"/>
                  </a:lnTo>
                  <a:lnTo>
                    <a:pt x="227" y="1263"/>
                  </a:lnTo>
                  <a:lnTo>
                    <a:pt x="227" y="1266"/>
                  </a:lnTo>
                  <a:lnTo>
                    <a:pt x="226" y="1268"/>
                  </a:lnTo>
                  <a:lnTo>
                    <a:pt x="225" y="1269"/>
                  </a:lnTo>
                  <a:lnTo>
                    <a:pt x="225" y="1272"/>
                  </a:lnTo>
                  <a:lnTo>
                    <a:pt x="225" y="1275"/>
                  </a:lnTo>
                  <a:lnTo>
                    <a:pt x="226" y="1278"/>
                  </a:lnTo>
                  <a:lnTo>
                    <a:pt x="226" y="1282"/>
                  </a:lnTo>
                  <a:lnTo>
                    <a:pt x="227" y="1289"/>
                  </a:lnTo>
                  <a:lnTo>
                    <a:pt x="227" y="1293"/>
                  </a:lnTo>
                  <a:lnTo>
                    <a:pt x="225" y="1296"/>
                  </a:lnTo>
                  <a:lnTo>
                    <a:pt x="224" y="1299"/>
                  </a:lnTo>
                  <a:lnTo>
                    <a:pt x="221" y="1300"/>
                  </a:lnTo>
                  <a:lnTo>
                    <a:pt x="217" y="1301"/>
                  </a:lnTo>
                  <a:lnTo>
                    <a:pt x="212" y="1302"/>
                  </a:lnTo>
                  <a:lnTo>
                    <a:pt x="206" y="1303"/>
                  </a:lnTo>
                  <a:lnTo>
                    <a:pt x="200" y="1304"/>
                  </a:lnTo>
                  <a:lnTo>
                    <a:pt x="194" y="1304"/>
                  </a:lnTo>
                  <a:lnTo>
                    <a:pt x="188" y="1305"/>
                  </a:lnTo>
                  <a:lnTo>
                    <a:pt x="183" y="1305"/>
                  </a:lnTo>
                  <a:lnTo>
                    <a:pt x="178" y="1304"/>
                  </a:lnTo>
                  <a:lnTo>
                    <a:pt x="175" y="1303"/>
                  </a:lnTo>
                  <a:lnTo>
                    <a:pt x="173" y="1302"/>
                  </a:lnTo>
                  <a:lnTo>
                    <a:pt x="168" y="1297"/>
                  </a:lnTo>
                  <a:lnTo>
                    <a:pt x="167" y="1295"/>
                  </a:lnTo>
                  <a:lnTo>
                    <a:pt x="165" y="1294"/>
                  </a:lnTo>
                  <a:lnTo>
                    <a:pt x="163" y="1294"/>
                  </a:lnTo>
                  <a:lnTo>
                    <a:pt x="160" y="1294"/>
                  </a:lnTo>
                  <a:lnTo>
                    <a:pt x="154" y="1298"/>
                  </a:lnTo>
                  <a:lnTo>
                    <a:pt x="149" y="1301"/>
                  </a:lnTo>
                  <a:lnTo>
                    <a:pt x="144" y="1304"/>
                  </a:lnTo>
                  <a:lnTo>
                    <a:pt x="137" y="1307"/>
                  </a:lnTo>
                  <a:lnTo>
                    <a:pt x="129" y="1310"/>
                  </a:lnTo>
                  <a:lnTo>
                    <a:pt x="121" y="1313"/>
                  </a:lnTo>
                  <a:lnTo>
                    <a:pt x="111" y="1316"/>
                  </a:lnTo>
                  <a:lnTo>
                    <a:pt x="101" y="1318"/>
                  </a:lnTo>
                  <a:lnTo>
                    <a:pt x="89" y="1319"/>
                  </a:lnTo>
                  <a:lnTo>
                    <a:pt x="77" y="1320"/>
                  </a:lnTo>
                  <a:lnTo>
                    <a:pt x="65" y="1319"/>
                  </a:lnTo>
                  <a:lnTo>
                    <a:pt x="55" y="1319"/>
                  </a:lnTo>
                  <a:lnTo>
                    <a:pt x="47" y="1318"/>
                  </a:lnTo>
                  <a:lnTo>
                    <a:pt x="39" y="1317"/>
                  </a:lnTo>
                  <a:lnTo>
                    <a:pt x="33" y="1316"/>
                  </a:lnTo>
                  <a:lnTo>
                    <a:pt x="28" y="1314"/>
                  </a:lnTo>
                  <a:lnTo>
                    <a:pt x="23" y="1313"/>
                  </a:lnTo>
                  <a:lnTo>
                    <a:pt x="20" y="1312"/>
                  </a:lnTo>
                  <a:lnTo>
                    <a:pt x="17" y="1310"/>
                  </a:lnTo>
                  <a:lnTo>
                    <a:pt x="14" y="1309"/>
                  </a:lnTo>
                  <a:lnTo>
                    <a:pt x="12" y="1307"/>
                  </a:lnTo>
                  <a:lnTo>
                    <a:pt x="11" y="1305"/>
                  </a:lnTo>
                  <a:lnTo>
                    <a:pt x="10" y="1302"/>
                  </a:lnTo>
                  <a:lnTo>
                    <a:pt x="11" y="1299"/>
                  </a:lnTo>
                  <a:lnTo>
                    <a:pt x="12" y="1296"/>
                  </a:lnTo>
                  <a:lnTo>
                    <a:pt x="14" y="1293"/>
                  </a:lnTo>
                  <a:lnTo>
                    <a:pt x="16" y="1291"/>
                  </a:lnTo>
                  <a:lnTo>
                    <a:pt x="18" y="1289"/>
                  </a:lnTo>
                  <a:lnTo>
                    <a:pt x="21" y="1289"/>
                  </a:lnTo>
                  <a:lnTo>
                    <a:pt x="29" y="1289"/>
                  </a:lnTo>
                  <a:lnTo>
                    <a:pt x="36" y="1288"/>
                  </a:lnTo>
                  <a:lnTo>
                    <a:pt x="43" y="1288"/>
                  </a:lnTo>
                  <a:lnTo>
                    <a:pt x="50" y="1287"/>
                  </a:lnTo>
                  <a:lnTo>
                    <a:pt x="59" y="1286"/>
                  </a:lnTo>
                  <a:lnTo>
                    <a:pt x="67" y="1284"/>
                  </a:lnTo>
                  <a:lnTo>
                    <a:pt x="75" y="1281"/>
                  </a:lnTo>
                  <a:lnTo>
                    <a:pt x="82" y="1278"/>
                  </a:lnTo>
                  <a:lnTo>
                    <a:pt x="88" y="1274"/>
                  </a:lnTo>
                  <a:lnTo>
                    <a:pt x="94" y="1268"/>
                  </a:lnTo>
                  <a:lnTo>
                    <a:pt x="99" y="1262"/>
                  </a:lnTo>
                  <a:lnTo>
                    <a:pt x="102" y="1256"/>
                  </a:lnTo>
                  <a:lnTo>
                    <a:pt x="105" y="1250"/>
                  </a:lnTo>
                  <a:lnTo>
                    <a:pt x="107" y="1244"/>
                  </a:lnTo>
                  <a:lnTo>
                    <a:pt x="109" y="1240"/>
                  </a:lnTo>
                  <a:lnTo>
                    <a:pt x="110" y="1236"/>
                  </a:lnTo>
                  <a:lnTo>
                    <a:pt x="112" y="1234"/>
                  </a:lnTo>
                  <a:lnTo>
                    <a:pt x="114" y="1232"/>
                  </a:lnTo>
                  <a:lnTo>
                    <a:pt x="114" y="1231"/>
                  </a:lnTo>
                  <a:lnTo>
                    <a:pt x="114" y="1228"/>
                  </a:lnTo>
                  <a:lnTo>
                    <a:pt x="114" y="1226"/>
                  </a:lnTo>
                  <a:lnTo>
                    <a:pt x="113" y="1223"/>
                  </a:lnTo>
                  <a:lnTo>
                    <a:pt x="112" y="1219"/>
                  </a:lnTo>
                  <a:lnTo>
                    <a:pt x="112" y="1214"/>
                  </a:lnTo>
                  <a:lnTo>
                    <a:pt x="111" y="1208"/>
                  </a:lnTo>
                  <a:lnTo>
                    <a:pt x="112" y="1200"/>
                  </a:lnTo>
                  <a:lnTo>
                    <a:pt x="112" y="1191"/>
                  </a:lnTo>
                  <a:lnTo>
                    <a:pt x="113" y="1182"/>
                  </a:lnTo>
                  <a:lnTo>
                    <a:pt x="114" y="1173"/>
                  </a:lnTo>
                  <a:lnTo>
                    <a:pt x="116" y="1164"/>
                  </a:lnTo>
                  <a:lnTo>
                    <a:pt x="117" y="1156"/>
                  </a:lnTo>
                  <a:lnTo>
                    <a:pt x="118" y="1149"/>
                  </a:lnTo>
                  <a:lnTo>
                    <a:pt x="119" y="1144"/>
                  </a:lnTo>
                  <a:lnTo>
                    <a:pt x="120" y="1139"/>
                  </a:lnTo>
                  <a:lnTo>
                    <a:pt x="120" y="1134"/>
                  </a:lnTo>
                  <a:lnTo>
                    <a:pt x="120" y="1128"/>
                  </a:lnTo>
                  <a:lnTo>
                    <a:pt x="120" y="1121"/>
                  </a:lnTo>
                  <a:lnTo>
                    <a:pt x="119" y="1113"/>
                  </a:lnTo>
                  <a:lnTo>
                    <a:pt x="119" y="1105"/>
                  </a:lnTo>
                  <a:lnTo>
                    <a:pt x="118" y="1097"/>
                  </a:lnTo>
                  <a:lnTo>
                    <a:pt x="117" y="1089"/>
                  </a:lnTo>
                  <a:lnTo>
                    <a:pt x="117" y="1082"/>
                  </a:lnTo>
                  <a:lnTo>
                    <a:pt x="117" y="1075"/>
                  </a:lnTo>
                  <a:lnTo>
                    <a:pt x="117" y="1069"/>
                  </a:lnTo>
                  <a:lnTo>
                    <a:pt x="116" y="1062"/>
                  </a:lnTo>
                  <a:lnTo>
                    <a:pt x="116" y="1053"/>
                  </a:lnTo>
                  <a:lnTo>
                    <a:pt x="116" y="1042"/>
                  </a:lnTo>
                  <a:lnTo>
                    <a:pt x="115" y="1031"/>
                  </a:lnTo>
                  <a:lnTo>
                    <a:pt x="115" y="1020"/>
                  </a:lnTo>
                  <a:lnTo>
                    <a:pt x="114" y="996"/>
                  </a:lnTo>
                  <a:lnTo>
                    <a:pt x="113" y="985"/>
                  </a:lnTo>
                  <a:lnTo>
                    <a:pt x="113" y="974"/>
                  </a:lnTo>
                  <a:lnTo>
                    <a:pt x="112" y="965"/>
                  </a:lnTo>
                  <a:lnTo>
                    <a:pt x="112" y="956"/>
                  </a:lnTo>
                  <a:lnTo>
                    <a:pt x="111" y="941"/>
                  </a:lnTo>
                  <a:lnTo>
                    <a:pt x="109" y="924"/>
                  </a:lnTo>
                  <a:lnTo>
                    <a:pt x="106" y="908"/>
                  </a:lnTo>
                  <a:lnTo>
                    <a:pt x="103" y="891"/>
                  </a:lnTo>
                  <a:lnTo>
                    <a:pt x="99" y="874"/>
                  </a:lnTo>
                  <a:lnTo>
                    <a:pt x="97" y="857"/>
                  </a:lnTo>
                  <a:lnTo>
                    <a:pt x="95" y="844"/>
                  </a:lnTo>
                  <a:lnTo>
                    <a:pt x="93" y="831"/>
                  </a:lnTo>
                  <a:lnTo>
                    <a:pt x="92" y="820"/>
                  </a:lnTo>
                  <a:lnTo>
                    <a:pt x="90" y="808"/>
                  </a:lnTo>
                  <a:lnTo>
                    <a:pt x="89" y="798"/>
                  </a:lnTo>
                  <a:lnTo>
                    <a:pt x="88" y="788"/>
                  </a:lnTo>
                  <a:lnTo>
                    <a:pt x="88" y="780"/>
                  </a:lnTo>
                  <a:lnTo>
                    <a:pt x="87" y="773"/>
                  </a:lnTo>
                  <a:lnTo>
                    <a:pt x="87" y="746"/>
                  </a:lnTo>
                  <a:lnTo>
                    <a:pt x="87" y="746"/>
                  </a:lnTo>
                  <a:lnTo>
                    <a:pt x="85" y="745"/>
                  </a:lnTo>
                  <a:lnTo>
                    <a:pt x="84" y="744"/>
                  </a:lnTo>
                  <a:lnTo>
                    <a:pt x="82" y="741"/>
                  </a:lnTo>
                  <a:lnTo>
                    <a:pt x="81" y="738"/>
                  </a:lnTo>
                  <a:lnTo>
                    <a:pt x="80" y="734"/>
                  </a:lnTo>
                  <a:lnTo>
                    <a:pt x="80" y="731"/>
                  </a:lnTo>
                  <a:lnTo>
                    <a:pt x="81" y="727"/>
                  </a:lnTo>
                  <a:lnTo>
                    <a:pt x="81" y="695"/>
                  </a:lnTo>
                  <a:lnTo>
                    <a:pt x="81" y="685"/>
                  </a:lnTo>
                  <a:lnTo>
                    <a:pt x="81" y="663"/>
                  </a:lnTo>
                  <a:lnTo>
                    <a:pt x="81" y="653"/>
                  </a:lnTo>
                  <a:lnTo>
                    <a:pt x="82" y="642"/>
                  </a:lnTo>
                  <a:lnTo>
                    <a:pt x="82" y="632"/>
                  </a:lnTo>
                  <a:lnTo>
                    <a:pt x="82" y="623"/>
                  </a:lnTo>
                  <a:lnTo>
                    <a:pt x="83" y="615"/>
                  </a:lnTo>
                  <a:lnTo>
                    <a:pt x="83" y="606"/>
                  </a:lnTo>
                  <a:lnTo>
                    <a:pt x="84" y="596"/>
                  </a:lnTo>
                  <a:lnTo>
                    <a:pt x="85" y="586"/>
                  </a:lnTo>
                  <a:lnTo>
                    <a:pt x="86" y="576"/>
                  </a:lnTo>
                  <a:lnTo>
                    <a:pt x="87" y="568"/>
                  </a:lnTo>
                  <a:lnTo>
                    <a:pt x="88" y="559"/>
                  </a:lnTo>
                  <a:lnTo>
                    <a:pt x="89" y="552"/>
                  </a:lnTo>
                  <a:lnTo>
                    <a:pt x="90" y="546"/>
                  </a:lnTo>
                  <a:lnTo>
                    <a:pt x="91" y="541"/>
                  </a:lnTo>
                  <a:lnTo>
                    <a:pt x="91" y="538"/>
                  </a:lnTo>
                  <a:lnTo>
                    <a:pt x="91" y="536"/>
                  </a:lnTo>
                  <a:lnTo>
                    <a:pt x="90" y="536"/>
                  </a:lnTo>
                  <a:lnTo>
                    <a:pt x="88" y="534"/>
                  </a:lnTo>
                  <a:lnTo>
                    <a:pt x="85" y="532"/>
                  </a:lnTo>
                  <a:lnTo>
                    <a:pt x="77" y="528"/>
                  </a:lnTo>
                  <a:lnTo>
                    <a:pt x="72" y="526"/>
                  </a:lnTo>
                  <a:lnTo>
                    <a:pt x="68" y="525"/>
                  </a:lnTo>
                  <a:lnTo>
                    <a:pt x="65" y="523"/>
                  </a:lnTo>
                  <a:lnTo>
                    <a:pt x="61" y="523"/>
                  </a:lnTo>
                  <a:lnTo>
                    <a:pt x="56" y="522"/>
                  </a:lnTo>
                  <a:lnTo>
                    <a:pt x="50" y="521"/>
                  </a:lnTo>
                  <a:lnTo>
                    <a:pt x="44" y="520"/>
                  </a:lnTo>
                  <a:lnTo>
                    <a:pt x="38" y="520"/>
                  </a:lnTo>
                  <a:lnTo>
                    <a:pt x="32" y="519"/>
                  </a:lnTo>
                  <a:lnTo>
                    <a:pt x="28" y="518"/>
                  </a:lnTo>
                  <a:lnTo>
                    <a:pt x="24" y="518"/>
                  </a:lnTo>
                  <a:lnTo>
                    <a:pt x="21" y="516"/>
                  </a:lnTo>
                  <a:lnTo>
                    <a:pt x="18" y="513"/>
                  </a:lnTo>
                  <a:lnTo>
                    <a:pt x="15" y="510"/>
                  </a:lnTo>
                  <a:lnTo>
                    <a:pt x="11" y="505"/>
                  </a:lnTo>
                  <a:lnTo>
                    <a:pt x="8" y="500"/>
                  </a:lnTo>
                  <a:lnTo>
                    <a:pt x="6" y="493"/>
                  </a:lnTo>
                  <a:lnTo>
                    <a:pt x="4" y="486"/>
                  </a:lnTo>
                  <a:lnTo>
                    <a:pt x="3" y="478"/>
                  </a:lnTo>
                  <a:lnTo>
                    <a:pt x="1" y="466"/>
                  </a:lnTo>
                  <a:lnTo>
                    <a:pt x="0" y="456"/>
                  </a:lnTo>
                  <a:lnTo>
                    <a:pt x="0" y="446"/>
                  </a:lnTo>
                  <a:lnTo>
                    <a:pt x="1" y="437"/>
                  </a:lnTo>
                  <a:lnTo>
                    <a:pt x="2" y="429"/>
                  </a:lnTo>
                  <a:lnTo>
                    <a:pt x="5" y="422"/>
                  </a:lnTo>
                  <a:lnTo>
                    <a:pt x="8" y="416"/>
                  </a:lnTo>
                  <a:lnTo>
                    <a:pt x="13" y="407"/>
                  </a:lnTo>
                  <a:lnTo>
                    <a:pt x="17" y="398"/>
                  </a:lnTo>
                  <a:lnTo>
                    <a:pt x="23" y="388"/>
                  </a:lnTo>
                  <a:lnTo>
                    <a:pt x="28" y="376"/>
                  </a:lnTo>
                  <a:lnTo>
                    <a:pt x="33" y="362"/>
                  </a:lnTo>
                  <a:lnTo>
                    <a:pt x="36" y="352"/>
                  </a:lnTo>
                  <a:lnTo>
                    <a:pt x="39" y="342"/>
                  </a:lnTo>
                  <a:lnTo>
                    <a:pt x="40" y="333"/>
                  </a:lnTo>
                  <a:lnTo>
                    <a:pt x="41" y="325"/>
                  </a:lnTo>
                  <a:lnTo>
                    <a:pt x="42" y="317"/>
                  </a:lnTo>
                  <a:lnTo>
                    <a:pt x="44" y="309"/>
                  </a:lnTo>
                  <a:lnTo>
                    <a:pt x="45" y="301"/>
                  </a:lnTo>
                  <a:lnTo>
                    <a:pt x="48" y="294"/>
                  </a:lnTo>
                  <a:lnTo>
                    <a:pt x="50" y="289"/>
                  </a:lnTo>
                  <a:lnTo>
                    <a:pt x="52" y="283"/>
                  </a:lnTo>
                  <a:lnTo>
                    <a:pt x="54" y="277"/>
                  </a:lnTo>
                  <a:lnTo>
                    <a:pt x="57" y="272"/>
                  </a:lnTo>
                  <a:lnTo>
                    <a:pt x="60" y="267"/>
                  </a:lnTo>
                  <a:lnTo>
                    <a:pt x="65" y="261"/>
                  </a:lnTo>
                  <a:lnTo>
                    <a:pt x="70" y="256"/>
                  </a:lnTo>
                  <a:lnTo>
                    <a:pt x="76" y="251"/>
                  </a:lnTo>
                  <a:lnTo>
                    <a:pt x="83" y="245"/>
                  </a:lnTo>
                  <a:lnTo>
                    <a:pt x="93" y="240"/>
                  </a:lnTo>
                  <a:lnTo>
                    <a:pt x="103" y="236"/>
                  </a:lnTo>
                  <a:lnTo>
                    <a:pt x="116" y="231"/>
                  </a:lnTo>
                  <a:lnTo>
                    <a:pt x="127" y="226"/>
                  </a:lnTo>
                  <a:lnTo>
                    <a:pt x="137" y="222"/>
                  </a:lnTo>
                  <a:lnTo>
                    <a:pt x="146" y="218"/>
                  </a:lnTo>
                  <a:lnTo>
                    <a:pt x="154" y="215"/>
                  </a:lnTo>
                  <a:lnTo>
                    <a:pt x="160" y="212"/>
                  </a:lnTo>
                  <a:lnTo>
                    <a:pt x="165" y="210"/>
                  </a:lnTo>
                  <a:lnTo>
                    <a:pt x="168" y="208"/>
                  </a:lnTo>
                  <a:lnTo>
                    <a:pt x="171" y="207"/>
                  </a:lnTo>
                  <a:lnTo>
                    <a:pt x="171" y="203"/>
                  </a:lnTo>
                  <a:lnTo>
                    <a:pt x="172" y="200"/>
                  </a:lnTo>
                  <a:lnTo>
                    <a:pt x="172" y="196"/>
                  </a:lnTo>
                  <a:lnTo>
                    <a:pt x="173" y="192"/>
                  </a:lnTo>
                  <a:lnTo>
                    <a:pt x="173" y="188"/>
                  </a:lnTo>
                  <a:lnTo>
                    <a:pt x="174" y="186"/>
                  </a:lnTo>
                  <a:lnTo>
                    <a:pt x="176" y="184"/>
                  </a:lnTo>
                  <a:lnTo>
                    <a:pt x="177" y="182"/>
                  </a:lnTo>
                  <a:lnTo>
                    <a:pt x="179" y="180"/>
                  </a:lnTo>
                  <a:lnTo>
                    <a:pt x="181" y="176"/>
                  </a:lnTo>
                  <a:lnTo>
                    <a:pt x="181" y="173"/>
                  </a:lnTo>
                  <a:lnTo>
                    <a:pt x="181" y="169"/>
                  </a:lnTo>
                  <a:lnTo>
                    <a:pt x="179" y="164"/>
                  </a:lnTo>
                  <a:lnTo>
                    <a:pt x="177" y="159"/>
                  </a:lnTo>
                  <a:lnTo>
                    <a:pt x="175" y="153"/>
                  </a:lnTo>
                  <a:lnTo>
                    <a:pt x="173" y="147"/>
                  </a:lnTo>
                  <a:lnTo>
                    <a:pt x="172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0" y="133"/>
                  </a:lnTo>
                  <a:lnTo>
                    <a:pt x="170" y="131"/>
                  </a:lnTo>
                  <a:lnTo>
                    <a:pt x="169" y="128"/>
                  </a:lnTo>
                  <a:lnTo>
                    <a:pt x="168" y="125"/>
                  </a:lnTo>
                  <a:lnTo>
                    <a:pt x="167" y="120"/>
                  </a:lnTo>
                  <a:lnTo>
                    <a:pt x="165" y="115"/>
                  </a:lnTo>
                  <a:lnTo>
                    <a:pt x="164" y="110"/>
                  </a:lnTo>
                  <a:lnTo>
                    <a:pt x="162" y="104"/>
                  </a:lnTo>
                  <a:lnTo>
                    <a:pt x="160" y="97"/>
                  </a:lnTo>
                  <a:lnTo>
                    <a:pt x="159" y="91"/>
                  </a:lnTo>
                  <a:lnTo>
                    <a:pt x="158" y="84"/>
                  </a:lnTo>
                  <a:lnTo>
                    <a:pt x="157" y="76"/>
                  </a:lnTo>
                  <a:lnTo>
                    <a:pt x="156" y="62"/>
                  </a:lnTo>
                  <a:lnTo>
                    <a:pt x="156" y="55"/>
                  </a:lnTo>
                  <a:lnTo>
                    <a:pt x="156" y="48"/>
                  </a:lnTo>
                  <a:lnTo>
                    <a:pt x="157" y="41"/>
                  </a:lnTo>
                  <a:lnTo>
                    <a:pt x="159" y="34"/>
                  </a:lnTo>
                  <a:lnTo>
                    <a:pt x="161" y="28"/>
                  </a:lnTo>
                  <a:lnTo>
                    <a:pt x="164" y="22"/>
                  </a:lnTo>
                  <a:lnTo>
                    <a:pt x="168" y="17"/>
                  </a:lnTo>
                  <a:lnTo>
                    <a:pt x="172" y="12"/>
                  </a:lnTo>
                  <a:lnTo>
                    <a:pt x="178" y="8"/>
                  </a:lnTo>
                  <a:lnTo>
                    <a:pt x="184" y="4"/>
                  </a:lnTo>
                  <a:lnTo>
                    <a:pt x="191" y="2"/>
                  </a:lnTo>
                  <a:lnTo>
                    <a:pt x="19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9"/>
            <p:cNvSpPr>
              <a:spLocks/>
            </p:cNvSpPr>
            <p:nvPr/>
          </p:nvSpPr>
          <p:spPr bwMode="auto">
            <a:xfrm>
              <a:off x="4084038" y="3616918"/>
              <a:ext cx="87312" cy="126603"/>
            </a:xfrm>
            <a:custGeom>
              <a:avLst/>
              <a:gdLst/>
              <a:ahLst/>
              <a:cxnLst>
                <a:cxn ang="0">
                  <a:pos x="111" y="2"/>
                </a:cxn>
                <a:cxn ang="0">
                  <a:pos x="114" y="7"/>
                </a:cxn>
                <a:cxn ang="0">
                  <a:pos x="118" y="11"/>
                </a:cxn>
                <a:cxn ang="0">
                  <a:pos x="120" y="12"/>
                </a:cxn>
                <a:cxn ang="0">
                  <a:pos x="101" y="28"/>
                </a:cxn>
                <a:cxn ang="0">
                  <a:pos x="84" y="46"/>
                </a:cxn>
                <a:cxn ang="0">
                  <a:pos x="67" y="66"/>
                </a:cxn>
                <a:cxn ang="0">
                  <a:pos x="52" y="86"/>
                </a:cxn>
                <a:cxn ang="0">
                  <a:pos x="38" y="106"/>
                </a:cxn>
                <a:cxn ang="0">
                  <a:pos x="26" y="126"/>
                </a:cxn>
                <a:cxn ang="0">
                  <a:pos x="16" y="143"/>
                </a:cxn>
                <a:cxn ang="0">
                  <a:pos x="8" y="157"/>
                </a:cxn>
                <a:cxn ang="0">
                  <a:pos x="3" y="167"/>
                </a:cxn>
                <a:cxn ang="0">
                  <a:pos x="0" y="173"/>
                </a:cxn>
                <a:cxn ang="0">
                  <a:pos x="0" y="169"/>
                </a:cxn>
                <a:cxn ang="0">
                  <a:pos x="0" y="154"/>
                </a:cxn>
                <a:cxn ang="0">
                  <a:pos x="0" y="136"/>
                </a:cxn>
                <a:cxn ang="0">
                  <a:pos x="2" y="116"/>
                </a:cxn>
                <a:cxn ang="0">
                  <a:pos x="4" y="85"/>
                </a:cxn>
                <a:cxn ang="0">
                  <a:pos x="6" y="66"/>
                </a:cxn>
                <a:cxn ang="0">
                  <a:pos x="7" y="50"/>
                </a:cxn>
                <a:cxn ang="0">
                  <a:pos x="8" y="39"/>
                </a:cxn>
                <a:cxn ang="0">
                  <a:pos x="8" y="31"/>
                </a:cxn>
                <a:cxn ang="0">
                  <a:pos x="10" y="24"/>
                </a:cxn>
                <a:cxn ang="0">
                  <a:pos x="11" y="17"/>
                </a:cxn>
                <a:cxn ang="0">
                  <a:pos x="12" y="12"/>
                </a:cxn>
                <a:cxn ang="0">
                  <a:pos x="13" y="11"/>
                </a:cxn>
                <a:cxn ang="0">
                  <a:pos x="15" y="15"/>
                </a:cxn>
                <a:cxn ang="0">
                  <a:pos x="20" y="23"/>
                </a:cxn>
                <a:cxn ang="0">
                  <a:pos x="25" y="30"/>
                </a:cxn>
                <a:cxn ang="0">
                  <a:pos x="30" y="38"/>
                </a:cxn>
                <a:cxn ang="0">
                  <a:pos x="34" y="43"/>
                </a:cxn>
                <a:cxn ang="0">
                  <a:pos x="38" y="47"/>
                </a:cxn>
                <a:cxn ang="0">
                  <a:pos x="41" y="46"/>
                </a:cxn>
                <a:cxn ang="0">
                  <a:pos x="44" y="43"/>
                </a:cxn>
                <a:cxn ang="0">
                  <a:pos x="50" y="39"/>
                </a:cxn>
                <a:cxn ang="0">
                  <a:pos x="59" y="33"/>
                </a:cxn>
                <a:cxn ang="0">
                  <a:pos x="75" y="22"/>
                </a:cxn>
                <a:cxn ang="0">
                  <a:pos x="86" y="15"/>
                </a:cxn>
                <a:cxn ang="0">
                  <a:pos x="96" y="8"/>
                </a:cxn>
                <a:cxn ang="0">
                  <a:pos x="104" y="3"/>
                </a:cxn>
                <a:cxn ang="0">
                  <a:pos x="109" y="0"/>
                </a:cxn>
              </a:cxnLst>
              <a:rect l="0" t="0" r="r" b="b"/>
              <a:pathLst>
                <a:path w="120" h="174">
                  <a:moveTo>
                    <a:pt x="110" y="0"/>
                  </a:moveTo>
                  <a:lnTo>
                    <a:pt x="111" y="2"/>
                  </a:lnTo>
                  <a:lnTo>
                    <a:pt x="112" y="5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18" y="11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11" y="19"/>
                  </a:lnTo>
                  <a:lnTo>
                    <a:pt x="101" y="28"/>
                  </a:lnTo>
                  <a:lnTo>
                    <a:pt x="92" y="36"/>
                  </a:lnTo>
                  <a:lnTo>
                    <a:pt x="84" y="46"/>
                  </a:lnTo>
                  <a:lnTo>
                    <a:pt x="75" y="56"/>
                  </a:lnTo>
                  <a:lnTo>
                    <a:pt x="67" y="66"/>
                  </a:lnTo>
                  <a:lnTo>
                    <a:pt x="60" y="76"/>
                  </a:lnTo>
                  <a:lnTo>
                    <a:pt x="52" y="86"/>
                  </a:lnTo>
                  <a:lnTo>
                    <a:pt x="45" y="96"/>
                  </a:lnTo>
                  <a:lnTo>
                    <a:pt x="38" y="106"/>
                  </a:lnTo>
                  <a:lnTo>
                    <a:pt x="32" y="116"/>
                  </a:lnTo>
                  <a:lnTo>
                    <a:pt x="26" y="126"/>
                  </a:lnTo>
                  <a:lnTo>
                    <a:pt x="21" y="135"/>
                  </a:lnTo>
                  <a:lnTo>
                    <a:pt x="16" y="143"/>
                  </a:lnTo>
                  <a:lnTo>
                    <a:pt x="12" y="150"/>
                  </a:lnTo>
                  <a:lnTo>
                    <a:pt x="8" y="157"/>
                  </a:lnTo>
                  <a:lnTo>
                    <a:pt x="5" y="163"/>
                  </a:lnTo>
                  <a:lnTo>
                    <a:pt x="3" y="167"/>
                  </a:lnTo>
                  <a:lnTo>
                    <a:pt x="1" y="171"/>
                  </a:lnTo>
                  <a:lnTo>
                    <a:pt x="0" y="173"/>
                  </a:lnTo>
                  <a:lnTo>
                    <a:pt x="0" y="174"/>
                  </a:lnTo>
                  <a:lnTo>
                    <a:pt x="0" y="169"/>
                  </a:lnTo>
                  <a:lnTo>
                    <a:pt x="0" y="162"/>
                  </a:lnTo>
                  <a:lnTo>
                    <a:pt x="0" y="154"/>
                  </a:lnTo>
                  <a:lnTo>
                    <a:pt x="0" y="146"/>
                  </a:lnTo>
                  <a:lnTo>
                    <a:pt x="0" y="136"/>
                  </a:lnTo>
                  <a:lnTo>
                    <a:pt x="1" y="126"/>
                  </a:lnTo>
                  <a:lnTo>
                    <a:pt x="2" y="116"/>
                  </a:lnTo>
                  <a:lnTo>
                    <a:pt x="2" y="106"/>
                  </a:lnTo>
                  <a:lnTo>
                    <a:pt x="4" y="85"/>
                  </a:lnTo>
                  <a:lnTo>
                    <a:pt x="5" y="75"/>
                  </a:lnTo>
                  <a:lnTo>
                    <a:pt x="6" y="66"/>
                  </a:lnTo>
                  <a:lnTo>
                    <a:pt x="7" y="58"/>
                  </a:lnTo>
                  <a:lnTo>
                    <a:pt x="7" y="50"/>
                  </a:lnTo>
                  <a:lnTo>
                    <a:pt x="8" y="44"/>
                  </a:lnTo>
                  <a:lnTo>
                    <a:pt x="8" y="39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9" y="28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5" y="15"/>
                  </a:lnTo>
                  <a:lnTo>
                    <a:pt x="18" y="19"/>
                  </a:lnTo>
                  <a:lnTo>
                    <a:pt x="20" y="23"/>
                  </a:lnTo>
                  <a:lnTo>
                    <a:pt x="23" y="26"/>
                  </a:lnTo>
                  <a:lnTo>
                    <a:pt x="25" y="30"/>
                  </a:lnTo>
                  <a:lnTo>
                    <a:pt x="28" y="34"/>
                  </a:lnTo>
                  <a:lnTo>
                    <a:pt x="30" y="38"/>
                  </a:lnTo>
                  <a:lnTo>
                    <a:pt x="32" y="41"/>
                  </a:lnTo>
                  <a:lnTo>
                    <a:pt x="34" y="43"/>
                  </a:lnTo>
                  <a:lnTo>
                    <a:pt x="36" y="46"/>
                  </a:lnTo>
                  <a:lnTo>
                    <a:pt x="38" y="47"/>
                  </a:lnTo>
                  <a:lnTo>
                    <a:pt x="39" y="47"/>
                  </a:lnTo>
                  <a:lnTo>
                    <a:pt x="41" y="46"/>
                  </a:lnTo>
                  <a:lnTo>
                    <a:pt x="43" y="44"/>
                  </a:lnTo>
                  <a:lnTo>
                    <a:pt x="44" y="43"/>
                  </a:lnTo>
                  <a:lnTo>
                    <a:pt x="46" y="41"/>
                  </a:lnTo>
                  <a:lnTo>
                    <a:pt x="50" y="39"/>
                  </a:lnTo>
                  <a:lnTo>
                    <a:pt x="54" y="36"/>
                  </a:lnTo>
                  <a:lnTo>
                    <a:pt x="59" y="33"/>
                  </a:lnTo>
                  <a:lnTo>
                    <a:pt x="69" y="26"/>
                  </a:lnTo>
                  <a:lnTo>
                    <a:pt x="75" y="22"/>
                  </a:lnTo>
                  <a:lnTo>
                    <a:pt x="81" y="18"/>
                  </a:lnTo>
                  <a:lnTo>
                    <a:pt x="86" y="15"/>
                  </a:lnTo>
                  <a:lnTo>
                    <a:pt x="92" y="11"/>
                  </a:lnTo>
                  <a:lnTo>
                    <a:pt x="96" y="8"/>
                  </a:lnTo>
                  <a:lnTo>
                    <a:pt x="101" y="5"/>
                  </a:lnTo>
                  <a:lnTo>
                    <a:pt x="104" y="3"/>
                  </a:lnTo>
                  <a:lnTo>
                    <a:pt x="107" y="1"/>
                  </a:lnTo>
                  <a:lnTo>
                    <a:pt x="109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0"/>
            <p:cNvSpPr>
              <a:spLocks/>
            </p:cNvSpPr>
            <p:nvPr/>
          </p:nvSpPr>
          <p:spPr bwMode="auto">
            <a:xfrm>
              <a:off x="4082583" y="3647478"/>
              <a:ext cx="36380" cy="9749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4" y="0"/>
                </a:cxn>
                <a:cxn ang="0">
                  <a:pos x="46" y="1"/>
                </a:cxn>
                <a:cxn ang="0">
                  <a:pos x="48" y="3"/>
                </a:cxn>
                <a:cxn ang="0">
                  <a:pos x="49" y="4"/>
                </a:cxn>
                <a:cxn ang="0">
                  <a:pos x="50" y="6"/>
                </a:cxn>
                <a:cxn ang="0">
                  <a:pos x="49" y="9"/>
                </a:cxn>
                <a:cxn ang="0">
                  <a:pos x="48" y="11"/>
                </a:cxn>
                <a:cxn ang="0">
                  <a:pos x="45" y="13"/>
                </a:cxn>
                <a:cxn ang="0">
                  <a:pos x="43" y="14"/>
                </a:cxn>
                <a:cxn ang="0">
                  <a:pos x="42" y="16"/>
                </a:cxn>
                <a:cxn ang="0">
                  <a:pos x="41" y="16"/>
                </a:cxn>
                <a:cxn ang="0">
                  <a:pos x="41" y="17"/>
                </a:cxn>
                <a:cxn ang="0">
                  <a:pos x="41" y="20"/>
                </a:cxn>
                <a:cxn ang="0">
                  <a:pos x="40" y="24"/>
                </a:cxn>
                <a:cxn ang="0">
                  <a:pos x="40" y="30"/>
                </a:cxn>
                <a:cxn ang="0">
                  <a:pos x="40" y="37"/>
                </a:cxn>
                <a:cxn ang="0">
                  <a:pos x="39" y="43"/>
                </a:cxn>
                <a:cxn ang="0">
                  <a:pos x="38" y="50"/>
                </a:cxn>
                <a:cxn ang="0">
                  <a:pos x="37" y="57"/>
                </a:cxn>
                <a:cxn ang="0">
                  <a:pos x="35" y="64"/>
                </a:cxn>
                <a:cxn ang="0">
                  <a:pos x="32" y="72"/>
                </a:cxn>
                <a:cxn ang="0">
                  <a:pos x="29" y="80"/>
                </a:cxn>
                <a:cxn ang="0">
                  <a:pos x="26" y="87"/>
                </a:cxn>
                <a:cxn ang="0">
                  <a:pos x="22" y="95"/>
                </a:cxn>
                <a:cxn ang="0">
                  <a:pos x="19" y="102"/>
                </a:cxn>
                <a:cxn ang="0">
                  <a:pos x="15" y="108"/>
                </a:cxn>
                <a:cxn ang="0">
                  <a:pos x="12" y="115"/>
                </a:cxn>
                <a:cxn ang="0">
                  <a:pos x="9" y="120"/>
                </a:cxn>
                <a:cxn ang="0">
                  <a:pos x="6" y="125"/>
                </a:cxn>
                <a:cxn ang="0">
                  <a:pos x="4" y="129"/>
                </a:cxn>
                <a:cxn ang="0">
                  <a:pos x="2" y="132"/>
                </a:cxn>
                <a:cxn ang="0">
                  <a:pos x="1" y="133"/>
                </a:cxn>
                <a:cxn ang="0">
                  <a:pos x="0" y="134"/>
                </a:cxn>
                <a:cxn ang="0">
                  <a:pos x="3" y="72"/>
                </a:cxn>
                <a:cxn ang="0">
                  <a:pos x="4" y="64"/>
                </a:cxn>
                <a:cxn ang="0">
                  <a:pos x="6" y="57"/>
                </a:cxn>
                <a:cxn ang="0">
                  <a:pos x="9" y="49"/>
                </a:cxn>
                <a:cxn ang="0">
                  <a:pos x="12" y="43"/>
                </a:cxn>
                <a:cxn ang="0">
                  <a:pos x="16" y="37"/>
                </a:cxn>
                <a:cxn ang="0">
                  <a:pos x="20" y="31"/>
                </a:cxn>
                <a:cxn ang="0">
                  <a:pos x="24" y="26"/>
                </a:cxn>
                <a:cxn ang="0">
                  <a:pos x="27" y="22"/>
                </a:cxn>
                <a:cxn ang="0">
                  <a:pos x="29" y="18"/>
                </a:cxn>
                <a:cxn ang="0">
                  <a:pos x="30" y="15"/>
                </a:cxn>
                <a:cxn ang="0">
                  <a:pos x="30" y="13"/>
                </a:cxn>
                <a:cxn ang="0">
                  <a:pos x="32" y="8"/>
                </a:cxn>
                <a:cxn ang="0">
                  <a:pos x="34" y="4"/>
                </a:cxn>
                <a:cxn ang="0">
                  <a:pos x="37" y="1"/>
                </a:cxn>
                <a:cxn ang="0">
                  <a:pos x="39" y="0"/>
                </a:cxn>
                <a:cxn ang="0">
                  <a:pos x="42" y="0"/>
                </a:cxn>
              </a:cxnLst>
              <a:rect l="0" t="0" r="r" b="b"/>
              <a:pathLst>
                <a:path w="50" h="134">
                  <a:moveTo>
                    <a:pt x="42" y="0"/>
                  </a:moveTo>
                  <a:lnTo>
                    <a:pt x="44" y="0"/>
                  </a:lnTo>
                  <a:lnTo>
                    <a:pt x="46" y="1"/>
                  </a:lnTo>
                  <a:lnTo>
                    <a:pt x="48" y="3"/>
                  </a:lnTo>
                  <a:lnTo>
                    <a:pt x="49" y="4"/>
                  </a:lnTo>
                  <a:lnTo>
                    <a:pt x="50" y="6"/>
                  </a:lnTo>
                  <a:lnTo>
                    <a:pt x="49" y="9"/>
                  </a:lnTo>
                  <a:lnTo>
                    <a:pt x="48" y="11"/>
                  </a:lnTo>
                  <a:lnTo>
                    <a:pt x="45" y="13"/>
                  </a:lnTo>
                  <a:lnTo>
                    <a:pt x="43" y="14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40" y="37"/>
                  </a:lnTo>
                  <a:lnTo>
                    <a:pt x="39" y="43"/>
                  </a:lnTo>
                  <a:lnTo>
                    <a:pt x="38" y="50"/>
                  </a:lnTo>
                  <a:lnTo>
                    <a:pt x="37" y="57"/>
                  </a:lnTo>
                  <a:lnTo>
                    <a:pt x="35" y="64"/>
                  </a:lnTo>
                  <a:lnTo>
                    <a:pt x="32" y="72"/>
                  </a:lnTo>
                  <a:lnTo>
                    <a:pt x="29" y="80"/>
                  </a:lnTo>
                  <a:lnTo>
                    <a:pt x="26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5" y="108"/>
                  </a:lnTo>
                  <a:lnTo>
                    <a:pt x="12" y="115"/>
                  </a:lnTo>
                  <a:lnTo>
                    <a:pt x="9" y="120"/>
                  </a:lnTo>
                  <a:lnTo>
                    <a:pt x="6" y="125"/>
                  </a:lnTo>
                  <a:lnTo>
                    <a:pt x="4" y="129"/>
                  </a:lnTo>
                  <a:lnTo>
                    <a:pt x="2" y="132"/>
                  </a:lnTo>
                  <a:lnTo>
                    <a:pt x="1" y="133"/>
                  </a:lnTo>
                  <a:lnTo>
                    <a:pt x="0" y="134"/>
                  </a:lnTo>
                  <a:lnTo>
                    <a:pt x="3" y="72"/>
                  </a:lnTo>
                  <a:lnTo>
                    <a:pt x="4" y="64"/>
                  </a:lnTo>
                  <a:lnTo>
                    <a:pt x="6" y="57"/>
                  </a:lnTo>
                  <a:lnTo>
                    <a:pt x="9" y="49"/>
                  </a:lnTo>
                  <a:lnTo>
                    <a:pt x="12" y="43"/>
                  </a:lnTo>
                  <a:lnTo>
                    <a:pt x="16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7" y="22"/>
                  </a:lnTo>
                  <a:lnTo>
                    <a:pt x="29" y="18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2" y="8"/>
                  </a:lnTo>
                  <a:lnTo>
                    <a:pt x="34" y="4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ED9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1"/>
            <p:cNvSpPr>
              <a:spLocks/>
            </p:cNvSpPr>
            <p:nvPr/>
          </p:nvSpPr>
          <p:spPr bwMode="auto">
            <a:xfrm>
              <a:off x="4116780" y="3648205"/>
              <a:ext cx="18918" cy="1455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6" y="19"/>
                </a:cxn>
                <a:cxn ang="0">
                  <a:pos x="25" y="2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26" h="20">
                  <a:moveTo>
                    <a:pt x="1" y="0"/>
                  </a:moveTo>
                  <a:lnTo>
                    <a:pt x="26" y="19"/>
                  </a:lnTo>
                  <a:lnTo>
                    <a:pt x="25" y="2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2"/>
            <p:cNvSpPr>
              <a:spLocks/>
            </p:cNvSpPr>
            <p:nvPr/>
          </p:nvSpPr>
          <p:spPr bwMode="auto">
            <a:xfrm>
              <a:off x="4089131" y="3646750"/>
              <a:ext cx="18918" cy="1673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6" y="1"/>
                </a:cxn>
                <a:cxn ang="0">
                  <a:pos x="0" y="23"/>
                </a:cxn>
                <a:cxn ang="0">
                  <a:pos x="0" y="22"/>
                </a:cxn>
                <a:cxn ang="0">
                  <a:pos x="25" y="0"/>
                </a:cxn>
              </a:cxnLst>
              <a:rect l="0" t="0" r="r" b="b"/>
              <a:pathLst>
                <a:path w="26" h="23">
                  <a:moveTo>
                    <a:pt x="25" y="0"/>
                  </a:moveTo>
                  <a:lnTo>
                    <a:pt x="26" y="1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3"/>
            <p:cNvSpPr>
              <a:spLocks/>
            </p:cNvSpPr>
            <p:nvPr/>
          </p:nvSpPr>
          <p:spPr bwMode="auto">
            <a:xfrm>
              <a:off x="4032378" y="3791543"/>
              <a:ext cx="18190" cy="3638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4" y="1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5" y="2"/>
                </a:cxn>
                <a:cxn ang="0">
                  <a:pos x="24" y="3"/>
                </a:cxn>
                <a:cxn ang="0">
                  <a:pos x="22" y="6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11" y="29"/>
                </a:cxn>
                <a:cxn ang="0">
                  <a:pos x="9" y="34"/>
                </a:cxn>
                <a:cxn ang="0">
                  <a:pos x="8" y="39"/>
                </a:cxn>
                <a:cxn ang="0">
                  <a:pos x="6" y="43"/>
                </a:cxn>
                <a:cxn ang="0">
                  <a:pos x="6" y="47"/>
                </a:cxn>
                <a:cxn ang="0">
                  <a:pos x="6" y="50"/>
                </a:cxn>
                <a:cxn ang="0">
                  <a:pos x="4" y="50"/>
                </a:cxn>
                <a:cxn ang="0">
                  <a:pos x="2" y="50"/>
                </a:cxn>
                <a:cxn ang="0">
                  <a:pos x="0" y="49"/>
                </a:cxn>
                <a:cxn ang="0">
                  <a:pos x="0" y="48"/>
                </a:cxn>
                <a:cxn ang="0">
                  <a:pos x="0" y="46"/>
                </a:cxn>
                <a:cxn ang="0">
                  <a:pos x="1" y="42"/>
                </a:cxn>
                <a:cxn ang="0">
                  <a:pos x="1" y="38"/>
                </a:cxn>
                <a:cxn ang="0">
                  <a:pos x="4" y="28"/>
                </a:cxn>
                <a:cxn ang="0">
                  <a:pos x="6" y="23"/>
                </a:cxn>
                <a:cxn ang="0">
                  <a:pos x="8" y="18"/>
                </a:cxn>
                <a:cxn ang="0">
                  <a:pos x="10" y="13"/>
                </a:cxn>
                <a:cxn ang="0">
                  <a:pos x="12" y="9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9" y="2"/>
                </a:cxn>
                <a:cxn ang="0">
                  <a:pos x="21" y="1"/>
                </a:cxn>
                <a:cxn ang="0">
                  <a:pos x="23" y="0"/>
                </a:cxn>
              </a:cxnLst>
              <a:rect l="0" t="0" r="r" b="b"/>
              <a:pathLst>
                <a:path w="25" h="50">
                  <a:moveTo>
                    <a:pt x="23" y="0"/>
                  </a:move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22" y="6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11" y="29"/>
                  </a:lnTo>
                  <a:lnTo>
                    <a:pt x="9" y="34"/>
                  </a:lnTo>
                  <a:lnTo>
                    <a:pt x="8" y="39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1" y="42"/>
                  </a:lnTo>
                  <a:lnTo>
                    <a:pt x="1" y="38"/>
                  </a:lnTo>
                  <a:lnTo>
                    <a:pt x="4" y="28"/>
                  </a:lnTo>
                  <a:lnTo>
                    <a:pt x="6" y="23"/>
                  </a:lnTo>
                  <a:lnTo>
                    <a:pt x="8" y="18"/>
                  </a:lnTo>
                  <a:lnTo>
                    <a:pt x="10" y="13"/>
                  </a:lnTo>
                  <a:lnTo>
                    <a:pt x="12" y="9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4"/>
            <p:cNvSpPr>
              <a:spLocks/>
            </p:cNvSpPr>
            <p:nvPr/>
          </p:nvSpPr>
          <p:spPr bwMode="auto">
            <a:xfrm>
              <a:off x="4074579" y="3840292"/>
              <a:ext cx="7276" cy="3274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5"/>
                </a:cxn>
                <a:cxn ang="0">
                  <a:pos x="8" y="45"/>
                </a:cxn>
                <a:cxn ang="0">
                  <a:pos x="4" y="44"/>
                </a:cxn>
                <a:cxn ang="0">
                  <a:pos x="2" y="43"/>
                </a:cxn>
                <a:cxn ang="0">
                  <a:pos x="1" y="42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10" y="0"/>
                </a:cxn>
              </a:cxnLst>
              <a:rect l="0" t="0" r="r" b="b"/>
              <a:pathLst>
                <a:path w="10" h="45">
                  <a:moveTo>
                    <a:pt x="10" y="0"/>
                  </a:moveTo>
                  <a:lnTo>
                    <a:pt x="10" y="45"/>
                  </a:lnTo>
                  <a:lnTo>
                    <a:pt x="8" y="45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1" y="42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3"/>
          <p:cNvGrpSpPr/>
          <p:nvPr/>
        </p:nvGrpSpPr>
        <p:grpSpPr>
          <a:xfrm>
            <a:off x="7069900" y="1214422"/>
            <a:ext cx="531087" cy="1615624"/>
            <a:chOff x="5371169" y="4252844"/>
            <a:chExt cx="345612" cy="1051388"/>
          </a:xfrm>
        </p:grpSpPr>
        <p:sp>
          <p:nvSpPr>
            <p:cNvPr id="65" name="Freeform 95"/>
            <p:cNvSpPr>
              <a:spLocks noEditPoints="1"/>
            </p:cNvSpPr>
            <p:nvPr/>
          </p:nvSpPr>
          <p:spPr bwMode="auto">
            <a:xfrm>
              <a:off x="5371169" y="4252844"/>
              <a:ext cx="345612" cy="1051388"/>
            </a:xfrm>
            <a:custGeom>
              <a:avLst/>
              <a:gdLst/>
              <a:ahLst/>
              <a:cxnLst>
                <a:cxn ang="0">
                  <a:pos x="396" y="551"/>
                </a:cxn>
                <a:cxn ang="0">
                  <a:pos x="396" y="614"/>
                </a:cxn>
                <a:cxn ang="0">
                  <a:pos x="405" y="544"/>
                </a:cxn>
                <a:cxn ang="0">
                  <a:pos x="107" y="439"/>
                </a:cxn>
                <a:cxn ang="0">
                  <a:pos x="86" y="501"/>
                </a:cxn>
                <a:cxn ang="0">
                  <a:pos x="80" y="568"/>
                </a:cxn>
                <a:cxn ang="0">
                  <a:pos x="98" y="637"/>
                </a:cxn>
                <a:cxn ang="0">
                  <a:pos x="120" y="602"/>
                </a:cxn>
                <a:cxn ang="0">
                  <a:pos x="118" y="528"/>
                </a:cxn>
                <a:cxn ang="0">
                  <a:pos x="113" y="468"/>
                </a:cxn>
                <a:cxn ang="0">
                  <a:pos x="266" y="3"/>
                </a:cxn>
                <a:cxn ang="0">
                  <a:pos x="320" y="76"/>
                </a:cxn>
                <a:cxn ang="0">
                  <a:pos x="318" y="106"/>
                </a:cxn>
                <a:cxn ang="0">
                  <a:pos x="319" y="144"/>
                </a:cxn>
                <a:cxn ang="0">
                  <a:pos x="298" y="187"/>
                </a:cxn>
                <a:cxn ang="0">
                  <a:pos x="337" y="217"/>
                </a:cxn>
                <a:cxn ang="0">
                  <a:pos x="426" y="250"/>
                </a:cxn>
                <a:cxn ang="0">
                  <a:pos x="448" y="305"/>
                </a:cxn>
                <a:cxn ang="0">
                  <a:pos x="466" y="422"/>
                </a:cxn>
                <a:cxn ang="0">
                  <a:pos x="474" y="533"/>
                </a:cxn>
                <a:cxn ang="0">
                  <a:pos x="451" y="653"/>
                </a:cxn>
                <a:cxn ang="0">
                  <a:pos x="452" y="714"/>
                </a:cxn>
                <a:cxn ang="0">
                  <a:pos x="425" y="784"/>
                </a:cxn>
                <a:cxn ang="0">
                  <a:pos x="414" y="904"/>
                </a:cxn>
                <a:cxn ang="0">
                  <a:pos x="411" y="1113"/>
                </a:cxn>
                <a:cxn ang="0">
                  <a:pos x="424" y="1277"/>
                </a:cxn>
                <a:cxn ang="0">
                  <a:pos x="412" y="1344"/>
                </a:cxn>
                <a:cxn ang="0">
                  <a:pos x="443" y="1413"/>
                </a:cxn>
                <a:cxn ang="0">
                  <a:pos x="408" y="1444"/>
                </a:cxn>
                <a:cxn ang="0">
                  <a:pos x="363" y="1409"/>
                </a:cxn>
                <a:cxn ang="0">
                  <a:pos x="338" y="1378"/>
                </a:cxn>
                <a:cxn ang="0">
                  <a:pos x="326" y="1348"/>
                </a:cxn>
                <a:cxn ang="0">
                  <a:pos x="317" y="1264"/>
                </a:cxn>
                <a:cxn ang="0">
                  <a:pos x="310" y="1120"/>
                </a:cxn>
                <a:cxn ang="0">
                  <a:pos x="310" y="969"/>
                </a:cxn>
                <a:cxn ang="0">
                  <a:pos x="285" y="884"/>
                </a:cxn>
                <a:cxn ang="0">
                  <a:pos x="258" y="833"/>
                </a:cxn>
                <a:cxn ang="0">
                  <a:pos x="233" y="893"/>
                </a:cxn>
                <a:cxn ang="0">
                  <a:pos x="219" y="1029"/>
                </a:cxn>
                <a:cxn ang="0">
                  <a:pos x="211" y="1143"/>
                </a:cxn>
                <a:cxn ang="0">
                  <a:pos x="200" y="1246"/>
                </a:cxn>
                <a:cxn ang="0">
                  <a:pos x="186" y="1341"/>
                </a:cxn>
                <a:cxn ang="0">
                  <a:pos x="178" y="1392"/>
                </a:cxn>
                <a:cxn ang="0">
                  <a:pos x="145" y="1437"/>
                </a:cxn>
                <a:cxn ang="0">
                  <a:pos x="75" y="1418"/>
                </a:cxn>
                <a:cxn ang="0">
                  <a:pos x="102" y="1346"/>
                </a:cxn>
                <a:cxn ang="0">
                  <a:pos x="92" y="1275"/>
                </a:cxn>
                <a:cxn ang="0">
                  <a:pos x="106" y="1121"/>
                </a:cxn>
                <a:cxn ang="0">
                  <a:pos x="114" y="969"/>
                </a:cxn>
                <a:cxn ang="0">
                  <a:pos x="112" y="805"/>
                </a:cxn>
                <a:cxn ang="0">
                  <a:pos x="82" y="717"/>
                </a:cxn>
                <a:cxn ang="0">
                  <a:pos x="56" y="712"/>
                </a:cxn>
                <a:cxn ang="0">
                  <a:pos x="9" y="589"/>
                </a:cxn>
                <a:cxn ang="0">
                  <a:pos x="0" y="503"/>
                </a:cxn>
                <a:cxn ang="0">
                  <a:pos x="20" y="436"/>
                </a:cxn>
                <a:cxn ang="0">
                  <a:pos x="54" y="306"/>
                </a:cxn>
                <a:cxn ang="0">
                  <a:pos x="109" y="254"/>
                </a:cxn>
                <a:cxn ang="0">
                  <a:pos x="197" y="198"/>
                </a:cxn>
                <a:cxn ang="0">
                  <a:pos x="190" y="151"/>
                </a:cxn>
                <a:cxn ang="0">
                  <a:pos x="176" y="104"/>
                </a:cxn>
                <a:cxn ang="0">
                  <a:pos x="178" y="67"/>
                </a:cxn>
                <a:cxn ang="0">
                  <a:pos x="233" y="1"/>
                </a:cxn>
              </a:cxnLst>
              <a:rect l="0" t="0" r="r" b="b"/>
              <a:pathLst>
                <a:path w="475" h="1445">
                  <a:moveTo>
                    <a:pt x="400" y="477"/>
                  </a:moveTo>
                  <a:lnTo>
                    <a:pt x="399" y="477"/>
                  </a:lnTo>
                  <a:lnTo>
                    <a:pt x="398" y="479"/>
                  </a:lnTo>
                  <a:lnTo>
                    <a:pt x="398" y="482"/>
                  </a:lnTo>
                  <a:lnTo>
                    <a:pt x="398" y="490"/>
                  </a:lnTo>
                  <a:lnTo>
                    <a:pt x="398" y="495"/>
                  </a:lnTo>
                  <a:lnTo>
                    <a:pt x="398" y="508"/>
                  </a:lnTo>
                  <a:lnTo>
                    <a:pt x="398" y="514"/>
                  </a:lnTo>
                  <a:lnTo>
                    <a:pt x="398" y="521"/>
                  </a:lnTo>
                  <a:lnTo>
                    <a:pt x="397" y="528"/>
                  </a:lnTo>
                  <a:lnTo>
                    <a:pt x="397" y="534"/>
                  </a:lnTo>
                  <a:lnTo>
                    <a:pt x="396" y="539"/>
                  </a:lnTo>
                  <a:lnTo>
                    <a:pt x="396" y="551"/>
                  </a:lnTo>
                  <a:lnTo>
                    <a:pt x="395" y="563"/>
                  </a:lnTo>
                  <a:lnTo>
                    <a:pt x="394" y="574"/>
                  </a:lnTo>
                  <a:lnTo>
                    <a:pt x="393" y="586"/>
                  </a:lnTo>
                  <a:lnTo>
                    <a:pt x="392" y="593"/>
                  </a:lnTo>
                  <a:lnTo>
                    <a:pt x="391" y="599"/>
                  </a:lnTo>
                  <a:lnTo>
                    <a:pt x="391" y="605"/>
                  </a:lnTo>
                  <a:lnTo>
                    <a:pt x="391" y="610"/>
                  </a:lnTo>
                  <a:lnTo>
                    <a:pt x="391" y="613"/>
                  </a:lnTo>
                  <a:lnTo>
                    <a:pt x="392" y="616"/>
                  </a:lnTo>
                  <a:lnTo>
                    <a:pt x="393" y="617"/>
                  </a:lnTo>
                  <a:lnTo>
                    <a:pt x="394" y="618"/>
                  </a:lnTo>
                  <a:lnTo>
                    <a:pt x="396" y="617"/>
                  </a:lnTo>
                  <a:lnTo>
                    <a:pt x="396" y="614"/>
                  </a:lnTo>
                  <a:lnTo>
                    <a:pt x="397" y="610"/>
                  </a:lnTo>
                  <a:lnTo>
                    <a:pt x="398" y="605"/>
                  </a:lnTo>
                  <a:lnTo>
                    <a:pt x="399" y="597"/>
                  </a:lnTo>
                  <a:lnTo>
                    <a:pt x="399" y="587"/>
                  </a:lnTo>
                  <a:lnTo>
                    <a:pt x="399" y="578"/>
                  </a:lnTo>
                  <a:lnTo>
                    <a:pt x="400" y="568"/>
                  </a:lnTo>
                  <a:lnTo>
                    <a:pt x="401" y="559"/>
                  </a:lnTo>
                  <a:lnTo>
                    <a:pt x="402" y="555"/>
                  </a:lnTo>
                  <a:lnTo>
                    <a:pt x="403" y="552"/>
                  </a:lnTo>
                  <a:lnTo>
                    <a:pt x="404" y="550"/>
                  </a:lnTo>
                  <a:lnTo>
                    <a:pt x="404" y="548"/>
                  </a:lnTo>
                  <a:lnTo>
                    <a:pt x="404" y="546"/>
                  </a:lnTo>
                  <a:lnTo>
                    <a:pt x="405" y="544"/>
                  </a:lnTo>
                  <a:lnTo>
                    <a:pt x="405" y="541"/>
                  </a:lnTo>
                  <a:lnTo>
                    <a:pt x="405" y="536"/>
                  </a:lnTo>
                  <a:lnTo>
                    <a:pt x="405" y="529"/>
                  </a:lnTo>
                  <a:lnTo>
                    <a:pt x="406" y="521"/>
                  </a:lnTo>
                  <a:lnTo>
                    <a:pt x="406" y="503"/>
                  </a:lnTo>
                  <a:lnTo>
                    <a:pt x="405" y="494"/>
                  </a:lnTo>
                  <a:lnTo>
                    <a:pt x="404" y="490"/>
                  </a:lnTo>
                  <a:lnTo>
                    <a:pt x="404" y="486"/>
                  </a:lnTo>
                  <a:lnTo>
                    <a:pt x="403" y="482"/>
                  </a:lnTo>
                  <a:lnTo>
                    <a:pt x="402" y="479"/>
                  </a:lnTo>
                  <a:lnTo>
                    <a:pt x="401" y="478"/>
                  </a:lnTo>
                  <a:lnTo>
                    <a:pt x="400" y="477"/>
                  </a:lnTo>
                  <a:close/>
                  <a:moveTo>
                    <a:pt x="107" y="439"/>
                  </a:moveTo>
                  <a:lnTo>
                    <a:pt x="105" y="440"/>
                  </a:lnTo>
                  <a:lnTo>
                    <a:pt x="102" y="442"/>
                  </a:lnTo>
                  <a:lnTo>
                    <a:pt x="100" y="446"/>
                  </a:lnTo>
                  <a:lnTo>
                    <a:pt x="98" y="450"/>
                  </a:lnTo>
                  <a:lnTo>
                    <a:pt x="97" y="455"/>
                  </a:lnTo>
                  <a:lnTo>
                    <a:pt x="94" y="465"/>
                  </a:lnTo>
                  <a:lnTo>
                    <a:pt x="92" y="469"/>
                  </a:lnTo>
                  <a:lnTo>
                    <a:pt x="90" y="473"/>
                  </a:lnTo>
                  <a:lnTo>
                    <a:pt x="88" y="478"/>
                  </a:lnTo>
                  <a:lnTo>
                    <a:pt x="87" y="484"/>
                  </a:lnTo>
                  <a:lnTo>
                    <a:pt x="86" y="490"/>
                  </a:lnTo>
                  <a:lnTo>
                    <a:pt x="85" y="496"/>
                  </a:lnTo>
                  <a:lnTo>
                    <a:pt x="86" y="501"/>
                  </a:lnTo>
                  <a:lnTo>
                    <a:pt x="87" y="505"/>
                  </a:lnTo>
                  <a:lnTo>
                    <a:pt x="89" y="511"/>
                  </a:lnTo>
                  <a:lnTo>
                    <a:pt x="90" y="517"/>
                  </a:lnTo>
                  <a:lnTo>
                    <a:pt x="92" y="524"/>
                  </a:lnTo>
                  <a:lnTo>
                    <a:pt x="92" y="531"/>
                  </a:lnTo>
                  <a:lnTo>
                    <a:pt x="92" y="537"/>
                  </a:lnTo>
                  <a:lnTo>
                    <a:pt x="90" y="542"/>
                  </a:lnTo>
                  <a:lnTo>
                    <a:pt x="88" y="546"/>
                  </a:lnTo>
                  <a:lnTo>
                    <a:pt x="85" y="551"/>
                  </a:lnTo>
                  <a:lnTo>
                    <a:pt x="82" y="556"/>
                  </a:lnTo>
                  <a:lnTo>
                    <a:pt x="79" y="560"/>
                  </a:lnTo>
                  <a:lnTo>
                    <a:pt x="79" y="564"/>
                  </a:lnTo>
                  <a:lnTo>
                    <a:pt x="80" y="568"/>
                  </a:lnTo>
                  <a:lnTo>
                    <a:pt x="82" y="572"/>
                  </a:lnTo>
                  <a:lnTo>
                    <a:pt x="84" y="577"/>
                  </a:lnTo>
                  <a:lnTo>
                    <a:pt x="91" y="585"/>
                  </a:lnTo>
                  <a:lnTo>
                    <a:pt x="94" y="590"/>
                  </a:lnTo>
                  <a:lnTo>
                    <a:pt x="96" y="595"/>
                  </a:lnTo>
                  <a:lnTo>
                    <a:pt x="97" y="601"/>
                  </a:lnTo>
                  <a:lnTo>
                    <a:pt x="97" y="606"/>
                  </a:lnTo>
                  <a:lnTo>
                    <a:pt x="97" y="612"/>
                  </a:lnTo>
                  <a:lnTo>
                    <a:pt x="96" y="617"/>
                  </a:lnTo>
                  <a:lnTo>
                    <a:pt x="95" y="623"/>
                  </a:lnTo>
                  <a:lnTo>
                    <a:pt x="95" y="629"/>
                  </a:lnTo>
                  <a:lnTo>
                    <a:pt x="96" y="633"/>
                  </a:lnTo>
                  <a:lnTo>
                    <a:pt x="98" y="637"/>
                  </a:lnTo>
                  <a:lnTo>
                    <a:pt x="100" y="639"/>
                  </a:lnTo>
                  <a:lnTo>
                    <a:pt x="103" y="640"/>
                  </a:lnTo>
                  <a:lnTo>
                    <a:pt x="104" y="640"/>
                  </a:lnTo>
                  <a:lnTo>
                    <a:pt x="104" y="640"/>
                  </a:lnTo>
                  <a:lnTo>
                    <a:pt x="104" y="637"/>
                  </a:lnTo>
                  <a:lnTo>
                    <a:pt x="104" y="635"/>
                  </a:lnTo>
                  <a:lnTo>
                    <a:pt x="104" y="631"/>
                  </a:lnTo>
                  <a:lnTo>
                    <a:pt x="105" y="626"/>
                  </a:lnTo>
                  <a:lnTo>
                    <a:pt x="107" y="621"/>
                  </a:lnTo>
                  <a:lnTo>
                    <a:pt x="111" y="615"/>
                  </a:lnTo>
                  <a:lnTo>
                    <a:pt x="113" y="611"/>
                  </a:lnTo>
                  <a:lnTo>
                    <a:pt x="117" y="607"/>
                  </a:lnTo>
                  <a:lnTo>
                    <a:pt x="120" y="602"/>
                  </a:lnTo>
                  <a:lnTo>
                    <a:pt x="124" y="596"/>
                  </a:lnTo>
                  <a:lnTo>
                    <a:pt x="130" y="586"/>
                  </a:lnTo>
                  <a:lnTo>
                    <a:pt x="133" y="581"/>
                  </a:lnTo>
                  <a:lnTo>
                    <a:pt x="135" y="577"/>
                  </a:lnTo>
                  <a:lnTo>
                    <a:pt x="135" y="573"/>
                  </a:lnTo>
                  <a:lnTo>
                    <a:pt x="135" y="569"/>
                  </a:lnTo>
                  <a:lnTo>
                    <a:pt x="134" y="564"/>
                  </a:lnTo>
                  <a:lnTo>
                    <a:pt x="132" y="559"/>
                  </a:lnTo>
                  <a:lnTo>
                    <a:pt x="130" y="553"/>
                  </a:lnTo>
                  <a:lnTo>
                    <a:pt x="127" y="547"/>
                  </a:lnTo>
                  <a:lnTo>
                    <a:pt x="124" y="541"/>
                  </a:lnTo>
                  <a:lnTo>
                    <a:pt x="121" y="535"/>
                  </a:lnTo>
                  <a:lnTo>
                    <a:pt x="118" y="528"/>
                  </a:lnTo>
                  <a:lnTo>
                    <a:pt x="117" y="523"/>
                  </a:lnTo>
                  <a:lnTo>
                    <a:pt x="116" y="519"/>
                  </a:lnTo>
                  <a:lnTo>
                    <a:pt x="115" y="515"/>
                  </a:lnTo>
                  <a:lnTo>
                    <a:pt x="115" y="512"/>
                  </a:lnTo>
                  <a:lnTo>
                    <a:pt x="116" y="509"/>
                  </a:lnTo>
                  <a:lnTo>
                    <a:pt x="117" y="507"/>
                  </a:lnTo>
                  <a:lnTo>
                    <a:pt x="118" y="502"/>
                  </a:lnTo>
                  <a:lnTo>
                    <a:pt x="119" y="499"/>
                  </a:lnTo>
                  <a:lnTo>
                    <a:pt x="120" y="495"/>
                  </a:lnTo>
                  <a:lnTo>
                    <a:pt x="120" y="488"/>
                  </a:lnTo>
                  <a:lnTo>
                    <a:pt x="118" y="483"/>
                  </a:lnTo>
                  <a:lnTo>
                    <a:pt x="117" y="478"/>
                  </a:lnTo>
                  <a:lnTo>
                    <a:pt x="113" y="468"/>
                  </a:lnTo>
                  <a:lnTo>
                    <a:pt x="111" y="463"/>
                  </a:lnTo>
                  <a:lnTo>
                    <a:pt x="109" y="457"/>
                  </a:lnTo>
                  <a:lnTo>
                    <a:pt x="108" y="452"/>
                  </a:lnTo>
                  <a:lnTo>
                    <a:pt x="108" y="447"/>
                  </a:lnTo>
                  <a:lnTo>
                    <a:pt x="108" y="443"/>
                  </a:lnTo>
                  <a:lnTo>
                    <a:pt x="107" y="440"/>
                  </a:lnTo>
                  <a:lnTo>
                    <a:pt x="107" y="439"/>
                  </a:lnTo>
                  <a:close/>
                  <a:moveTo>
                    <a:pt x="242" y="0"/>
                  </a:moveTo>
                  <a:lnTo>
                    <a:pt x="245" y="0"/>
                  </a:lnTo>
                  <a:lnTo>
                    <a:pt x="249" y="0"/>
                  </a:lnTo>
                  <a:lnTo>
                    <a:pt x="254" y="1"/>
                  </a:lnTo>
                  <a:lnTo>
                    <a:pt x="260" y="1"/>
                  </a:lnTo>
                  <a:lnTo>
                    <a:pt x="266" y="3"/>
                  </a:lnTo>
                  <a:lnTo>
                    <a:pt x="273" y="5"/>
                  </a:lnTo>
                  <a:lnTo>
                    <a:pt x="280" y="7"/>
                  </a:lnTo>
                  <a:lnTo>
                    <a:pt x="288" y="11"/>
                  </a:lnTo>
                  <a:lnTo>
                    <a:pt x="295" y="15"/>
                  </a:lnTo>
                  <a:lnTo>
                    <a:pt x="302" y="20"/>
                  </a:lnTo>
                  <a:lnTo>
                    <a:pt x="308" y="27"/>
                  </a:lnTo>
                  <a:lnTo>
                    <a:pt x="314" y="34"/>
                  </a:lnTo>
                  <a:lnTo>
                    <a:pt x="318" y="42"/>
                  </a:lnTo>
                  <a:lnTo>
                    <a:pt x="320" y="50"/>
                  </a:lnTo>
                  <a:lnTo>
                    <a:pt x="321" y="57"/>
                  </a:lnTo>
                  <a:lnTo>
                    <a:pt x="322" y="64"/>
                  </a:lnTo>
                  <a:lnTo>
                    <a:pt x="321" y="70"/>
                  </a:lnTo>
                  <a:lnTo>
                    <a:pt x="320" y="76"/>
                  </a:lnTo>
                  <a:lnTo>
                    <a:pt x="319" y="80"/>
                  </a:lnTo>
                  <a:lnTo>
                    <a:pt x="318" y="85"/>
                  </a:lnTo>
                  <a:lnTo>
                    <a:pt x="317" y="88"/>
                  </a:lnTo>
                  <a:lnTo>
                    <a:pt x="317" y="88"/>
                  </a:lnTo>
                  <a:lnTo>
                    <a:pt x="316" y="90"/>
                  </a:lnTo>
                  <a:lnTo>
                    <a:pt x="316" y="93"/>
                  </a:lnTo>
                  <a:lnTo>
                    <a:pt x="315" y="96"/>
                  </a:lnTo>
                  <a:lnTo>
                    <a:pt x="314" y="102"/>
                  </a:lnTo>
                  <a:lnTo>
                    <a:pt x="314" y="105"/>
                  </a:lnTo>
                  <a:lnTo>
                    <a:pt x="314" y="106"/>
                  </a:lnTo>
                  <a:lnTo>
                    <a:pt x="315" y="107"/>
                  </a:lnTo>
                  <a:lnTo>
                    <a:pt x="316" y="107"/>
                  </a:lnTo>
                  <a:lnTo>
                    <a:pt x="318" y="106"/>
                  </a:lnTo>
                  <a:lnTo>
                    <a:pt x="325" y="105"/>
                  </a:lnTo>
                  <a:lnTo>
                    <a:pt x="327" y="105"/>
                  </a:lnTo>
                  <a:lnTo>
                    <a:pt x="329" y="105"/>
                  </a:lnTo>
                  <a:lnTo>
                    <a:pt x="331" y="106"/>
                  </a:lnTo>
                  <a:lnTo>
                    <a:pt x="332" y="108"/>
                  </a:lnTo>
                  <a:lnTo>
                    <a:pt x="331" y="111"/>
                  </a:lnTo>
                  <a:lnTo>
                    <a:pt x="330" y="115"/>
                  </a:lnTo>
                  <a:lnTo>
                    <a:pt x="329" y="120"/>
                  </a:lnTo>
                  <a:lnTo>
                    <a:pt x="327" y="125"/>
                  </a:lnTo>
                  <a:lnTo>
                    <a:pt x="325" y="130"/>
                  </a:lnTo>
                  <a:lnTo>
                    <a:pt x="323" y="136"/>
                  </a:lnTo>
                  <a:lnTo>
                    <a:pt x="321" y="141"/>
                  </a:lnTo>
                  <a:lnTo>
                    <a:pt x="319" y="144"/>
                  </a:lnTo>
                  <a:lnTo>
                    <a:pt x="316" y="147"/>
                  </a:lnTo>
                  <a:lnTo>
                    <a:pt x="314" y="149"/>
                  </a:lnTo>
                  <a:lnTo>
                    <a:pt x="312" y="149"/>
                  </a:lnTo>
                  <a:lnTo>
                    <a:pt x="310" y="150"/>
                  </a:lnTo>
                  <a:lnTo>
                    <a:pt x="308" y="151"/>
                  </a:lnTo>
                  <a:lnTo>
                    <a:pt x="306" y="154"/>
                  </a:lnTo>
                  <a:lnTo>
                    <a:pt x="304" y="157"/>
                  </a:lnTo>
                  <a:lnTo>
                    <a:pt x="302" y="164"/>
                  </a:lnTo>
                  <a:lnTo>
                    <a:pt x="301" y="170"/>
                  </a:lnTo>
                  <a:lnTo>
                    <a:pt x="299" y="174"/>
                  </a:lnTo>
                  <a:lnTo>
                    <a:pt x="298" y="178"/>
                  </a:lnTo>
                  <a:lnTo>
                    <a:pt x="298" y="182"/>
                  </a:lnTo>
                  <a:lnTo>
                    <a:pt x="298" y="187"/>
                  </a:lnTo>
                  <a:lnTo>
                    <a:pt x="300" y="192"/>
                  </a:lnTo>
                  <a:lnTo>
                    <a:pt x="303" y="197"/>
                  </a:lnTo>
                  <a:lnTo>
                    <a:pt x="303" y="198"/>
                  </a:lnTo>
                  <a:lnTo>
                    <a:pt x="305" y="199"/>
                  </a:lnTo>
                  <a:lnTo>
                    <a:pt x="307" y="201"/>
                  </a:lnTo>
                  <a:lnTo>
                    <a:pt x="309" y="203"/>
                  </a:lnTo>
                  <a:lnTo>
                    <a:pt x="312" y="206"/>
                  </a:lnTo>
                  <a:lnTo>
                    <a:pt x="316" y="208"/>
                  </a:lnTo>
                  <a:lnTo>
                    <a:pt x="319" y="210"/>
                  </a:lnTo>
                  <a:lnTo>
                    <a:pt x="322" y="211"/>
                  </a:lnTo>
                  <a:lnTo>
                    <a:pt x="326" y="212"/>
                  </a:lnTo>
                  <a:lnTo>
                    <a:pt x="331" y="214"/>
                  </a:lnTo>
                  <a:lnTo>
                    <a:pt x="337" y="217"/>
                  </a:lnTo>
                  <a:lnTo>
                    <a:pt x="343" y="219"/>
                  </a:lnTo>
                  <a:lnTo>
                    <a:pt x="351" y="222"/>
                  </a:lnTo>
                  <a:lnTo>
                    <a:pt x="359" y="226"/>
                  </a:lnTo>
                  <a:lnTo>
                    <a:pt x="367" y="229"/>
                  </a:lnTo>
                  <a:lnTo>
                    <a:pt x="376" y="232"/>
                  </a:lnTo>
                  <a:lnTo>
                    <a:pt x="384" y="236"/>
                  </a:lnTo>
                  <a:lnTo>
                    <a:pt x="392" y="239"/>
                  </a:lnTo>
                  <a:lnTo>
                    <a:pt x="400" y="241"/>
                  </a:lnTo>
                  <a:lnTo>
                    <a:pt x="407" y="244"/>
                  </a:lnTo>
                  <a:lnTo>
                    <a:pt x="413" y="246"/>
                  </a:lnTo>
                  <a:lnTo>
                    <a:pt x="417" y="247"/>
                  </a:lnTo>
                  <a:lnTo>
                    <a:pt x="421" y="248"/>
                  </a:lnTo>
                  <a:lnTo>
                    <a:pt x="426" y="250"/>
                  </a:lnTo>
                  <a:lnTo>
                    <a:pt x="430" y="252"/>
                  </a:lnTo>
                  <a:lnTo>
                    <a:pt x="433" y="255"/>
                  </a:lnTo>
                  <a:lnTo>
                    <a:pt x="435" y="258"/>
                  </a:lnTo>
                  <a:lnTo>
                    <a:pt x="437" y="261"/>
                  </a:lnTo>
                  <a:lnTo>
                    <a:pt x="438" y="265"/>
                  </a:lnTo>
                  <a:lnTo>
                    <a:pt x="440" y="268"/>
                  </a:lnTo>
                  <a:lnTo>
                    <a:pt x="441" y="272"/>
                  </a:lnTo>
                  <a:lnTo>
                    <a:pt x="442" y="276"/>
                  </a:lnTo>
                  <a:lnTo>
                    <a:pt x="443" y="279"/>
                  </a:lnTo>
                  <a:lnTo>
                    <a:pt x="444" y="284"/>
                  </a:lnTo>
                  <a:lnTo>
                    <a:pt x="445" y="290"/>
                  </a:lnTo>
                  <a:lnTo>
                    <a:pt x="447" y="297"/>
                  </a:lnTo>
                  <a:lnTo>
                    <a:pt x="448" y="305"/>
                  </a:lnTo>
                  <a:lnTo>
                    <a:pt x="452" y="323"/>
                  </a:lnTo>
                  <a:lnTo>
                    <a:pt x="454" y="333"/>
                  </a:lnTo>
                  <a:lnTo>
                    <a:pt x="456" y="343"/>
                  </a:lnTo>
                  <a:lnTo>
                    <a:pt x="458" y="352"/>
                  </a:lnTo>
                  <a:lnTo>
                    <a:pt x="459" y="361"/>
                  </a:lnTo>
                  <a:lnTo>
                    <a:pt x="461" y="370"/>
                  </a:lnTo>
                  <a:lnTo>
                    <a:pt x="462" y="377"/>
                  </a:lnTo>
                  <a:lnTo>
                    <a:pt x="463" y="384"/>
                  </a:lnTo>
                  <a:lnTo>
                    <a:pt x="463" y="389"/>
                  </a:lnTo>
                  <a:lnTo>
                    <a:pt x="463" y="396"/>
                  </a:lnTo>
                  <a:lnTo>
                    <a:pt x="464" y="403"/>
                  </a:lnTo>
                  <a:lnTo>
                    <a:pt x="465" y="412"/>
                  </a:lnTo>
                  <a:lnTo>
                    <a:pt x="466" y="422"/>
                  </a:lnTo>
                  <a:lnTo>
                    <a:pt x="470" y="453"/>
                  </a:lnTo>
                  <a:lnTo>
                    <a:pt x="471" y="463"/>
                  </a:lnTo>
                  <a:lnTo>
                    <a:pt x="471" y="472"/>
                  </a:lnTo>
                  <a:lnTo>
                    <a:pt x="472" y="480"/>
                  </a:lnTo>
                  <a:lnTo>
                    <a:pt x="473" y="488"/>
                  </a:lnTo>
                  <a:lnTo>
                    <a:pt x="473" y="493"/>
                  </a:lnTo>
                  <a:lnTo>
                    <a:pt x="472" y="501"/>
                  </a:lnTo>
                  <a:lnTo>
                    <a:pt x="473" y="507"/>
                  </a:lnTo>
                  <a:lnTo>
                    <a:pt x="473" y="512"/>
                  </a:lnTo>
                  <a:lnTo>
                    <a:pt x="473" y="517"/>
                  </a:lnTo>
                  <a:lnTo>
                    <a:pt x="473" y="522"/>
                  </a:lnTo>
                  <a:lnTo>
                    <a:pt x="474" y="527"/>
                  </a:lnTo>
                  <a:lnTo>
                    <a:pt x="474" y="533"/>
                  </a:lnTo>
                  <a:lnTo>
                    <a:pt x="474" y="540"/>
                  </a:lnTo>
                  <a:lnTo>
                    <a:pt x="475" y="549"/>
                  </a:lnTo>
                  <a:lnTo>
                    <a:pt x="474" y="559"/>
                  </a:lnTo>
                  <a:lnTo>
                    <a:pt x="474" y="568"/>
                  </a:lnTo>
                  <a:lnTo>
                    <a:pt x="472" y="578"/>
                  </a:lnTo>
                  <a:lnTo>
                    <a:pt x="469" y="587"/>
                  </a:lnTo>
                  <a:lnTo>
                    <a:pt x="466" y="595"/>
                  </a:lnTo>
                  <a:lnTo>
                    <a:pt x="464" y="603"/>
                  </a:lnTo>
                  <a:lnTo>
                    <a:pt x="460" y="622"/>
                  </a:lnTo>
                  <a:lnTo>
                    <a:pt x="458" y="631"/>
                  </a:lnTo>
                  <a:lnTo>
                    <a:pt x="456" y="639"/>
                  </a:lnTo>
                  <a:lnTo>
                    <a:pt x="453" y="647"/>
                  </a:lnTo>
                  <a:lnTo>
                    <a:pt x="451" y="653"/>
                  </a:lnTo>
                  <a:lnTo>
                    <a:pt x="449" y="659"/>
                  </a:lnTo>
                  <a:lnTo>
                    <a:pt x="447" y="664"/>
                  </a:lnTo>
                  <a:lnTo>
                    <a:pt x="445" y="668"/>
                  </a:lnTo>
                  <a:lnTo>
                    <a:pt x="445" y="673"/>
                  </a:lnTo>
                  <a:lnTo>
                    <a:pt x="445" y="676"/>
                  </a:lnTo>
                  <a:lnTo>
                    <a:pt x="445" y="680"/>
                  </a:lnTo>
                  <a:lnTo>
                    <a:pt x="445" y="683"/>
                  </a:lnTo>
                  <a:lnTo>
                    <a:pt x="447" y="687"/>
                  </a:lnTo>
                  <a:lnTo>
                    <a:pt x="448" y="692"/>
                  </a:lnTo>
                  <a:lnTo>
                    <a:pt x="449" y="697"/>
                  </a:lnTo>
                  <a:lnTo>
                    <a:pt x="450" y="703"/>
                  </a:lnTo>
                  <a:lnTo>
                    <a:pt x="451" y="709"/>
                  </a:lnTo>
                  <a:lnTo>
                    <a:pt x="452" y="714"/>
                  </a:lnTo>
                  <a:lnTo>
                    <a:pt x="452" y="718"/>
                  </a:lnTo>
                  <a:lnTo>
                    <a:pt x="451" y="721"/>
                  </a:lnTo>
                  <a:lnTo>
                    <a:pt x="449" y="724"/>
                  </a:lnTo>
                  <a:lnTo>
                    <a:pt x="444" y="734"/>
                  </a:lnTo>
                  <a:lnTo>
                    <a:pt x="442" y="739"/>
                  </a:lnTo>
                  <a:lnTo>
                    <a:pt x="439" y="746"/>
                  </a:lnTo>
                  <a:lnTo>
                    <a:pt x="436" y="752"/>
                  </a:lnTo>
                  <a:lnTo>
                    <a:pt x="433" y="758"/>
                  </a:lnTo>
                  <a:lnTo>
                    <a:pt x="431" y="764"/>
                  </a:lnTo>
                  <a:lnTo>
                    <a:pt x="429" y="769"/>
                  </a:lnTo>
                  <a:lnTo>
                    <a:pt x="427" y="773"/>
                  </a:lnTo>
                  <a:lnTo>
                    <a:pt x="426" y="778"/>
                  </a:lnTo>
                  <a:lnTo>
                    <a:pt x="425" y="784"/>
                  </a:lnTo>
                  <a:lnTo>
                    <a:pt x="423" y="791"/>
                  </a:lnTo>
                  <a:lnTo>
                    <a:pt x="422" y="800"/>
                  </a:lnTo>
                  <a:lnTo>
                    <a:pt x="421" y="808"/>
                  </a:lnTo>
                  <a:lnTo>
                    <a:pt x="419" y="827"/>
                  </a:lnTo>
                  <a:lnTo>
                    <a:pt x="419" y="836"/>
                  </a:lnTo>
                  <a:lnTo>
                    <a:pt x="418" y="844"/>
                  </a:lnTo>
                  <a:lnTo>
                    <a:pt x="417" y="851"/>
                  </a:lnTo>
                  <a:lnTo>
                    <a:pt x="417" y="856"/>
                  </a:lnTo>
                  <a:lnTo>
                    <a:pt x="417" y="862"/>
                  </a:lnTo>
                  <a:lnTo>
                    <a:pt x="416" y="871"/>
                  </a:lnTo>
                  <a:lnTo>
                    <a:pt x="415" y="880"/>
                  </a:lnTo>
                  <a:lnTo>
                    <a:pt x="415" y="891"/>
                  </a:lnTo>
                  <a:lnTo>
                    <a:pt x="414" y="904"/>
                  </a:lnTo>
                  <a:lnTo>
                    <a:pt x="414" y="917"/>
                  </a:lnTo>
                  <a:lnTo>
                    <a:pt x="413" y="930"/>
                  </a:lnTo>
                  <a:lnTo>
                    <a:pt x="412" y="944"/>
                  </a:lnTo>
                  <a:lnTo>
                    <a:pt x="411" y="972"/>
                  </a:lnTo>
                  <a:lnTo>
                    <a:pt x="411" y="985"/>
                  </a:lnTo>
                  <a:lnTo>
                    <a:pt x="410" y="998"/>
                  </a:lnTo>
                  <a:lnTo>
                    <a:pt x="410" y="1010"/>
                  </a:lnTo>
                  <a:lnTo>
                    <a:pt x="409" y="1021"/>
                  </a:lnTo>
                  <a:lnTo>
                    <a:pt x="409" y="1044"/>
                  </a:lnTo>
                  <a:lnTo>
                    <a:pt x="410" y="1060"/>
                  </a:lnTo>
                  <a:lnTo>
                    <a:pt x="410" y="1078"/>
                  </a:lnTo>
                  <a:lnTo>
                    <a:pt x="411" y="1096"/>
                  </a:lnTo>
                  <a:lnTo>
                    <a:pt x="411" y="1113"/>
                  </a:lnTo>
                  <a:lnTo>
                    <a:pt x="412" y="1131"/>
                  </a:lnTo>
                  <a:lnTo>
                    <a:pt x="414" y="1147"/>
                  </a:lnTo>
                  <a:lnTo>
                    <a:pt x="415" y="1159"/>
                  </a:lnTo>
                  <a:lnTo>
                    <a:pt x="417" y="1172"/>
                  </a:lnTo>
                  <a:lnTo>
                    <a:pt x="420" y="1198"/>
                  </a:lnTo>
                  <a:lnTo>
                    <a:pt x="421" y="1210"/>
                  </a:lnTo>
                  <a:lnTo>
                    <a:pt x="422" y="1221"/>
                  </a:lnTo>
                  <a:lnTo>
                    <a:pt x="422" y="1231"/>
                  </a:lnTo>
                  <a:lnTo>
                    <a:pt x="422" y="1240"/>
                  </a:lnTo>
                  <a:lnTo>
                    <a:pt x="422" y="1249"/>
                  </a:lnTo>
                  <a:lnTo>
                    <a:pt x="423" y="1259"/>
                  </a:lnTo>
                  <a:lnTo>
                    <a:pt x="423" y="1268"/>
                  </a:lnTo>
                  <a:lnTo>
                    <a:pt x="424" y="1277"/>
                  </a:lnTo>
                  <a:lnTo>
                    <a:pt x="425" y="1285"/>
                  </a:lnTo>
                  <a:lnTo>
                    <a:pt x="425" y="1292"/>
                  </a:lnTo>
                  <a:lnTo>
                    <a:pt x="426" y="1297"/>
                  </a:lnTo>
                  <a:lnTo>
                    <a:pt x="426" y="1302"/>
                  </a:lnTo>
                  <a:lnTo>
                    <a:pt x="425" y="1307"/>
                  </a:lnTo>
                  <a:lnTo>
                    <a:pt x="423" y="1311"/>
                  </a:lnTo>
                  <a:lnTo>
                    <a:pt x="421" y="1314"/>
                  </a:lnTo>
                  <a:lnTo>
                    <a:pt x="417" y="1322"/>
                  </a:lnTo>
                  <a:lnTo>
                    <a:pt x="415" y="1326"/>
                  </a:lnTo>
                  <a:lnTo>
                    <a:pt x="414" y="1330"/>
                  </a:lnTo>
                  <a:lnTo>
                    <a:pt x="412" y="1335"/>
                  </a:lnTo>
                  <a:lnTo>
                    <a:pt x="412" y="1339"/>
                  </a:lnTo>
                  <a:lnTo>
                    <a:pt x="412" y="1344"/>
                  </a:lnTo>
                  <a:lnTo>
                    <a:pt x="412" y="1350"/>
                  </a:lnTo>
                  <a:lnTo>
                    <a:pt x="412" y="1357"/>
                  </a:lnTo>
                  <a:lnTo>
                    <a:pt x="414" y="1364"/>
                  </a:lnTo>
                  <a:lnTo>
                    <a:pt x="415" y="1371"/>
                  </a:lnTo>
                  <a:lnTo>
                    <a:pt x="417" y="1376"/>
                  </a:lnTo>
                  <a:lnTo>
                    <a:pt x="418" y="1378"/>
                  </a:lnTo>
                  <a:lnTo>
                    <a:pt x="420" y="1381"/>
                  </a:lnTo>
                  <a:lnTo>
                    <a:pt x="422" y="1384"/>
                  </a:lnTo>
                  <a:lnTo>
                    <a:pt x="426" y="1389"/>
                  </a:lnTo>
                  <a:lnTo>
                    <a:pt x="429" y="1393"/>
                  </a:lnTo>
                  <a:lnTo>
                    <a:pt x="432" y="1398"/>
                  </a:lnTo>
                  <a:lnTo>
                    <a:pt x="436" y="1403"/>
                  </a:lnTo>
                  <a:lnTo>
                    <a:pt x="443" y="1413"/>
                  </a:lnTo>
                  <a:lnTo>
                    <a:pt x="445" y="1418"/>
                  </a:lnTo>
                  <a:lnTo>
                    <a:pt x="448" y="1422"/>
                  </a:lnTo>
                  <a:lnTo>
                    <a:pt x="449" y="1426"/>
                  </a:lnTo>
                  <a:lnTo>
                    <a:pt x="449" y="1430"/>
                  </a:lnTo>
                  <a:lnTo>
                    <a:pt x="448" y="1432"/>
                  </a:lnTo>
                  <a:lnTo>
                    <a:pt x="446" y="1436"/>
                  </a:lnTo>
                  <a:lnTo>
                    <a:pt x="442" y="1439"/>
                  </a:lnTo>
                  <a:lnTo>
                    <a:pt x="437" y="1441"/>
                  </a:lnTo>
                  <a:lnTo>
                    <a:pt x="432" y="1443"/>
                  </a:lnTo>
                  <a:lnTo>
                    <a:pt x="426" y="1444"/>
                  </a:lnTo>
                  <a:lnTo>
                    <a:pt x="420" y="1444"/>
                  </a:lnTo>
                  <a:lnTo>
                    <a:pt x="414" y="1444"/>
                  </a:lnTo>
                  <a:lnTo>
                    <a:pt x="408" y="1444"/>
                  </a:lnTo>
                  <a:lnTo>
                    <a:pt x="402" y="1443"/>
                  </a:lnTo>
                  <a:lnTo>
                    <a:pt x="396" y="1442"/>
                  </a:lnTo>
                  <a:lnTo>
                    <a:pt x="390" y="1440"/>
                  </a:lnTo>
                  <a:lnTo>
                    <a:pt x="384" y="1439"/>
                  </a:lnTo>
                  <a:lnTo>
                    <a:pt x="378" y="1437"/>
                  </a:lnTo>
                  <a:lnTo>
                    <a:pt x="374" y="1434"/>
                  </a:lnTo>
                  <a:lnTo>
                    <a:pt x="370" y="1432"/>
                  </a:lnTo>
                  <a:lnTo>
                    <a:pt x="368" y="1429"/>
                  </a:lnTo>
                  <a:lnTo>
                    <a:pt x="367" y="1427"/>
                  </a:lnTo>
                  <a:lnTo>
                    <a:pt x="367" y="1422"/>
                  </a:lnTo>
                  <a:lnTo>
                    <a:pt x="366" y="1417"/>
                  </a:lnTo>
                  <a:lnTo>
                    <a:pt x="365" y="1412"/>
                  </a:lnTo>
                  <a:lnTo>
                    <a:pt x="363" y="1409"/>
                  </a:lnTo>
                  <a:lnTo>
                    <a:pt x="362" y="1407"/>
                  </a:lnTo>
                  <a:lnTo>
                    <a:pt x="360" y="1406"/>
                  </a:lnTo>
                  <a:lnTo>
                    <a:pt x="359" y="1407"/>
                  </a:lnTo>
                  <a:lnTo>
                    <a:pt x="357" y="1408"/>
                  </a:lnTo>
                  <a:lnTo>
                    <a:pt x="356" y="1409"/>
                  </a:lnTo>
                  <a:lnTo>
                    <a:pt x="356" y="1409"/>
                  </a:lnTo>
                  <a:lnTo>
                    <a:pt x="336" y="1397"/>
                  </a:lnTo>
                  <a:lnTo>
                    <a:pt x="336" y="1396"/>
                  </a:lnTo>
                  <a:lnTo>
                    <a:pt x="336" y="1394"/>
                  </a:lnTo>
                  <a:lnTo>
                    <a:pt x="337" y="1390"/>
                  </a:lnTo>
                  <a:lnTo>
                    <a:pt x="337" y="1386"/>
                  </a:lnTo>
                  <a:lnTo>
                    <a:pt x="337" y="1382"/>
                  </a:lnTo>
                  <a:lnTo>
                    <a:pt x="338" y="1378"/>
                  </a:lnTo>
                  <a:lnTo>
                    <a:pt x="339" y="1376"/>
                  </a:lnTo>
                  <a:lnTo>
                    <a:pt x="340" y="1375"/>
                  </a:lnTo>
                  <a:lnTo>
                    <a:pt x="341" y="1374"/>
                  </a:lnTo>
                  <a:lnTo>
                    <a:pt x="342" y="1372"/>
                  </a:lnTo>
                  <a:lnTo>
                    <a:pt x="342" y="1369"/>
                  </a:lnTo>
                  <a:lnTo>
                    <a:pt x="342" y="1366"/>
                  </a:lnTo>
                  <a:lnTo>
                    <a:pt x="341" y="1365"/>
                  </a:lnTo>
                  <a:lnTo>
                    <a:pt x="339" y="1363"/>
                  </a:lnTo>
                  <a:lnTo>
                    <a:pt x="336" y="1361"/>
                  </a:lnTo>
                  <a:lnTo>
                    <a:pt x="333" y="1358"/>
                  </a:lnTo>
                  <a:lnTo>
                    <a:pt x="330" y="1355"/>
                  </a:lnTo>
                  <a:lnTo>
                    <a:pt x="327" y="1352"/>
                  </a:lnTo>
                  <a:lnTo>
                    <a:pt x="326" y="1348"/>
                  </a:lnTo>
                  <a:lnTo>
                    <a:pt x="325" y="1343"/>
                  </a:lnTo>
                  <a:lnTo>
                    <a:pt x="325" y="1339"/>
                  </a:lnTo>
                  <a:lnTo>
                    <a:pt x="324" y="1333"/>
                  </a:lnTo>
                  <a:lnTo>
                    <a:pt x="324" y="1326"/>
                  </a:lnTo>
                  <a:lnTo>
                    <a:pt x="324" y="1318"/>
                  </a:lnTo>
                  <a:lnTo>
                    <a:pt x="324" y="1310"/>
                  </a:lnTo>
                  <a:lnTo>
                    <a:pt x="323" y="1302"/>
                  </a:lnTo>
                  <a:lnTo>
                    <a:pt x="323" y="1294"/>
                  </a:lnTo>
                  <a:lnTo>
                    <a:pt x="322" y="1287"/>
                  </a:lnTo>
                  <a:lnTo>
                    <a:pt x="321" y="1280"/>
                  </a:lnTo>
                  <a:lnTo>
                    <a:pt x="319" y="1275"/>
                  </a:lnTo>
                  <a:lnTo>
                    <a:pt x="318" y="1271"/>
                  </a:lnTo>
                  <a:lnTo>
                    <a:pt x="317" y="1264"/>
                  </a:lnTo>
                  <a:lnTo>
                    <a:pt x="316" y="1257"/>
                  </a:lnTo>
                  <a:lnTo>
                    <a:pt x="314" y="1247"/>
                  </a:lnTo>
                  <a:lnTo>
                    <a:pt x="313" y="1237"/>
                  </a:lnTo>
                  <a:lnTo>
                    <a:pt x="312" y="1226"/>
                  </a:lnTo>
                  <a:lnTo>
                    <a:pt x="311" y="1202"/>
                  </a:lnTo>
                  <a:lnTo>
                    <a:pt x="310" y="1190"/>
                  </a:lnTo>
                  <a:lnTo>
                    <a:pt x="309" y="1178"/>
                  </a:lnTo>
                  <a:lnTo>
                    <a:pt x="309" y="1167"/>
                  </a:lnTo>
                  <a:lnTo>
                    <a:pt x="309" y="1156"/>
                  </a:lnTo>
                  <a:lnTo>
                    <a:pt x="309" y="1147"/>
                  </a:lnTo>
                  <a:lnTo>
                    <a:pt x="309" y="1139"/>
                  </a:lnTo>
                  <a:lnTo>
                    <a:pt x="309" y="1130"/>
                  </a:lnTo>
                  <a:lnTo>
                    <a:pt x="310" y="1120"/>
                  </a:lnTo>
                  <a:lnTo>
                    <a:pt x="310" y="1108"/>
                  </a:lnTo>
                  <a:lnTo>
                    <a:pt x="311" y="1096"/>
                  </a:lnTo>
                  <a:lnTo>
                    <a:pt x="311" y="1083"/>
                  </a:lnTo>
                  <a:lnTo>
                    <a:pt x="311" y="1069"/>
                  </a:lnTo>
                  <a:lnTo>
                    <a:pt x="312" y="1056"/>
                  </a:lnTo>
                  <a:lnTo>
                    <a:pt x="312" y="1042"/>
                  </a:lnTo>
                  <a:lnTo>
                    <a:pt x="312" y="1029"/>
                  </a:lnTo>
                  <a:lnTo>
                    <a:pt x="313" y="1017"/>
                  </a:lnTo>
                  <a:lnTo>
                    <a:pt x="313" y="1005"/>
                  </a:lnTo>
                  <a:lnTo>
                    <a:pt x="312" y="994"/>
                  </a:lnTo>
                  <a:lnTo>
                    <a:pt x="312" y="984"/>
                  </a:lnTo>
                  <a:lnTo>
                    <a:pt x="311" y="976"/>
                  </a:lnTo>
                  <a:lnTo>
                    <a:pt x="310" y="969"/>
                  </a:lnTo>
                  <a:lnTo>
                    <a:pt x="310" y="968"/>
                  </a:lnTo>
                  <a:lnTo>
                    <a:pt x="309" y="966"/>
                  </a:lnTo>
                  <a:lnTo>
                    <a:pt x="309" y="962"/>
                  </a:lnTo>
                  <a:lnTo>
                    <a:pt x="308" y="957"/>
                  </a:lnTo>
                  <a:lnTo>
                    <a:pt x="306" y="952"/>
                  </a:lnTo>
                  <a:lnTo>
                    <a:pt x="304" y="946"/>
                  </a:lnTo>
                  <a:lnTo>
                    <a:pt x="302" y="940"/>
                  </a:lnTo>
                  <a:lnTo>
                    <a:pt x="300" y="933"/>
                  </a:lnTo>
                  <a:lnTo>
                    <a:pt x="297" y="927"/>
                  </a:lnTo>
                  <a:lnTo>
                    <a:pt x="293" y="915"/>
                  </a:lnTo>
                  <a:lnTo>
                    <a:pt x="290" y="904"/>
                  </a:lnTo>
                  <a:lnTo>
                    <a:pt x="287" y="893"/>
                  </a:lnTo>
                  <a:lnTo>
                    <a:pt x="285" y="884"/>
                  </a:lnTo>
                  <a:lnTo>
                    <a:pt x="283" y="875"/>
                  </a:lnTo>
                  <a:lnTo>
                    <a:pt x="280" y="870"/>
                  </a:lnTo>
                  <a:lnTo>
                    <a:pt x="278" y="865"/>
                  </a:lnTo>
                  <a:lnTo>
                    <a:pt x="275" y="861"/>
                  </a:lnTo>
                  <a:lnTo>
                    <a:pt x="272" y="856"/>
                  </a:lnTo>
                  <a:lnTo>
                    <a:pt x="269" y="852"/>
                  </a:lnTo>
                  <a:lnTo>
                    <a:pt x="267" y="848"/>
                  </a:lnTo>
                  <a:lnTo>
                    <a:pt x="265" y="845"/>
                  </a:lnTo>
                  <a:lnTo>
                    <a:pt x="264" y="843"/>
                  </a:lnTo>
                  <a:lnTo>
                    <a:pt x="263" y="839"/>
                  </a:lnTo>
                  <a:lnTo>
                    <a:pt x="262" y="836"/>
                  </a:lnTo>
                  <a:lnTo>
                    <a:pt x="260" y="835"/>
                  </a:lnTo>
                  <a:lnTo>
                    <a:pt x="258" y="833"/>
                  </a:lnTo>
                  <a:lnTo>
                    <a:pt x="257" y="833"/>
                  </a:lnTo>
                  <a:lnTo>
                    <a:pt x="257" y="834"/>
                  </a:lnTo>
                  <a:lnTo>
                    <a:pt x="256" y="836"/>
                  </a:lnTo>
                  <a:lnTo>
                    <a:pt x="254" y="839"/>
                  </a:lnTo>
                  <a:lnTo>
                    <a:pt x="253" y="843"/>
                  </a:lnTo>
                  <a:lnTo>
                    <a:pt x="250" y="848"/>
                  </a:lnTo>
                  <a:lnTo>
                    <a:pt x="248" y="853"/>
                  </a:lnTo>
                  <a:lnTo>
                    <a:pt x="243" y="865"/>
                  </a:lnTo>
                  <a:lnTo>
                    <a:pt x="240" y="871"/>
                  </a:lnTo>
                  <a:lnTo>
                    <a:pt x="238" y="877"/>
                  </a:lnTo>
                  <a:lnTo>
                    <a:pt x="236" y="883"/>
                  </a:lnTo>
                  <a:lnTo>
                    <a:pt x="234" y="889"/>
                  </a:lnTo>
                  <a:lnTo>
                    <a:pt x="233" y="893"/>
                  </a:lnTo>
                  <a:lnTo>
                    <a:pt x="233" y="897"/>
                  </a:lnTo>
                  <a:lnTo>
                    <a:pt x="232" y="901"/>
                  </a:lnTo>
                  <a:lnTo>
                    <a:pt x="232" y="907"/>
                  </a:lnTo>
                  <a:lnTo>
                    <a:pt x="231" y="914"/>
                  </a:lnTo>
                  <a:lnTo>
                    <a:pt x="231" y="922"/>
                  </a:lnTo>
                  <a:lnTo>
                    <a:pt x="230" y="932"/>
                  </a:lnTo>
                  <a:lnTo>
                    <a:pt x="229" y="943"/>
                  </a:lnTo>
                  <a:lnTo>
                    <a:pt x="227" y="955"/>
                  </a:lnTo>
                  <a:lnTo>
                    <a:pt x="225" y="979"/>
                  </a:lnTo>
                  <a:lnTo>
                    <a:pt x="224" y="992"/>
                  </a:lnTo>
                  <a:lnTo>
                    <a:pt x="222" y="1005"/>
                  </a:lnTo>
                  <a:lnTo>
                    <a:pt x="221" y="1017"/>
                  </a:lnTo>
                  <a:lnTo>
                    <a:pt x="219" y="1029"/>
                  </a:lnTo>
                  <a:lnTo>
                    <a:pt x="218" y="1041"/>
                  </a:lnTo>
                  <a:lnTo>
                    <a:pt x="217" y="1051"/>
                  </a:lnTo>
                  <a:lnTo>
                    <a:pt x="216" y="1061"/>
                  </a:lnTo>
                  <a:lnTo>
                    <a:pt x="215" y="1069"/>
                  </a:lnTo>
                  <a:lnTo>
                    <a:pt x="214" y="1076"/>
                  </a:lnTo>
                  <a:lnTo>
                    <a:pt x="214" y="1081"/>
                  </a:lnTo>
                  <a:lnTo>
                    <a:pt x="213" y="1088"/>
                  </a:lnTo>
                  <a:lnTo>
                    <a:pt x="213" y="1096"/>
                  </a:lnTo>
                  <a:lnTo>
                    <a:pt x="212" y="1105"/>
                  </a:lnTo>
                  <a:lnTo>
                    <a:pt x="212" y="1115"/>
                  </a:lnTo>
                  <a:lnTo>
                    <a:pt x="212" y="1124"/>
                  </a:lnTo>
                  <a:lnTo>
                    <a:pt x="212" y="1134"/>
                  </a:lnTo>
                  <a:lnTo>
                    <a:pt x="211" y="1143"/>
                  </a:lnTo>
                  <a:lnTo>
                    <a:pt x="211" y="1151"/>
                  </a:lnTo>
                  <a:lnTo>
                    <a:pt x="209" y="1160"/>
                  </a:lnTo>
                  <a:lnTo>
                    <a:pt x="208" y="1166"/>
                  </a:lnTo>
                  <a:lnTo>
                    <a:pt x="206" y="1172"/>
                  </a:lnTo>
                  <a:lnTo>
                    <a:pt x="203" y="1180"/>
                  </a:lnTo>
                  <a:lnTo>
                    <a:pt x="200" y="1187"/>
                  </a:lnTo>
                  <a:lnTo>
                    <a:pt x="199" y="1193"/>
                  </a:lnTo>
                  <a:lnTo>
                    <a:pt x="199" y="1198"/>
                  </a:lnTo>
                  <a:lnTo>
                    <a:pt x="198" y="1203"/>
                  </a:lnTo>
                  <a:lnTo>
                    <a:pt x="199" y="1208"/>
                  </a:lnTo>
                  <a:lnTo>
                    <a:pt x="200" y="1222"/>
                  </a:lnTo>
                  <a:lnTo>
                    <a:pt x="200" y="1233"/>
                  </a:lnTo>
                  <a:lnTo>
                    <a:pt x="200" y="1246"/>
                  </a:lnTo>
                  <a:lnTo>
                    <a:pt x="198" y="1259"/>
                  </a:lnTo>
                  <a:lnTo>
                    <a:pt x="197" y="1267"/>
                  </a:lnTo>
                  <a:lnTo>
                    <a:pt x="195" y="1276"/>
                  </a:lnTo>
                  <a:lnTo>
                    <a:pt x="194" y="1285"/>
                  </a:lnTo>
                  <a:lnTo>
                    <a:pt x="193" y="1294"/>
                  </a:lnTo>
                  <a:lnTo>
                    <a:pt x="191" y="1302"/>
                  </a:lnTo>
                  <a:lnTo>
                    <a:pt x="190" y="1310"/>
                  </a:lnTo>
                  <a:lnTo>
                    <a:pt x="189" y="1316"/>
                  </a:lnTo>
                  <a:lnTo>
                    <a:pt x="189" y="1321"/>
                  </a:lnTo>
                  <a:lnTo>
                    <a:pt x="188" y="1331"/>
                  </a:lnTo>
                  <a:lnTo>
                    <a:pt x="188" y="1335"/>
                  </a:lnTo>
                  <a:lnTo>
                    <a:pt x="187" y="1339"/>
                  </a:lnTo>
                  <a:lnTo>
                    <a:pt x="186" y="1341"/>
                  </a:lnTo>
                  <a:lnTo>
                    <a:pt x="184" y="1343"/>
                  </a:lnTo>
                  <a:lnTo>
                    <a:pt x="182" y="1343"/>
                  </a:lnTo>
                  <a:lnTo>
                    <a:pt x="180" y="1344"/>
                  </a:lnTo>
                  <a:lnTo>
                    <a:pt x="178" y="1346"/>
                  </a:lnTo>
                  <a:lnTo>
                    <a:pt x="177" y="1349"/>
                  </a:lnTo>
                  <a:lnTo>
                    <a:pt x="177" y="1352"/>
                  </a:lnTo>
                  <a:lnTo>
                    <a:pt x="177" y="1356"/>
                  </a:lnTo>
                  <a:lnTo>
                    <a:pt x="177" y="1360"/>
                  </a:lnTo>
                  <a:lnTo>
                    <a:pt x="177" y="1365"/>
                  </a:lnTo>
                  <a:lnTo>
                    <a:pt x="177" y="1370"/>
                  </a:lnTo>
                  <a:lnTo>
                    <a:pt x="177" y="1375"/>
                  </a:lnTo>
                  <a:lnTo>
                    <a:pt x="178" y="1381"/>
                  </a:lnTo>
                  <a:lnTo>
                    <a:pt x="178" y="1392"/>
                  </a:lnTo>
                  <a:lnTo>
                    <a:pt x="165" y="1399"/>
                  </a:lnTo>
                  <a:lnTo>
                    <a:pt x="158" y="1401"/>
                  </a:lnTo>
                  <a:lnTo>
                    <a:pt x="159" y="1401"/>
                  </a:lnTo>
                  <a:lnTo>
                    <a:pt x="159" y="1403"/>
                  </a:lnTo>
                  <a:lnTo>
                    <a:pt x="159" y="1406"/>
                  </a:lnTo>
                  <a:lnTo>
                    <a:pt x="159" y="1409"/>
                  </a:lnTo>
                  <a:lnTo>
                    <a:pt x="160" y="1413"/>
                  </a:lnTo>
                  <a:lnTo>
                    <a:pt x="159" y="1417"/>
                  </a:lnTo>
                  <a:lnTo>
                    <a:pt x="158" y="1422"/>
                  </a:lnTo>
                  <a:lnTo>
                    <a:pt x="157" y="1426"/>
                  </a:lnTo>
                  <a:lnTo>
                    <a:pt x="154" y="1430"/>
                  </a:lnTo>
                  <a:lnTo>
                    <a:pt x="150" y="1434"/>
                  </a:lnTo>
                  <a:lnTo>
                    <a:pt x="145" y="1437"/>
                  </a:lnTo>
                  <a:lnTo>
                    <a:pt x="135" y="1440"/>
                  </a:lnTo>
                  <a:lnTo>
                    <a:pt x="126" y="1443"/>
                  </a:lnTo>
                  <a:lnTo>
                    <a:pt x="117" y="1444"/>
                  </a:lnTo>
                  <a:lnTo>
                    <a:pt x="108" y="1445"/>
                  </a:lnTo>
                  <a:lnTo>
                    <a:pt x="100" y="1445"/>
                  </a:lnTo>
                  <a:lnTo>
                    <a:pt x="92" y="1444"/>
                  </a:lnTo>
                  <a:lnTo>
                    <a:pt x="86" y="1443"/>
                  </a:lnTo>
                  <a:lnTo>
                    <a:pt x="82" y="1441"/>
                  </a:lnTo>
                  <a:lnTo>
                    <a:pt x="78" y="1437"/>
                  </a:lnTo>
                  <a:lnTo>
                    <a:pt x="76" y="1433"/>
                  </a:lnTo>
                  <a:lnTo>
                    <a:pt x="74" y="1429"/>
                  </a:lnTo>
                  <a:lnTo>
                    <a:pt x="74" y="1423"/>
                  </a:lnTo>
                  <a:lnTo>
                    <a:pt x="75" y="1418"/>
                  </a:lnTo>
                  <a:lnTo>
                    <a:pt x="77" y="1411"/>
                  </a:lnTo>
                  <a:lnTo>
                    <a:pt x="79" y="1406"/>
                  </a:lnTo>
                  <a:lnTo>
                    <a:pt x="82" y="1401"/>
                  </a:lnTo>
                  <a:lnTo>
                    <a:pt x="89" y="1392"/>
                  </a:lnTo>
                  <a:lnTo>
                    <a:pt x="93" y="1386"/>
                  </a:lnTo>
                  <a:lnTo>
                    <a:pt x="96" y="1381"/>
                  </a:lnTo>
                  <a:lnTo>
                    <a:pt x="103" y="1372"/>
                  </a:lnTo>
                  <a:lnTo>
                    <a:pt x="105" y="1368"/>
                  </a:lnTo>
                  <a:lnTo>
                    <a:pt x="107" y="1363"/>
                  </a:lnTo>
                  <a:lnTo>
                    <a:pt x="107" y="1360"/>
                  </a:lnTo>
                  <a:lnTo>
                    <a:pt x="106" y="1356"/>
                  </a:lnTo>
                  <a:lnTo>
                    <a:pt x="105" y="1351"/>
                  </a:lnTo>
                  <a:lnTo>
                    <a:pt x="102" y="1346"/>
                  </a:lnTo>
                  <a:lnTo>
                    <a:pt x="98" y="1335"/>
                  </a:lnTo>
                  <a:lnTo>
                    <a:pt x="97" y="1329"/>
                  </a:lnTo>
                  <a:lnTo>
                    <a:pt x="95" y="1323"/>
                  </a:lnTo>
                  <a:lnTo>
                    <a:pt x="95" y="1318"/>
                  </a:lnTo>
                  <a:lnTo>
                    <a:pt x="96" y="1315"/>
                  </a:lnTo>
                  <a:lnTo>
                    <a:pt x="96" y="1313"/>
                  </a:lnTo>
                  <a:lnTo>
                    <a:pt x="97" y="1310"/>
                  </a:lnTo>
                  <a:lnTo>
                    <a:pt x="97" y="1305"/>
                  </a:lnTo>
                  <a:lnTo>
                    <a:pt x="96" y="1301"/>
                  </a:lnTo>
                  <a:lnTo>
                    <a:pt x="96" y="1297"/>
                  </a:lnTo>
                  <a:lnTo>
                    <a:pt x="95" y="1291"/>
                  </a:lnTo>
                  <a:lnTo>
                    <a:pt x="94" y="1284"/>
                  </a:lnTo>
                  <a:lnTo>
                    <a:pt x="92" y="1275"/>
                  </a:lnTo>
                  <a:lnTo>
                    <a:pt x="92" y="1265"/>
                  </a:lnTo>
                  <a:lnTo>
                    <a:pt x="91" y="1253"/>
                  </a:lnTo>
                  <a:lnTo>
                    <a:pt x="91" y="1241"/>
                  </a:lnTo>
                  <a:lnTo>
                    <a:pt x="91" y="1228"/>
                  </a:lnTo>
                  <a:lnTo>
                    <a:pt x="92" y="1214"/>
                  </a:lnTo>
                  <a:lnTo>
                    <a:pt x="93" y="1201"/>
                  </a:lnTo>
                  <a:lnTo>
                    <a:pt x="94" y="1187"/>
                  </a:lnTo>
                  <a:lnTo>
                    <a:pt x="96" y="1175"/>
                  </a:lnTo>
                  <a:lnTo>
                    <a:pt x="97" y="1165"/>
                  </a:lnTo>
                  <a:lnTo>
                    <a:pt x="99" y="1155"/>
                  </a:lnTo>
                  <a:lnTo>
                    <a:pt x="101" y="1145"/>
                  </a:lnTo>
                  <a:lnTo>
                    <a:pt x="104" y="1133"/>
                  </a:lnTo>
                  <a:lnTo>
                    <a:pt x="106" y="1121"/>
                  </a:lnTo>
                  <a:lnTo>
                    <a:pt x="109" y="1108"/>
                  </a:lnTo>
                  <a:lnTo>
                    <a:pt x="111" y="1096"/>
                  </a:lnTo>
                  <a:lnTo>
                    <a:pt x="114" y="1083"/>
                  </a:lnTo>
                  <a:lnTo>
                    <a:pt x="115" y="1071"/>
                  </a:lnTo>
                  <a:lnTo>
                    <a:pt x="117" y="1059"/>
                  </a:lnTo>
                  <a:lnTo>
                    <a:pt x="118" y="1049"/>
                  </a:lnTo>
                  <a:lnTo>
                    <a:pt x="119" y="1038"/>
                  </a:lnTo>
                  <a:lnTo>
                    <a:pt x="119" y="1029"/>
                  </a:lnTo>
                  <a:lnTo>
                    <a:pt x="118" y="1020"/>
                  </a:lnTo>
                  <a:lnTo>
                    <a:pt x="117" y="1008"/>
                  </a:lnTo>
                  <a:lnTo>
                    <a:pt x="116" y="996"/>
                  </a:lnTo>
                  <a:lnTo>
                    <a:pt x="115" y="983"/>
                  </a:lnTo>
                  <a:lnTo>
                    <a:pt x="114" y="969"/>
                  </a:lnTo>
                  <a:lnTo>
                    <a:pt x="114" y="956"/>
                  </a:lnTo>
                  <a:lnTo>
                    <a:pt x="113" y="942"/>
                  </a:lnTo>
                  <a:lnTo>
                    <a:pt x="112" y="929"/>
                  </a:lnTo>
                  <a:lnTo>
                    <a:pt x="112" y="917"/>
                  </a:lnTo>
                  <a:lnTo>
                    <a:pt x="111" y="905"/>
                  </a:lnTo>
                  <a:lnTo>
                    <a:pt x="111" y="886"/>
                  </a:lnTo>
                  <a:lnTo>
                    <a:pt x="111" y="879"/>
                  </a:lnTo>
                  <a:lnTo>
                    <a:pt x="112" y="870"/>
                  </a:lnTo>
                  <a:lnTo>
                    <a:pt x="112" y="861"/>
                  </a:lnTo>
                  <a:lnTo>
                    <a:pt x="113" y="841"/>
                  </a:lnTo>
                  <a:lnTo>
                    <a:pt x="113" y="822"/>
                  </a:lnTo>
                  <a:lnTo>
                    <a:pt x="113" y="813"/>
                  </a:lnTo>
                  <a:lnTo>
                    <a:pt x="112" y="805"/>
                  </a:lnTo>
                  <a:lnTo>
                    <a:pt x="111" y="798"/>
                  </a:lnTo>
                  <a:lnTo>
                    <a:pt x="110" y="792"/>
                  </a:lnTo>
                  <a:lnTo>
                    <a:pt x="108" y="787"/>
                  </a:lnTo>
                  <a:lnTo>
                    <a:pt x="102" y="778"/>
                  </a:lnTo>
                  <a:lnTo>
                    <a:pt x="98" y="767"/>
                  </a:lnTo>
                  <a:lnTo>
                    <a:pt x="93" y="757"/>
                  </a:lnTo>
                  <a:lnTo>
                    <a:pt x="90" y="745"/>
                  </a:lnTo>
                  <a:lnTo>
                    <a:pt x="88" y="734"/>
                  </a:lnTo>
                  <a:lnTo>
                    <a:pt x="87" y="727"/>
                  </a:lnTo>
                  <a:lnTo>
                    <a:pt x="86" y="723"/>
                  </a:lnTo>
                  <a:lnTo>
                    <a:pt x="85" y="720"/>
                  </a:lnTo>
                  <a:lnTo>
                    <a:pt x="84" y="719"/>
                  </a:lnTo>
                  <a:lnTo>
                    <a:pt x="82" y="717"/>
                  </a:lnTo>
                  <a:lnTo>
                    <a:pt x="80" y="716"/>
                  </a:lnTo>
                  <a:lnTo>
                    <a:pt x="79" y="715"/>
                  </a:lnTo>
                  <a:lnTo>
                    <a:pt x="76" y="713"/>
                  </a:lnTo>
                  <a:lnTo>
                    <a:pt x="74" y="710"/>
                  </a:lnTo>
                  <a:lnTo>
                    <a:pt x="74" y="711"/>
                  </a:lnTo>
                  <a:lnTo>
                    <a:pt x="72" y="711"/>
                  </a:lnTo>
                  <a:lnTo>
                    <a:pt x="69" y="714"/>
                  </a:lnTo>
                  <a:lnTo>
                    <a:pt x="66" y="715"/>
                  </a:lnTo>
                  <a:lnTo>
                    <a:pt x="64" y="716"/>
                  </a:lnTo>
                  <a:lnTo>
                    <a:pt x="62" y="716"/>
                  </a:lnTo>
                  <a:lnTo>
                    <a:pt x="59" y="716"/>
                  </a:lnTo>
                  <a:lnTo>
                    <a:pt x="58" y="714"/>
                  </a:lnTo>
                  <a:lnTo>
                    <a:pt x="56" y="712"/>
                  </a:lnTo>
                  <a:lnTo>
                    <a:pt x="54" y="708"/>
                  </a:lnTo>
                  <a:lnTo>
                    <a:pt x="52" y="701"/>
                  </a:lnTo>
                  <a:lnTo>
                    <a:pt x="50" y="694"/>
                  </a:lnTo>
                  <a:lnTo>
                    <a:pt x="47" y="686"/>
                  </a:lnTo>
                  <a:lnTo>
                    <a:pt x="44" y="676"/>
                  </a:lnTo>
                  <a:lnTo>
                    <a:pt x="41" y="666"/>
                  </a:lnTo>
                  <a:lnTo>
                    <a:pt x="36" y="656"/>
                  </a:lnTo>
                  <a:lnTo>
                    <a:pt x="32" y="645"/>
                  </a:lnTo>
                  <a:lnTo>
                    <a:pt x="28" y="635"/>
                  </a:lnTo>
                  <a:lnTo>
                    <a:pt x="23" y="626"/>
                  </a:lnTo>
                  <a:lnTo>
                    <a:pt x="19" y="616"/>
                  </a:lnTo>
                  <a:lnTo>
                    <a:pt x="12" y="597"/>
                  </a:lnTo>
                  <a:lnTo>
                    <a:pt x="9" y="589"/>
                  </a:lnTo>
                  <a:lnTo>
                    <a:pt x="7" y="581"/>
                  </a:lnTo>
                  <a:lnTo>
                    <a:pt x="5" y="573"/>
                  </a:lnTo>
                  <a:lnTo>
                    <a:pt x="4" y="567"/>
                  </a:lnTo>
                  <a:lnTo>
                    <a:pt x="4" y="556"/>
                  </a:lnTo>
                  <a:lnTo>
                    <a:pt x="3" y="546"/>
                  </a:lnTo>
                  <a:lnTo>
                    <a:pt x="3" y="538"/>
                  </a:lnTo>
                  <a:lnTo>
                    <a:pt x="2" y="531"/>
                  </a:lnTo>
                  <a:lnTo>
                    <a:pt x="2" y="527"/>
                  </a:lnTo>
                  <a:lnTo>
                    <a:pt x="1" y="523"/>
                  </a:lnTo>
                  <a:lnTo>
                    <a:pt x="0" y="518"/>
                  </a:lnTo>
                  <a:lnTo>
                    <a:pt x="0" y="513"/>
                  </a:lnTo>
                  <a:lnTo>
                    <a:pt x="0" y="507"/>
                  </a:lnTo>
                  <a:lnTo>
                    <a:pt x="0" y="503"/>
                  </a:lnTo>
                  <a:lnTo>
                    <a:pt x="2" y="498"/>
                  </a:lnTo>
                  <a:lnTo>
                    <a:pt x="3" y="495"/>
                  </a:lnTo>
                  <a:lnTo>
                    <a:pt x="5" y="491"/>
                  </a:lnTo>
                  <a:lnTo>
                    <a:pt x="7" y="488"/>
                  </a:lnTo>
                  <a:lnTo>
                    <a:pt x="8" y="486"/>
                  </a:lnTo>
                  <a:lnTo>
                    <a:pt x="10" y="481"/>
                  </a:lnTo>
                  <a:lnTo>
                    <a:pt x="11" y="476"/>
                  </a:lnTo>
                  <a:lnTo>
                    <a:pt x="11" y="472"/>
                  </a:lnTo>
                  <a:lnTo>
                    <a:pt x="12" y="467"/>
                  </a:lnTo>
                  <a:lnTo>
                    <a:pt x="14" y="460"/>
                  </a:lnTo>
                  <a:lnTo>
                    <a:pt x="16" y="453"/>
                  </a:lnTo>
                  <a:lnTo>
                    <a:pt x="18" y="445"/>
                  </a:lnTo>
                  <a:lnTo>
                    <a:pt x="20" y="436"/>
                  </a:lnTo>
                  <a:lnTo>
                    <a:pt x="22" y="427"/>
                  </a:lnTo>
                  <a:lnTo>
                    <a:pt x="24" y="419"/>
                  </a:lnTo>
                  <a:lnTo>
                    <a:pt x="27" y="411"/>
                  </a:lnTo>
                  <a:lnTo>
                    <a:pt x="28" y="404"/>
                  </a:lnTo>
                  <a:lnTo>
                    <a:pt x="30" y="397"/>
                  </a:lnTo>
                  <a:lnTo>
                    <a:pt x="32" y="392"/>
                  </a:lnTo>
                  <a:lnTo>
                    <a:pt x="35" y="382"/>
                  </a:lnTo>
                  <a:lnTo>
                    <a:pt x="39" y="370"/>
                  </a:lnTo>
                  <a:lnTo>
                    <a:pt x="43" y="358"/>
                  </a:lnTo>
                  <a:lnTo>
                    <a:pt x="46" y="345"/>
                  </a:lnTo>
                  <a:lnTo>
                    <a:pt x="49" y="331"/>
                  </a:lnTo>
                  <a:lnTo>
                    <a:pt x="51" y="323"/>
                  </a:lnTo>
                  <a:lnTo>
                    <a:pt x="54" y="306"/>
                  </a:lnTo>
                  <a:lnTo>
                    <a:pt x="55" y="298"/>
                  </a:lnTo>
                  <a:lnTo>
                    <a:pt x="56" y="290"/>
                  </a:lnTo>
                  <a:lnTo>
                    <a:pt x="58" y="284"/>
                  </a:lnTo>
                  <a:lnTo>
                    <a:pt x="60" y="279"/>
                  </a:lnTo>
                  <a:lnTo>
                    <a:pt x="62" y="275"/>
                  </a:lnTo>
                  <a:lnTo>
                    <a:pt x="64" y="272"/>
                  </a:lnTo>
                  <a:lnTo>
                    <a:pt x="67" y="270"/>
                  </a:lnTo>
                  <a:lnTo>
                    <a:pt x="72" y="268"/>
                  </a:lnTo>
                  <a:lnTo>
                    <a:pt x="78" y="266"/>
                  </a:lnTo>
                  <a:lnTo>
                    <a:pt x="85" y="263"/>
                  </a:lnTo>
                  <a:lnTo>
                    <a:pt x="93" y="260"/>
                  </a:lnTo>
                  <a:lnTo>
                    <a:pt x="101" y="257"/>
                  </a:lnTo>
                  <a:lnTo>
                    <a:pt x="109" y="254"/>
                  </a:lnTo>
                  <a:lnTo>
                    <a:pt x="117" y="251"/>
                  </a:lnTo>
                  <a:lnTo>
                    <a:pt x="125" y="248"/>
                  </a:lnTo>
                  <a:lnTo>
                    <a:pt x="132" y="245"/>
                  </a:lnTo>
                  <a:lnTo>
                    <a:pt x="138" y="241"/>
                  </a:lnTo>
                  <a:lnTo>
                    <a:pt x="145" y="237"/>
                  </a:lnTo>
                  <a:lnTo>
                    <a:pt x="159" y="229"/>
                  </a:lnTo>
                  <a:lnTo>
                    <a:pt x="167" y="224"/>
                  </a:lnTo>
                  <a:lnTo>
                    <a:pt x="174" y="219"/>
                  </a:lnTo>
                  <a:lnTo>
                    <a:pt x="180" y="214"/>
                  </a:lnTo>
                  <a:lnTo>
                    <a:pt x="186" y="209"/>
                  </a:lnTo>
                  <a:lnTo>
                    <a:pt x="191" y="205"/>
                  </a:lnTo>
                  <a:lnTo>
                    <a:pt x="195" y="201"/>
                  </a:lnTo>
                  <a:lnTo>
                    <a:pt x="197" y="198"/>
                  </a:lnTo>
                  <a:lnTo>
                    <a:pt x="198" y="195"/>
                  </a:lnTo>
                  <a:lnTo>
                    <a:pt x="198" y="192"/>
                  </a:lnTo>
                  <a:lnTo>
                    <a:pt x="198" y="188"/>
                  </a:lnTo>
                  <a:lnTo>
                    <a:pt x="198" y="183"/>
                  </a:lnTo>
                  <a:lnTo>
                    <a:pt x="196" y="176"/>
                  </a:lnTo>
                  <a:lnTo>
                    <a:pt x="195" y="169"/>
                  </a:lnTo>
                  <a:lnTo>
                    <a:pt x="194" y="164"/>
                  </a:lnTo>
                  <a:lnTo>
                    <a:pt x="194" y="159"/>
                  </a:lnTo>
                  <a:lnTo>
                    <a:pt x="193" y="156"/>
                  </a:lnTo>
                  <a:lnTo>
                    <a:pt x="193" y="153"/>
                  </a:lnTo>
                  <a:lnTo>
                    <a:pt x="193" y="153"/>
                  </a:lnTo>
                  <a:lnTo>
                    <a:pt x="191" y="152"/>
                  </a:lnTo>
                  <a:lnTo>
                    <a:pt x="190" y="151"/>
                  </a:lnTo>
                  <a:lnTo>
                    <a:pt x="187" y="151"/>
                  </a:lnTo>
                  <a:lnTo>
                    <a:pt x="185" y="149"/>
                  </a:lnTo>
                  <a:lnTo>
                    <a:pt x="183" y="147"/>
                  </a:lnTo>
                  <a:lnTo>
                    <a:pt x="180" y="144"/>
                  </a:lnTo>
                  <a:lnTo>
                    <a:pt x="178" y="139"/>
                  </a:lnTo>
                  <a:lnTo>
                    <a:pt x="176" y="133"/>
                  </a:lnTo>
                  <a:lnTo>
                    <a:pt x="175" y="127"/>
                  </a:lnTo>
                  <a:lnTo>
                    <a:pt x="173" y="122"/>
                  </a:lnTo>
                  <a:lnTo>
                    <a:pt x="172" y="117"/>
                  </a:lnTo>
                  <a:lnTo>
                    <a:pt x="172" y="113"/>
                  </a:lnTo>
                  <a:lnTo>
                    <a:pt x="172" y="109"/>
                  </a:lnTo>
                  <a:lnTo>
                    <a:pt x="173" y="106"/>
                  </a:lnTo>
                  <a:lnTo>
                    <a:pt x="176" y="104"/>
                  </a:lnTo>
                  <a:lnTo>
                    <a:pt x="178" y="104"/>
                  </a:lnTo>
                  <a:lnTo>
                    <a:pt x="180" y="105"/>
                  </a:lnTo>
                  <a:lnTo>
                    <a:pt x="181" y="106"/>
                  </a:lnTo>
                  <a:lnTo>
                    <a:pt x="182" y="107"/>
                  </a:lnTo>
                  <a:lnTo>
                    <a:pt x="181" y="105"/>
                  </a:lnTo>
                  <a:lnTo>
                    <a:pt x="181" y="102"/>
                  </a:lnTo>
                  <a:lnTo>
                    <a:pt x="180" y="99"/>
                  </a:lnTo>
                  <a:lnTo>
                    <a:pt x="179" y="94"/>
                  </a:lnTo>
                  <a:lnTo>
                    <a:pt x="178" y="89"/>
                  </a:lnTo>
                  <a:lnTo>
                    <a:pt x="178" y="83"/>
                  </a:lnTo>
                  <a:lnTo>
                    <a:pt x="177" y="78"/>
                  </a:lnTo>
                  <a:lnTo>
                    <a:pt x="178" y="72"/>
                  </a:lnTo>
                  <a:lnTo>
                    <a:pt x="178" y="67"/>
                  </a:lnTo>
                  <a:lnTo>
                    <a:pt x="179" y="63"/>
                  </a:lnTo>
                  <a:lnTo>
                    <a:pt x="180" y="58"/>
                  </a:lnTo>
                  <a:lnTo>
                    <a:pt x="182" y="53"/>
                  </a:lnTo>
                  <a:lnTo>
                    <a:pt x="184" y="47"/>
                  </a:lnTo>
                  <a:lnTo>
                    <a:pt x="187" y="41"/>
                  </a:lnTo>
                  <a:lnTo>
                    <a:pt x="190" y="34"/>
                  </a:lnTo>
                  <a:lnTo>
                    <a:pt x="194" y="28"/>
                  </a:lnTo>
                  <a:lnTo>
                    <a:pt x="198" y="22"/>
                  </a:lnTo>
                  <a:lnTo>
                    <a:pt x="204" y="16"/>
                  </a:lnTo>
                  <a:lnTo>
                    <a:pt x="210" y="11"/>
                  </a:lnTo>
                  <a:lnTo>
                    <a:pt x="216" y="7"/>
                  </a:lnTo>
                  <a:lnTo>
                    <a:pt x="224" y="4"/>
                  </a:lnTo>
                  <a:lnTo>
                    <a:pt x="233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6"/>
            <p:cNvSpPr>
              <a:spLocks/>
            </p:cNvSpPr>
            <p:nvPr/>
          </p:nvSpPr>
          <p:spPr bwMode="auto">
            <a:xfrm>
              <a:off x="5512324" y="4393271"/>
              <a:ext cx="96772" cy="328149"/>
            </a:xfrm>
            <a:custGeom>
              <a:avLst/>
              <a:gdLst/>
              <a:ahLst/>
              <a:cxnLst>
                <a:cxn ang="0">
                  <a:pos x="109" y="5"/>
                </a:cxn>
                <a:cxn ang="0">
                  <a:pos x="115" y="26"/>
                </a:cxn>
                <a:cxn ang="0">
                  <a:pos x="121" y="51"/>
                </a:cxn>
                <a:cxn ang="0">
                  <a:pos x="125" y="77"/>
                </a:cxn>
                <a:cxn ang="0">
                  <a:pos x="127" y="111"/>
                </a:cxn>
                <a:cxn ang="0">
                  <a:pos x="125" y="138"/>
                </a:cxn>
                <a:cxn ang="0">
                  <a:pos x="125" y="184"/>
                </a:cxn>
                <a:cxn ang="0">
                  <a:pos x="124" y="237"/>
                </a:cxn>
                <a:cxn ang="0">
                  <a:pos x="123" y="279"/>
                </a:cxn>
                <a:cxn ang="0">
                  <a:pos x="126" y="315"/>
                </a:cxn>
                <a:cxn ang="0">
                  <a:pos x="128" y="344"/>
                </a:cxn>
                <a:cxn ang="0">
                  <a:pos x="129" y="371"/>
                </a:cxn>
                <a:cxn ang="0">
                  <a:pos x="131" y="399"/>
                </a:cxn>
                <a:cxn ang="0">
                  <a:pos x="132" y="423"/>
                </a:cxn>
                <a:cxn ang="0">
                  <a:pos x="133" y="437"/>
                </a:cxn>
                <a:cxn ang="0">
                  <a:pos x="130" y="439"/>
                </a:cxn>
                <a:cxn ang="0">
                  <a:pos x="117" y="443"/>
                </a:cxn>
                <a:cxn ang="0">
                  <a:pos x="97" y="448"/>
                </a:cxn>
                <a:cxn ang="0">
                  <a:pos x="74" y="451"/>
                </a:cxn>
                <a:cxn ang="0">
                  <a:pos x="52" y="448"/>
                </a:cxn>
                <a:cxn ang="0">
                  <a:pos x="46" y="443"/>
                </a:cxn>
                <a:cxn ang="0">
                  <a:pos x="47" y="426"/>
                </a:cxn>
                <a:cxn ang="0">
                  <a:pos x="50" y="397"/>
                </a:cxn>
                <a:cxn ang="0">
                  <a:pos x="51" y="363"/>
                </a:cxn>
                <a:cxn ang="0">
                  <a:pos x="50" y="322"/>
                </a:cxn>
                <a:cxn ang="0">
                  <a:pos x="47" y="284"/>
                </a:cxn>
                <a:cxn ang="0">
                  <a:pos x="43" y="252"/>
                </a:cxn>
                <a:cxn ang="0">
                  <a:pos x="35" y="200"/>
                </a:cxn>
                <a:cxn ang="0">
                  <a:pos x="28" y="162"/>
                </a:cxn>
                <a:cxn ang="0">
                  <a:pos x="22" y="133"/>
                </a:cxn>
                <a:cxn ang="0">
                  <a:pos x="19" y="111"/>
                </a:cxn>
                <a:cxn ang="0">
                  <a:pos x="14" y="84"/>
                </a:cxn>
                <a:cxn ang="0">
                  <a:pos x="9" y="54"/>
                </a:cxn>
                <a:cxn ang="0">
                  <a:pos x="4" y="29"/>
                </a:cxn>
                <a:cxn ang="0">
                  <a:pos x="1" y="12"/>
                </a:cxn>
                <a:cxn ang="0">
                  <a:pos x="5" y="1"/>
                </a:cxn>
                <a:cxn ang="0">
                  <a:pos x="40" y="34"/>
                </a:cxn>
                <a:cxn ang="0">
                  <a:pos x="54" y="44"/>
                </a:cxn>
                <a:cxn ang="0">
                  <a:pos x="63" y="46"/>
                </a:cxn>
                <a:cxn ang="0">
                  <a:pos x="71" y="38"/>
                </a:cxn>
                <a:cxn ang="0">
                  <a:pos x="87" y="21"/>
                </a:cxn>
                <a:cxn ang="0">
                  <a:pos x="101" y="5"/>
                </a:cxn>
                <a:cxn ang="0">
                  <a:pos x="105" y="0"/>
                </a:cxn>
              </a:cxnLst>
              <a:rect l="0" t="0" r="r" b="b"/>
              <a:pathLst>
                <a:path w="133" h="451">
                  <a:moveTo>
                    <a:pt x="105" y="0"/>
                  </a:moveTo>
                  <a:lnTo>
                    <a:pt x="109" y="4"/>
                  </a:lnTo>
                  <a:lnTo>
                    <a:pt x="109" y="5"/>
                  </a:lnTo>
                  <a:lnTo>
                    <a:pt x="112" y="16"/>
                  </a:lnTo>
                  <a:lnTo>
                    <a:pt x="113" y="21"/>
                  </a:lnTo>
                  <a:lnTo>
                    <a:pt x="115" y="26"/>
                  </a:lnTo>
                  <a:lnTo>
                    <a:pt x="118" y="39"/>
                  </a:lnTo>
                  <a:lnTo>
                    <a:pt x="120" y="45"/>
                  </a:lnTo>
                  <a:lnTo>
                    <a:pt x="121" y="51"/>
                  </a:lnTo>
                  <a:lnTo>
                    <a:pt x="122" y="58"/>
                  </a:lnTo>
                  <a:lnTo>
                    <a:pt x="124" y="67"/>
                  </a:lnTo>
                  <a:lnTo>
                    <a:pt x="125" y="77"/>
                  </a:lnTo>
                  <a:lnTo>
                    <a:pt x="126" y="88"/>
                  </a:lnTo>
                  <a:lnTo>
                    <a:pt x="127" y="100"/>
                  </a:lnTo>
                  <a:lnTo>
                    <a:pt x="127" y="111"/>
                  </a:lnTo>
                  <a:lnTo>
                    <a:pt x="126" y="121"/>
                  </a:lnTo>
                  <a:lnTo>
                    <a:pt x="125" y="129"/>
                  </a:lnTo>
                  <a:lnTo>
                    <a:pt x="125" y="138"/>
                  </a:lnTo>
                  <a:lnTo>
                    <a:pt x="124" y="148"/>
                  </a:lnTo>
                  <a:lnTo>
                    <a:pt x="124" y="172"/>
                  </a:lnTo>
                  <a:lnTo>
                    <a:pt x="125" y="184"/>
                  </a:lnTo>
                  <a:lnTo>
                    <a:pt x="125" y="211"/>
                  </a:lnTo>
                  <a:lnTo>
                    <a:pt x="124" y="224"/>
                  </a:lnTo>
                  <a:lnTo>
                    <a:pt x="124" y="237"/>
                  </a:lnTo>
                  <a:lnTo>
                    <a:pt x="123" y="252"/>
                  </a:lnTo>
                  <a:lnTo>
                    <a:pt x="123" y="266"/>
                  </a:lnTo>
                  <a:lnTo>
                    <a:pt x="123" y="279"/>
                  </a:lnTo>
                  <a:lnTo>
                    <a:pt x="124" y="291"/>
                  </a:lnTo>
                  <a:lnTo>
                    <a:pt x="125" y="303"/>
                  </a:lnTo>
                  <a:lnTo>
                    <a:pt x="126" y="315"/>
                  </a:lnTo>
                  <a:lnTo>
                    <a:pt x="127" y="326"/>
                  </a:lnTo>
                  <a:lnTo>
                    <a:pt x="128" y="337"/>
                  </a:lnTo>
                  <a:lnTo>
                    <a:pt x="128" y="344"/>
                  </a:lnTo>
                  <a:lnTo>
                    <a:pt x="128" y="352"/>
                  </a:lnTo>
                  <a:lnTo>
                    <a:pt x="129" y="361"/>
                  </a:lnTo>
                  <a:lnTo>
                    <a:pt x="129" y="371"/>
                  </a:lnTo>
                  <a:lnTo>
                    <a:pt x="130" y="380"/>
                  </a:lnTo>
                  <a:lnTo>
                    <a:pt x="130" y="390"/>
                  </a:lnTo>
                  <a:lnTo>
                    <a:pt x="131" y="399"/>
                  </a:lnTo>
                  <a:lnTo>
                    <a:pt x="131" y="408"/>
                  </a:lnTo>
                  <a:lnTo>
                    <a:pt x="132" y="416"/>
                  </a:lnTo>
                  <a:lnTo>
                    <a:pt x="132" y="423"/>
                  </a:lnTo>
                  <a:lnTo>
                    <a:pt x="132" y="430"/>
                  </a:lnTo>
                  <a:lnTo>
                    <a:pt x="133" y="434"/>
                  </a:lnTo>
                  <a:lnTo>
                    <a:pt x="133" y="437"/>
                  </a:lnTo>
                  <a:lnTo>
                    <a:pt x="133" y="438"/>
                  </a:lnTo>
                  <a:lnTo>
                    <a:pt x="132" y="438"/>
                  </a:lnTo>
                  <a:lnTo>
                    <a:pt x="130" y="439"/>
                  </a:lnTo>
                  <a:lnTo>
                    <a:pt x="127" y="440"/>
                  </a:lnTo>
                  <a:lnTo>
                    <a:pt x="122" y="442"/>
                  </a:lnTo>
                  <a:lnTo>
                    <a:pt x="117" y="443"/>
                  </a:lnTo>
                  <a:lnTo>
                    <a:pt x="111" y="445"/>
                  </a:lnTo>
                  <a:lnTo>
                    <a:pt x="104" y="447"/>
                  </a:lnTo>
                  <a:lnTo>
                    <a:pt x="97" y="448"/>
                  </a:lnTo>
                  <a:lnTo>
                    <a:pt x="90" y="450"/>
                  </a:lnTo>
                  <a:lnTo>
                    <a:pt x="82" y="450"/>
                  </a:lnTo>
                  <a:lnTo>
                    <a:pt x="74" y="451"/>
                  </a:lnTo>
                  <a:lnTo>
                    <a:pt x="67" y="451"/>
                  </a:lnTo>
                  <a:lnTo>
                    <a:pt x="59" y="450"/>
                  </a:lnTo>
                  <a:lnTo>
                    <a:pt x="52" y="448"/>
                  </a:lnTo>
                  <a:lnTo>
                    <a:pt x="45" y="446"/>
                  </a:lnTo>
                  <a:lnTo>
                    <a:pt x="45" y="445"/>
                  </a:lnTo>
                  <a:lnTo>
                    <a:pt x="46" y="443"/>
                  </a:lnTo>
                  <a:lnTo>
                    <a:pt x="46" y="439"/>
                  </a:lnTo>
                  <a:lnTo>
                    <a:pt x="47" y="433"/>
                  </a:lnTo>
                  <a:lnTo>
                    <a:pt x="47" y="426"/>
                  </a:lnTo>
                  <a:lnTo>
                    <a:pt x="48" y="417"/>
                  </a:lnTo>
                  <a:lnTo>
                    <a:pt x="49" y="406"/>
                  </a:lnTo>
                  <a:lnTo>
                    <a:pt x="50" y="397"/>
                  </a:lnTo>
                  <a:lnTo>
                    <a:pt x="50" y="387"/>
                  </a:lnTo>
                  <a:lnTo>
                    <a:pt x="51" y="376"/>
                  </a:lnTo>
                  <a:lnTo>
                    <a:pt x="51" y="363"/>
                  </a:lnTo>
                  <a:lnTo>
                    <a:pt x="50" y="350"/>
                  </a:lnTo>
                  <a:lnTo>
                    <a:pt x="50" y="336"/>
                  </a:lnTo>
                  <a:lnTo>
                    <a:pt x="50" y="322"/>
                  </a:lnTo>
                  <a:lnTo>
                    <a:pt x="49" y="309"/>
                  </a:lnTo>
                  <a:lnTo>
                    <a:pt x="48" y="296"/>
                  </a:lnTo>
                  <a:lnTo>
                    <a:pt x="47" y="284"/>
                  </a:lnTo>
                  <a:lnTo>
                    <a:pt x="46" y="273"/>
                  </a:lnTo>
                  <a:lnTo>
                    <a:pt x="45" y="263"/>
                  </a:lnTo>
                  <a:lnTo>
                    <a:pt x="43" y="252"/>
                  </a:lnTo>
                  <a:lnTo>
                    <a:pt x="41" y="240"/>
                  </a:lnTo>
                  <a:lnTo>
                    <a:pt x="37" y="214"/>
                  </a:lnTo>
                  <a:lnTo>
                    <a:pt x="35" y="200"/>
                  </a:lnTo>
                  <a:lnTo>
                    <a:pt x="32" y="187"/>
                  </a:lnTo>
                  <a:lnTo>
                    <a:pt x="30" y="174"/>
                  </a:lnTo>
                  <a:lnTo>
                    <a:pt x="28" y="162"/>
                  </a:lnTo>
                  <a:lnTo>
                    <a:pt x="26" y="151"/>
                  </a:lnTo>
                  <a:lnTo>
                    <a:pt x="24" y="141"/>
                  </a:lnTo>
                  <a:lnTo>
                    <a:pt x="22" y="133"/>
                  </a:lnTo>
                  <a:lnTo>
                    <a:pt x="21" y="127"/>
                  </a:lnTo>
                  <a:lnTo>
                    <a:pt x="20" y="119"/>
                  </a:lnTo>
                  <a:lnTo>
                    <a:pt x="19" y="111"/>
                  </a:lnTo>
                  <a:lnTo>
                    <a:pt x="17" y="102"/>
                  </a:lnTo>
                  <a:lnTo>
                    <a:pt x="15" y="93"/>
                  </a:lnTo>
                  <a:lnTo>
                    <a:pt x="14" y="84"/>
                  </a:lnTo>
                  <a:lnTo>
                    <a:pt x="12" y="74"/>
                  </a:lnTo>
                  <a:lnTo>
                    <a:pt x="10" y="64"/>
                  </a:lnTo>
                  <a:lnTo>
                    <a:pt x="9" y="54"/>
                  </a:lnTo>
                  <a:lnTo>
                    <a:pt x="7" y="45"/>
                  </a:lnTo>
                  <a:lnTo>
                    <a:pt x="5" y="37"/>
                  </a:lnTo>
                  <a:lnTo>
                    <a:pt x="4" y="29"/>
                  </a:lnTo>
                  <a:lnTo>
                    <a:pt x="3" y="22"/>
                  </a:lnTo>
                  <a:lnTo>
                    <a:pt x="2" y="17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5" y="1"/>
                  </a:lnTo>
                  <a:lnTo>
                    <a:pt x="21" y="16"/>
                  </a:lnTo>
                  <a:lnTo>
                    <a:pt x="25" y="21"/>
                  </a:lnTo>
                  <a:lnTo>
                    <a:pt x="40" y="34"/>
                  </a:lnTo>
                  <a:lnTo>
                    <a:pt x="45" y="38"/>
                  </a:lnTo>
                  <a:lnTo>
                    <a:pt x="50" y="41"/>
                  </a:lnTo>
                  <a:lnTo>
                    <a:pt x="54" y="44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3" y="46"/>
                  </a:lnTo>
                  <a:lnTo>
                    <a:pt x="65" y="44"/>
                  </a:lnTo>
                  <a:lnTo>
                    <a:pt x="68" y="42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9" y="30"/>
                  </a:lnTo>
                  <a:lnTo>
                    <a:pt x="87" y="21"/>
                  </a:lnTo>
                  <a:lnTo>
                    <a:pt x="95" y="12"/>
                  </a:lnTo>
                  <a:lnTo>
                    <a:pt x="99" y="8"/>
                  </a:lnTo>
                  <a:lnTo>
                    <a:pt x="101" y="5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714480" y="15716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2"/>
          <p:cNvSpPr/>
          <p:nvPr/>
        </p:nvSpPr>
        <p:spPr>
          <a:xfrm>
            <a:off x="339725" y="1214438"/>
            <a:ext cx="3303588" cy="27781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Прямоугольник 13"/>
          <p:cNvSpPr/>
          <p:nvPr/>
        </p:nvSpPr>
        <p:spPr>
          <a:xfrm>
            <a:off x="339725" y="1495425"/>
            <a:ext cx="3303588" cy="1147763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Прямоугольник 22"/>
          <p:cNvSpPr/>
          <p:nvPr/>
        </p:nvSpPr>
        <p:spPr>
          <a:xfrm>
            <a:off x="339725" y="3000375"/>
            <a:ext cx="156845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3"/>
          <p:cNvSpPr/>
          <p:nvPr/>
        </p:nvSpPr>
        <p:spPr>
          <a:xfrm>
            <a:off x="339725" y="3311525"/>
            <a:ext cx="1568450" cy="29035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4"/>
          <p:cNvSpPr/>
          <p:nvPr/>
        </p:nvSpPr>
        <p:spPr>
          <a:xfrm>
            <a:off x="2073275" y="3000375"/>
            <a:ext cx="156845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5"/>
          <p:cNvSpPr/>
          <p:nvPr/>
        </p:nvSpPr>
        <p:spPr>
          <a:xfrm>
            <a:off x="2073275" y="3311525"/>
            <a:ext cx="1568450" cy="29035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Прямоугольник 26"/>
          <p:cNvSpPr/>
          <p:nvPr/>
        </p:nvSpPr>
        <p:spPr>
          <a:xfrm>
            <a:off x="3806825" y="3000375"/>
            <a:ext cx="156845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Прямоугольник 27"/>
          <p:cNvSpPr/>
          <p:nvPr/>
        </p:nvSpPr>
        <p:spPr>
          <a:xfrm>
            <a:off x="3806825" y="3311525"/>
            <a:ext cx="1568450" cy="29035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8" name="Прямоугольник 28"/>
          <p:cNvSpPr/>
          <p:nvPr/>
        </p:nvSpPr>
        <p:spPr>
          <a:xfrm>
            <a:off x="5540375" y="3000375"/>
            <a:ext cx="156845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 29"/>
          <p:cNvSpPr/>
          <p:nvPr/>
        </p:nvSpPr>
        <p:spPr>
          <a:xfrm>
            <a:off x="5540375" y="3311525"/>
            <a:ext cx="1568450" cy="29035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30"/>
          <p:cNvSpPr/>
          <p:nvPr/>
        </p:nvSpPr>
        <p:spPr>
          <a:xfrm>
            <a:off x="7273925" y="3000375"/>
            <a:ext cx="1568450" cy="3079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Прямоугольник 31"/>
          <p:cNvSpPr/>
          <p:nvPr/>
        </p:nvSpPr>
        <p:spPr>
          <a:xfrm>
            <a:off x="7273925" y="3311525"/>
            <a:ext cx="1568450" cy="290353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 37"/>
          <p:cNvSpPr/>
          <p:nvPr/>
        </p:nvSpPr>
        <p:spPr>
          <a:xfrm>
            <a:off x="5535613" y="1214438"/>
            <a:ext cx="3303587" cy="2778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 40"/>
          <p:cNvSpPr/>
          <p:nvPr/>
        </p:nvSpPr>
        <p:spPr>
          <a:xfrm>
            <a:off x="5535613" y="1495425"/>
            <a:ext cx="3303587" cy="1147763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 14"/>
          <p:cNvSpPr/>
          <p:nvPr/>
        </p:nvSpPr>
        <p:spPr>
          <a:xfrm>
            <a:off x="544513" y="4044950"/>
            <a:ext cx="121443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Прямоугольник 46"/>
          <p:cNvSpPr/>
          <p:nvPr/>
        </p:nvSpPr>
        <p:spPr>
          <a:xfrm>
            <a:off x="2214563" y="4044950"/>
            <a:ext cx="121443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Прямоугольник 47"/>
          <p:cNvSpPr/>
          <p:nvPr/>
        </p:nvSpPr>
        <p:spPr>
          <a:xfrm>
            <a:off x="4000500" y="4044950"/>
            <a:ext cx="12144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5751513" y="4044950"/>
            <a:ext cx="121443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Прямоугольник 49"/>
          <p:cNvSpPr/>
          <p:nvPr/>
        </p:nvSpPr>
        <p:spPr>
          <a:xfrm>
            <a:off x="7483475" y="4044950"/>
            <a:ext cx="1214438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Прямоугольник 50"/>
          <p:cNvSpPr/>
          <p:nvPr/>
        </p:nvSpPr>
        <p:spPr>
          <a:xfrm>
            <a:off x="536575" y="1731963"/>
            <a:ext cx="28209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Прямоугольник 51"/>
          <p:cNvSpPr/>
          <p:nvPr/>
        </p:nvSpPr>
        <p:spPr>
          <a:xfrm>
            <a:off x="5813425" y="1731963"/>
            <a:ext cx="28209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This is an example text. </a:t>
            </a:r>
            <a:endParaRPr lang="ru-RU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Прямоугольник 52"/>
          <p:cNvSpPr>
            <a:spLocks noChangeArrowheads="1"/>
          </p:cNvSpPr>
          <p:nvPr/>
        </p:nvSpPr>
        <p:spPr bwMode="auto">
          <a:xfrm>
            <a:off x="1133475" y="1223963"/>
            <a:ext cx="17145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This is an 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Прямоугольник 53"/>
          <p:cNvSpPr>
            <a:spLocks noChangeArrowheads="1"/>
          </p:cNvSpPr>
          <p:nvPr/>
        </p:nvSpPr>
        <p:spPr bwMode="auto">
          <a:xfrm>
            <a:off x="6375400" y="1223963"/>
            <a:ext cx="17145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This is an 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Прямоугольник 54"/>
          <p:cNvSpPr>
            <a:spLocks noChangeArrowheads="1"/>
          </p:cNvSpPr>
          <p:nvPr/>
        </p:nvSpPr>
        <p:spPr bwMode="auto">
          <a:xfrm>
            <a:off x="581025" y="3024188"/>
            <a:ext cx="10620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Прямоугольник 57"/>
          <p:cNvSpPr>
            <a:spLocks noChangeArrowheads="1"/>
          </p:cNvSpPr>
          <p:nvPr/>
        </p:nvSpPr>
        <p:spPr bwMode="auto">
          <a:xfrm>
            <a:off x="2330450" y="3024188"/>
            <a:ext cx="10620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Прямоугольник 58"/>
          <p:cNvSpPr>
            <a:spLocks noChangeArrowheads="1"/>
          </p:cNvSpPr>
          <p:nvPr/>
        </p:nvSpPr>
        <p:spPr bwMode="auto">
          <a:xfrm>
            <a:off x="4116388" y="3024188"/>
            <a:ext cx="10636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Прямоугольник 59"/>
          <p:cNvSpPr>
            <a:spLocks noChangeArrowheads="1"/>
          </p:cNvSpPr>
          <p:nvPr/>
        </p:nvSpPr>
        <p:spPr bwMode="auto">
          <a:xfrm>
            <a:off x="5821363" y="3024188"/>
            <a:ext cx="10636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Прямоугольник 60"/>
          <p:cNvSpPr>
            <a:spLocks noChangeArrowheads="1"/>
          </p:cNvSpPr>
          <p:nvPr/>
        </p:nvSpPr>
        <p:spPr bwMode="auto">
          <a:xfrm>
            <a:off x="7554913" y="3024188"/>
            <a:ext cx="10620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solidFill>
                  <a:schemeClr val="bg1"/>
                </a:solidFill>
                <a:cs typeface="Arial" pitchFamily="34" charset="0"/>
              </a:rPr>
              <a:t>Example text. </a:t>
            </a:r>
            <a:endParaRPr lang="ru-RU" sz="110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8" name="Соединительная линия уступом 63"/>
          <p:cNvCxnSpPr>
            <a:stCxn id="21" idx="2"/>
            <a:endCxn id="22" idx="0"/>
          </p:cNvCxnSpPr>
          <p:nvPr/>
        </p:nvCxnSpPr>
        <p:spPr>
          <a:xfrm rot="5400000">
            <a:off x="1379538" y="2387600"/>
            <a:ext cx="357187" cy="868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65"/>
          <p:cNvCxnSpPr>
            <a:stCxn id="21" idx="2"/>
            <a:endCxn id="24" idx="0"/>
          </p:cNvCxnSpPr>
          <p:nvPr/>
        </p:nvCxnSpPr>
        <p:spPr>
          <a:xfrm rot="16200000" flipH="1">
            <a:off x="2246313" y="2389188"/>
            <a:ext cx="357187" cy="8651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72"/>
          <p:cNvCxnSpPr>
            <a:stCxn id="21" idx="2"/>
            <a:endCxn id="28" idx="0"/>
          </p:cNvCxnSpPr>
          <p:nvPr/>
        </p:nvCxnSpPr>
        <p:spPr>
          <a:xfrm rot="16200000" flipH="1">
            <a:off x="3979863" y="655638"/>
            <a:ext cx="357187" cy="4332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79"/>
          <p:cNvCxnSpPr>
            <a:stCxn id="33" idx="2"/>
            <a:endCxn id="28" idx="0"/>
          </p:cNvCxnSpPr>
          <p:nvPr/>
        </p:nvCxnSpPr>
        <p:spPr>
          <a:xfrm rot="5400000">
            <a:off x="6577806" y="2389982"/>
            <a:ext cx="357187" cy="863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81"/>
          <p:cNvCxnSpPr>
            <a:stCxn id="33" idx="2"/>
            <a:endCxn id="30" idx="0"/>
          </p:cNvCxnSpPr>
          <p:nvPr/>
        </p:nvCxnSpPr>
        <p:spPr>
          <a:xfrm rot="16200000" flipH="1">
            <a:off x="7444581" y="2386807"/>
            <a:ext cx="357187" cy="8699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3707904" y="1340768"/>
            <a:ext cx="2736304" cy="5214019"/>
          </a:xfrm>
          <a:prstGeom prst="round2Diag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44"/>
          <p:cNvSpPr txBox="1">
            <a:spLocks noChangeArrowheads="1"/>
          </p:cNvSpPr>
          <p:nvPr/>
        </p:nvSpPr>
        <p:spPr bwMode="auto">
          <a:xfrm>
            <a:off x="4139952" y="1556792"/>
            <a:ext cx="21556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Agenda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1928802"/>
            <a:ext cx="1373006" cy="4124707"/>
            <a:chOff x="5056843" y="2629288"/>
            <a:chExt cx="915319" cy="27497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056843" y="2629288"/>
              <a:ext cx="915319" cy="2749750"/>
            </a:xfrm>
            <a:custGeom>
              <a:avLst/>
              <a:gdLst/>
              <a:ahLst/>
              <a:cxnLst>
                <a:cxn ang="0">
                  <a:pos x="907" y="1606"/>
                </a:cxn>
                <a:cxn ang="0">
                  <a:pos x="396" y="401"/>
                </a:cxn>
                <a:cxn ang="0">
                  <a:pos x="453" y="554"/>
                </a:cxn>
                <a:cxn ang="0">
                  <a:pos x="507" y="538"/>
                </a:cxn>
                <a:cxn ang="0">
                  <a:pos x="577" y="506"/>
                </a:cxn>
                <a:cxn ang="0">
                  <a:pos x="606" y="427"/>
                </a:cxn>
                <a:cxn ang="0">
                  <a:pos x="781" y="509"/>
                </a:cxn>
                <a:cxn ang="0">
                  <a:pos x="838" y="668"/>
                </a:cxn>
                <a:cxn ang="0">
                  <a:pos x="862" y="917"/>
                </a:cxn>
                <a:cxn ang="0">
                  <a:pos x="887" y="1104"/>
                </a:cxn>
                <a:cxn ang="0">
                  <a:pos x="909" y="1271"/>
                </a:cxn>
                <a:cxn ang="0">
                  <a:pos x="930" y="1442"/>
                </a:cxn>
                <a:cxn ang="0">
                  <a:pos x="964" y="1577"/>
                </a:cxn>
                <a:cxn ang="0">
                  <a:pos x="900" y="1671"/>
                </a:cxn>
                <a:cxn ang="0">
                  <a:pos x="855" y="1658"/>
                </a:cxn>
                <a:cxn ang="0">
                  <a:pos x="846" y="1560"/>
                </a:cxn>
                <a:cxn ang="0">
                  <a:pos x="817" y="1458"/>
                </a:cxn>
                <a:cxn ang="0">
                  <a:pos x="754" y="1273"/>
                </a:cxn>
                <a:cxn ang="0">
                  <a:pos x="763" y="1484"/>
                </a:cxn>
                <a:cxn ang="0">
                  <a:pos x="777" y="1739"/>
                </a:cxn>
                <a:cxn ang="0">
                  <a:pos x="791" y="1930"/>
                </a:cxn>
                <a:cxn ang="0">
                  <a:pos x="797" y="2159"/>
                </a:cxn>
                <a:cxn ang="0">
                  <a:pos x="771" y="2531"/>
                </a:cxn>
                <a:cxn ang="0">
                  <a:pos x="743" y="2719"/>
                </a:cxn>
                <a:cxn ang="0">
                  <a:pos x="941" y="2825"/>
                </a:cxn>
                <a:cxn ang="0">
                  <a:pos x="771" y="2871"/>
                </a:cxn>
                <a:cxn ang="0">
                  <a:pos x="535" y="2820"/>
                </a:cxn>
                <a:cxn ang="0">
                  <a:pos x="504" y="2742"/>
                </a:cxn>
                <a:cxn ang="0">
                  <a:pos x="535" y="2606"/>
                </a:cxn>
                <a:cxn ang="0">
                  <a:pos x="559" y="2424"/>
                </a:cxn>
                <a:cxn ang="0">
                  <a:pos x="553" y="2134"/>
                </a:cxn>
                <a:cxn ang="0">
                  <a:pos x="496" y="1908"/>
                </a:cxn>
                <a:cxn ang="0">
                  <a:pos x="440" y="1799"/>
                </a:cxn>
                <a:cxn ang="0">
                  <a:pos x="383" y="2024"/>
                </a:cxn>
                <a:cxn ang="0">
                  <a:pos x="371" y="2240"/>
                </a:cxn>
                <a:cxn ang="0">
                  <a:pos x="387" y="2505"/>
                </a:cxn>
                <a:cxn ang="0">
                  <a:pos x="388" y="2699"/>
                </a:cxn>
                <a:cxn ang="0">
                  <a:pos x="433" y="2830"/>
                </a:cxn>
                <a:cxn ang="0">
                  <a:pos x="314" y="2880"/>
                </a:cxn>
                <a:cxn ang="0">
                  <a:pos x="251" y="2729"/>
                </a:cxn>
                <a:cxn ang="0">
                  <a:pos x="199" y="2557"/>
                </a:cxn>
                <a:cxn ang="0">
                  <a:pos x="186" y="2278"/>
                </a:cxn>
                <a:cxn ang="0">
                  <a:pos x="196" y="1956"/>
                </a:cxn>
                <a:cxn ang="0">
                  <a:pos x="190" y="1666"/>
                </a:cxn>
                <a:cxn ang="0">
                  <a:pos x="166" y="1588"/>
                </a:cxn>
                <a:cxn ang="0">
                  <a:pos x="49" y="1578"/>
                </a:cxn>
                <a:cxn ang="0">
                  <a:pos x="92" y="1398"/>
                </a:cxn>
                <a:cxn ang="0">
                  <a:pos x="28" y="1214"/>
                </a:cxn>
                <a:cxn ang="0">
                  <a:pos x="2" y="1014"/>
                </a:cxn>
                <a:cxn ang="0">
                  <a:pos x="40" y="795"/>
                </a:cxn>
                <a:cxn ang="0">
                  <a:pos x="59" y="663"/>
                </a:cxn>
                <a:cxn ang="0">
                  <a:pos x="123" y="492"/>
                </a:cxn>
                <a:cxn ang="0">
                  <a:pos x="305" y="441"/>
                </a:cxn>
                <a:cxn ang="0">
                  <a:pos x="562" y="11"/>
                </a:cxn>
                <a:cxn ang="0">
                  <a:pos x="658" y="87"/>
                </a:cxn>
                <a:cxn ang="0">
                  <a:pos x="655" y="192"/>
                </a:cxn>
                <a:cxn ang="0">
                  <a:pos x="620" y="304"/>
                </a:cxn>
                <a:cxn ang="0">
                  <a:pos x="579" y="444"/>
                </a:cxn>
                <a:cxn ang="0">
                  <a:pos x="459" y="429"/>
                </a:cxn>
                <a:cxn ang="0">
                  <a:pos x="389" y="302"/>
                </a:cxn>
                <a:cxn ang="0">
                  <a:pos x="366" y="187"/>
                </a:cxn>
                <a:cxn ang="0">
                  <a:pos x="383" y="57"/>
                </a:cxn>
              </a:cxnLst>
              <a:rect l="0" t="0" r="r" b="b"/>
              <a:pathLst>
                <a:path w="965" h="2899">
                  <a:moveTo>
                    <a:pt x="887" y="1559"/>
                  </a:moveTo>
                  <a:lnTo>
                    <a:pt x="885" y="1560"/>
                  </a:lnTo>
                  <a:lnTo>
                    <a:pt x="885" y="1560"/>
                  </a:lnTo>
                  <a:lnTo>
                    <a:pt x="884" y="1562"/>
                  </a:lnTo>
                  <a:lnTo>
                    <a:pt x="883" y="1565"/>
                  </a:lnTo>
                  <a:lnTo>
                    <a:pt x="884" y="1570"/>
                  </a:lnTo>
                  <a:lnTo>
                    <a:pt x="885" y="1575"/>
                  </a:lnTo>
                  <a:lnTo>
                    <a:pt x="887" y="1580"/>
                  </a:lnTo>
                  <a:lnTo>
                    <a:pt x="888" y="1587"/>
                  </a:lnTo>
                  <a:lnTo>
                    <a:pt x="889" y="1594"/>
                  </a:lnTo>
                  <a:lnTo>
                    <a:pt x="889" y="1600"/>
                  </a:lnTo>
                  <a:lnTo>
                    <a:pt x="889" y="1617"/>
                  </a:lnTo>
                  <a:lnTo>
                    <a:pt x="889" y="1624"/>
                  </a:lnTo>
                  <a:lnTo>
                    <a:pt x="888" y="1629"/>
                  </a:lnTo>
                  <a:lnTo>
                    <a:pt x="888" y="1635"/>
                  </a:lnTo>
                  <a:lnTo>
                    <a:pt x="889" y="1635"/>
                  </a:lnTo>
                  <a:lnTo>
                    <a:pt x="892" y="1632"/>
                  </a:lnTo>
                  <a:lnTo>
                    <a:pt x="896" y="1629"/>
                  </a:lnTo>
                  <a:lnTo>
                    <a:pt x="899" y="1625"/>
                  </a:lnTo>
                  <a:lnTo>
                    <a:pt x="902" y="1620"/>
                  </a:lnTo>
                  <a:lnTo>
                    <a:pt x="905" y="1613"/>
                  </a:lnTo>
                  <a:lnTo>
                    <a:pt x="907" y="1606"/>
                  </a:lnTo>
                  <a:lnTo>
                    <a:pt x="907" y="1602"/>
                  </a:lnTo>
                  <a:lnTo>
                    <a:pt x="907" y="1598"/>
                  </a:lnTo>
                  <a:lnTo>
                    <a:pt x="903" y="1590"/>
                  </a:lnTo>
                  <a:lnTo>
                    <a:pt x="902" y="1586"/>
                  </a:lnTo>
                  <a:lnTo>
                    <a:pt x="901" y="1582"/>
                  </a:lnTo>
                  <a:lnTo>
                    <a:pt x="899" y="1574"/>
                  </a:lnTo>
                  <a:lnTo>
                    <a:pt x="899" y="1569"/>
                  </a:lnTo>
                  <a:lnTo>
                    <a:pt x="898" y="1566"/>
                  </a:lnTo>
                  <a:lnTo>
                    <a:pt x="897" y="1564"/>
                  </a:lnTo>
                  <a:lnTo>
                    <a:pt x="895" y="1562"/>
                  </a:lnTo>
                  <a:lnTo>
                    <a:pt x="892" y="1561"/>
                  </a:lnTo>
                  <a:lnTo>
                    <a:pt x="890" y="1560"/>
                  </a:lnTo>
                  <a:lnTo>
                    <a:pt x="889" y="1560"/>
                  </a:lnTo>
                  <a:lnTo>
                    <a:pt x="888" y="1560"/>
                  </a:lnTo>
                  <a:lnTo>
                    <a:pt x="887" y="1559"/>
                  </a:lnTo>
                  <a:close/>
                  <a:moveTo>
                    <a:pt x="402" y="387"/>
                  </a:moveTo>
                  <a:lnTo>
                    <a:pt x="402" y="389"/>
                  </a:lnTo>
                  <a:lnTo>
                    <a:pt x="401" y="390"/>
                  </a:lnTo>
                  <a:lnTo>
                    <a:pt x="401" y="392"/>
                  </a:lnTo>
                  <a:lnTo>
                    <a:pt x="399" y="394"/>
                  </a:lnTo>
                  <a:lnTo>
                    <a:pt x="398" y="397"/>
                  </a:lnTo>
                  <a:lnTo>
                    <a:pt x="396" y="401"/>
                  </a:lnTo>
                  <a:lnTo>
                    <a:pt x="394" y="405"/>
                  </a:lnTo>
                  <a:lnTo>
                    <a:pt x="392" y="410"/>
                  </a:lnTo>
                  <a:lnTo>
                    <a:pt x="392" y="416"/>
                  </a:lnTo>
                  <a:lnTo>
                    <a:pt x="393" y="424"/>
                  </a:lnTo>
                  <a:lnTo>
                    <a:pt x="394" y="432"/>
                  </a:lnTo>
                  <a:lnTo>
                    <a:pt x="396" y="441"/>
                  </a:lnTo>
                  <a:lnTo>
                    <a:pt x="396" y="450"/>
                  </a:lnTo>
                  <a:lnTo>
                    <a:pt x="396" y="465"/>
                  </a:lnTo>
                  <a:lnTo>
                    <a:pt x="397" y="466"/>
                  </a:lnTo>
                  <a:lnTo>
                    <a:pt x="399" y="470"/>
                  </a:lnTo>
                  <a:lnTo>
                    <a:pt x="402" y="475"/>
                  </a:lnTo>
                  <a:lnTo>
                    <a:pt x="406" y="480"/>
                  </a:lnTo>
                  <a:lnTo>
                    <a:pt x="411" y="485"/>
                  </a:lnTo>
                  <a:lnTo>
                    <a:pt x="414" y="489"/>
                  </a:lnTo>
                  <a:lnTo>
                    <a:pt x="419" y="497"/>
                  </a:lnTo>
                  <a:lnTo>
                    <a:pt x="424" y="506"/>
                  </a:lnTo>
                  <a:lnTo>
                    <a:pt x="430" y="515"/>
                  </a:lnTo>
                  <a:lnTo>
                    <a:pt x="435" y="525"/>
                  </a:lnTo>
                  <a:lnTo>
                    <a:pt x="442" y="535"/>
                  </a:lnTo>
                  <a:lnTo>
                    <a:pt x="446" y="543"/>
                  </a:lnTo>
                  <a:lnTo>
                    <a:pt x="450" y="549"/>
                  </a:lnTo>
                  <a:lnTo>
                    <a:pt x="453" y="554"/>
                  </a:lnTo>
                  <a:lnTo>
                    <a:pt x="457" y="562"/>
                  </a:lnTo>
                  <a:lnTo>
                    <a:pt x="462" y="571"/>
                  </a:lnTo>
                  <a:lnTo>
                    <a:pt x="468" y="580"/>
                  </a:lnTo>
                  <a:lnTo>
                    <a:pt x="474" y="591"/>
                  </a:lnTo>
                  <a:lnTo>
                    <a:pt x="480" y="602"/>
                  </a:lnTo>
                  <a:lnTo>
                    <a:pt x="486" y="612"/>
                  </a:lnTo>
                  <a:lnTo>
                    <a:pt x="492" y="622"/>
                  </a:lnTo>
                  <a:lnTo>
                    <a:pt x="497" y="630"/>
                  </a:lnTo>
                  <a:lnTo>
                    <a:pt x="497" y="628"/>
                  </a:lnTo>
                  <a:lnTo>
                    <a:pt x="497" y="623"/>
                  </a:lnTo>
                  <a:lnTo>
                    <a:pt x="498" y="615"/>
                  </a:lnTo>
                  <a:lnTo>
                    <a:pt x="499" y="606"/>
                  </a:lnTo>
                  <a:lnTo>
                    <a:pt x="500" y="595"/>
                  </a:lnTo>
                  <a:lnTo>
                    <a:pt x="502" y="584"/>
                  </a:lnTo>
                  <a:lnTo>
                    <a:pt x="505" y="573"/>
                  </a:lnTo>
                  <a:lnTo>
                    <a:pt x="507" y="563"/>
                  </a:lnTo>
                  <a:lnTo>
                    <a:pt x="508" y="562"/>
                  </a:lnTo>
                  <a:lnTo>
                    <a:pt x="508" y="559"/>
                  </a:lnTo>
                  <a:lnTo>
                    <a:pt x="509" y="555"/>
                  </a:lnTo>
                  <a:lnTo>
                    <a:pt x="508" y="551"/>
                  </a:lnTo>
                  <a:lnTo>
                    <a:pt x="508" y="545"/>
                  </a:lnTo>
                  <a:lnTo>
                    <a:pt x="507" y="538"/>
                  </a:lnTo>
                  <a:lnTo>
                    <a:pt x="504" y="530"/>
                  </a:lnTo>
                  <a:lnTo>
                    <a:pt x="502" y="525"/>
                  </a:lnTo>
                  <a:lnTo>
                    <a:pt x="499" y="519"/>
                  </a:lnTo>
                  <a:lnTo>
                    <a:pt x="497" y="514"/>
                  </a:lnTo>
                  <a:lnTo>
                    <a:pt x="496" y="509"/>
                  </a:lnTo>
                  <a:lnTo>
                    <a:pt x="495" y="505"/>
                  </a:lnTo>
                  <a:lnTo>
                    <a:pt x="494" y="504"/>
                  </a:lnTo>
                  <a:lnTo>
                    <a:pt x="500" y="498"/>
                  </a:lnTo>
                  <a:lnTo>
                    <a:pt x="507" y="493"/>
                  </a:lnTo>
                  <a:lnTo>
                    <a:pt x="515" y="489"/>
                  </a:lnTo>
                  <a:lnTo>
                    <a:pt x="524" y="486"/>
                  </a:lnTo>
                  <a:lnTo>
                    <a:pt x="532" y="485"/>
                  </a:lnTo>
                  <a:lnTo>
                    <a:pt x="541" y="484"/>
                  </a:lnTo>
                  <a:lnTo>
                    <a:pt x="550" y="484"/>
                  </a:lnTo>
                  <a:lnTo>
                    <a:pt x="558" y="485"/>
                  </a:lnTo>
                  <a:lnTo>
                    <a:pt x="564" y="486"/>
                  </a:lnTo>
                  <a:lnTo>
                    <a:pt x="570" y="489"/>
                  </a:lnTo>
                  <a:lnTo>
                    <a:pt x="574" y="491"/>
                  </a:lnTo>
                  <a:lnTo>
                    <a:pt x="576" y="494"/>
                  </a:lnTo>
                  <a:lnTo>
                    <a:pt x="577" y="498"/>
                  </a:lnTo>
                  <a:lnTo>
                    <a:pt x="578" y="502"/>
                  </a:lnTo>
                  <a:lnTo>
                    <a:pt x="577" y="506"/>
                  </a:lnTo>
                  <a:lnTo>
                    <a:pt x="574" y="512"/>
                  </a:lnTo>
                  <a:lnTo>
                    <a:pt x="571" y="520"/>
                  </a:lnTo>
                  <a:lnTo>
                    <a:pt x="567" y="530"/>
                  </a:lnTo>
                  <a:lnTo>
                    <a:pt x="564" y="538"/>
                  </a:lnTo>
                  <a:lnTo>
                    <a:pt x="562" y="544"/>
                  </a:lnTo>
                  <a:lnTo>
                    <a:pt x="561" y="555"/>
                  </a:lnTo>
                  <a:lnTo>
                    <a:pt x="559" y="559"/>
                  </a:lnTo>
                  <a:lnTo>
                    <a:pt x="556" y="562"/>
                  </a:lnTo>
                  <a:lnTo>
                    <a:pt x="591" y="647"/>
                  </a:lnTo>
                  <a:lnTo>
                    <a:pt x="592" y="649"/>
                  </a:lnTo>
                  <a:lnTo>
                    <a:pt x="602" y="614"/>
                  </a:lnTo>
                  <a:lnTo>
                    <a:pt x="611" y="579"/>
                  </a:lnTo>
                  <a:lnTo>
                    <a:pt x="617" y="543"/>
                  </a:lnTo>
                  <a:lnTo>
                    <a:pt x="619" y="524"/>
                  </a:lnTo>
                  <a:lnTo>
                    <a:pt x="620" y="506"/>
                  </a:lnTo>
                  <a:lnTo>
                    <a:pt x="619" y="488"/>
                  </a:lnTo>
                  <a:lnTo>
                    <a:pt x="617" y="475"/>
                  </a:lnTo>
                  <a:lnTo>
                    <a:pt x="613" y="462"/>
                  </a:lnTo>
                  <a:lnTo>
                    <a:pt x="610" y="450"/>
                  </a:lnTo>
                  <a:lnTo>
                    <a:pt x="605" y="437"/>
                  </a:lnTo>
                  <a:lnTo>
                    <a:pt x="605" y="432"/>
                  </a:lnTo>
                  <a:lnTo>
                    <a:pt x="606" y="427"/>
                  </a:lnTo>
                  <a:lnTo>
                    <a:pt x="608" y="423"/>
                  </a:lnTo>
                  <a:lnTo>
                    <a:pt x="609" y="421"/>
                  </a:lnTo>
                  <a:lnTo>
                    <a:pt x="613" y="424"/>
                  </a:lnTo>
                  <a:lnTo>
                    <a:pt x="617" y="428"/>
                  </a:lnTo>
                  <a:lnTo>
                    <a:pt x="623" y="432"/>
                  </a:lnTo>
                  <a:lnTo>
                    <a:pt x="631" y="437"/>
                  </a:lnTo>
                  <a:lnTo>
                    <a:pt x="641" y="442"/>
                  </a:lnTo>
                  <a:lnTo>
                    <a:pt x="653" y="449"/>
                  </a:lnTo>
                  <a:lnTo>
                    <a:pt x="666" y="455"/>
                  </a:lnTo>
                  <a:lnTo>
                    <a:pt x="679" y="462"/>
                  </a:lnTo>
                  <a:lnTo>
                    <a:pt x="693" y="468"/>
                  </a:lnTo>
                  <a:lnTo>
                    <a:pt x="705" y="475"/>
                  </a:lnTo>
                  <a:lnTo>
                    <a:pt x="716" y="480"/>
                  </a:lnTo>
                  <a:lnTo>
                    <a:pt x="726" y="484"/>
                  </a:lnTo>
                  <a:lnTo>
                    <a:pt x="734" y="488"/>
                  </a:lnTo>
                  <a:lnTo>
                    <a:pt x="739" y="490"/>
                  </a:lnTo>
                  <a:lnTo>
                    <a:pt x="746" y="493"/>
                  </a:lnTo>
                  <a:lnTo>
                    <a:pt x="754" y="496"/>
                  </a:lnTo>
                  <a:lnTo>
                    <a:pt x="763" y="499"/>
                  </a:lnTo>
                  <a:lnTo>
                    <a:pt x="771" y="502"/>
                  </a:lnTo>
                  <a:lnTo>
                    <a:pt x="777" y="506"/>
                  </a:lnTo>
                  <a:lnTo>
                    <a:pt x="781" y="509"/>
                  </a:lnTo>
                  <a:lnTo>
                    <a:pt x="782" y="509"/>
                  </a:lnTo>
                  <a:lnTo>
                    <a:pt x="786" y="510"/>
                  </a:lnTo>
                  <a:lnTo>
                    <a:pt x="791" y="511"/>
                  </a:lnTo>
                  <a:lnTo>
                    <a:pt x="797" y="514"/>
                  </a:lnTo>
                  <a:lnTo>
                    <a:pt x="802" y="519"/>
                  </a:lnTo>
                  <a:lnTo>
                    <a:pt x="807" y="527"/>
                  </a:lnTo>
                  <a:lnTo>
                    <a:pt x="813" y="538"/>
                  </a:lnTo>
                  <a:lnTo>
                    <a:pt x="819" y="551"/>
                  </a:lnTo>
                  <a:lnTo>
                    <a:pt x="824" y="567"/>
                  </a:lnTo>
                  <a:lnTo>
                    <a:pt x="827" y="575"/>
                  </a:lnTo>
                  <a:lnTo>
                    <a:pt x="828" y="581"/>
                  </a:lnTo>
                  <a:lnTo>
                    <a:pt x="828" y="597"/>
                  </a:lnTo>
                  <a:lnTo>
                    <a:pt x="829" y="600"/>
                  </a:lnTo>
                  <a:lnTo>
                    <a:pt x="830" y="605"/>
                  </a:lnTo>
                  <a:lnTo>
                    <a:pt x="831" y="613"/>
                  </a:lnTo>
                  <a:lnTo>
                    <a:pt x="833" y="623"/>
                  </a:lnTo>
                  <a:lnTo>
                    <a:pt x="834" y="634"/>
                  </a:lnTo>
                  <a:lnTo>
                    <a:pt x="835" y="644"/>
                  </a:lnTo>
                  <a:lnTo>
                    <a:pt x="836" y="652"/>
                  </a:lnTo>
                  <a:lnTo>
                    <a:pt x="836" y="657"/>
                  </a:lnTo>
                  <a:lnTo>
                    <a:pt x="837" y="662"/>
                  </a:lnTo>
                  <a:lnTo>
                    <a:pt x="838" y="668"/>
                  </a:lnTo>
                  <a:lnTo>
                    <a:pt x="839" y="677"/>
                  </a:lnTo>
                  <a:lnTo>
                    <a:pt x="841" y="686"/>
                  </a:lnTo>
                  <a:lnTo>
                    <a:pt x="843" y="695"/>
                  </a:lnTo>
                  <a:lnTo>
                    <a:pt x="845" y="704"/>
                  </a:lnTo>
                  <a:lnTo>
                    <a:pt x="846" y="710"/>
                  </a:lnTo>
                  <a:lnTo>
                    <a:pt x="848" y="715"/>
                  </a:lnTo>
                  <a:lnTo>
                    <a:pt x="848" y="721"/>
                  </a:lnTo>
                  <a:lnTo>
                    <a:pt x="849" y="730"/>
                  </a:lnTo>
                  <a:lnTo>
                    <a:pt x="850" y="741"/>
                  </a:lnTo>
                  <a:lnTo>
                    <a:pt x="850" y="754"/>
                  </a:lnTo>
                  <a:lnTo>
                    <a:pt x="850" y="767"/>
                  </a:lnTo>
                  <a:lnTo>
                    <a:pt x="850" y="803"/>
                  </a:lnTo>
                  <a:lnTo>
                    <a:pt x="850" y="811"/>
                  </a:lnTo>
                  <a:lnTo>
                    <a:pt x="850" y="820"/>
                  </a:lnTo>
                  <a:lnTo>
                    <a:pt x="851" y="828"/>
                  </a:lnTo>
                  <a:lnTo>
                    <a:pt x="852" y="835"/>
                  </a:lnTo>
                  <a:lnTo>
                    <a:pt x="854" y="842"/>
                  </a:lnTo>
                  <a:lnTo>
                    <a:pt x="856" y="859"/>
                  </a:lnTo>
                  <a:lnTo>
                    <a:pt x="858" y="870"/>
                  </a:lnTo>
                  <a:lnTo>
                    <a:pt x="860" y="895"/>
                  </a:lnTo>
                  <a:lnTo>
                    <a:pt x="861" y="907"/>
                  </a:lnTo>
                  <a:lnTo>
                    <a:pt x="862" y="917"/>
                  </a:lnTo>
                  <a:lnTo>
                    <a:pt x="863" y="924"/>
                  </a:lnTo>
                  <a:lnTo>
                    <a:pt x="863" y="932"/>
                  </a:lnTo>
                  <a:lnTo>
                    <a:pt x="863" y="943"/>
                  </a:lnTo>
                  <a:lnTo>
                    <a:pt x="864" y="955"/>
                  </a:lnTo>
                  <a:lnTo>
                    <a:pt x="864" y="967"/>
                  </a:lnTo>
                  <a:lnTo>
                    <a:pt x="865" y="977"/>
                  </a:lnTo>
                  <a:lnTo>
                    <a:pt x="866" y="984"/>
                  </a:lnTo>
                  <a:lnTo>
                    <a:pt x="868" y="992"/>
                  </a:lnTo>
                  <a:lnTo>
                    <a:pt x="870" y="1001"/>
                  </a:lnTo>
                  <a:lnTo>
                    <a:pt x="872" y="1012"/>
                  </a:lnTo>
                  <a:lnTo>
                    <a:pt x="874" y="1021"/>
                  </a:lnTo>
                  <a:lnTo>
                    <a:pt x="874" y="1028"/>
                  </a:lnTo>
                  <a:lnTo>
                    <a:pt x="873" y="1035"/>
                  </a:lnTo>
                  <a:lnTo>
                    <a:pt x="872" y="1044"/>
                  </a:lnTo>
                  <a:lnTo>
                    <a:pt x="872" y="1052"/>
                  </a:lnTo>
                  <a:lnTo>
                    <a:pt x="872" y="1059"/>
                  </a:lnTo>
                  <a:lnTo>
                    <a:pt x="873" y="1068"/>
                  </a:lnTo>
                  <a:lnTo>
                    <a:pt x="876" y="1076"/>
                  </a:lnTo>
                  <a:lnTo>
                    <a:pt x="879" y="1085"/>
                  </a:lnTo>
                  <a:lnTo>
                    <a:pt x="881" y="1090"/>
                  </a:lnTo>
                  <a:lnTo>
                    <a:pt x="884" y="1097"/>
                  </a:lnTo>
                  <a:lnTo>
                    <a:pt x="887" y="1104"/>
                  </a:lnTo>
                  <a:lnTo>
                    <a:pt x="889" y="1112"/>
                  </a:lnTo>
                  <a:lnTo>
                    <a:pt x="891" y="1120"/>
                  </a:lnTo>
                  <a:lnTo>
                    <a:pt x="892" y="1127"/>
                  </a:lnTo>
                  <a:lnTo>
                    <a:pt x="892" y="1133"/>
                  </a:lnTo>
                  <a:lnTo>
                    <a:pt x="892" y="1138"/>
                  </a:lnTo>
                  <a:lnTo>
                    <a:pt x="890" y="1146"/>
                  </a:lnTo>
                  <a:lnTo>
                    <a:pt x="890" y="1156"/>
                  </a:lnTo>
                  <a:lnTo>
                    <a:pt x="889" y="1165"/>
                  </a:lnTo>
                  <a:lnTo>
                    <a:pt x="889" y="1179"/>
                  </a:lnTo>
                  <a:lnTo>
                    <a:pt x="889" y="1183"/>
                  </a:lnTo>
                  <a:lnTo>
                    <a:pt x="892" y="1188"/>
                  </a:lnTo>
                  <a:lnTo>
                    <a:pt x="894" y="1196"/>
                  </a:lnTo>
                  <a:lnTo>
                    <a:pt x="895" y="1204"/>
                  </a:lnTo>
                  <a:lnTo>
                    <a:pt x="896" y="1212"/>
                  </a:lnTo>
                  <a:lnTo>
                    <a:pt x="897" y="1220"/>
                  </a:lnTo>
                  <a:lnTo>
                    <a:pt x="899" y="1227"/>
                  </a:lnTo>
                  <a:lnTo>
                    <a:pt x="901" y="1232"/>
                  </a:lnTo>
                  <a:lnTo>
                    <a:pt x="903" y="1237"/>
                  </a:lnTo>
                  <a:lnTo>
                    <a:pt x="903" y="1243"/>
                  </a:lnTo>
                  <a:lnTo>
                    <a:pt x="905" y="1250"/>
                  </a:lnTo>
                  <a:lnTo>
                    <a:pt x="907" y="1262"/>
                  </a:lnTo>
                  <a:lnTo>
                    <a:pt x="909" y="1271"/>
                  </a:lnTo>
                  <a:lnTo>
                    <a:pt x="910" y="1281"/>
                  </a:lnTo>
                  <a:lnTo>
                    <a:pt x="912" y="1289"/>
                  </a:lnTo>
                  <a:lnTo>
                    <a:pt x="913" y="1296"/>
                  </a:lnTo>
                  <a:lnTo>
                    <a:pt x="913" y="1300"/>
                  </a:lnTo>
                  <a:lnTo>
                    <a:pt x="915" y="1308"/>
                  </a:lnTo>
                  <a:lnTo>
                    <a:pt x="915" y="1317"/>
                  </a:lnTo>
                  <a:lnTo>
                    <a:pt x="916" y="1327"/>
                  </a:lnTo>
                  <a:lnTo>
                    <a:pt x="918" y="1338"/>
                  </a:lnTo>
                  <a:lnTo>
                    <a:pt x="919" y="1348"/>
                  </a:lnTo>
                  <a:lnTo>
                    <a:pt x="920" y="1357"/>
                  </a:lnTo>
                  <a:lnTo>
                    <a:pt x="920" y="1364"/>
                  </a:lnTo>
                  <a:lnTo>
                    <a:pt x="921" y="1369"/>
                  </a:lnTo>
                  <a:lnTo>
                    <a:pt x="921" y="1374"/>
                  </a:lnTo>
                  <a:lnTo>
                    <a:pt x="923" y="1382"/>
                  </a:lnTo>
                  <a:lnTo>
                    <a:pt x="925" y="1400"/>
                  </a:lnTo>
                  <a:lnTo>
                    <a:pt x="926" y="1408"/>
                  </a:lnTo>
                  <a:lnTo>
                    <a:pt x="927" y="1419"/>
                  </a:lnTo>
                  <a:lnTo>
                    <a:pt x="930" y="1432"/>
                  </a:lnTo>
                  <a:lnTo>
                    <a:pt x="931" y="1437"/>
                  </a:lnTo>
                  <a:lnTo>
                    <a:pt x="931" y="1440"/>
                  </a:lnTo>
                  <a:lnTo>
                    <a:pt x="931" y="1441"/>
                  </a:lnTo>
                  <a:lnTo>
                    <a:pt x="930" y="1442"/>
                  </a:lnTo>
                  <a:lnTo>
                    <a:pt x="926" y="1442"/>
                  </a:lnTo>
                  <a:lnTo>
                    <a:pt x="928" y="1456"/>
                  </a:lnTo>
                  <a:lnTo>
                    <a:pt x="927" y="1457"/>
                  </a:lnTo>
                  <a:lnTo>
                    <a:pt x="926" y="1459"/>
                  </a:lnTo>
                  <a:lnTo>
                    <a:pt x="924" y="1461"/>
                  </a:lnTo>
                  <a:lnTo>
                    <a:pt x="920" y="1463"/>
                  </a:lnTo>
                  <a:lnTo>
                    <a:pt x="915" y="1463"/>
                  </a:lnTo>
                  <a:lnTo>
                    <a:pt x="915" y="1465"/>
                  </a:lnTo>
                  <a:lnTo>
                    <a:pt x="917" y="1469"/>
                  </a:lnTo>
                  <a:lnTo>
                    <a:pt x="920" y="1476"/>
                  </a:lnTo>
                  <a:lnTo>
                    <a:pt x="924" y="1484"/>
                  </a:lnTo>
                  <a:lnTo>
                    <a:pt x="928" y="1493"/>
                  </a:lnTo>
                  <a:lnTo>
                    <a:pt x="933" y="1503"/>
                  </a:lnTo>
                  <a:lnTo>
                    <a:pt x="938" y="1513"/>
                  </a:lnTo>
                  <a:lnTo>
                    <a:pt x="942" y="1523"/>
                  </a:lnTo>
                  <a:lnTo>
                    <a:pt x="946" y="1531"/>
                  </a:lnTo>
                  <a:lnTo>
                    <a:pt x="950" y="1538"/>
                  </a:lnTo>
                  <a:lnTo>
                    <a:pt x="953" y="1542"/>
                  </a:lnTo>
                  <a:lnTo>
                    <a:pt x="959" y="1551"/>
                  </a:lnTo>
                  <a:lnTo>
                    <a:pt x="964" y="1560"/>
                  </a:lnTo>
                  <a:lnTo>
                    <a:pt x="965" y="1569"/>
                  </a:lnTo>
                  <a:lnTo>
                    <a:pt x="964" y="1577"/>
                  </a:lnTo>
                  <a:lnTo>
                    <a:pt x="962" y="1584"/>
                  </a:lnTo>
                  <a:lnTo>
                    <a:pt x="959" y="1590"/>
                  </a:lnTo>
                  <a:lnTo>
                    <a:pt x="957" y="1594"/>
                  </a:lnTo>
                  <a:lnTo>
                    <a:pt x="957" y="1599"/>
                  </a:lnTo>
                  <a:lnTo>
                    <a:pt x="956" y="1606"/>
                  </a:lnTo>
                  <a:lnTo>
                    <a:pt x="956" y="1615"/>
                  </a:lnTo>
                  <a:lnTo>
                    <a:pt x="955" y="1624"/>
                  </a:lnTo>
                  <a:lnTo>
                    <a:pt x="954" y="1633"/>
                  </a:lnTo>
                  <a:lnTo>
                    <a:pt x="953" y="1639"/>
                  </a:lnTo>
                  <a:lnTo>
                    <a:pt x="952" y="1643"/>
                  </a:lnTo>
                  <a:lnTo>
                    <a:pt x="951" y="1647"/>
                  </a:lnTo>
                  <a:lnTo>
                    <a:pt x="949" y="1651"/>
                  </a:lnTo>
                  <a:lnTo>
                    <a:pt x="947" y="1654"/>
                  </a:lnTo>
                  <a:lnTo>
                    <a:pt x="943" y="1655"/>
                  </a:lnTo>
                  <a:lnTo>
                    <a:pt x="937" y="1656"/>
                  </a:lnTo>
                  <a:lnTo>
                    <a:pt x="932" y="1659"/>
                  </a:lnTo>
                  <a:lnTo>
                    <a:pt x="928" y="1661"/>
                  </a:lnTo>
                  <a:lnTo>
                    <a:pt x="924" y="1662"/>
                  </a:lnTo>
                  <a:lnTo>
                    <a:pt x="919" y="1664"/>
                  </a:lnTo>
                  <a:lnTo>
                    <a:pt x="913" y="1667"/>
                  </a:lnTo>
                  <a:lnTo>
                    <a:pt x="906" y="1669"/>
                  </a:lnTo>
                  <a:lnTo>
                    <a:pt x="900" y="1671"/>
                  </a:lnTo>
                  <a:lnTo>
                    <a:pt x="896" y="1671"/>
                  </a:lnTo>
                  <a:lnTo>
                    <a:pt x="890" y="1671"/>
                  </a:lnTo>
                  <a:lnTo>
                    <a:pt x="883" y="1671"/>
                  </a:lnTo>
                  <a:lnTo>
                    <a:pt x="877" y="1670"/>
                  </a:lnTo>
                  <a:lnTo>
                    <a:pt x="874" y="1669"/>
                  </a:lnTo>
                  <a:lnTo>
                    <a:pt x="872" y="1669"/>
                  </a:lnTo>
                  <a:lnTo>
                    <a:pt x="872" y="1668"/>
                  </a:lnTo>
                  <a:lnTo>
                    <a:pt x="871" y="1669"/>
                  </a:lnTo>
                  <a:lnTo>
                    <a:pt x="869" y="1671"/>
                  </a:lnTo>
                  <a:lnTo>
                    <a:pt x="866" y="1673"/>
                  </a:lnTo>
                  <a:lnTo>
                    <a:pt x="861" y="1675"/>
                  </a:lnTo>
                  <a:lnTo>
                    <a:pt x="859" y="1676"/>
                  </a:lnTo>
                  <a:lnTo>
                    <a:pt x="857" y="1675"/>
                  </a:lnTo>
                  <a:lnTo>
                    <a:pt x="856" y="1674"/>
                  </a:lnTo>
                  <a:lnTo>
                    <a:pt x="854" y="1673"/>
                  </a:lnTo>
                  <a:lnTo>
                    <a:pt x="853" y="1671"/>
                  </a:lnTo>
                  <a:lnTo>
                    <a:pt x="853" y="1668"/>
                  </a:lnTo>
                  <a:lnTo>
                    <a:pt x="854" y="1665"/>
                  </a:lnTo>
                  <a:lnTo>
                    <a:pt x="854" y="1663"/>
                  </a:lnTo>
                  <a:lnTo>
                    <a:pt x="854" y="1661"/>
                  </a:lnTo>
                  <a:lnTo>
                    <a:pt x="855" y="1660"/>
                  </a:lnTo>
                  <a:lnTo>
                    <a:pt x="855" y="1658"/>
                  </a:lnTo>
                  <a:lnTo>
                    <a:pt x="851" y="1656"/>
                  </a:lnTo>
                  <a:lnTo>
                    <a:pt x="848" y="1654"/>
                  </a:lnTo>
                  <a:lnTo>
                    <a:pt x="847" y="1651"/>
                  </a:lnTo>
                  <a:lnTo>
                    <a:pt x="848" y="1648"/>
                  </a:lnTo>
                  <a:lnTo>
                    <a:pt x="850" y="1646"/>
                  </a:lnTo>
                  <a:lnTo>
                    <a:pt x="853" y="1643"/>
                  </a:lnTo>
                  <a:lnTo>
                    <a:pt x="854" y="1642"/>
                  </a:lnTo>
                  <a:lnTo>
                    <a:pt x="854" y="1642"/>
                  </a:lnTo>
                  <a:lnTo>
                    <a:pt x="856" y="1640"/>
                  </a:lnTo>
                  <a:lnTo>
                    <a:pt x="856" y="1638"/>
                  </a:lnTo>
                  <a:lnTo>
                    <a:pt x="856" y="1634"/>
                  </a:lnTo>
                  <a:lnTo>
                    <a:pt x="854" y="1628"/>
                  </a:lnTo>
                  <a:lnTo>
                    <a:pt x="852" y="1623"/>
                  </a:lnTo>
                  <a:lnTo>
                    <a:pt x="850" y="1616"/>
                  </a:lnTo>
                  <a:lnTo>
                    <a:pt x="850" y="1607"/>
                  </a:lnTo>
                  <a:lnTo>
                    <a:pt x="849" y="1599"/>
                  </a:lnTo>
                  <a:lnTo>
                    <a:pt x="849" y="1593"/>
                  </a:lnTo>
                  <a:lnTo>
                    <a:pt x="850" y="1586"/>
                  </a:lnTo>
                  <a:lnTo>
                    <a:pt x="850" y="1580"/>
                  </a:lnTo>
                  <a:lnTo>
                    <a:pt x="850" y="1572"/>
                  </a:lnTo>
                  <a:lnTo>
                    <a:pt x="848" y="1565"/>
                  </a:lnTo>
                  <a:lnTo>
                    <a:pt x="846" y="1560"/>
                  </a:lnTo>
                  <a:lnTo>
                    <a:pt x="844" y="1556"/>
                  </a:lnTo>
                  <a:lnTo>
                    <a:pt x="841" y="1549"/>
                  </a:lnTo>
                  <a:lnTo>
                    <a:pt x="837" y="1540"/>
                  </a:lnTo>
                  <a:lnTo>
                    <a:pt x="834" y="1531"/>
                  </a:lnTo>
                  <a:lnTo>
                    <a:pt x="832" y="1520"/>
                  </a:lnTo>
                  <a:lnTo>
                    <a:pt x="831" y="1510"/>
                  </a:lnTo>
                  <a:lnTo>
                    <a:pt x="832" y="1502"/>
                  </a:lnTo>
                  <a:lnTo>
                    <a:pt x="834" y="1492"/>
                  </a:lnTo>
                  <a:lnTo>
                    <a:pt x="835" y="1484"/>
                  </a:lnTo>
                  <a:lnTo>
                    <a:pt x="837" y="1479"/>
                  </a:lnTo>
                  <a:lnTo>
                    <a:pt x="837" y="1476"/>
                  </a:lnTo>
                  <a:lnTo>
                    <a:pt x="837" y="1476"/>
                  </a:lnTo>
                  <a:lnTo>
                    <a:pt x="836" y="1476"/>
                  </a:lnTo>
                  <a:lnTo>
                    <a:pt x="835" y="1475"/>
                  </a:lnTo>
                  <a:lnTo>
                    <a:pt x="834" y="1475"/>
                  </a:lnTo>
                  <a:lnTo>
                    <a:pt x="832" y="1473"/>
                  </a:lnTo>
                  <a:lnTo>
                    <a:pt x="831" y="1471"/>
                  </a:lnTo>
                  <a:lnTo>
                    <a:pt x="830" y="1468"/>
                  </a:lnTo>
                  <a:lnTo>
                    <a:pt x="827" y="1468"/>
                  </a:lnTo>
                  <a:lnTo>
                    <a:pt x="821" y="1466"/>
                  </a:lnTo>
                  <a:lnTo>
                    <a:pt x="819" y="1463"/>
                  </a:lnTo>
                  <a:lnTo>
                    <a:pt x="817" y="1458"/>
                  </a:lnTo>
                  <a:lnTo>
                    <a:pt x="817" y="1453"/>
                  </a:lnTo>
                  <a:lnTo>
                    <a:pt x="815" y="1445"/>
                  </a:lnTo>
                  <a:lnTo>
                    <a:pt x="812" y="1437"/>
                  </a:lnTo>
                  <a:lnTo>
                    <a:pt x="810" y="1429"/>
                  </a:lnTo>
                  <a:lnTo>
                    <a:pt x="807" y="1421"/>
                  </a:lnTo>
                  <a:lnTo>
                    <a:pt x="805" y="1414"/>
                  </a:lnTo>
                  <a:lnTo>
                    <a:pt x="803" y="1409"/>
                  </a:lnTo>
                  <a:lnTo>
                    <a:pt x="799" y="1400"/>
                  </a:lnTo>
                  <a:lnTo>
                    <a:pt x="796" y="1393"/>
                  </a:lnTo>
                  <a:lnTo>
                    <a:pt x="789" y="1374"/>
                  </a:lnTo>
                  <a:lnTo>
                    <a:pt x="781" y="1354"/>
                  </a:lnTo>
                  <a:lnTo>
                    <a:pt x="778" y="1346"/>
                  </a:lnTo>
                  <a:lnTo>
                    <a:pt x="776" y="1338"/>
                  </a:lnTo>
                  <a:lnTo>
                    <a:pt x="773" y="1332"/>
                  </a:lnTo>
                  <a:lnTo>
                    <a:pt x="773" y="1329"/>
                  </a:lnTo>
                  <a:lnTo>
                    <a:pt x="771" y="1325"/>
                  </a:lnTo>
                  <a:lnTo>
                    <a:pt x="769" y="1319"/>
                  </a:lnTo>
                  <a:lnTo>
                    <a:pt x="760" y="1295"/>
                  </a:lnTo>
                  <a:lnTo>
                    <a:pt x="757" y="1287"/>
                  </a:lnTo>
                  <a:lnTo>
                    <a:pt x="755" y="1281"/>
                  </a:lnTo>
                  <a:lnTo>
                    <a:pt x="754" y="1278"/>
                  </a:lnTo>
                  <a:lnTo>
                    <a:pt x="754" y="1273"/>
                  </a:lnTo>
                  <a:lnTo>
                    <a:pt x="749" y="1271"/>
                  </a:lnTo>
                  <a:lnTo>
                    <a:pt x="748" y="1272"/>
                  </a:lnTo>
                  <a:lnTo>
                    <a:pt x="747" y="1275"/>
                  </a:lnTo>
                  <a:lnTo>
                    <a:pt x="745" y="1279"/>
                  </a:lnTo>
                  <a:lnTo>
                    <a:pt x="743" y="1283"/>
                  </a:lnTo>
                  <a:lnTo>
                    <a:pt x="743" y="1287"/>
                  </a:lnTo>
                  <a:lnTo>
                    <a:pt x="744" y="1292"/>
                  </a:lnTo>
                  <a:lnTo>
                    <a:pt x="745" y="1300"/>
                  </a:lnTo>
                  <a:lnTo>
                    <a:pt x="747" y="1308"/>
                  </a:lnTo>
                  <a:lnTo>
                    <a:pt x="748" y="1317"/>
                  </a:lnTo>
                  <a:lnTo>
                    <a:pt x="748" y="1322"/>
                  </a:lnTo>
                  <a:lnTo>
                    <a:pt x="750" y="1331"/>
                  </a:lnTo>
                  <a:lnTo>
                    <a:pt x="751" y="1343"/>
                  </a:lnTo>
                  <a:lnTo>
                    <a:pt x="752" y="1357"/>
                  </a:lnTo>
                  <a:lnTo>
                    <a:pt x="754" y="1374"/>
                  </a:lnTo>
                  <a:lnTo>
                    <a:pt x="755" y="1390"/>
                  </a:lnTo>
                  <a:lnTo>
                    <a:pt x="757" y="1407"/>
                  </a:lnTo>
                  <a:lnTo>
                    <a:pt x="758" y="1424"/>
                  </a:lnTo>
                  <a:lnTo>
                    <a:pt x="760" y="1440"/>
                  </a:lnTo>
                  <a:lnTo>
                    <a:pt x="761" y="1454"/>
                  </a:lnTo>
                  <a:lnTo>
                    <a:pt x="761" y="1466"/>
                  </a:lnTo>
                  <a:lnTo>
                    <a:pt x="763" y="1484"/>
                  </a:lnTo>
                  <a:lnTo>
                    <a:pt x="763" y="1496"/>
                  </a:lnTo>
                  <a:lnTo>
                    <a:pt x="764" y="1510"/>
                  </a:lnTo>
                  <a:lnTo>
                    <a:pt x="764" y="1525"/>
                  </a:lnTo>
                  <a:lnTo>
                    <a:pt x="765" y="1557"/>
                  </a:lnTo>
                  <a:lnTo>
                    <a:pt x="765" y="1598"/>
                  </a:lnTo>
                  <a:lnTo>
                    <a:pt x="765" y="1608"/>
                  </a:lnTo>
                  <a:lnTo>
                    <a:pt x="764" y="1615"/>
                  </a:lnTo>
                  <a:lnTo>
                    <a:pt x="763" y="1618"/>
                  </a:lnTo>
                  <a:lnTo>
                    <a:pt x="763" y="1619"/>
                  </a:lnTo>
                  <a:lnTo>
                    <a:pt x="765" y="1624"/>
                  </a:lnTo>
                  <a:lnTo>
                    <a:pt x="767" y="1629"/>
                  </a:lnTo>
                  <a:lnTo>
                    <a:pt x="770" y="1635"/>
                  </a:lnTo>
                  <a:lnTo>
                    <a:pt x="771" y="1642"/>
                  </a:lnTo>
                  <a:lnTo>
                    <a:pt x="773" y="1648"/>
                  </a:lnTo>
                  <a:lnTo>
                    <a:pt x="773" y="1653"/>
                  </a:lnTo>
                  <a:lnTo>
                    <a:pt x="773" y="1687"/>
                  </a:lnTo>
                  <a:lnTo>
                    <a:pt x="774" y="1694"/>
                  </a:lnTo>
                  <a:lnTo>
                    <a:pt x="774" y="1700"/>
                  </a:lnTo>
                  <a:lnTo>
                    <a:pt x="776" y="1709"/>
                  </a:lnTo>
                  <a:lnTo>
                    <a:pt x="778" y="1720"/>
                  </a:lnTo>
                  <a:lnTo>
                    <a:pt x="778" y="1732"/>
                  </a:lnTo>
                  <a:lnTo>
                    <a:pt x="777" y="1739"/>
                  </a:lnTo>
                  <a:lnTo>
                    <a:pt x="777" y="1748"/>
                  </a:lnTo>
                  <a:lnTo>
                    <a:pt x="778" y="1768"/>
                  </a:lnTo>
                  <a:lnTo>
                    <a:pt x="779" y="1776"/>
                  </a:lnTo>
                  <a:lnTo>
                    <a:pt x="780" y="1782"/>
                  </a:lnTo>
                  <a:lnTo>
                    <a:pt x="781" y="1789"/>
                  </a:lnTo>
                  <a:lnTo>
                    <a:pt x="782" y="1798"/>
                  </a:lnTo>
                  <a:lnTo>
                    <a:pt x="782" y="1809"/>
                  </a:lnTo>
                  <a:lnTo>
                    <a:pt x="781" y="1820"/>
                  </a:lnTo>
                  <a:lnTo>
                    <a:pt x="781" y="1828"/>
                  </a:lnTo>
                  <a:lnTo>
                    <a:pt x="780" y="1835"/>
                  </a:lnTo>
                  <a:lnTo>
                    <a:pt x="779" y="1843"/>
                  </a:lnTo>
                  <a:lnTo>
                    <a:pt x="779" y="1852"/>
                  </a:lnTo>
                  <a:lnTo>
                    <a:pt x="779" y="1861"/>
                  </a:lnTo>
                  <a:lnTo>
                    <a:pt x="779" y="1870"/>
                  </a:lnTo>
                  <a:lnTo>
                    <a:pt x="780" y="1876"/>
                  </a:lnTo>
                  <a:lnTo>
                    <a:pt x="781" y="1882"/>
                  </a:lnTo>
                  <a:lnTo>
                    <a:pt x="783" y="1889"/>
                  </a:lnTo>
                  <a:lnTo>
                    <a:pt x="787" y="1907"/>
                  </a:lnTo>
                  <a:lnTo>
                    <a:pt x="789" y="1915"/>
                  </a:lnTo>
                  <a:lnTo>
                    <a:pt x="790" y="1921"/>
                  </a:lnTo>
                  <a:lnTo>
                    <a:pt x="791" y="1925"/>
                  </a:lnTo>
                  <a:lnTo>
                    <a:pt x="791" y="1930"/>
                  </a:lnTo>
                  <a:lnTo>
                    <a:pt x="792" y="1938"/>
                  </a:lnTo>
                  <a:lnTo>
                    <a:pt x="794" y="1946"/>
                  </a:lnTo>
                  <a:lnTo>
                    <a:pt x="795" y="1955"/>
                  </a:lnTo>
                  <a:lnTo>
                    <a:pt x="797" y="1964"/>
                  </a:lnTo>
                  <a:lnTo>
                    <a:pt x="799" y="1970"/>
                  </a:lnTo>
                  <a:lnTo>
                    <a:pt x="801" y="1977"/>
                  </a:lnTo>
                  <a:lnTo>
                    <a:pt x="804" y="1987"/>
                  </a:lnTo>
                  <a:lnTo>
                    <a:pt x="807" y="1998"/>
                  </a:lnTo>
                  <a:lnTo>
                    <a:pt x="810" y="2010"/>
                  </a:lnTo>
                  <a:lnTo>
                    <a:pt x="811" y="2022"/>
                  </a:lnTo>
                  <a:lnTo>
                    <a:pt x="811" y="2033"/>
                  </a:lnTo>
                  <a:lnTo>
                    <a:pt x="810" y="2040"/>
                  </a:lnTo>
                  <a:lnTo>
                    <a:pt x="809" y="2050"/>
                  </a:lnTo>
                  <a:lnTo>
                    <a:pt x="807" y="2062"/>
                  </a:lnTo>
                  <a:lnTo>
                    <a:pt x="806" y="2076"/>
                  </a:lnTo>
                  <a:lnTo>
                    <a:pt x="804" y="2090"/>
                  </a:lnTo>
                  <a:lnTo>
                    <a:pt x="803" y="2105"/>
                  </a:lnTo>
                  <a:lnTo>
                    <a:pt x="801" y="2120"/>
                  </a:lnTo>
                  <a:lnTo>
                    <a:pt x="800" y="2133"/>
                  </a:lnTo>
                  <a:lnTo>
                    <a:pt x="799" y="2144"/>
                  </a:lnTo>
                  <a:lnTo>
                    <a:pt x="798" y="2153"/>
                  </a:lnTo>
                  <a:lnTo>
                    <a:pt x="797" y="2159"/>
                  </a:lnTo>
                  <a:lnTo>
                    <a:pt x="797" y="2163"/>
                  </a:lnTo>
                  <a:lnTo>
                    <a:pt x="797" y="2172"/>
                  </a:lnTo>
                  <a:lnTo>
                    <a:pt x="796" y="2184"/>
                  </a:lnTo>
                  <a:lnTo>
                    <a:pt x="795" y="2199"/>
                  </a:lnTo>
                  <a:lnTo>
                    <a:pt x="794" y="2217"/>
                  </a:lnTo>
                  <a:lnTo>
                    <a:pt x="792" y="2237"/>
                  </a:lnTo>
                  <a:lnTo>
                    <a:pt x="791" y="2258"/>
                  </a:lnTo>
                  <a:lnTo>
                    <a:pt x="789" y="2281"/>
                  </a:lnTo>
                  <a:lnTo>
                    <a:pt x="787" y="2305"/>
                  </a:lnTo>
                  <a:lnTo>
                    <a:pt x="786" y="2329"/>
                  </a:lnTo>
                  <a:lnTo>
                    <a:pt x="782" y="2378"/>
                  </a:lnTo>
                  <a:lnTo>
                    <a:pt x="780" y="2401"/>
                  </a:lnTo>
                  <a:lnTo>
                    <a:pt x="779" y="2422"/>
                  </a:lnTo>
                  <a:lnTo>
                    <a:pt x="777" y="2442"/>
                  </a:lnTo>
                  <a:lnTo>
                    <a:pt x="776" y="2460"/>
                  </a:lnTo>
                  <a:lnTo>
                    <a:pt x="775" y="2475"/>
                  </a:lnTo>
                  <a:lnTo>
                    <a:pt x="774" y="2487"/>
                  </a:lnTo>
                  <a:lnTo>
                    <a:pt x="773" y="2496"/>
                  </a:lnTo>
                  <a:lnTo>
                    <a:pt x="773" y="2500"/>
                  </a:lnTo>
                  <a:lnTo>
                    <a:pt x="773" y="2508"/>
                  </a:lnTo>
                  <a:lnTo>
                    <a:pt x="772" y="2518"/>
                  </a:lnTo>
                  <a:lnTo>
                    <a:pt x="771" y="2531"/>
                  </a:lnTo>
                  <a:lnTo>
                    <a:pt x="769" y="2561"/>
                  </a:lnTo>
                  <a:lnTo>
                    <a:pt x="768" y="2575"/>
                  </a:lnTo>
                  <a:lnTo>
                    <a:pt x="766" y="2588"/>
                  </a:lnTo>
                  <a:lnTo>
                    <a:pt x="766" y="2598"/>
                  </a:lnTo>
                  <a:lnTo>
                    <a:pt x="765" y="2605"/>
                  </a:lnTo>
                  <a:lnTo>
                    <a:pt x="763" y="2615"/>
                  </a:lnTo>
                  <a:lnTo>
                    <a:pt x="763" y="2639"/>
                  </a:lnTo>
                  <a:lnTo>
                    <a:pt x="763" y="2645"/>
                  </a:lnTo>
                  <a:lnTo>
                    <a:pt x="762" y="2653"/>
                  </a:lnTo>
                  <a:lnTo>
                    <a:pt x="761" y="2663"/>
                  </a:lnTo>
                  <a:lnTo>
                    <a:pt x="759" y="2674"/>
                  </a:lnTo>
                  <a:lnTo>
                    <a:pt x="758" y="2685"/>
                  </a:lnTo>
                  <a:lnTo>
                    <a:pt x="757" y="2695"/>
                  </a:lnTo>
                  <a:lnTo>
                    <a:pt x="755" y="2702"/>
                  </a:lnTo>
                  <a:lnTo>
                    <a:pt x="755" y="2706"/>
                  </a:lnTo>
                  <a:lnTo>
                    <a:pt x="754" y="2710"/>
                  </a:lnTo>
                  <a:lnTo>
                    <a:pt x="754" y="2713"/>
                  </a:lnTo>
                  <a:lnTo>
                    <a:pt x="753" y="2716"/>
                  </a:lnTo>
                  <a:lnTo>
                    <a:pt x="751" y="2718"/>
                  </a:lnTo>
                  <a:lnTo>
                    <a:pt x="747" y="2719"/>
                  </a:lnTo>
                  <a:lnTo>
                    <a:pt x="745" y="2719"/>
                  </a:lnTo>
                  <a:lnTo>
                    <a:pt x="743" y="2719"/>
                  </a:lnTo>
                  <a:lnTo>
                    <a:pt x="742" y="2721"/>
                  </a:lnTo>
                  <a:lnTo>
                    <a:pt x="742" y="2721"/>
                  </a:lnTo>
                  <a:lnTo>
                    <a:pt x="763" y="2742"/>
                  </a:lnTo>
                  <a:lnTo>
                    <a:pt x="769" y="2747"/>
                  </a:lnTo>
                  <a:lnTo>
                    <a:pt x="774" y="2752"/>
                  </a:lnTo>
                  <a:lnTo>
                    <a:pt x="780" y="2757"/>
                  </a:lnTo>
                  <a:lnTo>
                    <a:pt x="787" y="2763"/>
                  </a:lnTo>
                  <a:lnTo>
                    <a:pt x="796" y="2770"/>
                  </a:lnTo>
                  <a:lnTo>
                    <a:pt x="805" y="2779"/>
                  </a:lnTo>
                  <a:lnTo>
                    <a:pt x="817" y="2786"/>
                  </a:lnTo>
                  <a:lnTo>
                    <a:pt x="827" y="2793"/>
                  </a:lnTo>
                  <a:lnTo>
                    <a:pt x="838" y="2797"/>
                  </a:lnTo>
                  <a:lnTo>
                    <a:pt x="849" y="2799"/>
                  </a:lnTo>
                  <a:lnTo>
                    <a:pt x="861" y="2802"/>
                  </a:lnTo>
                  <a:lnTo>
                    <a:pt x="874" y="2804"/>
                  </a:lnTo>
                  <a:lnTo>
                    <a:pt x="887" y="2807"/>
                  </a:lnTo>
                  <a:lnTo>
                    <a:pt x="900" y="2809"/>
                  </a:lnTo>
                  <a:lnTo>
                    <a:pt x="910" y="2810"/>
                  </a:lnTo>
                  <a:lnTo>
                    <a:pt x="917" y="2812"/>
                  </a:lnTo>
                  <a:lnTo>
                    <a:pt x="925" y="2815"/>
                  </a:lnTo>
                  <a:lnTo>
                    <a:pt x="933" y="2820"/>
                  </a:lnTo>
                  <a:lnTo>
                    <a:pt x="941" y="2825"/>
                  </a:lnTo>
                  <a:lnTo>
                    <a:pt x="946" y="2832"/>
                  </a:lnTo>
                  <a:lnTo>
                    <a:pt x="948" y="2838"/>
                  </a:lnTo>
                  <a:lnTo>
                    <a:pt x="949" y="2839"/>
                  </a:lnTo>
                  <a:lnTo>
                    <a:pt x="951" y="2841"/>
                  </a:lnTo>
                  <a:lnTo>
                    <a:pt x="953" y="2844"/>
                  </a:lnTo>
                  <a:lnTo>
                    <a:pt x="955" y="2848"/>
                  </a:lnTo>
                  <a:lnTo>
                    <a:pt x="956" y="2853"/>
                  </a:lnTo>
                  <a:lnTo>
                    <a:pt x="956" y="2855"/>
                  </a:lnTo>
                  <a:lnTo>
                    <a:pt x="954" y="2858"/>
                  </a:lnTo>
                  <a:lnTo>
                    <a:pt x="949" y="2860"/>
                  </a:lnTo>
                  <a:lnTo>
                    <a:pt x="943" y="2862"/>
                  </a:lnTo>
                  <a:lnTo>
                    <a:pt x="934" y="2865"/>
                  </a:lnTo>
                  <a:lnTo>
                    <a:pt x="923" y="2869"/>
                  </a:lnTo>
                  <a:lnTo>
                    <a:pt x="909" y="2872"/>
                  </a:lnTo>
                  <a:lnTo>
                    <a:pt x="895" y="2874"/>
                  </a:lnTo>
                  <a:lnTo>
                    <a:pt x="880" y="2877"/>
                  </a:lnTo>
                  <a:lnTo>
                    <a:pt x="865" y="2877"/>
                  </a:lnTo>
                  <a:lnTo>
                    <a:pt x="850" y="2877"/>
                  </a:lnTo>
                  <a:lnTo>
                    <a:pt x="831" y="2877"/>
                  </a:lnTo>
                  <a:lnTo>
                    <a:pt x="812" y="2876"/>
                  </a:lnTo>
                  <a:lnTo>
                    <a:pt x="791" y="2874"/>
                  </a:lnTo>
                  <a:lnTo>
                    <a:pt x="771" y="2871"/>
                  </a:lnTo>
                  <a:lnTo>
                    <a:pt x="752" y="2867"/>
                  </a:lnTo>
                  <a:lnTo>
                    <a:pt x="735" y="2862"/>
                  </a:lnTo>
                  <a:lnTo>
                    <a:pt x="723" y="2858"/>
                  </a:lnTo>
                  <a:lnTo>
                    <a:pt x="697" y="2848"/>
                  </a:lnTo>
                  <a:lnTo>
                    <a:pt x="684" y="2842"/>
                  </a:lnTo>
                  <a:lnTo>
                    <a:pt x="672" y="2838"/>
                  </a:lnTo>
                  <a:lnTo>
                    <a:pt x="661" y="2833"/>
                  </a:lnTo>
                  <a:lnTo>
                    <a:pt x="644" y="2828"/>
                  </a:lnTo>
                  <a:lnTo>
                    <a:pt x="639" y="2827"/>
                  </a:lnTo>
                  <a:lnTo>
                    <a:pt x="632" y="2826"/>
                  </a:lnTo>
                  <a:lnTo>
                    <a:pt x="626" y="2827"/>
                  </a:lnTo>
                  <a:lnTo>
                    <a:pt x="621" y="2828"/>
                  </a:lnTo>
                  <a:lnTo>
                    <a:pt x="619" y="2830"/>
                  </a:lnTo>
                  <a:lnTo>
                    <a:pt x="617" y="2830"/>
                  </a:lnTo>
                  <a:lnTo>
                    <a:pt x="611" y="2830"/>
                  </a:lnTo>
                  <a:lnTo>
                    <a:pt x="604" y="2828"/>
                  </a:lnTo>
                  <a:lnTo>
                    <a:pt x="594" y="2828"/>
                  </a:lnTo>
                  <a:lnTo>
                    <a:pt x="584" y="2827"/>
                  </a:lnTo>
                  <a:lnTo>
                    <a:pt x="572" y="2825"/>
                  </a:lnTo>
                  <a:lnTo>
                    <a:pt x="561" y="2823"/>
                  </a:lnTo>
                  <a:lnTo>
                    <a:pt x="551" y="2822"/>
                  </a:lnTo>
                  <a:lnTo>
                    <a:pt x="535" y="2820"/>
                  </a:lnTo>
                  <a:lnTo>
                    <a:pt x="522" y="2817"/>
                  </a:lnTo>
                  <a:lnTo>
                    <a:pt x="511" y="2812"/>
                  </a:lnTo>
                  <a:lnTo>
                    <a:pt x="502" y="2807"/>
                  </a:lnTo>
                  <a:lnTo>
                    <a:pt x="502" y="2805"/>
                  </a:lnTo>
                  <a:lnTo>
                    <a:pt x="503" y="2801"/>
                  </a:lnTo>
                  <a:lnTo>
                    <a:pt x="504" y="2794"/>
                  </a:lnTo>
                  <a:lnTo>
                    <a:pt x="505" y="2788"/>
                  </a:lnTo>
                  <a:lnTo>
                    <a:pt x="505" y="2782"/>
                  </a:lnTo>
                  <a:lnTo>
                    <a:pt x="506" y="2778"/>
                  </a:lnTo>
                  <a:lnTo>
                    <a:pt x="506" y="2775"/>
                  </a:lnTo>
                  <a:lnTo>
                    <a:pt x="505" y="2771"/>
                  </a:lnTo>
                  <a:lnTo>
                    <a:pt x="505" y="2766"/>
                  </a:lnTo>
                  <a:lnTo>
                    <a:pt x="505" y="2765"/>
                  </a:lnTo>
                  <a:lnTo>
                    <a:pt x="507" y="2765"/>
                  </a:lnTo>
                  <a:lnTo>
                    <a:pt x="507" y="2764"/>
                  </a:lnTo>
                  <a:lnTo>
                    <a:pt x="508" y="2763"/>
                  </a:lnTo>
                  <a:lnTo>
                    <a:pt x="509" y="2763"/>
                  </a:lnTo>
                  <a:lnTo>
                    <a:pt x="509" y="2758"/>
                  </a:lnTo>
                  <a:lnTo>
                    <a:pt x="507" y="2755"/>
                  </a:lnTo>
                  <a:lnTo>
                    <a:pt x="505" y="2752"/>
                  </a:lnTo>
                  <a:lnTo>
                    <a:pt x="504" y="2748"/>
                  </a:lnTo>
                  <a:lnTo>
                    <a:pt x="504" y="2742"/>
                  </a:lnTo>
                  <a:lnTo>
                    <a:pt x="504" y="2736"/>
                  </a:lnTo>
                  <a:lnTo>
                    <a:pt x="505" y="2728"/>
                  </a:lnTo>
                  <a:lnTo>
                    <a:pt x="506" y="2721"/>
                  </a:lnTo>
                  <a:lnTo>
                    <a:pt x="507" y="2705"/>
                  </a:lnTo>
                  <a:lnTo>
                    <a:pt x="508" y="2698"/>
                  </a:lnTo>
                  <a:lnTo>
                    <a:pt x="509" y="2693"/>
                  </a:lnTo>
                  <a:lnTo>
                    <a:pt x="511" y="2688"/>
                  </a:lnTo>
                  <a:lnTo>
                    <a:pt x="513" y="2684"/>
                  </a:lnTo>
                  <a:lnTo>
                    <a:pt x="517" y="2674"/>
                  </a:lnTo>
                  <a:lnTo>
                    <a:pt x="519" y="2669"/>
                  </a:lnTo>
                  <a:lnTo>
                    <a:pt x="520" y="2665"/>
                  </a:lnTo>
                  <a:lnTo>
                    <a:pt x="519" y="2661"/>
                  </a:lnTo>
                  <a:lnTo>
                    <a:pt x="517" y="2656"/>
                  </a:lnTo>
                  <a:lnTo>
                    <a:pt x="515" y="2652"/>
                  </a:lnTo>
                  <a:lnTo>
                    <a:pt x="516" y="2647"/>
                  </a:lnTo>
                  <a:lnTo>
                    <a:pt x="520" y="2643"/>
                  </a:lnTo>
                  <a:lnTo>
                    <a:pt x="525" y="2638"/>
                  </a:lnTo>
                  <a:lnTo>
                    <a:pt x="530" y="2635"/>
                  </a:lnTo>
                  <a:lnTo>
                    <a:pt x="533" y="2631"/>
                  </a:lnTo>
                  <a:lnTo>
                    <a:pt x="533" y="2623"/>
                  </a:lnTo>
                  <a:lnTo>
                    <a:pt x="534" y="2615"/>
                  </a:lnTo>
                  <a:lnTo>
                    <a:pt x="535" y="2606"/>
                  </a:lnTo>
                  <a:lnTo>
                    <a:pt x="537" y="2597"/>
                  </a:lnTo>
                  <a:lnTo>
                    <a:pt x="540" y="2585"/>
                  </a:lnTo>
                  <a:lnTo>
                    <a:pt x="544" y="2573"/>
                  </a:lnTo>
                  <a:lnTo>
                    <a:pt x="547" y="2562"/>
                  </a:lnTo>
                  <a:lnTo>
                    <a:pt x="549" y="2554"/>
                  </a:lnTo>
                  <a:lnTo>
                    <a:pt x="551" y="2546"/>
                  </a:lnTo>
                  <a:lnTo>
                    <a:pt x="552" y="2539"/>
                  </a:lnTo>
                  <a:lnTo>
                    <a:pt x="551" y="2533"/>
                  </a:lnTo>
                  <a:lnTo>
                    <a:pt x="549" y="2527"/>
                  </a:lnTo>
                  <a:lnTo>
                    <a:pt x="546" y="2521"/>
                  </a:lnTo>
                  <a:lnTo>
                    <a:pt x="542" y="2515"/>
                  </a:lnTo>
                  <a:lnTo>
                    <a:pt x="539" y="2507"/>
                  </a:lnTo>
                  <a:lnTo>
                    <a:pt x="536" y="2500"/>
                  </a:lnTo>
                  <a:lnTo>
                    <a:pt x="536" y="2493"/>
                  </a:lnTo>
                  <a:lnTo>
                    <a:pt x="536" y="2484"/>
                  </a:lnTo>
                  <a:lnTo>
                    <a:pt x="538" y="2474"/>
                  </a:lnTo>
                  <a:lnTo>
                    <a:pt x="540" y="2463"/>
                  </a:lnTo>
                  <a:lnTo>
                    <a:pt x="544" y="2453"/>
                  </a:lnTo>
                  <a:lnTo>
                    <a:pt x="548" y="2446"/>
                  </a:lnTo>
                  <a:lnTo>
                    <a:pt x="553" y="2438"/>
                  </a:lnTo>
                  <a:lnTo>
                    <a:pt x="557" y="2431"/>
                  </a:lnTo>
                  <a:lnTo>
                    <a:pt x="559" y="2424"/>
                  </a:lnTo>
                  <a:lnTo>
                    <a:pt x="561" y="2419"/>
                  </a:lnTo>
                  <a:lnTo>
                    <a:pt x="560" y="2414"/>
                  </a:lnTo>
                  <a:lnTo>
                    <a:pt x="559" y="2406"/>
                  </a:lnTo>
                  <a:lnTo>
                    <a:pt x="558" y="2396"/>
                  </a:lnTo>
                  <a:lnTo>
                    <a:pt x="556" y="2372"/>
                  </a:lnTo>
                  <a:lnTo>
                    <a:pt x="555" y="2360"/>
                  </a:lnTo>
                  <a:lnTo>
                    <a:pt x="554" y="2350"/>
                  </a:lnTo>
                  <a:lnTo>
                    <a:pt x="554" y="2326"/>
                  </a:lnTo>
                  <a:lnTo>
                    <a:pt x="554" y="2315"/>
                  </a:lnTo>
                  <a:lnTo>
                    <a:pt x="553" y="2301"/>
                  </a:lnTo>
                  <a:lnTo>
                    <a:pt x="552" y="2271"/>
                  </a:lnTo>
                  <a:lnTo>
                    <a:pt x="551" y="2257"/>
                  </a:lnTo>
                  <a:lnTo>
                    <a:pt x="550" y="2243"/>
                  </a:lnTo>
                  <a:lnTo>
                    <a:pt x="549" y="2232"/>
                  </a:lnTo>
                  <a:lnTo>
                    <a:pt x="549" y="2223"/>
                  </a:lnTo>
                  <a:lnTo>
                    <a:pt x="549" y="2199"/>
                  </a:lnTo>
                  <a:lnTo>
                    <a:pt x="549" y="2186"/>
                  </a:lnTo>
                  <a:lnTo>
                    <a:pt x="550" y="2173"/>
                  </a:lnTo>
                  <a:lnTo>
                    <a:pt x="551" y="2161"/>
                  </a:lnTo>
                  <a:lnTo>
                    <a:pt x="551" y="2150"/>
                  </a:lnTo>
                  <a:lnTo>
                    <a:pt x="552" y="2143"/>
                  </a:lnTo>
                  <a:lnTo>
                    <a:pt x="553" y="2134"/>
                  </a:lnTo>
                  <a:lnTo>
                    <a:pt x="553" y="2097"/>
                  </a:lnTo>
                  <a:lnTo>
                    <a:pt x="553" y="2095"/>
                  </a:lnTo>
                  <a:lnTo>
                    <a:pt x="550" y="2092"/>
                  </a:lnTo>
                  <a:lnTo>
                    <a:pt x="547" y="2087"/>
                  </a:lnTo>
                  <a:lnTo>
                    <a:pt x="543" y="2082"/>
                  </a:lnTo>
                  <a:lnTo>
                    <a:pt x="539" y="2075"/>
                  </a:lnTo>
                  <a:lnTo>
                    <a:pt x="534" y="2068"/>
                  </a:lnTo>
                  <a:lnTo>
                    <a:pt x="525" y="2053"/>
                  </a:lnTo>
                  <a:lnTo>
                    <a:pt x="522" y="2046"/>
                  </a:lnTo>
                  <a:lnTo>
                    <a:pt x="517" y="2035"/>
                  </a:lnTo>
                  <a:lnTo>
                    <a:pt x="513" y="2024"/>
                  </a:lnTo>
                  <a:lnTo>
                    <a:pt x="510" y="2012"/>
                  </a:lnTo>
                  <a:lnTo>
                    <a:pt x="508" y="2001"/>
                  </a:lnTo>
                  <a:lnTo>
                    <a:pt x="508" y="1992"/>
                  </a:lnTo>
                  <a:lnTo>
                    <a:pt x="508" y="1985"/>
                  </a:lnTo>
                  <a:lnTo>
                    <a:pt x="507" y="1976"/>
                  </a:lnTo>
                  <a:lnTo>
                    <a:pt x="506" y="1964"/>
                  </a:lnTo>
                  <a:lnTo>
                    <a:pt x="504" y="1952"/>
                  </a:lnTo>
                  <a:lnTo>
                    <a:pt x="503" y="1939"/>
                  </a:lnTo>
                  <a:lnTo>
                    <a:pt x="501" y="1928"/>
                  </a:lnTo>
                  <a:lnTo>
                    <a:pt x="498" y="1913"/>
                  </a:lnTo>
                  <a:lnTo>
                    <a:pt x="496" y="1908"/>
                  </a:lnTo>
                  <a:lnTo>
                    <a:pt x="494" y="1900"/>
                  </a:lnTo>
                  <a:lnTo>
                    <a:pt x="491" y="1891"/>
                  </a:lnTo>
                  <a:lnTo>
                    <a:pt x="487" y="1881"/>
                  </a:lnTo>
                  <a:lnTo>
                    <a:pt x="484" y="1869"/>
                  </a:lnTo>
                  <a:lnTo>
                    <a:pt x="481" y="1859"/>
                  </a:lnTo>
                  <a:lnTo>
                    <a:pt x="478" y="1849"/>
                  </a:lnTo>
                  <a:lnTo>
                    <a:pt x="476" y="1840"/>
                  </a:lnTo>
                  <a:lnTo>
                    <a:pt x="474" y="1834"/>
                  </a:lnTo>
                  <a:lnTo>
                    <a:pt x="473" y="1830"/>
                  </a:lnTo>
                  <a:lnTo>
                    <a:pt x="471" y="1825"/>
                  </a:lnTo>
                  <a:lnTo>
                    <a:pt x="469" y="1819"/>
                  </a:lnTo>
                  <a:lnTo>
                    <a:pt x="466" y="1811"/>
                  </a:lnTo>
                  <a:lnTo>
                    <a:pt x="464" y="1802"/>
                  </a:lnTo>
                  <a:lnTo>
                    <a:pt x="461" y="1793"/>
                  </a:lnTo>
                  <a:lnTo>
                    <a:pt x="458" y="1785"/>
                  </a:lnTo>
                  <a:lnTo>
                    <a:pt x="456" y="1778"/>
                  </a:lnTo>
                  <a:lnTo>
                    <a:pt x="455" y="1773"/>
                  </a:lnTo>
                  <a:lnTo>
                    <a:pt x="454" y="1772"/>
                  </a:lnTo>
                  <a:lnTo>
                    <a:pt x="453" y="1773"/>
                  </a:lnTo>
                  <a:lnTo>
                    <a:pt x="451" y="1777"/>
                  </a:lnTo>
                  <a:lnTo>
                    <a:pt x="445" y="1791"/>
                  </a:lnTo>
                  <a:lnTo>
                    <a:pt x="440" y="1799"/>
                  </a:lnTo>
                  <a:lnTo>
                    <a:pt x="433" y="1815"/>
                  </a:lnTo>
                  <a:lnTo>
                    <a:pt x="430" y="1821"/>
                  </a:lnTo>
                  <a:lnTo>
                    <a:pt x="428" y="1825"/>
                  </a:lnTo>
                  <a:lnTo>
                    <a:pt x="425" y="1832"/>
                  </a:lnTo>
                  <a:lnTo>
                    <a:pt x="417" y="1850"/>
                  </a:lnTo>
                  <a:lnTo>
                    <a:pt x="412" y="1856"/>
                  </a:lnTo>
                  <a:lnTo>
                    <a:pt x="409" y="1861"/>
                  </a:lnTo>
                  <a:lnTo>
                    <a:pt x="409" y="1863"/>
                  </a:lnTo>
                  <a:lnTo>
                    <a:pt x="408" y="1868"/>
                  </a:lnTo>
                  <a:lnTo>
                    <a:pt x="407" y="1875"/>
                  </a:lnTo>
                  <a:lnTo>
                    <a:pt x="406" y="1884"/>
                  </a:lnTo>
                  <a:lnTo>
                    <a:pt x="403" y="1903"/>
                  </a:lnTo>
                  <a:lnTo>
                    <a:pt x="397" y="1939"/>
                  </a:lnTo>
                  <a:lnTo>
                    <a:pt x="396" y="1950"/>
                  </a:lnTo>
                  <a:lnTo>
                    <a:pt x="395" y="1959"/>
                  </a:lnTo>
                  <a:lnTo>
                    <a:pt x="394" y="1966"/>
                  </a:lnTo>
                  <a:lnTo>
                    <a:pt x="393" y="1976"/>
                  </a:lnTo>
                  <a:lnTo>
                    <a:pt x="391" y="1987"/>
                  </a:lnTo>
                  <a:lnTo>
                    <a:pt x="389" y="1999"/>
                  </a:lnTo>
                  <a:lnTo>
                    <a:pt x="386" y="2009"/>
                  </a:lnTo>
                  <a:lnTo>
                    <a:pt x="384" y="2019"/>
                  </a:lnTo>
                  <a:lnTo>
                    <a:pt x="383" y="2024"/>
                  </a:lnTo>
                  <a:lnTo>
                    <a:pt x="382" y="2029"/>
                  </a:lnTo>
                  <a:lnTo>
                    <a:pt x="380" y="2036"/>
                  </a:lnTo>
                  <a:lnTo>
                    <a:pt x="378" y="2044"/>
                  </a:lnTo>
                  <a:lnTo>
                    <a:pt x="375" y="2053"/>
                  </a:lnTo>
                  <a:lnTo>
                    <a:pt x="372" y="2061"/>
                  </a:lnTo>
                  <a:lnTo>
                    <a:pt x="370" y="2068"/>
                  </a:lnTo>
                  <a:lnTo>
                    <a:pt x="368" y="2074"/>
                  </a:lnTo>
                  <a:lnTo>
                    <a:pt x="366" y="2077"/>
                  </a:lnTo>
                  <a:lnTo>
                    <a:pt x="365" y="2081"/>
                  </a:lnTo>
                  <a:lnTo>
                    <a:pt x="365" y="2085"/>
                  </a:lnTo>
                  <a:lnTo>
                    <a:pt x="366" y="2089"/>
                  </a:lnTo>
                  <a:lnTo>
                    <a:pt x="367" y="2094"/>
                  </a:lnTo>
                  <a:lnTo>
                    <a:pt x="368" y="2100"/>
                  </a:lnTo>
                  <a:lnTo>
                    <a:pt x="368" y="2108"/>
                  </a:lnTo>
                  <a:lnTo>
                    <a:pt x="369" y="2118"/>
                  </a:lnTo>
                  <a:lnTo>
                    <a:pt x="369" y="2128"/>
                  </a:lnTo>
                  <a:lnTo>
                    <a:pt x="370" y="2137"/>
                  </a:lnTo>
                  <a:lnTo>
                    <a:pt x="370" y="2146"/>
                  </a:lnTo>
                  <a:lnTo>
                    <a:pt x="370" y="2156"/>
                  </a:lnTo>
                  <a:lnTo>
                    <a:pt x="371" y="2168"/>
                  </a:lnTo>
                  <a:lnTo>
                    <a:pt x="371" y="2227"/>
                  </a:lnTo>
                  <a:lnTo>
                    <a:pt x="371" y="2240"/>
                  </a:lnTo>
                  <a:lnTo>
                    <a:pt x="371" y="2254"/>
                  </a:lnTo>
                  <a:lnTo>
                    <a:pt x="372" y="2268"/>
                  </a:lnTo>
                  <a:lnTo>
                    <a:pt x="373" y="2281"/>
                  </a:lnTo>
                  <a:lnTo>
                    <a:pt x="373" y="2293"/>
                  </a:lnTo>
                  <a:lnTo>
                    <a:pt x="373" y="2302"/>
                  </a:lnTo>
                  <a:lnTo>
                    <a:pt x="373" y="2316"/>
                  </a:lnTo>
                  <a:lnTo>
                    <a:pt x="374" y="2326"/>
                  </a:lnTo>
                  <a:lnTo>
                    <a:pt x="374" y="2409"/>
                  </a:lnTo>
                  <a:lnTo>
                    <a:pt x="373" y="2416"/>
                  </a:lnTo>
                  <a:lnTo>
                    <a:pt x="372" y="2433"/>
                  </a:lnTo>
                  <a:lnTo>
                    <a:pt x="371" y="2441"/>
                  </a:lnTo>
                  <a:lnTo>
                    <a:pt x="371" y="2448"/>
                  </a:lnTo>
                  <a:lnTo>
                    <a:pt x="370" y="2453"/>
                  </a:lnTo>
                  <a:lnTo>
                    <a:pt x="370" y="2455"/>
                  </a:lnTo>
                  <a:lnTo>
                    <a:pt x="371" y="2456"/>
                  </a:lnTo>
                  <a:lnTo>
                    <a:pt x="372" y="2460"/>
                  </a:lnTo>
                  <a:lnTo>
                    <a:pt x="374" y="2465"/>
                  </a:lnTo>
                  <a:lnTo>
                    <a:pt x="376" y="2472"/>
                  </a:lnTo>
                  <a:lnTo>
                    <a:pt x="381" y="2484"/>
                  </a:lnTo>
                  <a:lnTo>
                    <a:pt x="384" y="2493"/>
                  </a:lnTo>
                  <a:lnTo>
                    <a:pt x="386" y="2498"/>
                  </a:lnTo>
                  <a:lnTo>
                    <a:pt x="387" y="2505"/>
                  </a:lnTo>
                  <a:lnTo>
                    <a:pt x="389" y="2515"/>
                  </a:lnTo>
                  <a:lnTo>
                    <a:pt x="391" y="2524"/>
                  </a:lnTo>
                  <a:lnTo>
                    <a:pt x="393" y="2535"/>
                  </a:lnTo>
                  <a:lnTo>
                    <a:pt x="394" y="2544"/>
                  </a:lnTo>
                  <a:lnTo>
                    <a:pt x="396" y="2553"/>
                  </a:lnTo>
                  <a:lnTo>
                    <a:pt x="397" y="2559"/>
                  </a:lnTo>
                  <a:lnTo>
                    <a:pt x="397" y="2567"/>
                  </a:lnTo>
                  <a:lnTo>
                    <a:pt x="398" y="2576"/>
                  </a:lnTo>
                  <a:lnTo>
                    <a:pt x="399" y="2586"/>
                  </a:lnTo>
                  <a:lnTo>
                    <a:pt x="401" y="2595"/>
                  </a:lnTo>
                  <a:lnTo>
                    <a:pt x="402" y="2602"/>
                  </a:lnTo>
                  <a:lnTo>
                    <a:pt x="403" y="2607"/>
                  </a:lnTo>
                  <a:lnTo>
                    <a:pt x="405" y="2616"/>
                  </a:lnTo>
                  <a:lnTo>
                    <a:pt x="406" y="2628"/>
                  </a:lnTo>
                  <a:lnTo>
                    <a:pt x="405" y="2643"/>
                  </a:lnTo>
                  <a:lnTo>
                    <a:pt x="404" y="2651"/>
                  </a:lnTo>
                  <a:lnTo>
                    <a:pt x="402" y="2661"/>
                  </a:lnTo>
                  <a:lnTo>
                    <a:pt x="399" y="2680"/>
                  </a:lnTo>
                  <a:lnTo>
                    <a:pt x="396" y="2689"/>
                  </a:lnTo>
                  <a:lnTo>
                    <a:pt x="394" y="2695"/>
                  </a:lnTo>
                  <a:lnTo>
                    <a:pt x="391" y="2698"/>
                  </a:lnTo>
                  <a:lnTo>
                    <a:pt x="388" y="2699"/>
                  </a:lnTo>
                  <a:lnTo>
                    <a:pt x="386" y="2700"/>
                  </a:lnTo>
                  <a:lnTo>
                    <a:pt x="384" y="2700"/>
                  </a:lnTo>
                  <a:lnTo>
                    <a:pt x="383" y="2700"/>
                  </a:lnTo>
                  <a:lnTo>
                    <a:pt x="383" y="2700"/>
                  </a:lnTo>
                  <a:lnTo>
                    <a:pt x="383" y="2702"/>
                  </a:lnTo>
                  <a:lnTo>
                    <a:pt x="384" y="2706"/>
                  </a:lnTo>
                  <a:lnTo>
                    <a:pt x="386" y="2713"/>
                  </a:lnTo>
                  <a:lnTo>
                    <a:pt x="391" y="2727"/>
                  </a:lnTo>
                  <a:lnTo>
                    <a:pt x="394" y="2734"/>
                  </a:lnTo>
                  <a:lnTo>
                    <a:pt x="398" y="2747"/>
                  </a:lnTo>
                  <a:lnTo>
                    <a:pt x="401" y="2755"/>
                  </a:lnTo>
                  <a:lnTo>
                    <a:pt x="404" y="2764"/>
                  </a:lnTo>
                  <a:lnTo>
                    <a:pt x="407" y="2771"/>
                  </a:lnTo>
                  <a:lnTo>
                    <a:pt x="409" y="2776"/>
                  </a:lnTo>
                  <a:lnTo>
                    <a:pt x="411" y="2780"/>
                  </a:lnTo>
                  <a:lnTo>
                    <a:pt x="415" y="2784"/>
                  </a:lnTo>
                  <a:lnTo>
                    <a:pt x="419" y="2791"/>
                  </a:lnTo>
                  <a:lnTo>
                    <a:pt x="423" y="2796"/>
                  </a:lnTo>
                  <a:lnTo>
                    <a:pt x="426" y="2802"/>
                  </a:lnTo>
                  <a:lnTo>
                    <a:pt x="428" y="2808"/>
                  </a:lnTo>
                  <a:lnTo>
                    <a:pt x="432" y="2823"/>
                  </a:lnTo>
                  <a:lnTo>
                    <a:pt x="433" y="2830"/>
                  </a:lnTo>
                  <a:lnTo>
                    <a:pt x="433" y="2835"/>
                  </a:lnTo>
                  <a:lnTo>
                    <a:pt x="433" y="2836"/>
                  </a:lnTo>
                  <a:lnTo>
                    <a:pt x="435" y="2840"/>
                  </a:lnTo>
                  <a:lnTo>
                    <a:pt x="437" y="2845"/>
                  </a:lnTo>
                  <a:lnTo>
                    <a:pt x="438" y="2851"/>
                  </a:lnTo>
                  <a:lnTo>
                    <a:pt x="440" y="2857"/>
                  </a:lnTo>
                  <a:lnTo>
                    <a:pt x="440" y="2863"/>
                  </a:lnTo>
                  <a:lnTo>
                    <a:pt x="439" y="2871"/>
                  </a:lnTo>
                  <a:lnTo>
                    <a:pt x="437" y="2879"/>
                  </a:lnTo>
                  <a:lnTo>
                    <a:pt x="433" y="2887"/>
                  </a:lnTo>
                  <a:lnTo>
                    <a:pt x="429" y="2893"/>
                  </a:lnTo>
                  <a:lnTo>
                    <a:pt x="424" y="2897"/>
                  </a:lnTo>
                  <a:lnTo>
                    <a:pt x="417" y="2898"/>
                  </a:lnTo>
                  <a:lnTo>
                    <a:pt x="409" y="2899"/>
                  </a:lnTo>
                  <a:lnTo>
                    <a:pt x="398" y="2899"/>
                  </a:lnTo>
                  <a:lnTo>
                    <a:pt x="386" y="2898"/>
                  </a:lnTo>
                  <a:lnTo>
                    <a:pt x="373" y="2897"/>
                  </a:lnTo>
                  <a:lnTo>
                    <a:pt x="358" y="2894"/>
                  </a:lnTo>
                  <a:lnTo>
                    <a:pt x="349" y="2892"/>
                  </a:lnTo>
                  <a:lnTo>
                    <a:pt x="338" y="2888"/>
                  </a:lnTo>
                  <a:lnTo>
                    <a:pt x="326" y="2885"/>
                  </a:lnTo>
                  <a:lnTo>
                    <a:pt x="314" y="2880"/>
                  </a:lnTo>
                  <a:lnTo>
                    <a:pt x="290" y="2870"/>
                  </a:lnTo>
                  <a:lnTo>
                    <a:pt x="280" y="2865"/>
                  </a:lnTo>
                  <a:lnTo>
                    <a:pt x="272" y="2860"/>
                  </a:lnTo>
                  <a:lnTo>
                    <a:pt x="265" y="2856"/>
                  </a:lnTo>
                  <a:lnTo>
                    <a:pt x="262" y="2853"/>
                  </a:lnTo>
                  <a:lnTo>
                    <a:pt x="259" y="2847"/>
                  </a:lnTo>
                  <a:lnTo>
                    <a:pt x="259" y="2840"/>
                  </a:lnTo>
                  <a:lnTo>
                    <a:pt x="259" y="2832"/>
                  </a:lnTo>
                  <a:lnTo>
                    <a:pt x="260" y="2825"/>
                  </a:lnTo>
                  <a:lnTo>
                    <a:pt x="262" y="2819"/>
                  </a:lnTo>
                  <a:lnTo>
                    <a:pt x="264" y="2814"/>
                  </a:lnTo>
                  <a:lnTo>
                    <a:pt x="263" y="2810"/>
                  </a:lnTo>
                  <a:lnTo>
                    <a:pt x="260" y="2807"/>
                  </a:lnTo>
                  <a:lnTo>
                    <a:pt x="257" y="2804"/>
                  </a:lnTo>
                  <a:lnTo>
                    <a:pt x="255" y="2798"/>
                  </a:lnTo>
                  <a:lnTo>
                    <a:pt x="252" y="2789"/>
                  </a:lnTo>
                  <a:lnTo>
                    <a:pt x="251" y="2780"/>
                  </a:lnTo>
                  <a:lnTo>
                    <a:pt x="251" y="2771"/>
                  </a:lnTo>
                  <a:lnTo>
                    <a:pt x="251" y="2753"/>
                  </a:lnTo>
                  <a:lnTo>
                    <a:pt x="250" y="2744"/>
                  </a:lnTo>
                  <a:lnTo>
                    <a:pt x="250" y="2736"/>
                  </a:lnTo>
                  <a:lnTo>
                    <a:pt x="251" y="2729"/>
                  </a:lnTo>
                  <a:lnTo>
                    <a:pt x="253" y="2719"/>
                  </a:lnTo>
                  <a:lnTo>
                    <a:pt x="254" y="2716"/>
                  </a:lnTo>
                  <a:lnTo>
                    <a:pt x="253" y="2714"/>
                  </a:lnTo>
                  <a:lnTo>
                    <a:pt x="250" y="2713"/>
                  </a:lnTo>
                  <a:lnTo>
                    <a:pt x="246" y="2713"/>
                  </a:lnTo>
                  <a:lnTo>
                    <a:pt x="237" y="2712"/>
                  </a:lnTo>
                  <a:lnTo>
                    <a:pt x="234" y="2710"/>
                  </a:lnTo>
                  <a:lnTo>
                    <a:pt x="231" y="2707"/>
                  </a:lnTo>
                  <a:lnTo>
                    <a:pt x="229" y="2701"/>
                  </a:lnTo>
                  <a:lnTo>
                    <a:pt x="229" y="2695"/>
                  </a:lnTo>
                  <a:lnTo>
                    <a:pt x="230" y="2680"/>
                  </a:lnTo>
                  <a:lnTo>
                    <a:pt x="229" y="2666"/>
                  </a:lnTo>
                  <a:lnTo>
                    <a:pt x="226" y="2654"/>
                  </a:lnTo>
                  <a:lnTo>
                    <a:pt x="221" y="2644"/>
                  </a:lnTo>
                  <a:lnTo>
                    <a:pt x="220" y="2638"/>
                  </a:lnTo>
                  <a:lnTo>
                    <a:pt x="216" y="2630"/>
                  </a:lnTo>
                  <a:lnTo>
                    <a:pt x="213" y="2620"/>
                  </a:lnTo>
                  <a:lnTo>
                    <a:pt x="210" y="2609"/>
                  </a:lnTo>
                  <a:lnTo>
                    <a:pt x="206" y="2596"/>
                  </a:lnTo>
                  <a:lnTo>
                    <a:pt x="203" y="2583"/>
                  </a:lnTo>
                  <a:lnTo>
                    <a:pt x="201" y="2570"/>
                  </a:lnTo>
                  <a:lnTo>
                    <a:pt x="199" y="2557"/>
                  </a:lnTo>
                  <a:lnTo>
                    <a:pt x="198" y="2547"/>
                  </a:lnTo>
                  <a:lnTo>
                    <a:pt x="197" y="2530"/>
                  </a:lnTo>
                  <a:lnTo>
                    <a:pt x="195" y="2515"/>
                  </a:lnTo>
                  <a:lnTo>
                    <a:pt x="193" y="2501"/>
                  </a:lnTo>
                  <a:lnTo>
                    <a:pt x="192" y="2489"/>
                  </a:lnTo>
                  <a:lnTo>
                    <a:pt x="192" y="2479"/>
                  </a:lnTo>
                  <a:lnTo>
                    <a:pt x="193" y="2471"/>
                  </a:lnTo>
                  <a:lnTo>
                    <a:pt x="193" y="2461"/>
                  </a:lnTo>
                  <a:lnTo>
                    <a:pt x="193" y="2450"/>
                  </a:lnTo>
                  <a:lnTo>
                    <a:pt x="193" y="2419"/>
                  </a:lnTo>
                  <a:lnTo>
                    <a:pt x="193" y="2413"/>
                  </a:lnTo>
                  <a:lnTo>
                    <a:pt x="192" y="2408"/>
                  </a:lnTo>
                  <a:lnTo>
                    <a:pt x="192" y="2399"/>
                  </a:lnTo>
                  <a:lnTo>
                    <a:pt x="191" y="2389"/>
                  </a:lnTo>
                  <a:lnTo>
                    <a:pt x="190" y="2376"/>
                  </a:lnTo>
                  <a:lnTo>
                    <a:pt x="189" y="2362"/>
                  </a:lnTo>
                  <a:lnTo>
                    <a:pt x="188" y="2333"/>
                  </a:lnTo>
                  <a:lnTo>
                    <a:pt x="187" y="2320"/>
                  </a:lnTo>
                  <a:lnTo>
                    <a:pt x="186" y="2308"/>
                  </a:lnTo>
                  <a:lnTo>
                    <a:pt x="185" y="2300"/>
                  </a:lnTo>
                  <a:lnTo>
                    <a:pt x="185" y="2288"/>
                  </a:lnTo>
                  <a:lnTo>
                    <a:pt x="186" y="2278"/>
                  </a:lnTo>
                  <a:lnTo>
                    <a:pt x="186" y="2266"/>
                  </a:lnTo>
                  <a:lnTo>
                    <a:pt x="187" y="2252"/>
                  </a:lnTo>
                  <a:lnTo>
                    <a:pt x="187" y="2237"/>
                  </a:lnTo>
                  <a:lnTo>
                    <a:pt x="188" y="2223"/>
                  </a:lnTo>
                  <a:lnTo>
                    <a:pt x="189" y="2209"/>
                  </a:lnTo>
                  <a:lnTo>
                    <a:pt x="189" y="2176"/>
                  </a:lnTo>
                  <a:lnTo>
                    <a:pt x="188" y="2167"/>
                  </a:lnTo>
                  <a:lnTo>
                    <a:pt x="188" y="2155"/>
                  </a:lnTo>
                  <a:lnTo>
                    <a:pt x="187" y="2142"/>
                  </a:lnTo>
                  <a:lnTo>
                    <a:pt x="187" y="2089"/>
                  </a:lnTo>
                  <a:lnTo>
                    <a:pt x="188" y="2079"/>
                  </a:lnTo>
                  <a:lnTo>
                    <a:pt x="189" y="2072"/>
                  </a:lnTo>
                  <a:lnTo>
                    <a:pt x="189" y="2065"/>
                  </a:lnTo>
                  <a:lnTo>
                    <a:pt x="190" y="2055"/>
                  </a:lnTo>
                  <a:lnTo>
                    <a:pt x="190" y="2043"/>
                  </a:lnTo>
                  <a:lnTo>
                    <a:pt x="192" y="2019"/>
                  </a:lnTo>
                  <a:lnTo>
                    <a:pt x="192" y="2007"/>
                  </a:lnTo>
                  <a:lnTo>
                    <a:pt x="193" y="1998"/>
                  </a:lnTo>
                  <a:lnTo>
                    <a:pt x="193" y="1991"/>
                  </a:lnTo>
                  <a:lnTo>
                    <a:pt x="195" y="1983"/>
                  </a:lnTo>
                  <a:lnTo>
                    <a:pt x="196" y="1965"/>
                  </a:lnTo>
                  <a:lnTo>
                    <a:pt x="196" y="1956"/>
                  </a:lnTo>
                  <a:lnTo>
                    <a:pt x="195" y="1949"/>
                  </a:lnTo>
                  <a:lnTo>
                    <a:pt x="194" y="1944"/>
                  </a:lnTo>
                  <a:lnTo>
                    <a:pt x="192" y="1938"/>
                  </a:lnTo>
                  <a:lnTo>
                    <a:pt x="191" y="1929"/>
                  </a:lnTo>
                  <a:lnTo>
                    <a:pt x="189" y="1917"/>
                  </a:lnTo>
                  <a:lnTo>
                    <a:pt x="187" y="1905"/>
                  </a:lnTo>
                  <a:lnTo>
                    <a:pt x="186" y="1892"/>
                  </a:lnTo>
                  <a:lnTo>
                    <a:pt x="185" y="1881"/>
                  </a:lnTo>
                  <a:lnTo>
                    <a:pt x="184" y="1872"/>
                  </a:lnTo>
                  <a:lnTo>
                    <a:pt x="184" y="1865"/>
                  </a:lnTo>
                  <a:lnTo>
                    <a:pt x="184" y="1855"/>
                  </a:lnTo>
                  <a:lnTo>
                    <a:pt x="184" y="1777"/>
                  </a:lnTo>
                  <a:lnTo>
                    <a:pt x="184" y="1762"/>
                  </a:lnTo>
                  <a:lnTo>
                    <a:pt x="185" y="1748"/>
                  </a:lnTo>
                  <a:lnTo>
                    <a:pt x="185" y="1738"/>
                  </a:lnTo>
                  <a:lnTo>
                    <a:pt x="186" y="1731"/>
                  </a:lnTo>
                  <a:lnTo>
                    <a:pt x="187" y="1721"/>
                  </a:lnTo>
                  <a:lnTo>
                    <a:pt x="188" y="1710"/>
                  </a:lnTo>
                  <a:lnTo>
                    <a:pt x="189" y="1698"/>
                  </a:lnTo>
                  <a:lnTo>
                    <a:pt x="190" y="1686"/>
                  </a:lnTo>
                  <a:lnTo>
                    <a:pt x="190" y="1674"/>
                  </a:lnTo>
                  <a:lnTo>
                    <a:pt x="190" y="1666"/>
                  </a:lnTo>
                  <a:lnTo>
                    <a:pt x="191" y="1661"/>
                  </a:lnTo>
                  <a:lnTo>
                    <a:pt x="192" y="1656"/>
                  </a:lnTo>
                  <a:lnTo>
                    <a:pt x="192" y="1653"/>
                  </a:lnTo>
                  <a:lnTo>
                    <a:pt x="192" y="1650"/>
                  </a:lnTo>
                  <a:lnTo>
                    <a:pt x="191" y="1647"/>
                  </a:lnTo>
                  <a:lnTo>
                    <a:pt x="190" y="1642"/>
                  </a:lnTo>
                  <a:lnTo>
                    <a:pt x="189" y="1634"/>
                  </a:lnTo>
                  <a:lnTo>
                    <a:pt x="189" y="1625"/>
                  </a:lnTo>
                  <a:lnTo>
                    <a:pt x="189" y="1617"/>
                  </a:lnTo>
                  <a:lnTo>
                    <a:pt x="189" y="1611"/>
                  </a:lnTo>
                  <a:lnTo>
                    <a:pt x="190" y="1604"/>
                  </a:lnTo>
                  <a:lnTo>
                    <a:pt x="190" y="1597"/>
                  </a:lnTo>
                  <a:lnTo>
                    <a:pt x="190" y="1590"/>
                  </a:lnTo>
                  <a:lnTo>
                    <a:pt x="189" y="1585"/>
                  </a:lnTo>
                  <a:lnTo>
                    <a:pt x="187" y="1580"/>
                  </a:lnTo>
                  <a:lnTo>
                    <a:pt x="184" y="1578"/>
                  </a:lnTo>
                  <a:lnTo>
                    <a:pt x="179" y="1577"/>
                  </a:lnTo>
                  <a:lnTo>
                    <a:pt x="173" y="1578"/>
                  </a:lnTo>
                  <a:lnTo>
                    <a:pt x="167" y="1578"/>
                  </a:lnTo>
                  <a:lnTo>
                    <a:pt x="167" y="1579"/>
                  </a:lnTo>
                  <a:lnTo>
                    <a:pt x="167" y="1583"/>
                  </a:lnTo>
                  <a:lnTo>
                    <a:pt x="166" y="1588"/>
                  </a:lnTo>
                  <a:lnTo>
                    <a:pt x="164" y="1595"/>
                  </a:lnTo>
                  <a:lnTo>
                    <a:pt x="162" y="1603"/>
                  </a:lnTo>
                  <a:lnTo>
                    <a:pt x="159" y="1609"/>
                  </a:lnTo>
                  <a:lnTo>
                    <a:pt x="157" y="1614"/>
                  </a:lnTo>
                  <a:lnTo>
                    <a:pt x="153" y="1618"/>
                  </a:lnTo>
                  <a:lnTo>
                    <a:pt x="148" y="1621"/>
                  </a:lnTo>
                  <a:lnTo>
                    <a:pt x="141" y="1623"/>
                  </a:lnTo>
                  <a:lnTo>
                    <a:pt x="134" y="1622"/>
                  </a:lnTo>
                  <a:lnTo>
                    <a:pt x="120" y="1620"/>
                  </a:lnTo>
                  <a:lnTo>
                    <a:pt x="107" y="1617"/>
                  </a:lnTo>
                  <a:lnTo>
                    <a:pt x="95" y="1615"/>
                  </a:lnTo>
                  <a:lnTo>
                    <a:pt x="85" y="1612"/>
                  </a:lnTo>
                  <a:lnTo>
                    <a:pt x="78" y="1609"/>
                  </a:lnTo>
                  <a:lnTo>
                    <a:pt x="73" y="1606"/>
                  </a:lnTo>
                  <a:lnTo>
                    <a:pt x="67" y="1603"/>
                  </a:lnTo>
                  <a:lnTo>
                    <a:pt x="61" y="1598"/>
                  </a:lnTo>
                  <a:lnTo>
                    <a:pt x="56" y="1595"/>
                  </a:lnTo>
                  <a:lnTo>
                    <a:pt x="51" y="1591"/>
                  </a:lnTo>
                  <a:lnTo>
                    <a:pt x="48" y="1588"/>
                  </a:lnTo>
                  <a:lnTo>
                    <a:pt x="47" y="1586"/>
                  </a:lnTo>
                  <a:lnTo>
                    <a:pt x="48" y="1583"/>
                  </a:lnTo>
                  <a:lnTo>
                    <a:pt x="49" y="1578"/>
                  </a:lnTo>
                  <a:lnTo>
                    <a:pt x="51" y="1572"/>
                  </a:lnTo>
                  <a:lnTo>
                    <a:pt x="53" y="1567"/>
                  </a:lnTo>
                  <a:lnTo>
                    <a:pt x="55" y="1562"/>
                  </a:lnTo>
                  <a:lnTo>
                    <a:pt x="56" y="1557"/>
                  </a:lnTo>
                  <a:lnTo>
                    <a:pt x="58" y="1551"/>
                  </a:lnTo>
                  <a:lnTo>
                    <a:pt x="60" y="1541"/>
                  </a:lnTo>
                  <a:lnTo>
                    <a:pt x="63" y="1529"/>
                  </a:lnTo>
                  <a:lnTo>
                    <a:pt x="69" y="1504"/>
                  </a:lnTo>
                  <a:lnTo>
                    <a:pt x="71" y="1492"/>
                  </a:lnTo>
                  <a:lnTo>
                    <a:pt x="74" y="1481"/>
                  </a:lnTo>
                  <a:lnTo>
                    <a:pt x="78" y="1466"/>
                  </a:lnTo>
                  <a:lnTo>
                    <a:pt x="79" y="1459"/>
                  </a:lnTo>
                  <a:lnTo>
                    <a:pt x="81" y="1450"/>
                  </a:lnTo>
                  <a:lnTo>
                    <a:pt x="84" y="1440"/>
                  </a:lnTo>
                  <a:lnTo>
                    <a:pt x="86" y="1431"/>
                  </a:lnTo>
                  <a:lnTo>
                    <a:pt x="88" y="1421"/>
                  </a:lnTo>
                  <a:lnTo>
                    <a:pt x="90" y="1413"/>
                  </a:lnTo>
                  <a:lnTo>
                    <a:pt x="92" y="1407"/>
                  </a:lnTo>
                  <a:lnTo>
                    <a:pt x="92" y="1403"/>
                  </a:lnTo>
                  <a:lnTo>
                    <a:pt x="93" y="1401"/>
                  </a:lnTo>
                  <a:lnTo>
                    <a:pt x="93" y="1399"/>
                  </a:lnTo>
                  <a:lnTo>
                    <a:pt x="92" y="1398"/>
                  </a:lnTo>
                  <a:lnTo>
                    <a:pt x="92" y="1396"/>
                  </a:lnTo>
                  <a:lnTo>
                    <a:pt x="92" y="1396"/>
                  </a:lnTo>
                  <a:lnTo>
                    <a:pt x="91" y="1395"/>
                  </a:lnTo>
                  <a:lnTo>
                    <a:pt x="90" y="1390"/>
                  </a:lnTo>
                  <a:lnTo>
                    <a:pt x="88" y="1384"/>
                  </a:lnTo>
                  <a:lnTo>
                    <a:pt x="86" y="1377"/>
                  </a:lnTo>
                  <a:lnTo>
                    <a:pt x="82" y="1368"/>
                  </a:lnTo>
                  <a:lnTo>
                    <a:pt x="79" y="1359"/>
                  </a:lnTo>
                  <a:lnTo>
                    <a:pt x="73" y="1341"/>
                  </a:lnTo>
                  <a:lnTo>
                    <a:pt x="70" y="1334"/>
                  </a:lnTo>
                  <a:lnTo>
                    <a:pt x="68" y="1328"/>
                  </a:lnTo>
                  <a:lnTo>
                    <a:pt x="65" y="1322"/>
                  </a:lnTo>
                  <a:lnTo>
                    <a:pt x="62" y="1313"/>
                  </a:lnTo>
                  <a:lnTo>
                    <a:pt x="58" y="1303"/>
                  </a:lnTo>
                  <a:lnTo>
                    <a:pt x="54" y="1291"/>
                  </a:lnTo>
                  <a:lnTo>
                    <a:pt x="41" y="1254"/>
                  </a:lnTo>
                  <a:lnTo>
                    <a:pt x="37" y="1242"/>
                  </a:lnTo>
                  <a:lnTo>
                    <a:pt x="34" y="1232"/>
                  </a:lnTo>
                  <a:lnTo>
                    <a:pt x="32" y="1224"/>
                  </a:lnTo>
                  <a:lnTo>
                    <a:pt x="30" y="1219"/>
                  </a:lnTo>
                  <a:lnTo>
                    <a:pt x="29" y="1218"/>
                  </a:lnTo>
                  <a:lnTo>
                    <a:pt x="28" y="1214"/>
                  </a:lnTo>
                  <a:lnTo>
                    <a:pt x="26" y="1208"/>
                  </a:lnTo>
                  <a:lnTo>
                    <a:pt x="24" y="1200"/>
                  </a:lnTo>
                  <a:lnTo>
                    <a:pt x="19" y="1184"/>
                  </a:lnTo>
                  <a:lnTo>
                    <a:pt x="16" y="1173"/>
                  </a:lnTo>
                  <a:lnTo>
                    <a:pt x="13" y="1163"/>
                  </a:lnTo>
                  <a:lnTo>
                    <a:pt x="11" y="1154"/>
                  </a:lnTo>
                  <a:lnTo>
                    <a:pt x="9" y="1147"/>
                  </a:lnTo>
                  <a:lnTo>
                    <a:pt x="9" y="1131"/>
                  </a:lnTo>
                  <a:lnTo>
                    <a:pt x="10" y="1121"/>
                  </a:lnTo>
                  <a:lnTo>
                    <a:pt x="11" y="1110"/>
                  </a:lnTo>
                  <a:lnTo>
                    <a:pt x="11" y="1099"/>
                  </a:lnTo>
                  <a:lnTo>
                    <a:pt x="12" y="1089"/>
                  </a:lnTo>
                  <a:lnTo>
                    <a:pt x="12" y="1079"/>
                  </a:lnTo>
                  <a:lnTo>
                    <a:pt x="12" y="1070"/>
                  </a:lnTo>
                  <a:lnTo>
                    <a:pt x="10" y="1062"/>
                  </a:lnTo>
                  <a:lnTo>
                    <a:pt x="8" y="1057"/>
                  </a:lnTo>
                  <a:lnTo>
                    <a:pt x="6" y="1051"/>
                  </a:lnTo>
                  <a:lnTo>
                    <a:pt x="3" y="1044"/>
                  </a:lnTo>
                  <a:lnTo>
                    <a:pt x="1" y="1035"/>
                  </a:lnTo>
                  <a:lnTo>
                    <a:pt x="0" y="1027"/>
                  </a:lnTo>
                  <a:lnTo>
                    <a:pt x="0" y="1021"/>
                  </a:lnTo>
                  <a:lnTo>
                    <a:pt x="2" y="1014"/>
                  </a:lnTo>
                  <a:lnTo>
                    <a:pt x="6" y="1010"/>
                  </a:lnTo>
                  <a:lnTo>
                    <a:pt x="11" y="1003"/>
                  </a:lnTo>
                  <a:lnTo>
                    <a:pt x="12" y="997"/>
                  </a:lnTo>
                  <a:lnTo>
                    <a:pt x="11" y="990"/>
                  </a:lnTo>
                  <a:lnTo>
                    <a:pt x="12" y="974"/>
                  </a:lnTo>
                  <a:lnTo>
                    <a:pt x="15" y="954"/>
                  </a:lnTo>
                  <a:lnTo>
                    <a:pt x="17" y="946"/>
                  </a:lnTo>
                  <a:lnTo>
                    <a:pt x="18" y="941"/>
                  </a:lnTo>
                  <a:lnTo>
                    <a:pt x="19" y="933"/>
                  </a:lnTo>
                  <a:lnTo>
                    <a:pt x="21" y="922"/>
                  </a:lnTo>
                  <a:lnTo>
                    <a:pt x="25" y="897"/>
                  </a:lnTo>
                  <a:lnTo>
                    <a:pt x="26" y="886"/>
                  </a:lnTo>
                  <a:lnTo>
                    <a:pt x="27" y="876"/>
                  </a:lnTo>
                  <a:lnTo>
                    <a:pt x="29" y="870"/>
                  </a:lnTo>
                  <a:lnTo>
                    <a:pt x="30" y="862"/>
                  </a:lnTo>
                  <a:lnTo>
                    <a:pt x="31" y="853"/>
                  </a:lnTo>
                  <a:lnTo>
                    <a:pt x="33" y="842"/>
                  </a:lnTo>
                  <a:lnTo>
                    <a:pt x="35" y="831"/>
                  </a:lnTo>
                  <a:lnTo>
                    <a:pt x="37" y="821"/>
                  </a:lnTo>
                  <a:lnTo>
                    <a:pt x="38" y="813"/>
                  </a:lnTo>
                  <a:lnTo>
                    <a:pt x="39" y="802"/>
                  </a:lnTo>
                  <a:lnTo>
                    <a:pt x="40" y="795"/>
                  </a:lnTo>
                  <a:lnTo>
                    <a:pt x="42" y="767"/>
                  </a:lnTo>
                  <a:lnTo>
                    <a:pt x="42" y="759"/>
                  </a:lnTo>
                  <a:lnTo>
                    <a:pt x="42" y="754"/>
                  </a:lnTo>
                  <a:lnTo>
                    <a:pt x="43" y="748"/>
                  </a:lnTo>
                  <a:lnTo>
                    <a:pt x="44" y="740"/>
                  </a:lnTo>
                  <a:lnTo>
                    <a:pt x="46" y="732"/>
                  </a:lnTo>
                  <a:lnTo>
                    <a:pt x="50" y="726"/>
                  </a:lnTo>
                  <a:lnTo>
                    <a:pt x="52" y="723"/>
                  </a:lnTo>
                  <a:lnTo>
                    <a:pt x="53" y="720"/>
                  </a:lnTo>
                  <a:lnTo>
                    <a:pt x="55" y="718"/>
                  </a:lnTo>
                  <a:lnTo>
                    <a:pt x="56" y="715"/>
                  </a:lnTo>
                  <a:lnTo>
                    <a:pt x="59" y="713"/>
                  </a:lnTo>
                  <a:lnTo>
                    <a:pt x="61" y="710"/>
                  </a:lnTo>
                  <a:lnTo>
                    <a:pt x="61" y="708"/>
                  </a:lnTo>
                  <a:lnTo>
                    <a:pt x="60" y="705"/>
                  </a:lnTo>
                  <a:lnTo>
                    <a:pt x="58" y="701"/>
                  </a:lnTo>
                  <a:lnTo>
                    <a:pt x="55" y="696"/>
                  </a:lnTo>
                  <a:lnTo>
                    <a:pt x="54" y="689"/>
                  </a:lnTo>
                  <a:lnTo>
                    <a:pt x="53" y="683"/>
                  </a:lnTo>
                  <a:lnTo>
                    <a:pt x="53" y="677"/>
                  </a:lnTo>
                  <a:lnTo>
                    <a:pt x="56" y="671"/>
                  </a:lnTo>
                  <a:lnTo>
                    <a:pt x="59" y="663"/>
                  </a:lnTo>
                  <a:lnTo>
                    <a:pt x="62" y="657"/>
                  </a:lnTo>
                  <a:lnTo>
                    <a:pt x="63" y="650"/>
                  </a:lnTo>
                  <a:lnTo>
                    <a:pt x="63" y="644"/>
                  </a:lnTo>
                  <a:lnTo>
                    <a:pt x="64" y="637"/>
                  </a:lnTo>
                  <a:lnTo>
                    <a:pt x="66" y="629"/>
                  </a:lnTo>
                  <a:lnTo>
                    <a:pt x="69" y="622"/>
                  </a:lnTo>
                  <a:lnTo>
                    <a:pt x="73" y="616"/>
                  </a:lnTo>
                  <a:lnTo>
                    <a:pt x="77" y="610"/>
                  </a:lnTo>
                  <a:lnTo>
                    <a:pt x="79" y="604"/>
                  </a:lnTo>
                  <a:lnTo>
                    <a:pt x="81" y="599"/>
                  </a:lnTo>
                  <a:lnTo>
                    <a:pt x="81" y="585"/>
                  </a:lnTo>
                  <a:lnTo>
                    <a:pt x="82" y="577"/>
                  </a:lnTo>
                  <a:lnTo>
                    <a:pt x="84" y="569"/>
                  </a:lnTo>
                  <a:lnTo>
                    <a:pt x="87" y="551"/>
                  </a:lnTo>
                  <a:lnTo>
                    <a:pt x="92" y="527"/>
                  </a:lnTo>
                  <a:lnTo>
                    <a:pt x="95" y="515"/>
                  </a:lnTo>
                  <a:lnTo>
                    <a:pt x="99" y="504"/>
                  </a:lnTo>
                  <a:lnTo>
                    <a:pt x="104" y="497"/>
                  </a:lnTo>
                  <a:lnTo>
                    <a:pt x="109" y="494"/>
                  </a:lnTo>
                  <a:lnTo>
                    <a:pt x="113" y="491"/>
                  </a:lnTo>
                  <a:lnTo>
                    <a:pt x="118" y="491"/>
                  </a:lnTo>
                  <a:lnTo>
                    <a:pt x="123" y="492"/>
                  </a:lnTo>
                  <a:lnTo>
                    <a:pt x="125" y="491"/>
                  </a:lnTo>
                  <a:lnTo>
                    <a:pt x="129" y="490"/>
                  </a:lnTo>
                  <a:lnTo>
                    <a:pt x="136" y="488"/>
                  </a:lnTo>
                  <a:lnTo>
                    <a:pt x="144" y="486"/>
                  </a:lnTo>
                  <a:lnTo>
                    <a:pt x="154" y="485"/>
                  </a:lnTo>
                  <a:lnTo>
                    <a:pt x="164" y="484"/>
                  </a:lnTo>
                  <a:lnTo>
                    <a:pt x="175" y="484"/>
                  </a:lnTo>
                  <a:lnTo>
                    <a:pt x="186" y="485"/>
                  </a:lnTo>
                  <a:lnTo>
                    <a:pt x="195" y="483"/>
                  </a:lnTo>
                  <a:lnTo>
                    <a:pt x="203" y="481"/>
                  </a:lnTo>
                  <a:lnTo>
                    <a:pt x="209" y="478"/>
                  </a:lnTo>
                  <a:lnTo>
                    <a:pt x="215" y="474"/>
                  </a:lnTo>
                  <a:lnTo>
                    <a:pt x="220" y="471"/>
                  </a:lnTo>
                  <a:lnTo>
                    <a:pt x="224" y="468"/>
                  </a:lnTo>
                  <a:lnTo>
                    <a:pt x="231" y="465"/>
                  </a:lnTo>
                  <a:lnTo>
                    <a:pt x="240" y="462"/>
                  </a:lnTo>
                  <a:lnTo>
                    <a:pt x="251" y="459"/>
                  </a:lnTo>
                  <a:lnTo>
                    <a:pt x="261" y="456"/>
                  </a:lnTo>
                  <a:lnTo>
                    <a:pt x="272" y="452"/>
                  </a:lnTo>
                  <a:lnTo>
                    <a:pt x="282" y="449"/>
                  </a:lnTo>
                  <a:lnTo>
                    <a:pt x="293" y="444"/>
                  </a:lnTo>
                  <a:lnTo>
                    <a:pt x="305" y="441"/>
                  </a:lnTo>
                  <a:lnTo>
                    <a:pt x="317" y="437"/>
                  </a:lnTo>
                  <a:lnTo>
                    <a:pt x="327" y="435"/>
                  </a:lnTo>
                  <a:lnTo>
                    <a:pt x="335" y="432"/>
                  </a:lnTo>
                  <a:lnTo>
                    <a:pt x="341" y="429"/>
                  </a:lnTo>
                  <a:lnTo>
                    <a:pt x="348" y="426"/>
                  </a:lnTo>
                  <a:lnTo>
                    <a:pt x="355" y="421"/>
                  </a:lnTo>
                  <a:lnTo>
                    <a:pt x="363" y="416"/>
                  </a:lnTo>
                  <a:lnTo>
                    <a:pt x="371" y="412"/>
                  </a:lnTo>
                  <a:lnTo>
                    <a:pt x="378" y="407"/>
                  </a:lnTo>
                  <a:lnTo>
                    <a:pt x="383" y="403"/>
                  </a:lnTo>
                  <a:lnTo>
                    <a:pt x="386" y="400"/>
                  </a:lnTo>
                  <a:lnTo>
                    <a:pt x="389" y="396"/>
                  </a:lnTo>
                  <a:lnTo>
                    <a:pt x="393" y="392"/>
                  </a:lnTo>
                  <a:lnTo>
                    <a:pt x="397" y="390"/>
                  </a:lnTo>
                  <a:lnTo>
                    <a:pt x="401" y="388"/>
                  </a:lnTo>
                  <a:lnTo>
                    <a:pt x="402" y="387"/>
                  </a:lnTo>
                  <a:close/>
                  <a:moveTo>
                    <a:pt x="497" y="0"/>
                  </a:moveTo>
                  <a:lnTo>
                    <a:pt x="508" y="0"/>
                  </a:lnTo>
                  <a:lnTo>
                    <a:pt x="518" y="0"/>
                  </a:lnTo>
                  <a:lnTo>
                    <a:pt x="533" y="3"/>
                  </a:lnTo>
                  <a:lnTo>
                    <a:pt x="548" y="7"/>
                  </a:lnTo>
                  <a:lnTo>
                    <a:pt x="562" y="11"/>
                  </a:lnTo>
                  <a:lnTo>
                    <a:pt x="575" y="16"/>
                  </a:lnTo>
                  <a:lnTo>
                    <a:pt x="587" y="19"/>
                  </a:lnTo>
                  <a:lnTo>
                    <a:pt x="593" y="21"/>
                  </a:lnTo>
                  <a:lnTo>
                    <a:pt x="606" y="28"/>
                  </a:lnTo>
                  <a:lnTo>
                    <a:pt x="612" y="31"/>
                  </a:lnTo>
                  <a:lnTo>
                    <a:pt x="615" y="34"/>
                  </a:lnTo>
                  <a:lnTo>
                    <a:pt x="617" y="37"/>
                  </a:lnTo>
                  <a:lnTo>
                    <a:pt x="619" y="40"/>
                  </a:lnTo>
                  <a:lnTo>
                    <a:pt x="623" y="43"/>
                  </a:lnTo>
                  <a:lnTo>
                    <a:pt x="626" y="46"/>
                  </a:lnTo>
                  <a:lnTo>
                    <a:pt x="628" y="49"/>
                  </a:lnTo>
                  <a:lnTo>
                    <a:pt x="628" y="52"/>
                  </a:lnTo>
                  <a:lnTo>
                    <a:pt x="629" y="55"/>
                  </a:lnTo>
                  <a:lnTo>
                    <a:pt x="632" y="59"/>
                  </a:lnTo>
                  <a:lnTo>
                    <a:pt x="636" y="62"/>
                  </a:lnTo>
                  <a:lnTo>
                    <a:pt x="638" y="64"/>
                  </a:lnTo>
                  <a:lnTo>
                    <a:pt x="639" y="67"/>
                  </a:lnTo>
                  <a:lnTo>
                    <a:pt x="642" y="69"/>
                  </a:lnTo>
                  <a:lnTo>
                    <a:pt x="646" y="72"/>
                  </a:lnTo>
                  <a:lnTo>
                    <a:pt x="650" y="75"/>
                  </a:lnTo>
                  <a:lnTo>
                    <a:pt x="653" y="77"/>
                  </a:lnTo>
                  <a:lnTo>
                    <a:pt x="658" y="87"/>
                  </a:lnTo>
                  <a:lnTo>
                    <a:pt x="659" y="91"/>
                  </a:lnTo>
                  <a:lnTo>
                    <a:pt x="660" y="93"/>
                  </a:lnTo>
                  <a:lnTo>
                    <a:pt x="660" y="97"/>
                  </a:lnTo>
                  <a:lnTo>
                    <a:pt x="660" y="99"/>
                  </a:lnTo>
                  <a:lnTo>
                    <a:pt x="662" y="104"/>
                  </a:lnTo>
                  <a:lnTo>
                    <a:pt x="665" y="113"/>
                  </a:lnTo>
                  <a:lnTo>
                    <a:pt x="666" y="121"/>
                  </a:lnTo>
                  <a:lnTo>
                    <a:pt x="666" y="128"/>
                  </a:lnTo>
                  <a:lnTo>
                    <a:pt x="667" y="132"/>
                  </a:lnTo>
                  <a:lnTo>
                    <a:pt x="667" y="135"/>
                  </a:lnTo>
                  <a:lnTo>
                    <a:pt x="668" y="138"/>
                  </a:lnTo>
                  <a:lnTo>
                    <a:pt x="669" y="142"/>
                  </a:lnTo>
                  <a:lnTo>
                    <a:pt x="668" y="146"/>
                  </a:lnTo>
                  <a:lnTo>
                    <a:pt x="668" y="148"/>
                  </a:lnTo>
                  <a:lnTo>
                    <a:pt x="667" y="151"/>
                  </a:lnTo>
                  <a:lnTo>
                    <a:pt x="665" y="155"/>
                  </a:lnTo>
                  <a:lnTo>
                    <a:pt x="663" y="162"/>
                  </a:lnTo>
                  <a:lnTo>
                    <a:pt x="661" y="168"/>
                  </a:lnTo>
                  <a:lnTo>
                    <a:pt x="660" y="174"/>
                  </a:lnTo>
                  <a:lnTo>
                    <a:pt x="659" y="181"/>
                  </a:lnTo>
                  <a:lnTo>
                    <a:pt x="658" y="186"/>
                  </a:lnTo>
                  <a:lnTo>
                    <a:pt x="655" y="192"/>
                  </a:lnTo>
                  <a:lnTo>
                    <a:pt x="653" y="198"/>
                  </a:lnTo>
                  <a:lnTo>
                    <a:pt x="652" y="203"/>
                  </a:lnTo>
                  <a:lnTo>
                    <a:pt x="653" y="206"/>
                  </a:lnTo>
                  <a:lnTo>
                    <a:pt x="655" y="206"/>
                  </a:lnTo>
                  <a:lnTo>
                    <a:pt x="657" y="207"/>
                  </a:lnTo>
                  <a:lnTo>
                    <a:pt x="659" y="207"/>
                  </a:lnTo>
                  <a:lnTo>
                    <a:pt x="660" y="209"/>
                  </a:lnTo>
                  <a:lnTo>
                    <a:pt x="662" y="213"/>
                  </a:lnTo>
                  <a:lnTo>
                    <a:pt x="663" y="218"/>
                  </a:lnTo>
                  <a:lnTo>
                    <a:pt x="665" y="224"/>
                  </a:lnTo>
                  <a:lnTo>
                    <a:pt x="665" y="236"/>
                  </a:lnTo>
                  <a:lnTo>
                    <a:pt x="664" y="241"/>
                  </a:lnTo>
                  <a:lnTo>
                    <a:pt x="659" y="261"/>
                  </a:lnTo>
                  <a:lnTo>
                    <a:pt x="656" y="267"/>
                  </a:lnTo>
                  <a:lnTo>
                    <a:pt x="650" y="276"/>
                  </a:lnTo>
                  <a:lnTo>
                    <a:pt x="645" y="284"/>
                  </a:lnTo>
                  <a:lnTo>
                    <a:pt x="642" y="288"/>
                  </a:lnTo>
                  <a:lnTo>
                    <a:pt x="640" y="293"/>
                  </a:lnTo>
                  <a:lnTo>
                    <a:pt x="636" y="298"/>
                  </a:lnTo>
                  <a:lnTo>
                    <a:pt x="631" y="301"/>
                  </a:lnTo>
                  <a:lnTo>
                    <a:pt x="626" y="303"/>
                  </a:lnTo>
                  <a:lnTo>
                    <a:pt x="620" y="304"/>
                  </a:lnTo>
                  <a:lnTo>
                    <a:pt x="616" y="305"/>
                  </a:lnTo>
                  <a:lnTo>
                    <a:pt x="614" y="306"/>
                  </a:lnTo>
                  <a:lnTo>
                    <a:pt x="611" y="315"/>
                  </a:lnTo>
                  <a:lnTo>
                    <a:pt x="610" y="322"/>
                  </a:lnTo>
                  <a:lnTo>
                    <a:pt x="608" y="327"/>
                  </a:lnTo>
                  <a:lnTo>
                    <a:pt x="608" y="333"/>
                  </a:lnTo>
                  <a:lnTo>
                    <a:pt x="606" y="339"/>
                  </a:lnTo>
                  <a:lnTo>
                    <a:pt x="606" y="346"/>
                  </a:lnTo>
                  <a:lnTo>
                    <a:pt x="605" y="353"/>
                  </a:lnTo>
                  <a:lnTo>
                    <a:pt x="603" y="361"/>
                  </a:lnTo>
                  <a:lnTo>
                    <a:pt x="601" y="370"/>
                  </a:lnTo>
                  <a:lnTo>
                    <a:pt x="600" y="379"/>
                  </a:lnTo>
                  <a:lnTo>
                    <a:pt x="600" y="387"/>
                  </a:lnTo>
                  <a:lnTo>
                    <a:pt x="600" y="393"/>
                  </a:lnTo>
                  <a:lnTo>
                    <a:pt x="600" y="400"/>
                  </a:lnTo>
                  <a:lnTo>
                    <a:pt x="600" y="407"/>
                  </a:lnTo>
                  <a:lnTo>
                    <a:pt x="601" y="412"/>
                  </a:lnTo>
                  <a:lnTo>
                    <a:pt x="601" y="414"/>
                  </a:lnTo>
                  <a:lnTo>
                    <a:pt x="599" y="418"/>
                  </a:lnTo>
                  <a:lnTo>
                    <a:pt x="595" y="424"/>
                  </a:lnTo>
                  <a:lnTo>
                    <a:pt x="590" y="431"/>
                  </a:lnTo>
                  <a:lnTo>
                    <a:pt x="579" y="444"/>
                  </a:lnTo>
                  <a:lnTo>
                    <a:pt x="574" y="450"/>
                  </a:lnTo>
                  <a:lnTo>
                    <a:pt x="570" y="456"/>
                  </a:lnTo>
                  <a:lnTo>
                    <a:pt x="562" y="466"/>
                  </a:lnTo>
                  <a:lnTo>
                    <a:pt x="556" y="471"/>
                  </a:lnTo>
                  <a:lnTo>
                    <a:pt x="551" y="475"/>
                  </a:lnTo>
                  <a:lnTo>
                    <a:pt x="547" y="478"/>
                  </a:lnTo>
                  <a:lnTo>
                    <a:pt x="544" y="480"/>
                  </a:lnTo>
                  <a:lnTo>
                    <a:pt x="543" y="481"/>
                  </a:lnTo>
                  <a:lnTo>
                    <a:pt x="536" y="483"/>
                  </a:lnTo>
                  <a:lnTo>
                    <a:pt x="535" y="483"/>
                  </a:lnTo>
                  <a:lnTo>
                    <a:pt x="532" y="481"/>
                  </a:lnTo>
                  <a:lnTo>
                    <a:pt x="526" y="480"/>
                  </a:lnTo>
                  <a:lnTo>
                    <a:pt x="522" y="477"/>
                  </a:lnTo>
                  <a:lnTo>
                    <a:pt x="516" y="473"/>
                  </a:lnTo>
                  <a:lnTo>
                    <a:pt x="509" y="468"/>
                  </a:lnTo>
                  <a:lnTo>
                    <a:pt x="501" y="463"/>
                  </a:lnTo>
                  <a:lnTo>
                    <a:pt x="493" y="458"/>
                  </a:lnTo>
                  <a:lnTo>
                    <a:pt x="486" y="453"/>
                  </a:lnTo>
                  <a:lnTo>
                    <a:pt x="479" y="449"/>
                  </a:lnTo>
                  <a:lnTo>
                    <a:pt x="474" y="444"/>
                  </a:lnTo>
                  <a:lnTo>
                    <a:pt x="463" y="433"/>
                  </a:lnTo>
                  <a:lnTo>
                    <a:pt x="459" y="429"/>
                  </a:lnTo>
                  <a:lnTo>
                    <a:pt x="457" y="426"/>
                  </a:lnTo>
                  <a:lnTo>
                    <a:pt x="456" y="425"/>
                  </a:lnTo>
                  <a:lnTo>
                    <a:pt x="455" y="425"/>
                  </a:lnTo>
                  <a:lnTo>
                    <a:pt x="453" y="424"/>
                  </a:lnTo>
                  <a:lnTo>
                    <a:pt x="451" y="424"/>
                  </a:lnTo>
                  <a:lnTo>
                    <a:pt x="448" y="424"/>
                  </a:lnTo>
                  <a:lnTo>
                    <a:pt x="443" y="422"/>
                  </a:lnTo>
                  <a:lnTo>
                    <a:pt x="433" y="411"/>
                  </a:lnTo>
                  <a:lnTo>
                    <a:pt x="428" y="405"/>
                  </a:lnTo>
                  <a:lnTo>
                    <a:pt x="422" y="396"/>
                  </a:lnTo>
                  <a:lnTo>
                    <a:pt x="419" y="391"/>
                  </a:lnTo>
                  <a:lnTo>
                    <a:pt x="411" y="377"/>
                  </a:lnTo>
                  <a:lnTo>
                    <a:pt x="407" y="370"/>
                  </a:lnTo>
                  <a:lnTo>
                    <a:pt x="406" y="367"/>
                  </a:lnTo>
                  <a:lnTo>
                    <a:pt x="403" y="363"/>
                  </a:lnTo>
                  <a:lnTo>
                    <a:pt x="400" y="357"/>
                  </a:lnTo>
                  <a:lnTo>
                    <a:pt x="397" y="351"/>
                  </a:lnTo>
                  <a:lnTo>
                    <a:pt x="396" y="345"/>
                  </a:lnTo>
                  <a:lnTo>
                    <a:pt x="393" y="334"/>
                  </a:lnTo>
                  <a:lnTo>
                    <a:pt x="391" y="322"/>
                  </a:lnTo>
                  <a:lnTo>
                    <a:pt x="390" y="309"/>
                  </a:lnTo>
                  <a:lnTo>
                    <a:pt x="389" y="302"/>
                  </a:lnTo>
                  <a:lnTo>
                    <a:pt x="388" y="296"/>
                  </a:lnTo>
                  <a:lnTo>
                    <a:pt x="386" y="292"/>
                  </a:lnTo>
                  <a:lnTo>
                    <a:pt x="384" y="288"/>
                  </a:lnTo>
                  <a:lnTo>
                    <a:pt x="383" y="284"/>
                  </a:lnTo>
                  <a:lnTo>
                    <a:pt x="381" y="284"/>
                  </a:lnTo>
                  <a:lnTo>
                    <a:pt x="379" y="282"/>
                  </a:lnTo>
                  <a:lnTo>
                    <a:pt x="378" y="281"/>
                  </a:lnTo>
                  <a:lnTo>
                    <a:pt x="378" y="279"/>
                  </a:lnTo>
                  <a:lnTo>
                    <a:pt x="377" y="276"/>
                  </a:lnTo>
                  <a:lnTo>
                    <a:pt x="376" y="268"/>
                  </a:lnTo>
                  <a:lnTo>
                    <a:pt x="374" y="259"/>
                  </a:lnTo>
                  <a:lnTo>
                    <a:pt x="373" y="250"/>
                  </a:lnTo>
                  <a:lnTo>
                    <a:pt x="372" y="242"/>
                  </a:lnTo>
                  <a:lnTo>
                    <a:pt x="372" y="234"/>
                  </a:lnTo>
                  <a:lnTo>
                    <a:pt x="373" y="228"/>
                  </a:lnTo>
                  <a:lnTo>
                    <a:pt x="373" y="226"/>
                  </a:lnTo>
                  <a:lnTo>
                    <a:pt x="371" y="223"/>
                  </a:lnTo>
                  <a:lnTo>
                    <a:pt x="370" y="217"/>
                  </a:lnTo>
                  <a:lnTo>
                    <a:pt x="368" y="211"/>
                  </a:lnTo>
                  <a:lnTo>
                    <a:pt x="367" y="205"/>
                  </a:lnTo>
                  <a:lnTo>
                    <a:pt x="366" y="200"/>
                  </a:lnTo>
                  <a:lnTo>
                    <a:pt x="366" y="187"/>
                  </a:lnTo>
                  <a:lnTo>
                    <a:pt x="366" y="182"/>
                  </a:lnTo>
                  <a:lnTo>
                    <a:pt x="364" y="176"/>
                  </a:lnTo>
                  <a:lnTo>
                    <a:pt x="360" y="169"/>
                  </a:lnTo>
                  <a:lnTo>
                    <a:pt x="357" y="162"/>
                  </a:lnTo>
                  <a:lnTo>
                    <a:pt x="356" y="154"/>
                  </a:lnTo>
                  <a:lnTo>
                    <a:pt x="357" y="150"/>
                  </a:lnTo>
                  <a:lnTo>
                    <a:pt x="358" y="145"/>
                  </a:lnTo>
                  <a:lnTo>
                    <a:pt x="359" y="141"/>
                  </a:lnTo>
                  <a:lnTo>
                    <a:pt x="360" y="136"/>
                  </a:lnTo>
                  <a:lnTo>
                    <a:pt x="360" y="130"/>
                  </a:lnTo>
                  <a:lnTo>
                    <a:pt x="358" y="125"/>
                  </a:lnTo>
                  <a:lnTo>
                    <a:pt x="356" y="120"/>
                  </a:lnTo>
                  <a:lnTo>
                    <a:pt x="355" y="115"/>
                  </a:lnTo>
                  <a:lnTo>
                    <a:pt x="355" y="109"/>
                  </a:lnTo>
                  <a:lnTo>
                    <a:pt x="357" y="102"/>
                  </a:lnTo>
                  <a:lnTo>
                    <a:pt x="360" y="98"/>
                  </a:lnTo>
                  <a:lnTo>
                    <a:pt x="362" y="95"/>
                  </a:lnTo>
                  <a:lnTo>
                    <a:pt x="365" y="91"/>
                  </a:lnTo>
                  <a:lnTo>
                    <a:pt x="370" y="86"/>
                  </a:lnTo>
                  <a:lnTo>
                    <a:pt x="376" y="75"/>
                  </a:lnTo>
                  <a:lnTo>
                    <a:pt x="378" y="71"/>
                  </a:lnTo>
                  <a:lnTo>
                    <a:pt x="383" y="57"/>
                  </a:lnTo>
                  <a:lnTo>
                    <a:pt x="391" y="44"/>
                  </a:lnTo>
                  <a:lnTo>
                    <a:pt x="401" y="33"/>
                  </a:lnTo>
                  <a:lnTo>
                    <a:pt x="411" y="24"/>
                  </a:lnTo>
                  <a:lnTo>
                    <a:pt x="423" y="17"/>
                  </a:lnTo>
                  <a:lnTo>
                    <a:pt x="435" y="11"/>
                  </a:lnTo>
                  <a:lnTo>
                    <a:pt x="448" y="7"/>
                  </a:lnTo>
                  <a:lnTo>
                    <a:pt x="461" y="3"/>
                  </a:lnTo>
                  <a:lnTo>
                    <a:pt x="473" y="2"/>
                  </a:lnTo>
                  <a:lnTo>
                    <a:pt x="486" y="0"/>
                  </a:lnTo>
                  <a:lnTo>
                    <a:pt x="49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34000">
                  <a:schemeClr val="tx1">
                    <a:lumMod val="65000"/>
                    <a:lumOff val="3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837472" y="3989461"/>
              <a:ext cx="99594" cy="36992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2" y="0"/>
                </a:cxn>
                <a:cxn ang="0">
                  <a:pos x="90" y="0"/>
                </a:cxn>
                <a:cxn ang="0">
                  <a:pos x="96" y="1"/>
                </a:cxn>
                <a:cxn ang="0">
                  <a:pos x="98" y="2"/>
                </a:cxn>
                <a:cxn ang="0">
                  <a:pos x="100" y="3"/>
                </a:cxn>
                <a:cxn ang="0">
                  <a:pos x="102" y="5"/>
                </a:cxn>
                <a:cxn ang="0">
                  <a:pos x="103" y="6"/>
                </a:cxn>
                <a:cxn ang="0">
                  <a:pos x="103" y="8"/>
                </a:cxn>
                <a:cxn ang="0">
                  <a:pos x="105" y="22"/>
                </a:cxn>
                <a:cxn ang="0">
                  <a:pos x="103" y="22"/>
                </a:cxn>
                <a:cxn ang="0">
                  <a:pos x="102" y="21"/>
                </a:cxn>
                <a:cxn ang="0">
                  <a:pos x="100" y="20"/>
                </a:cxn>
                <a:cxn ang="0">
                  <a:pos x="96" y="19"/>
                </a:cxn>
                <a:cxn ang="0">
                  <a:pos x="90" y="18"/>
                </a:cxn>
                <a:cxn ang="0">
                  <a:pos x="80" y="18"/>
                </a:cxn>
                <a:cxn ang="0">
                  <a:pos x="69" y="19"/>
                </a:cxn>
                <a:cxn ang="0">
                  <a:pos x="56" y="20"/>
                </a:cxn>
                <a:cxn ang="0">
                  <a:pos x="43" y="22"/>
                </a:cxn>
                <a:cxn ang="0">
                  <a:pos x="33" y="25"/>
                </a:cxn>
                <a:cxn ang="0">
                  <a:pos x="24" y="29"/>
                </a:cxn>
                <a:cxn ang="0">
                  <a:pos x="17" y="32"/>
                </a:cxn>
                <a:cxn ang="0">
                  <a:pos x="12" y="35"/>
                </a:cxn>
                <a:cxn ang="0">
                  <a:pos x="10" y="38"/>
                </a:cxn>
                <a:cxn ang="0">
                  <a:pos x="9" y="39"/>
                </a:cxn>
                <a:cxn ang="0">
                  <a:pos x="8" y="37"/>
                </a:cxn>
                <a:cxn ang="0">
                  <a:pos x="6" y="34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4" y="19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31" y="8"/>
                </a:cxn>
                <a:cxn ang="0">
                  <a:pos x="41" y="5"/>
                </a:cxn>
                <a:cxn ang="0">
                  <a:pos x="50" y="3"/>
                </a:cxn>
                <a:cxn ang="0">
                  <a:pos x="58" y="1"/>
                </a:cxn>
                <a:cxn ang="0">
                  <a:pos x="65" y="0"/>
                </a:cxn>
                <a:cxn ang="0">
                  <a:pos x="73" y="0"/>
                </a:cxn>
              </a:cxnLst>
              <a:rect l="0" t="0" r="r" b="b"/>
              <a:pathLst>
                <a:path w="105" h="39">
                  <a:moveTo>
                    <a:pt x="73" y="0"/>
                  </a:moveTo>
                  <a:lnTo>
                    <a:pt x="82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100" y="3"/>
                  </a:lnTo>
                  <a:lnTo>
                    <a:pt x="102" y="5"/>
                  </a:lnTo>
                  <a:lnTo>
                    <a:pt x="103" y="6"/>
                  </a:lnTo>
                  <a:lnTo>
                    <a:pt x="103" y="8"/>
                  </a:lnTo>
                  <a:lnTo>
                    <a:pt x="105" y="22"/>
                  </a:lnTo>
                  <a:lnTo>
                    <a:pt x="103" y="22"/>
                  </a:lnTo>
                  <a:lnTo>
                    <a:pt x="102" y="21"/>
                  </a:lnTo>
                  <a:lnTo>
                    <a:pt x="100" y="20"/>
                  </a:lnTo>
                  <a:lnTo>
                    <a:pt x="96" y="19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69" y="19"/>
                  </a:lnTo>
                  <a:lnTo>
                    <a:pt x="56" y="20"/>
                  </a:lnTo>
                  <a:lnTo>
                    <a:pt x="43" y="22"/>
                  </a:lnTo>
                  <a:lnTo>
                    <a:pt x="33" y="25"/>
                  </a:lnTo>
                  <a:lnTo>
                    <a:pt x="24" y="29"/>
                  </a:lnTo>
                  <a:lnTo>
                    <a:pt x="17" y="32"/>
                  </a:lnTo>
                  <a:lnTo>
                    <a:pt x="12" y="35"/>
                  </a:lnTo>
                  <a:lnTo>
                    <a:pt x="10" y="38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6" y="34"/>
                  </a:lnTo>
                  <a:lnTo>
                    <a:pt x="3" y="29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31" y="8"/>
                  </a:lnTo>
                  <a:lnTo>
                    <a:pt x="41" y="5"/>
                  </a:lnTo>
                  <a:lnTo>
                    <a:pt x="50" y="3"/>
                  </a:lnTo>
                  <a:lnTo>
                    <a:pt x="58" y="1"/>
                  </a:lnTo>
                  <a:lnTo>
                    <a:pt x="65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66D808B-6635-4CD4-B0B3-43CA48BAC8C7}"/>
              </a:ext>
            </a:extLst>
          </p:cNvPr>
          <p:cNvSpPr txBox="1"/>
          <p:nvPr/>
        </p:nvSpPr>
        <p:spPr>
          <a:xfrm>
            <a:off x="3779912" y="2348880"/>
            <a:ext cx="2664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Was ist BPMN?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Zweck und Vorteile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Diagrammelement</a:t>
            </a:r>
            <a:br>
              <a:rPr lang="de-DE" dirty="0"/>
            </a:br>
            <a:r>
              <a:rPr lang="de-DE" dirty="0"/>
              <a:t> und Symbole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Wie werden sie erstellt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dirty="0"/>
              <a:t>Wer benutzt sie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dirty="0"/>
              <a:t>Submodelle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Was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ist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BPMN</a:t>
            </a: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Zweck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Vorteile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81222" y="2011699"/>
            <a:ext cx="234082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Diagrammele-mente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Symbole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9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Wie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werden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sie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erstellt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94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Wer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benützt</a:t>
            </a:r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Arial" charset="0"/>
              </a:rPr>
              <a:t>sie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8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Прямая соединительная линия 142"/>
          <p:cNvCxnSpPr/>
          <p:nvPr/>
        </p:nvCxnSpPr>
        <p:spPr bwMode="auto">
          <a:xfrm rot="5400000">
            <a:off x="4606927" y="4326761"/>
            <a:ext cx="1574801" cy="78739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3"/>
          <p:cNvCxnSpPr/>
          <p:nvPr/>
        </p:nvCxnSpPr>
        <p:spPr bwMode="auto">
          <a:xfrm rot="5400000">
            <a:off x="5908685" y="4750455"/>
            <a:ext cx="787400" cy="31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4"/>
          <p:cNvCxnSpPr/>
          <p:nvPr/>
        </p:nvCxnSpPr>
        <p:spPr bwMode="auto">
          <a:xfrm rot="16200000" flipV="1">
            <a:off x="6456116" y="4070430"/>
            <a:ext cx="1574801" cy="104933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8" name="Группа 138"/>
          <p:cNvGrpSpPr>
            <a:grpSpLocks/>
          </p:cNvGrpSpPr>
          <p:nvPr/>
        </p:nvGrpSpPr>
        <p:grpSpPr bwMode="auto">
          <a:xfrm>
            <a:off x="5263012" y="1571612"/>
            <a:ext cx="2339532" cy="3225540"/>
            <a:chOff x="7072329" y="2571744"/>
            <a:chExt cx="571504" cy="785818"/>
          </a:xfrm>
        </p:grpSpPr>
        <p:sp>
          <p:nvSpPr>
            <p:cNvPr id="151" name="Прямоугольник 135"/>
            <p:cNvSpPr/>
            <p:nvPr/>
          </p:nvSpPr>
          <p:spPr>
            <a:xfrm>
              <a:off x="7072207" y="2571540"/>
              <a:ext cx="571820" cy="7861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2" name="Прямоугольник 137"/>
            <p:cNvSpPr/>
            <p:nvPr/>
          </p:nvSpPr>
          <p:spPr>
            <a:xfrm>
              <a:off x="7072207" y="2571540"/>
              <a:ext cx="571820" cy="7130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082" name="TextBox 44"/>
          <p:cNvSpPr txBox="1">
            <a:spLocks noChangeArrowheads="1"/>
          </p:cNvSpPr>
          <p:nvPr/>
        </p:nvSpPr>
        <p:spPr bwMode="auto">
          <a:xfrm>
            <a:off x="5259339" y="2007580"/>
            <a:ext cx="23408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cs typeface="Arial" charset="0"/>
              </a:rPr>
              <a:t>Submodelle</a:t>
            </a:r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2400" b="1" dirty="0">
              <a:solidFill>
                <a:schemeClr val="bg1"/>
              </a:solidFill>
              <a:cs typeface="Arial" charset="0"/>
            </a:endParaRP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57224" y="1928802"/>
            <a:ext cx="3723682" cy="3704744"/>
            <a:chOff x="857224" y="1928802"/>
            <a:chExt cx="3723682" cy="3704744"/>
          </a:xfrm>
        </p:grpSpPr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1848741" y="2386309"/>
              <a:ext cx="899107" cy="2759432"/>
            </a:xfrm>
            <a:custGeom>
              <a:avLst/>
              <a:gdLst/>
              <a:ahLst/>
              <a:cxnLst>
                <a:cxn ang="0">
                  <a:pos x="617" y="1493"/>
                </a:cxn>
                <a:cxn ang="0">
                  <a:pos x="981" y="1526"/>
                </a:cxn>
                <a:cxn ang="0">
                  <a:pos x="1010" y="1353"/>
                </a:cxn>
                <a:cxn ang="0">
                  <a:pos x="240" y="1181"/>
                </a:cxn>
                <a:cxn ang="0">
                  <a:pos x="228" y="1377"/>
                </a:cxn>
                <a:cxn ang="0">
                  <a:pos x="247" y="1599"/>
                </a:cxn>
                <a:cxn ang="0">
                  <a:pos x="306" y="1531"/>
                </a:cxn>
                <a:cxn ang="0">
                  <a:pos x="296" y="1318"/>
                </a:cxn>
                <a:cxn ang="0">
                  <a:pos x="612" y="20"/>
                </a:cxn>
                <a:cxn ang="0">
                  <a:pos x="736" y="242"/>
                </a:cxn>
                <a:cxn ang="0">
                  <a:pos x="724" y="462"/>
                </a:cxn>
                <a:cxn ang="0">
                  <a:pos x="652" y="611"/>
                </a:cxn>
                <a:cxn ang="0">
                  <a:pos x="697" y="787"/>
                </a:cxn>
                <a:cxn ang="0">
                  <a:pos x="741" y="1169"/>
                </a:cxn>
                <a:cxn ang="0">
                  <a:pos x="763" y="1487"/>
                </a:cxn>
                <a:cxn ang="0">
                  <a:pos x="829" y="1558"/>
                </a:cxn>
                <a:cxn ang="0">
                  <a:pos x="789" y="1204"/>
                </a:cxn>
                <a:cxn ang="0">
                  <a:pos x="781" y="673"/>
                </a:cxn>
                <a:cxn ang="0">
                  <a:pos x="825" y="549"/>
                </a:cxn>
                <a:cxn ang="0">
                  <a:pos x="1060" y="634"/>
                </a:cxn>
                <a:cxn ang="0">
                  <a:pos x="1124" y="815"/>
                </a:cxn>
                <a:cxn ang="0">
                  <a:pos x="1158" y="1053"/>
                </a:cxn>
                <a:cxn ang="0">
                  <a:pos x="1181" y="1263"/>
                </a:cxn>
                <a:cxn ang="0">
                  <a:pos x="1169" y="1495"/>
                </a:cxn>
                <a:cxn ang="0">
                  <a:pos x="1133" y="1809"/>
                </a:cxn>
                <a:cxn ang="0">
                  <a:pos x="1058" y="2029"/>
                </a:cxn>
                <a:cxn ang="0">
                  <a:pos x="1042" y="2500"/>
                </a:cxn>
                <a:cxn ang="0">
                  <a:pos x="1056" y="2878"/>
                </a:cxn>
                <a:cxn ang="0">
                  <a:pos x="1095" y="3238"/>
                </a:cxn>
                <a:cxn ang="0">
                  <a:pos x="1078" y="3439"/>
                </a:cxn>
                <a:cxn ang="0">
                  <a:pos x="1126" y="3633"/>
                </a:cxn>
                <a:cxn ang="0">
                  <a:pos x="931" y="3549"/>
                </a:cxn>
                <a:cxn ang="0">
                  <a:pos x="864" y="3424"/>
                </a:cxn>
                <a:cxn ang="0">
                  <a:pos x="815" y="3159"/>
                </a:cxn>
                <a:cxn ang="0">
                  <a:pos x="794" y="2563"/>
                </a:cxn>
                <a:cxn ang="0">
                  <a:pos x="764" y="2342"/>
                </a:cxn>
                <a:cxn ang="0">
                  <a:pos x="663" y="2110"/>
                </a:cxn>
                <a:cxn ang="0">
                  <a:pos x="590" y="2369"/>
                </a:cxn>
                <a:cxn ang="0">
                  <a:pos x="559" y="2705"/>
                </a:cxn>
                <a:cxn ang="0">
                  <a:pos x="523" y="3063"/>
                </a:cxn>
                <a:cxn ang="0">
                  <a:pos x="500" y="3378"/>
                </a:cxn>
                <a:cxn ang="0">
                  <a:pos x="448" y="3547"/>
                </a:cxn>
                <a:cxn ang="0">
                  <a:pos x="272" y="3641"/>
                </a:cxn>
                <a:cxn ang="0">
                  <a:pos x="274" y="3482"/>
                </a:cxn>
                <a:cxn ang="0">
                  <a:pos x="274" y="3319"/>
                </a:cxn>
                <a:cxn ang="0">
                  <a:pos x="263" y="3007"/>
                </a:cxn>
                <a:cxn ang="0">
                  <a:pos x="311" y="2719"/>
                </a:cxn>
                <a:cxn ang="0">
                  <a:pos x="301" y="2354"/>
                </a:cxn>
                <a:cxn ang="0">
                  <a:pos x="288" y="2011"/>
                </a:cxn>
                <a:cxn ang="0">
                  <a:pos x="198" y="1812"/>
                </a:cxn>
                <a:cxn ang="0">
                  <a:pos x="92" y="1657"/>
                </a:cxn>
                <a:cxn ang="0">
                  <a:pos x="2" y="1348"/>
                </a:cxn>
                <a:cxn ang="0">
                  <a:pos x="18" y="1224"/>
                </a:cxn>
                <a:cxn ang="0">
                  <a:pos x="95" y="920"/>
                </a:cxn>
                <a:cxn ang="0">
                  <a:pos x="169" y="689"/>
                </a:cxn>
                <a:cxn ang="0">
                  <a:pos x="453" y="546"/>
                </a:cxn>
                <a:cxn ang="0">
                  <a:pos x="509" y="722"/>
                </a:cxn>
                <a:cxn ang="0">
                  <a:pos x="585" y="1071"/>
                </a:cxn>
                <a:cxn ang="0">
                  <a:pos x="593" y="928"/>
                </a:cxn>
                <a:cxn ang="0">
                  <a:pos x="570" y="645"/>
                </a:cxn>
                <a:cxn ang="0">
                  <a:pos x="490" y="509"/>
                </a:cxn>
                <a:cxn ang="0">
                  <a:pos x="405" y="319"/>
                </a:cxn>
                <a:cxn ang="0">
                  <a:pos x="397" y="72"/>
                </a:cxn>
              </a:cxnLst>
              <a:rect l="0" t="0" r="r" b="b"/>
              <a:pathLst>
                <a:path w="1187" h="3643">
                  <a:moveTo>
                    <a:pt x="609" y="1553"/>
                  </a:moveTo>
                  <a:lnTo>
                    <a:pt x="607" y="1572"/>
                  </a:lnTo>
                  <a:lnTo>
                    <a:pt x="605" y="1585"/>
                  </a:lnTo>
                  <a:lnTo>
                    <a:pt x="604" y="1596"/>
                  </a:lnTo>
                  <a:lnTo>
                    <a:pt x="603" y="1604"/>
                  </a:lnTo>
                  <a:lnTo>
                    <a:pt x="602" y="1610"/>
                  </a:lnTo>
                  <a:lnTo>
                    <a:pt x="602" y="1612"/>
                  </a:lnTo>
                  <a:lnTo>
                    <a:pt x="604" y="1612"/>
                  </a:lnTo>
                  <a:lnTo>
                    <a:pt x="610" y="1612"/>
                  </a:lnTo>
                  <a:lnTo>
                    <a:pt x="619" y="1613"/>
                  </a:lnTo>
                  <a:lnTo>
                    <a:pt x="631" y="1614"/>
                  </a:lnTo>
                  <a:lnTo>
                    <a:pt x="645" y="1614"/>
                  </a:lnTo>
                  <a:lnTo>
                    <a:pt x="662" y="1614"/>
                  </a:lnTo>
                  <a:lnTo>
                    <a:pt x="651" y="1603"/>
                  </a:lnTo>
                  <a:lnTo>
                    <a:pt x="649" y="1602"/>
                  </a:lnTo>
                  <a:lnTo>
                    <a:pt x="645" y="1599"/>
                  </a:lnTo>
                  <a:lnTo>
                    <a:pt x="634" y="1589"/>
                  </a:lnTo>
                  <a:lnTo>
                    <a:pt x="627" y="1583"/>
                  </a:lnTo>
                  <a:lnTo>
                    <a:pt x="616" y="1573"/>
                  </a:lnTo>
                  <a:lnTo>
                    <a:pt x="612" y="1570"/>
                  </a:lnTo>
                  <a:lnTo>
                    <a:pt x="608" y="1566"/>
                  </a:lnTo>
                  <a:lnTo>
                    <a:pt x="608" y="1564"/>
                  </a:lnTo>
                  <a:lnTo>
                    <a:pt x="609" y="1553"/>
                  </a:lnTo>
                  <a:close/>
                  <a:moveTo>
                    <a:pt x="618" y="1481"/>
                  </a:moveTo>
                  <a:lnTo>
                    <a:pt x="617" y="1491"/>
                  </a:lnTo>
                  <a:lnTo>
                    <a:pt x="617" y="1493"/>
                  </a:lnTo>
                  <a:lnTo>
                    <a:pt x="617" y="1491"/>
                  </a:lnTo>
                  <a:lnTo>
                    <a:pt x="618" y="1481"/>
                  </a:lnTo>
                  <a:close/>
                  <a:moveTo>
                    <a:pt x="993" y="1234"/>
                  </a:moveTo>
                  <a:lnTo>
                    <a:pt x="993" y="1242"/>
                  </a:lnTo>
                  <a:lnTo>
                    <a:pt x="992" y="1254"/>
                  </a:lnTo>
                  <a:lnTo>
                    <a:pt x="991" y="1268"/>
                  </a:lnTo>
                  <a:lnTo>
                    <a:pt x="991" y="1282"/>
                  </a:lnTo>
                  <a:lnTo>
                    <a:pt x="991" y="1297"/>
                  </a:lnTo>
                  <a:lnTo>
                    <a:pt x="990" y="1310"/>
                  </a:lnTo>
                  <a:lnTo>
                    <a:pt x="990" y="1336"/>
                  </a:lnTo>
                  <a:lnTo>
                    <a:pt x="991" y="1345"/>
                  </a:lnTo>
                  <a:lnTo>
                    <a:pt x="991" y="1357"/>
                  </a:lnTo>
                  <a:lnTo>
                    <a:pt x="991" y="1370"/>
                  </a:lnTo>
                  <a:lnTo>
                    <a:pt x="992" y="1383"/>
                  </a:lnTo>
                  <a:lnTo>
                    <a:pt x="993" y="1396"/>
                  </a:lnTo>
                  <a:lnTo>
                    <a:pt x="993" y="1408"/>
                  </a:lnTo>
                  <a:lnTo>
                    <a:pt x="993" y="1424"/>
                  </a:lnTo>
                  <a:lnTo>
                    <a:pt x="993" y="1430"/>
                  </a:lnTo>
                  <a:lnTo>
                    <a:pt x="992" y="1439"/>
                  </a:lnTo>
                  <a:lnTo>
                    <a:pt x="991" y="1449"/>
                  </a:lnTo>
                  <a:lnTo>
                    <a:pt x="989" y="1462"/>
                  </a:lnTo>
                  <a:lnTo>
                    <a:pt x="988" y="1476"/>
                  </a:lnTo>
                  <a:lnTo>
                    <a:pt x="986" y="1490"/>
                  </a:lnTo>
                  <a:lnTo>
                    <a:pt x="984" y="1504"/>
                  </a:lnTo>
                  <a:lnTo>
                    <a:pt x="982" y="1515"/>
                  </a:lnTo>
                  <a:lnTo>
                    <a:pt x="981" y="1526"/>
                  </a:lnTo>
                  <a:lnTo>
                    <a:pt x="980" y="1533"/>
                  </a:lnTo>
                  <a:lnTo>
                    <a:pt x="979" y="1538"/>
                  </a:lnTo>
                  <a:lnTo>
                    <a:pt x="986" y="1549"/>
                  </a:lnTo>
                  <a:lnTo>
                    <a:pt x="987" y="1547"/>
                  </a:lnTo>
                  <a:lnTo>
                    <a:pt x="988" y="1543"/>
                  </a:lnTo>
                  <a:lnTo>
                    <a:pt x="989" y="1535"/>
                  </a:lnTo>
                  <a:lnTo>
                    <a:pt x="991" y="1526"/>
                  </a:lnTo>
                  <a:lnTo>
                    <a:pt x="993" y="1516"/>
                  </a:lnTo>
                  <a:lnTo>
                    <a:pt x="994" y="1507"/>
                  </a:lnTo>
                  <a:lnTo>
                    <a:pt x="994" y="1498"/>
                  </a:lnTo>
                  <a:lnTo>
                    <a:pt x="995" y="1491"/>
                  </a:lnTo>
                  <a:lnTo>
                    <a:pt x="995" y="1480"/>
                  </a:lnTo>
                  <a:lnTo>
                    <a:pt x="996" y="1467"/>
                  </a:lnTo>
                  <a:lnTo>
                    <a:pt x="998" y="1439"/>
                  </a:lnTo>
                  <a:lnTo>
                    <a:pt x="1001" y="1426"/>
                  </a:lnTo>
                  <a:lnTo>
                    <a:pt x="1002" y="1420"/>
                  </a:lnTo>
                  <a:lnTo>
                    <a:pt x="1002" y="1414"/>
                  </a:lnTo>
                  <a:lnTo>
                    <a:pt x="1000" y="1412"/>
                  </a:lnTo>
                  <a:lnTo>
                    <a:pt x="999" y="1410"/>
                  </a:lnTo>
                  <a:lnTo>
                    <a:pt x="999" y="1403"/>
                  </a:lnTo>
                  <a:lnTo>
                    <a:pt x="1001" y="1393"/>
                  </a:lnTo>
                  <a:lnTo>
                    <a:pt x="1004" y="1383"/>
                  </a:lnTo>
                  <a:lnTo>
                    <a:pt x="1006" y="1374"/>
                  </a:lnTo>
                  <a:lnTo>
                    <a:pt x="1009" y="1365"/>
                  </a:lnTo>
                  <a:lnTo>
                    <a:pt x="1010" y="1359"/>
                  </a:lnTo>
                  <a:lnTo>
                    <a:pt x="1010" y="1353"/>
                  </a:lnTo>
                  <a:lnTo>
                    <a:pt x="1009" y="1351"/>
                  </a:lnTo>
                  <a:lnTo>
                    <a:pt x="1007" y="1348"/>
                  </a:lnTo>
                  <a:lnTo>
                    <a:pt x="1004" y="1344"/>
                  </a:lnTo>
                  <a:lnTo>
                    <a:pt x="1001" y="1339"/>
                  </a:lnTo>
                  <a:lnTo>
                    <a:pt x="998" y="1331"/>
                  </a:lnTo>
                  <a:lnTo>
                    <a:pt x="996" y="1322"/>
                  </a:lnTo>
                  <a:lnTo>
                    <a:pt x="996" y="1311"/>
                  </a:lnTo>
                  <a:lnTo>
                    <a:pt x="998" y="1299"/>
                  </a:lnTo>
                  <a:lnTo>
                    <a:pt x="1001" y="1287"/>
                  </a:lnTo>
                  <a:lnTo>
                    <a:pt x="1004" y="1279"/>
                  </a:lnTo>
                  <a:lnTo>
                    <a:pt x="1006" y="1274"/>
                  </a:lnTo>
                  <a:lnTo>
                    <a:pt x="1009" y="1269"/>
                  </a:lnTo>
                  <a:lnTo>
                    <a:pt x="1010" y="1266"/>
                  </a:lnTo>
                  <a:lnTo>
                    <a:pt x="1011" y="1263"/>
                  </a:lnTo>
                  <a:lnTo>
                    <a:pt x="1011" y="1262"/>
                  </a:lnTo>
                  <a:lnTo>
                    <a:pt x="1008" y="1259"/>
                  </a:lnTo>
                  <a:lnTo>
                    <a:pt x="1005" y="1255"/>
                  </a:lnTo>
                  <a:lnTo>
                    <a:pt x="1001" y="1250"/>
                  </a:lnTo>
                  <a:lnTo>
                    <a:pt x="998" y="1244"/>
                  </a:lnTo>
                  <a:lnTo>
                    <a:pt x="993" y="1234"/>
                  </a:lnTo>
                  <a:close/>
                  <a:moveTo>
                    <a:pt x="260" y="1127"/>
                  </a:moveTo>
                  <a:lnTo>
                    <a:pt x="255" y="1128"/>
                  </a:lnTo>
                  <a:lnTo>
                    <a:pt x="253" y="1136"/>
                  </a:lnTo>
                  <a:lnTo>
                    <a:pt x="250" y="1152"/>
                  </a:lnTo>
                  <a:lnTo>
                    <a:pt x="245" y="1167"/>
                  </a:lnTo>
                  <a:lnTo>
                    <a:pt x="240" y="1181"/>
                  </a:lnTo>
                  <a:lnTo>
                    <a:pt x="235" y="1193"/>
                  </a:lnTo>
                  <a:lnTo>
                    <a:pt x="230" y="1202"/>
                  </a:lnTo>
                  <a:lnTo>
                    <a:pt x="225" y="1210"/>
                  </a:lnTo>
                  <a:lnTo>
                    <a:pt x="219" y="1217"/>
                  </a:lnTo>
                  <a:lnTo>
                    <a:pt x="216" y="1225"/>
                  </a:lnTo>
                  <a:lnTo>
                    <a:pt x="214" y="1229"/>
                  </a:lnTo>
                  <a:lnTo>
                    <a:pt x="211" y="1234"/>
                  </a:lnTo>
                  <a:lnTo>
                    <a:pt x="208" y="1240"/>
                  </a:lnTo>
                  <a:lnTo>
                    <a:pt x="203" y="1245"/>
                  </a:lnTo>
                  <a:lnTo>
                    <a:pt x="196" y="1254"/>
                  </a:lnTo>
                  <a:lnTo>
                    <a:pt x="193" y="1256"/>
                  </a:lnTo>
                  <a:lnTo>
                    <a:pt x="193" y="1258"/>
                  </a:lnTo>
                  <a:lnTo>
                    <a:pt x="193" y="1259"/>
                  </a:lnTo>
                  <a:lnTo>
                    <a:pt x="196" y="1263"/>
                  </a:lnTo>
                  <a:lnTo>
                    <a:pt x="199" y="1269"/>
                  </a:lnTo>
                  <a:lnTo>
                    <a:pt x="204" y="1277"/>
                  </a:lnTo>
                  <a:lnTo>
                    <a:pt x="210" y="1287"/>
                  </a:lnTo>
                  <a:lnTo>
                    <a:pt x="215" y="1294"/>
                  </a:lnTo>
                  <a:lnTo>
                    <a:pt x="222" y="1305"/>
                  </a:lnTo>
                  <a:lnTo>
                    <a:pt x="226" y="1311"/>
                  </a:lnTo>
                  <a:lnTo>
                    <a:pt x="229" y="1318"/>
                  </a:lnTo>
                  <a:lnTo>
                    <a:pt x="230" y="1327"/>
                  </a:lnTo>
                  <a:lnTo>
                    <a:pt x="232" y="1339"/>
                  </a:lnTo>
                  <a:lnTo>
                    <a:pt x="232" y="1353"/>
                  </a:lnTo>
                  <a:lnTo>
                    <a:pt x="231" y="1365"/>
                  </a:lnTo>
                  <a:lnTo>
                    <a:pt x="228" y="1377"/>
                  </a:lnTo>
                  <a:lnTo>
                    <a:pt x="224" y="1387"/>
                  </a:lnTo>
                  <a:lnTo>
                    <a:pt x="217" y="1400"/>
                  </a:lnTo>
                  <a:lnTo>
                    <a:pt x="216" y="1403"/>
                  </a:lnTo>
                  <a:lnTo>
                    <a:pt x="208" y="1411"/>
                  </a:lnTo>
                  <a:lnTo>
                    <a:pt x="205" y="1416"/>
                  </a:lnTo>
                  <a:lnTo>
                    <a:pt x="205" y="1419"/>
                  </a:lnTo>
                  <a:lnTo>
                    <a:pt x="206" y="1426"/>
                  </a:lnTo>
                  <a:lnTo>
                    <a:pt x="209" y="1442"/>
                  </a:lnTo>
                  <a:lnTo>
                    <a:pt x="212" y="1455"/>
                  </a:lnTo>
                  <a:lnTo>
                    <a:pt x="213" y="1458"/>
                  </a:lnTo>
                  <a:lnTo>
                    <a:pt x="216" y="1463"/>
                  </a:lnTo>
                  <a:lnTo>
                    <a:pt x="219" y="1468"/>
                  </a:lnTo>
                  <a:lnTo>
                    <a:pt x="222" y="1473"/>
                  </a:lnTo>
                  <a:lnTo>
                    <a:pt x="228" y="1480"/>
                  </a:lnTo>
                  <a:lnTo>
                    <a:pt x="235" y="1489"/>
                  </a:lnTo>
                  <a:lnTo>
                    <a:pt x="240" y="1498"/>
                  </a:lnTo>
                  <a:lnTo>
                    <a:pt x="245" y="1509"/>
                  </a:lnTo>
                  <a:lnTo>
                    <a:pt x="247" y="1522"/>
                  </a:lnTo>
                  <a:lnTo>
                    <a:pt x="248" y="1535"/>
                  </a:lnTo>
                  <a:lnTo>
                    <a:pt x="249" y="1548"/>
                  </a:lnTo>
                  <a:lnTo>
                    <a:pt x="250" y="1560"/>
                  </a:lnTo>
                  <a:lnTo>
                    <a:pt x="249" y="1570"/>
                  </a:lnTo>
                  <a:lnTo>
                    <a:pt x="249" y="1577"/>
                  </a:lnTo>
                  <a:lnTo>
                    <a:pt x="248" y="1585"/>
                  </a:lnTo>
                  <a:lnTo>
                    <a:pt x="247" y="1593"/>
                  </a:lnTo>
                  <a:lnTo>
                    <a:pt x="247" y="1599"/>
                  </a:lnTo>
                  <a:lnTo>
                    <a:pt x="248" y="1604"/>
                  </a:lnTo>
                  <a:lnTo>
                    <a:pt x="250" y="1607"/>
                  </a:lnTo>
                  <a:lnTo>
                    <a:pt x="252" y="1609"/>
                  </a:lnTo>
                  <a:lnTo>
                    <a:pt x="254" y="1614"/>
                  </a:lnTo>
                  <a:lnTo>
                    <a:pt x="255" y="1618"/>
                  </a:lnTo>
                  <a:lnTo>
                    <a:pt x="257" y="1622"/>
                  </a:lnTo>
                  <a:lnTo>
                    <a:pt x="257" y="1623"/>
                  </a:lnTo>
                  <a:lnTo>
                    <a:pt x="258" y="1622"/>
                  </a:lnTo>
                  <a:lnTo>
                    <a:pt x="259" y="1621"/>
                  </a:lnTo>
                  <a:lnTo>
                    <a:pt x="261" y="1619"/>
                  </a:lnTo>
                  <a:lnTo>
                    <a:pt x="265" y="1616"/>
                  </a:lnTo>
                  <a:lnTo>
                    <a:pt x="266" y="1612"/>
                  </a:lnTo>
                  <a:lnTo>
                    <a:pt x="266" y="1609"/>
                  </a:lnTo>
                  <a:lnTo>
                    <a:pt x="263" y="1606"/>
                  </a:lnTo>
                  <a:lnTo>
                    <a:pt x="261" y="1603"/>
                  </a:lnTo>
                  <a:lnTo>
                    <a:pt x="260" y="1599"/>
                  </a:lnTo>
                  <a:lnTo>
                    <a:pt x="261" y="1596"/>
                  </a:lnTo>
                  <a:lnTo>
                    <a:pt x="264" y="1592"/>
                  </a:lnTo>
                  <a:lnTo>
                    <a:pt x="267" y="1586"/>
                  </a:lnTo>
                  <a:lnTo>
                    <a:pt x="271" y="1580"/>
                  </a:lnTo>
                  <a:lnTo>
                    <a:pt x="275" y="1572"/>
                  </a:lnTo>
                  <a:lnTo>
                    <a:pt x="284" y="1559"/>
                  </a:lnTo>
                  <a:lnTo>
                    <a:pt x="288" y="1553"/>
                  </a:lnTo>
                  <a:lnTo>
                    <a:pt x="291" y="1549"/>
                  </a:lnTo>
                  <a:lnTo>
                    <a:pt x="295" y="1544"/>
                  </a:lnTo>
                  <a:lnTo>
                    <a:pt x="306" y="1531"/>
                  </a:lnTo>
                  <a:lnTo>
                    <a:pt x="311" y="1523"/>
                  </a:lnTo>
                  <a:lnTo>
                    <a:pt x="315" y="1516"/>
                  </a:lnTo>
                  <a:lnTo>
                    <a:pt x="319" y="1510"/>
                  </a:lnTo>
                  <a:lnTo>
                    <a:pt x="320" y="1504"/>
                  </a:lnTo>
                  <a:lnTo>
                    <a:pt x="323" y="1496"/>
                  </a:lnTo>
                  <a:lnTo>
                    <a:pt x="327" y="1487"/>
                  </a:lnTo>
                  <a:lnTo>
                    <a:pt x="330" y="1479"/>
                  </a:lnTo>
                  <a:lnTo>
                    <a:pt x="333" y="1472"/>
                  </a:lnTo>
                  <a:lnTo>
                    <a:pt x="336" y="1468"/>
                  </a:lnTo>
                  <a:lnTo>
                    <a:pt x="338" y="1464"/>
                  </a:lnTo>
                  <a:lnTo>
                    <a:pt x="338" y="1461"/>
                  </a:lnTo>
                  <a:lnTo>
                    <a:pt x="338" y="1458"/>
                  </a:lnTo>
                  <a:lnTo>
                    <a:pt x="336" y="1453"/>
                  </a:lnTo>
                  <a:lnTo>
                    <a:pt x="333" y="1447"/>
                  </a:lnTo>
                  <a:lnTo>
                    <a:pt x="330" y="1436"/>
                  </a:lnTo>
                  <a:lnTo>
                    <a:pt x="325" y="1422"/>
                  </a:lnTo>
                  <a:lnTo>
                    <a:pt x="320" y="1407"/>
                  </a:lnTo>
                  <a:lnTo>
                    <a:pt x="317" y="1398"/>
                  </a:lnTo>
                  <a:lnTo>
                    <a:pt x="313" y="1388"/>
                  </a:lnTo>
                  <a:lnTo>
                    <a:pt x="310" y="1377"/>
                  </a:lnTo>
                  <a:lnTo>
                    <a:pt x="306" y="1366"/>
                  </a:lnTo>
                  <a:lnTo>
                    <a:pt x="303" y="1356"/>
                  </a:lnTo>
                  <a:lnTo>
                    <a:pt x="301" y="1346"/>
                  </a:lnTo>
                  <a:lnTo>
                    <a:pt x="297" y="1334"/>
                  </a:lnTo>
                  <a:lnTo>
                    <a:pt x="297" y="1328"/>
                  </a:lnTo>
                  <a:lnTo>
                    <a:pt x="296" y="1318"/>
                  </a:lnTo>
                  <a:lnTo>
                    <a:pt x="296" y="1308"/>
                  </a:lnTo>
                  <a:lnTo>
                    <a:pt x="295" y="1295"/>
                  </a:lnTo>
                  <a:lnTo>
                    <a:pt x="295" y="1284"/>
                  </a:lnTo>
                  <a:lnTo>
                    <a:pt x="296" y="1273"/>
                  </a:lnTo>
                  <a:lnTo>
                    <a:pt x="297" y="1265"/>
                  </a:lnTo>
                  <a:lnTo>
                    <a:pt x="297" y="1252"/>
                  </a:lnTo>
                  <a:lnTo>
                    <a:pt x="295" y="1240"/>
                  </a:lnTo>
                  <a:lnTo>
                    <a:pt x="292" y="1230"/>
                  </a:lnTo>
                  <a:lnTo>
                    <a:pt x="288" y="1223"/>
                  </a:lnTo>
                  <a:lnTo>
                    <a:pt x="286" y="1217"/>
                  </a:lnTo>
                  <a:lnTo>
                    <a:pt x="282" y="1210"/>
                  </a:lnTo>
                  <a:lnTo>
                    <a:pt x="278" y="1201"/>
                  </a:lnTo>
                  <a:lnTo>
                    <a:pt x="270" y="1180"/>
                  </a:lnTo>
                  <a:lnTo>
                    <a:pt x="267" y="1170"/>
                  </a:lnTo>
                  <a:lnTo>
                    <a:pt x="265" y="1160"/>
                  </a:lnTo>
                  <a:lnTo>
                    <a:pt x="263" y="1150"/>
                  </a:lnTo>
                  <a:lnTo>
                    <a:pt x="261" y="1141"/>
                  </a:lnTo>
                  <a:lnTo>
                    <a:pt x="260" y="1134"/>
                  </a:lnTo>
                  <a:lnTo>
                    <a:pt x="260" y="1129"/>
                  </a:lnTo>
                  <a:lnTo>
                    <a:pt x="260" y="1127"/>
                  </a:lnTo>
                  <a:close/>
                  <a:moveTo>
                    <a:pt x="518" y="0"/>
                  </a:moveTo>
                  <a:lnTo>
                    <a:pt x="537" y="0"/>
                  </a:lnTo>
                  <a:lnTo>
                    <a:pt x="557" y="2"/>
                  </a:lnTo>
                  <a:lnTo>
                    <a:pt x="576" y="6"/>
                  </a:lnTo>
                  <a:lnTo>
                    <a:pt x="594" y="11"/>
                  </a:lnTo>
                  <a:lnTo>
                    <a:pt x="612" y="20"/>
                  </a:lnTo>
                  <a:lnTo>
                    <a:pt x="625" y="29"/>
                  </a:lnTo>
                  <a:lnTo>
                    <a:pt x="638" y="40"/>
                  </a:lnTo>
                  <a:lnTo>
                    <a:pt x="648" y="53"/>
                  </a:lnTo>
                  <a:lnTo>
                    <a:pt x="658" y="67"/>
                  </a:lnTo>
                  <a:lnTo>
                    <a:pt x="666" y="81"/>
                  </a:lnTo>
                  <a:lnTo>
                    <a:pt x="674" y="96"/>
                  </a:lnTo>
                  <a:lnTo>
                    <a:pt x="682" y="114"/>
                  </a:lnTo>
                  <a:lnTo>
                    <a:pt x="689" y="133"/>
                  </a:lnTo>
                  <a:lnTo>
                    <a:pt x="694" y="153"/>
                  </a:lnTo>
                  <a:lnTo>
                    <a:pt x="697" y="166"/>
                  </a:lnTo>
                  <a:lnTo>
                    <a:pt x="698" y="176"/>
                  </a:lnTo>
                  <a:lnTo>
                    <a:pt x="699" y="184"/>
                  </a:lnTo>
                  <a:lnTo>
                    <a:pt x="698" y="190"/>
                  </a:lnTo>
                  <a:lnTo>
                    <a:pt x="698" y="193"/>
                  </a:lnTo>
                  <a:lnTo>
                    <a:pt x="697" y="195"/>
                  </a:lnTo>
                  <a:lnTo>
                    <a:pt x="697" y="196"/>
                  </a:lnTo>
                  <a:lnTo>
                    <a:pt x="701" y="194"/>
                  </a:lnTo>
                  <a:lnTo>
                    <a:pt x="705" y="192"/>
                  </a:lnTo>
                  <a:lnTo>
                    <a:pt x="710" y="192"/>
                  </a:lnTo>
                  <a:lnTo>
                    <a:pt x="715" y="192"/>
                  </a:lnTo>
                  <a:lnTo>
                    <a:pt x="720" y="194"/>
                  </a:lnTo>
                  <a:lnTo>
                    <a:pt x="724" y="199"/>
                  </a:lnTo>
                  <a:lnTo>
                    <a:pt x="728" y="207"/>
                  </a:lnTo>
                  <a:lnTo>
                    <a:pt x="732" y="218"/>
                  </a:lnTo>
                  <a:lnTo>
                    <a:pt x="735" y="229"/>
                  </a:lnTo>
                  <a:lnTo>
                    <a:pt x="736" y="242"/>
                  </a:lnTo>
                  <a:lnTo>
                    <a:pt x="738" y="255"/>
                  </a:lnTo>
                  <a:lnTo>
                    <a:pt x="738" y="266"/>
                  </a:lnTo>
                  <a:lnTo>
                    <a:pt x="735" y="287"/>
                  </a:lnTo>
                  <a:lnTo>
                    <a:pt x="733" y="297"/>
                  </a:lnTo>
                  <a:lnTo>
                    <a:pt x="730" y="306"/>
                  </a:lnTo>
                  <a:lnTo>
                    <a:pt x="726" y="313"/>
                  </a:lnTo>
                  <a:lnTo>
                    <a:pt x="721" y="318"/>
                  </a:lnTo>
                  <a:lnTo>
                    <a:pt x="715" y="320"/>
                  </a:lnTo>
                  <a:lnTo>
                    <a:pt x="710" y="321"/>
                  </a:lnTo>
                  <a:lnTo>
                    <a:pt x="707" y="321"/>
                  </a:lnTo>
                  <a:lnTo>
                    <a:pt x="705" y="320"/>
                  </a:lnTo>
                  <a:lnTo>
                    <a:pt x="705" y="335"/>
                  </a:lnTo>
                  <a:lnTo>
                    <a:pt x="707" y="346"/>
                  </a:lnTo>
                  <a:lnTo>
                    <a:pt x="707" y="351"/>
                  </a:lnTo>
                  <a:lnTo>
                    <a:pt x="707" y="359"/>
                  </a:lnTo>
                  <a:lnTo>
                    <a:pt x="708" y="369"/>
                  </a:lnTo>
                  <a:lnTo>
                    <a:pt x="708" y="381"/>
                  </a:lnTo>
                  <a:lnTo>
                    <a:pt x="709" y="393"/>
                  </a:lnTo>
                  <a:lnTo>
                    <a:pt x="710" y="419"/>
                  </a:lnTo>
                  <a:lnTo>
                    <a:pt x="711" y="432"/>
                  </a:lnTo>
                  <a:lnTo>
                    <a:pt x="713" y="442"/>
                  </a:lnTo>
                  <a:lnTo>
                    <a:pt x="715" y="451"/>
                  </a:lnTo>
                  <a:lnTo>
                    <a:pt x="718" y="457"/>
                  </a:lnTo>
                  <a:lnTo>
                    <a:pt x="721" y="460"/>
                  </a:lnTo>
                  <a:lnTo>
                    <a:pt x="723" y="461"/>
                  </a:lnTo>
                  <a:lnTo>
                    <a:pt x="724" y="462"/>
                  </a:lnTo>
                  <a:lnTo>
                    <a:pt x="726" y="462"/>
                  </a:lnTo>
                  <a:lnTo>
                    <a:pt x="727" y="463"/>
                  </a:lnTo>
                  <a:lnTo>
                    <a:pt x="728" y="466"/>
                  </a:lnTo>
                  <a:lnTo>
                    <a:pt x="729" y="472"/>
                  </a:lnTo>
                  <a:lnTo>
                    <a:pt x="729" y="478"/>
                  </a:lnTo>
                  <a:lnTo>
                    <a:pt x="728" y="484"/>
                  </a:lnTo>
                  <a:lnTo>
                    <a:pt x="726" y="492"/>
                  </a:lnTo>
                  <a:lnTo>
                    <a:pt x="723" y="497"/>
                  </a:lnTo>
                  <a:lnTo>
                    <a:pt x="719" y="506"/>
                  </a:lnTo>
                  <a:lnTo>
                    <a:pt x="714" y="515"/>
                  </a:lnTo>
                  <a:lnTo>
                    <a:pt x="707" y="525"/>
                  </a:lnTo>
                  <a:lnTo>
                    <a:pt x="700" y="536"/>
                  </a:lnTo>
                  <a:lnTo>
                    <a:pt x="692" y="548"/>
                  </a:lnTo>
                  <a:lnTo>
                    <a:pt x="676" y="571"/>
                  </a:lnTo>
                  <a:lnTo>
                    <a:pt x="669" y="581"/>
                  </a:lnTo>
                  <a:lnTo>
                    <a:pt x="662" y="590"/>
                  </a:lnTo>
                  <a:lnTo>
                    <a:pt x="656" y="598"/>
                  </a:lnTo>
                  <a:lnTo>
                    <a:pt x="651" y="603"/>
                  </a:lnTo>
                  <a:lnTo>
                    <a:pt x="647" y="606"/>
                  </a:lnTo>
                  <a:lnTo>
                    <a:pt x="644" y="608"/>
                  </a:lnTo>
                  <a:lnTo>
                    <a:pt x="642" y="610"/>
                  </a:lnTo>
                  <a:lnTo>
                    <a:pt x="640" y="611"/>
                  </a:lnTo>
                  <a:lnTo>
                    <a:pt x="638" y="612"/>
                  </a:lnTo>
                  <a:lnTo>
                    <a:pt x="641" y="611"/>
                  </a:lnTo>
                  <a:lnTo>
                    <a:pt x="647" y="611"/>
                  </a:lnTo>
                  <a:lnTo>
                    <a:pt x="652" y="611"/>
                  </a:lnTo>
                  <a:lnTo>
                    <a:pt x="661" y="613"/>
                  </a:lnTo>
                  <a:lnTo>
                    <a:pt x="669" y="616"/>
                  </a:lnTo>
                  <a:lnTo>
                    <a:pt x="678" y="618"/>
                  </a:lnTo>
                  <a:lnTo>
                    <a:pt x="683" y="621"/>
                  </a:lnTo>
                  <a:lnTo>
                    <a:pt x="687" y="624"/>
                  </a:lnTo>
                  <a:lnTo>
                    <a:pt x="691" y="627"/>
                  </a:lnTo>
                  <a:lnTo>
                    <a:pt x="699" y="633"/>
                  </a:lnTo>
                  <a:lnTo>
                    <a:pt x="701" y="635"/>
                  </a:lnTo>
                  <a:lnTo>
                    <a:pt x="702" y="636"/>
                  </a:lnTo>
                  <a:lnTo>
                    <a:pt x="683" y="643"/>
                  </a:lnTo>
                  <a:lnTo>
                    <a:pt x="680" y="648"/>
                  </a:lnTo>
                  <a:lnTo>
                    <a:pt x="678" y="653"/>
                  </a:lnTo>
                  <a:lnTo>
                    <a:pt x="675" y="660"/>
                  </a:lnTo>
                  <a:lnTo>
                    <a:pt x="673" y="667"/>
                  </a:lnTo>
                  <a:lnTo>
                    <a:pt x="669" y="674"/>
                  </a:lnTo>
                  <a:lnTo>
                    <a:pt x="668" y="680"/>
                  </a:lnTo>
                  <a:lnTo>
                    <a:pt x="666" y="685"/>
                  </a:lnTo>
                  <a:lnTo>
                    <a:pt x="666" y="694"/>
                  </a:lnTo>
                  <a:lnTo>
                    <a:pt x="666" y="705"/>
                  </a:lnTo>
                  <a:lnTo>
                    <a:pt x="669" y="717"/>
                  </a:lnTo>
                  <a:lnTo>
                    <a:pt x="673" y="728"/>
                  </a:lnTo>
                  <a:lnTo>
                    <a:pt x="679" y="743"/>
                  </a:lnTo>
                  <a:lnTo>
                    <a:pt x="687" y="757"/>
                  </a:lnTo>
                  <a:lnTo>
                    <a:pt x="694" y="771"/>
                  </a:lnTo>
                  <a:lnTo>
                    <a:pt x="696" y="777"/>
                  </a:lnTo>
                  <a:lnTo>
                    <a:pt x="697" y="787"/>
                  </a:lnTo>
                  <a:lnTo>
                    <a:pt x="700" y="799"/>
                  </a:lnTo>
                  <a:lnTo>
                    <a:pt x="702" y="812"/>
                  </a:lnTo>
                  <a:lnTo>
                    <a:pt x="705" y="826"/>
                  </a:lnTo>
                  <a:lnTo>
                    <a:pt x="707" y="840"/>
                  </a:lnTo>
                  <a:lnTo>
                    <a:pt x="709" y="853"/>
                  </a:lnTo>
                  <a:lnTo>
                    <a:pt x="710" y="865"/>
                  </a:lnTo>
                  <a:lnTo>
                    <a:pt x="712" y="874"/>
                  </a:lnTo>
                  <a:lnTo>
                    <a:pt x="712" y="882"/>
                  </a:lnTo>
                  <a:lnTo>
                    <a:pt x="714" y="893"/>
                  </a:lnTo>
                  <a:lnTo>
                    <a:pt x="716" y="907"/>
                  </a:lnTo>
                  <a:lnTo>
                    <a:pt x="718" y="923"/>
                  </a:lnTo>
                  <a:lnTo>
                    <a:pt x="720" y="941"/>
                  </a:lnTo>
                  <a:lnTo>
                    <a:pt x="722" y="960"/>
                  </a:lnTo>
                  <a:lnTo>
                    <a:pt x="725" y="979"/>
                  </a:lnTo>
                  <a:lnTo>
                    <a:pt x="727" y="996"/>
                  </a:lnTo>
                  <a:lnTo>
                    <a:pt x="729" y="1013"/>
                  </a:lnTo>
                  <a:lnTo>
                    <a:pt x="731" y="1028"/>
                  </a:lnTo>
                  <a:lnTo>
                    <a:pt x="732" y="1040"/>
                  </a:lnTo>
                  <a:lnTo>
                    <a:pt x="733" y="1057"/>
                  </a:lnTo>
                  <a:lnTo>
                    <a:pt x="734" y="1069"/>
                  </a:lnTo>
                  <a:lnTo>
                    <a:pt x="735" y="1083"/>
                  </a:lnTo>
                  <a:lnTo>
                    <a:pt x="736" y="1100"/>
                  </a:lnTo>
                  <a:lnTo>
                    <a:pt x="737" y="1117"/>
                  </a:lnTo>
                  <a:lnTo>
                    <a:pt x="738" y="1135"/>
                  </a:lnTo>
                  <a:lnTo>
                    <a:pt x="740" y="1152"/>
                  </a:lnTo>
                  <a:lnTo>
                    <a:pt x="741" y="1169"/>
                  </a:lnTo>
                  <a:lnTo>
                    <a:pt x="742" y="1185"/>
                  </a:lnTo>
                  <a:lnTo>
                    <a:pt x="743" y="1198"/>
                  </a:lnTo>
                  <a:lnTo>
                    <a:pt x="743" y="1207"/>
                  </a:lnTo>
                  <a:lnTo>
                    <a:pt x="744" y="1213"/>
                  </a:lnTo>
                  <a:lnTo>
                    <a:pt x="745" y="1222"/>
                  </a:lnTo>
                  <a:lnTo>
                    <a:pt x="746" y="1234"/>
                  </a:lnTo>
                  <a:lnTo>
                    <a:pt x="746" y="1247"/>
                  </a:lnTo>
                  <a:lnTo>
                    <a:pt x="748" y="1260"/>
                  </a:lnTo>
                  <a:lnTo>
                    <a:pt x="748" y="1271"/>
                  </a:lnTo>
                  <a:lnTo>
                    <a:pt x="749" y="1279"/>
                  </a:lnTo>
                  <a:lnTo>
                    <a:pt x="749" y="1286"/>
                  </a:lnTo>
                  <a:lnTo>
                    <a:pt x="749" y="1294"/>
                  </a:lnTo>
                  <a:lnTo>
                    <a:pt x="750" y="1306"/>
                  </a:lnTo>
                  <a:lnTo>
                    <a:pt x="751" y="1319"/>
                  </a:lnTo>
                  <a:lnTo>
                    <a:pt x="752" y="1346"/>
                  </a:lnTo>
                  <a:lnTo>
                    <a:pt x="753" y="1359"/>
                  </a:lnTo>
                  <a:lnTo>
                    <a:pt x="754" y="1370"/>
                  </a:lnTo>
                  <a:lnTo>
                    <a:pt x="754" y="1380"/>
                  </a:lnTo>
                  <a:lnTo>
                    <a:pt x="754" y="1385"/>
                  </a:lnTo>
                  <a:lnTo>
                    <a:pt x="755" y="1391"/>
                  </a:lnTo>
                  <a:lnTo>
                    <a:pt x="756" y="1400"/>
                  </a:lnTo>
                  <a:lnTo>
                    <a:pt x="756" y="1411"/>
                  </a:lnTo>
                  <a:lnTo>
                    <a:pt x="758" y="1425"/>
                  </a:lnTo>
                  <a:lnTo>
                    <a:pt x="760" y="1456"/>
                  </a:lnTo>
                  <a:lnTo>
                    <a:pt x="761" y="1472"/>
                  </a:lnTo>
                  <a:lnTo>
                    <a:pt x="763" y="1487"/>
                  </a:lnTo>
                  <a:lnTo>
                    <a:pt x="764" y="1500"/>
                  </a:lnTo>
                  <a:lnTo>
                    <a:pt x="765" y="1512"/>
                  </a:lnTo>
                  <a:lnTo>
                    <a:pt x="766" y="1521"/>
                  </a:lnTo>
                  <a:lnTo>
                    <a:pt x="766" y="1526"/>
                  </a:lnTo>
                  <a:lnTo>
                    <a:pt x="767" y="1533"/>
                  </a:lnTo>
                  <a:lnTo>
                    <a:pt x="768" y="1541"/>
                  </a:lnTo>
                  <a:lnTo>
                    <a:pt x="769" y="1548"/>
                  </a:lnTo>
                  <a:lnTo>
                    <a:pt x="771" y="1555"/>
                  </a:lnTo>
                  <a:lnTo>
                    <a:pt x="771" y="1559"/>
                  </a:lnTo>
                  <a:lnTo>
                    <a:pt x="771" y="1561"/>
                  </a:lnTo>
                  <a:lnTo>
                    <a:pt x="767" y="1565"/>
                  </a:lnTo>
                  <a:lnTo>
                    <a:pt x="763" y="1571"/>
                  </a:lnTo>
                  <a:lnTo>
                    <a:pt x="756" y="1577"/>
                  </a:lnTo>
                  <a:lnTo>
                    <a:pt x="750" y="1585"/>
                  </a:lnTo>
                  <a:lnTo>
                    <a:pt x="743" y="1593"/>
                  </a:lnTo>
                  <a:lnTo>
                    <a:pt x="735" y="1603"/>
                  </a:lnTo>
                  <a:lnTo>
                    <a:pt x="727" y="1611"/>
                  </a:lnTo>
                  <a:lnTo>
                    <a:pt x="750" y="1609"/>
                  </a:lnTo>
                  <a:lnTo>
                    <a:pt x="772" y="1604"/>
                  </a:lnTo>
                  <a:lnTo>
                    <a:pt x="795" y="1599"/>
                  </a:lnTo>
                  <a:lnTo>
                    <a:pt x="815" y="1593"/>
                  </a:lnTo>
                  <a:lnTo>
                    <a:pt x="833" y="1585"/>
                  </a:lnTo>
                  <a:lnTo>
                    <a:pt x="833" y="1583"/>
                  </a:lnTo>
                  <a:lnTo>
                    <a:pt x="832" y="1577"/>
                  </a:lnTo>
                  <a:lnTo>
                    <a:pt x="831" y="1569"/>
                  </a:lnTo>
                  <a:lnTo>
                    <a:pt x="829" y="1558"/>
                  </a:lnTo>
                  <a:lnTo>
                    <a:pt x="827" y="1545"/>
                  </a:lnTo>
                  <a:lnTo>
                    <a:pt x="825" y="1531"/>
                  </a:lnTo>
                  <a:lnTo>
                    <a:pt x="823" y="1516"/>
                  </a:lnTo>
                  <a:lnTo>
                    <a:pt x="821" y="1501"/>
                  </a:lnTo>
                  <a:lnTo>
                    <a:pt x="818" y="1487"/>
                  </a:lnTo>
                  <a:lnTo>
                    <a:pt x="816" y="1473"/>
                  </a:lnTo>
                  <a:lnTo>
                    <a:pt x="815" y="1461"/>
                  </a:lnTo>
                  <a:lnTo>
                    <a:pt x="813" y="1451"/>
                  </a:lnTo>
                  <a:lnTo>
                    <a:pt x="812" y="1443"/>
                  </a:lnTo>
                  <a:lnTo>
                    <a:pt x="811" y="1435"/>
                  </a:lnTo>
                  <a:lnTo>
                    <a:pt x="810" y="1423"/>
                  </a:lnTo>
                  <a:lnTo>
                    <a:pt x="808" y="1409"/>
                  </a:lnTo>
                  <a:lnTo>
                    <a:pt x="806" y="1394"/>
                  </a:lnTo>
                  <a:lnTo>
                    <a:pt x="802" y="1362"/>
                  </a:lnTo>
                  <a:lnTo>
                    <a:pt x="800" y="1346"/>
                  </a:lnTo>
                  <a:lnTo>
                    <a:pt x="798" y="1331"/>
                  </a:lnTo>
                  <a:lnTo>
                    <a:pt x="797" y="1318"/>
                  </a:lnTo>
                  <a:lnTo>
                    <a:pt x="796" y="1308"/>
                  </a:lnTo>
                  <a:lnTo>
                    <a:pt x="795" y="1301"/>
                  </a:lnTo>
                  <a:lnTo>
                    <a:pt x="795" y="1293"/>
                  </a:lnTo>
                  <a:lnTo>
                    <a:pt x="794" y="1282"/>
                  </a:lnTo>
                  <a:lnTo>
                    <a:pt x="794" y="1269"/>
                  </a:lnTo>
                  <a:lnTo>
                    <a:pt x="792" y="1253"/>
                  </a:lnTo>
                  <a:lnTo>
                    <a:pt x="791" y="1237"/>
                  </a:lnTo>
                  <a:lnTo>
                    <a:pt x="790" y="1221"/>
                  </a:lnTo>
                  <a:lnTo>
                    <a:pt x="789" y="1204"/>
                  </a:lnTo>
                  <a:lnTo>
                    <a:pt x="787" y="1190"/>
                  </a:lnTo>
                  <a:lnTo>
                    <a:pt x="786" y="1176"/>
                  </a:lnTo>
                  <a:lnTo>
                    <a:pt x="785" y="1165"/>
                  </a:lnTo>
                  <a:lnTo>
                    <a:pt x="785" y="1151"/>
                  </a:lnTo>
                  <a:lnTo>
                    <a:pt x="784" y="1134"/>
                  </a:lnTo>
                  <a:lnTo>
                    <a:pt x="783" y="1115"/>
                  </a:lnTo>
                  <a:lnTo>
                    <a:pt x="782" y="1096"/>
                  </a:lnTo>
                  <a:lnTo>
                    <a:pt x="782" y="1058"/>
                  </a:lnTo>
                  <a:lnTo>
                    <a:pt x="783" y="1041"/>
                  </a:lnTo>
                  <a:lnTo>
                    <a:pt x="784" y="1032"/>
                  </a:lnTo>
                  <a:lnTo>
                    <a:pt x="784" y="1019"/>
                  </a:lnTo>
                  <a:lnTo>
                    <a:pt x="784" y="1003"/>
                  </a:lnTo>
                  <a:lnTo>
                    <a:pt x="785" y="985"/>
                  </a:lnTo>
                  <a:lnTo>
                    <a:pt x="785" y="964"/>
                  </a:lnTo>
                  <a:lnTo>
                    <a:pt x="785" y="943"/>
                  </a:lnTo>
                  <a:lnTo>
                    <a:pt x="786" y="920"/>
                  </a:lnTo>
                  <a:lnTo>
                    <a:pt x="787" y="898"/>
                  </a:lnTo>
                  <a:lnTo>
                    <a:pt x="787" y="876"/>
                  </a:lnTo>
                  <a:lnTo>
                    <a:pt x="787" y="855"/>
                  </a:lnTo>
                  <a:lnTo>
                    <a:pt x="787" y="782"/>
                  </a:lnTo>
                  <a:lnTo>
                    <a:pt x="787" y="771"/>
                  </a:lnTo>
                  <a:lnTo>
                    <a:pt x="787" y="757"/>
                  </a:lnTo>
                  <a:lnTo>
                    <a:pt x="785" y="742"/>
                  </a:lnTo>
                  <a:lnTo>
                    <a:pt x="785" y="725"/>
                  </a:lnTo>
                  <a:lnTo>
                    <a:pt x="782" y="690"/>
                  </a:lnTo>
                  <a:lnTo>
                    <a:pt x="781" y="673"/>
                  </a:lnTo>
                  <a:lnTo>
                    <a:pt x="780" y="659"/>
                  </a:lnTo>
                  <a:lnTo>
                    <a:pt x="779" y="647"/>
                  </a:lnTo>
                  <a:lnTo>
                    <a:pt x="778" y="638"/>
                  </a:lnTo>
                  <a:lnTo>
                    <a:pt x="776" y="626"/>
                  </a:lnTo>
                  <a:lnTo>
                    <a:pt x="771" y="600"/>
                  </a:lnTo>
                  <a:lnTo>
                    <a:pt x="769" y="588"/>
                  </a:lnTo>
                  <a:lnTo>
                    <a:pt x="766" y="577"/>
                  </a:lnTo>
                  <a:lnTo>
                    <a:pt x="763" y="568"/>
                  </a:lnTo>
                  <a:lnTo>
                    <a:pt x="758" y="551"/>
                  </a:lnTo>
                  <a:lnTo>
                    <a:pt x="754" y="541"/>
                  </a:lnTo>
                  <a:lnTo>
                    <a:pt x="751" y="530"/>
                  </a:lnTo>
                  <a:lnTo>
                    <a:pt x="748" y="519"/>
                  </a:lnTo>
                  <a:lnTo>
                    <a:pt x="742" y="502"/>
                  </a:lnTo>
                  <a:lnTo>
                    <a:pt x="746" y="504"/>
                  </a:lnTo>
                  <a:lnTo>
                    <a:pt x="750" y="506"/>
                  </a:lnTo>
                  <a:lnTo>
                    <a:pt x="756" y="510"/>
                  </a:lnTo>
                  <a:lnTo>
                    <a:pt x="761" y="516"/>
                  </a:lnTo>
                  <a:lnTo>
                    <a:pt x="764" y="523"/>
                  </a:lnTo>
                  <a:lnTo>
                    <a:pt x="766" y="524"/>
                  </a:lnTo>
                  <a:lnTo>
                    <a:pt x="771" y="526"/>
                  </a:lnTo>
                  <a:lnTo>
                    <a:pt x="777" y="529"/>
                  </a:lnTo>
                  <a:lnTo>
                    <a:pt x="785" y="532"/>
                  </a:lnTo>
                  <a:lnTo>
                    <a:pt x="795" y="536"/>
                  </a:lnTo>
                  <a:lnTo>
                    <a:pt x="805" y="541"/>
                  </a:lnTo>
                  <a:lnTo>
                    <a:pt x="815" y="545"/>
                  </a:lnTo>
                  <a:lnTo>
                    <a:pt x="825" y="549"/>
                  </a:lnTo>
                  <a:lnTo>
                    <a:pt x="833" y="553"/>
                  </a:lnTo>
                  <a:lnTo>
                    <a:pt x="840" y="556"/>
                  </a:lnTo>
                  <a:lnTo>
                    <a:pt x="847" y="559"/>
                  </a:lnTo>
                  <a:lnTo>
                    <a:pt x="857" y="562"/>
                  </a:lnTo>
                  <a:lnTo>
                    <a:pt x="881" y="571"/>
                  </a:lnTo>
                  <a:lnTo>
                    <a:pt x="893" y="575"/>
                  </a:lnTo>
                  <a:lnTo>
                    <a:pt x="905" y="580"/>
                  </a:lnTo>
                  <a:lnTo>
                    <a:pt x="916" y="584"/>
                  </a:lnTo>
                  <a:lnTo>
                    <a:pt x="925" y="587"/>
                  </a:lnTo>
                  <a:lnTo>
                    <a:pt x="932" y="590"/>
                  </a:lnTo>
                  <a:lnTo>
                    <a:pt x="937" y="592"/>
                  </a:lnTo>
                  <a:lnTo>
                    <a:pt x="946" y="594"/>
                  </a:lnTo>
                  <a:lnTo>
                    <a:pt x="957" y="597"/>
                  </a:lnTo>
                  <a:lnTo>
                    <a:pt x="968" y="601"/>
                  </a:lnTo>
                  <a:lnTo>
                    <a:pt x="981" y="605"/>
                  </a:lnTo>
                  <a:lnTo>
                    <a:pt x="995" y="609"/>
                  </a:lnTo>
                  <a:lnTo>
                    <a:pt x="1008" y="613"/>
                  </a:lnTo>
                  <a:lnTo>
                    <a:pt x="1020" y="617"/>
                  </a:lnTo>
                  <a:lnTo>
                    <a:pt x="1031" y="621"/>
                  </a:lnTo>
                  <a:lnTo>
                    <a:pt x="1040" y="624"/>
                  </a:lnTo>
                  <a:lnTo>
                    <a:pt x="1045" y="626"/>
                  </a:lnTo>
                  <a:lnTo>
                    <a:pt x="1048" y="628"/>
                  </a:lnTo>
                  <a:lnTo>
                    <a:pt x="1049" y="628"/>
                  </a:lnTo>
                  <a:lnTo>
                    <a:pt x="1051" y="629"/>
                  </a:lnTo>
                  <a:lnTo>
                    <a:pt x="1055" y="631"/>
                  </a:lnTo>
                  <a:lnTo>
                    <a:pt x="1060" y="634"/>
                  </a:lnTo>
                  <a:lnTo>
                    <a:pt x="1065" y="637"/>
                  </a:lnTo>
                  <a:lnTo>
                    <a:pt x="1070" y="644"/>
                  </a:lnTo>
                  <a:lnTo>
                    <a:pt x="1074" y="651"/>
                  </a:lnTo>
                  <a:lnTo>
                    <a:pt x="1078" y="661"/>
                  </a:lnTo>
                  <a:lnTo>
                    <a:pt x="1080" y="673"/>
                  </a:lnTo>
                  <a:lnTo>
                    <a:pt x="1081" y="675"/>
                  </a:lnTo>
                  <a:lnTo>
                    <a:pt x="1082" y="678"/>
                  </a:lnTo>
                  <a:lnTo>
                    <a:pt x="1086" y="683"/>
                  </a:lnTo>
                  <a:lnTo>
                    <a:pt x="1089" y="691"/>
                  </a:lnTo>
                  <a:lnTo>
                    <a:pt x="1092" y="699"/>
                  </a:lnTo>
                  <a:lnTo>
                    <a:pt x="1096" y="709"/>
                  </a:lnTo>
                  <a:lnTo>
                    <a:pt x="1099" y="720"/>
                  </a:lnTo>
                  <a:lnTo>
                    <a:pt x="1102" y="732"/>
                  </a:lnTo>
                  <a:lnTo>
                    <a:pt x="1104" y="745"/>
                  </a:lnTo>
                  <a:lnTo>
                    <a:pt x="1104" y="747"/>
                  </a:lnTo>
                  <a:lnTo>
                    <a:pt x="1105" y="751"/>
                  </a:lnTo>
                  <a:lnTo>
                    <a:pt x="1108" y="757"/>
                  </a:lnTo>
                  <a:lnTo>
                    <a:pt x="1110" y="764"/>
                  </a:lnTo>
                  <a:lnTo>
                    <a:pt x="1113" y="770"/>
                  </a:lnTo>
                  <a:lnTo>
                    <a:pt x="1116" y="776"/>
                  </a:lnTo>
                  <a:lnTo>
                    <a:pt x="1118" y="783"/>
                  </a:lnTo>
                  <a:lnTo>
                    <a:pt x="1120" y="790"/>
                  </a:lnTo>
                  <a:lnTo>
                    <a:pt x="1121" y="798"/>
                  </a:lnTo>
                  <a:lnTo>
                    <a:pt x="1122" y="805"/>
                  </a:lnTo>
                  <a:lnTo>
                    <a:pt x="1123" y="809"/>
                  </a:lnTo>
                  <a:lnTo>
                    <a:pt x="1124" y="815"/>
                  </a:lnTo>
                  <a:lnTo>
                    <a:pt x="1125" y="822"/>
                  </a:lnTo>
                  <a:lnTo>
                    <a:pt x="1125" y="829"/>
                  </a:lnTo>
                  <a:lnTo>
                    <a:pt x="1125" y="835"/>
                  </a:lnTo>
                  <a:lnTo>
                    <a:pt x="1125" y="839"/>
                  </a:lnTo>
                  <a:lnTo>
                    <a:pt x="1127" y="842"/>
                  </a:lnTo>
                  <a:lnTo>
                    <a:pt x="1130" y="846"/>
                  </a:lnTo>
                  <a:lnTo>
                    <a:pt x="1132" y="852"/>
                  </a:lnTo>
                  <a:lnTo>
                    <a:pt x="1133" y="858"/>
                  </a:lnTo>
                  <a:lnTo>
                    <a:pt x="1133" y="867"/>
                  </a:lnTo>
                  <a:lnTo>
                    <a:pt x="1134" y="878"/>
                  </a:lnTo>
                  <a:lnTo>
                    <a:pt x="1135" y="889"/>
                  </a:lnTo>
                  <a:lnTo>
                    <a:pt x="1137" y="900"/>
                  </a:lnTo>
                  <a:lnTo>
                    <a:pt x="1139" y="912"/>
                  </a:lnTo>
                  <a:lnTo>
                    <a:pt x="1140" y="922"/>
                  </a:lnTo>
                  <a:lnTo>
                    <a:pt x="1140" y="931"/>
                  </a:lnTo>
                  <a:lnTo>
                    <a:pt x="1141" y="938"/>
                  </a:lnTo>
                  <a:lnTo>
                    <a:pt x="1143" y="943"/>
                  </a:lnTo>
                  <a:lnTo>
                    <a:pt x="1144" y="951"/>
                  </a:lnTo>
                  <a:lnTo>
                    <a:pt x="1146" y="962"/>
                  </a:lnTo>
                  <a:lnTo>
                    <a:pt x="1148" y="974"/>
                  </a:lnTo>
                  <a:lnTo>
                    <a:pt x="1151" y="987"/>
                  </a:lnTo>
                  <a:lnTo>
                    <a:pt x="1153" y="1001"/>
                  </a:lnTo>
                  <a:lnTo>
                    <a:pt x="1155" y="1014"/>
                  </a:lnTo>
                  <a:lnTo>
                    <a:pt x="1156" y="1026"/>
                  </a:lnTo>
                  <a:lnTo>
                    <a:pt x="1158" y="1037"/>
                  </a:lnTo>
                  <a:lnTo>
                    <a:pt x="1158" y="1053"/>
                  </a:lnTo>
                  <a:lnTo>
                    <a:pt x="1158" y="1065"/>
                  </a:lnTo>
                  <a:lnTo>
                    <a:pt x="1159" y="1077"/>
                  </a:lnTo>
                  <a:lnTo>
                    <a:pt x="1161" y="1090"/>
                  </a:lnTo>
                  <a:lnTo>
                    <a:pt x="1163" y="1102"/>
                  </a:lnTo>
                  <a:lnTo>
                    <a:pt x="1165" y="1114"/>
                  </a:lnTo>
                  <a:lnTo>
                    <a:pt x="1166" y="1124"/>
                  </a:lnTo>
                  <a:lnTo>
                    <a:pt x="1167" y="1131"/>
                  </a:lnTo>
                  <a:lnTo>
                    <a:pt x="1169" y="1139"/>
                  </a:lnTo>
                  <a:lnTo>
                    <a:pt x="1169" y="1148"/>
                  </a:lnTo>
                  <a:lnTo>
                    <a:pt x="1169" y="1157"/>
                  </a:lnTo>
                  <a:lnTo>
                    <a:pt x="1168" y="1164"/>
                  </a:lnTo>
                  <a:lnTo>
                    <a:pt x="1167" y="1168"/>
                  </a:lnTo>
                  <a:lnTo>
                    <a:pt x="1166" y="1173"/>
                  </a:lnTo>
                  <a:lnTo>
                    <a:pt x="1166" y="1179"/>
                  </a:lnTo>
                  <a:lnTo>
                    <a:pt x="1169" y="1185"/>
                  </a:lnTo>
                  <a:lnTo>
                    <a:pt x="1171" y="1190"/>
                  </a:lnTo>
                  <a:lnTo>
                    <a:pt x="1172" y="1194"/>
                  </a:lnTo>
                  <a:lnTo>
                    <a:pt x="1173" y="1201"/>
                  </a:lnTo>
                  <a:lnTo>
                    <a:pt x="1174" y="1210"/>
                  </a:lnTo>
                  <a:lnTo>
                    <a:pt x="1175" y="1220"/>
                  </a:lnTo>
                  <a:lnTo>
                    <a:pt x="1176" y="1229"/>
                  </a:lnTo>
                  <a:lnTo>
                    <a:pt x="1177" y="1237"/>
                  </a:lnTo>
                  <a:lnTo>
                    <a:pt x="1177" y="1242"/>
                  </a:lnTo>
                  <a:lnTo>
                    <a:pt x="1177" y="1247"/>
                  </a:lnTo>
                  <a:lnTo>
                    <a:pt x="1179" y="1255"/>
                  </a:lnTo>
                  <a:lnTo>
                    <a:pt x="1181" y="1263"/>
                  </a:lnTo>
                  <a:lnTo>
                    <a:pt x="1183" y="1271"/>
                  </a:lnTo>
                  <a:lnTo>
                    <a:pt x="1185" y="1279"/>
                  </a:lnTo>
                  <a:lnTo>
                    <a:pt x="1186" y="1286"/>
                  </a:lnTo>
                  <a:lnTo>
                    <a:pt x="1186" y="1305"/>
                  </a:lnTo>
                  <a:lnTo>
                    <a:pt x="1185" y="1314"/>
                  </a:lnTo>
                  <a:lnTo>
                    <a:pt x="1182" y="1322"/>
                  </a:lnTo>
                  <a:lnTo>
                    <a:pt x="1180" y="1327"/>
                  </a:lnTo>
                  <a:lnTo>
                    <a:pt x="1180" y="1331"/>
                  </a:lnTo>
                  <a:lnTo>
                    <a:pt x="1181" y="1335"/>
                  </a:lnTo>
                  <a:lnTo>
                    <a:pt x="1182" y="1339"/>
                  </a:lnTo>
                  <a:lnTo>
                    <a:pt x="1184" y="1344"/>
                  </a:lnTo>
                  <a:lnTo>
                    <a:pt x="1184" y="1350"/>
                  </a:lnTo>
                  <a:lnTo>
                    <a:pt x="1185" y="1359"/>
                  </a:lnTo>
                  <a:lnTo>
                    <a:pt x="1185" y="1369"/>
                  </a:lnTo>
                  <a:lnTo>
                    <a:pt x="1186" y="1378"/>
                  </a:lnTo>
                  <a:lnTo>
                    <a:pt x="1187" y="1385"/>
                  </a:lnTo>
                  <a:lnTo>
                    <a:pt x="1187" y="1401"/>
                  </a:lnTo>
                  <a:lnTo>
                    <a:pt x="1186" y="1412"/>
                  </a:lnTo>
                  <a:lnTo>
                    <a:pt x="1185" y="1424"/>
                  </a:lnTo>
                  <a:lnTo>
                    <a:pt x="1183" y="1436"/>
                  </a:lnTo>
                  <a:lnTo>
                    <a:pt x="1182" y="1447"/>
                  </a:lnTo>
                  <a:lnTo>
                    <a:pt x="1179" y="1456"/>
                  </a:lnTo>
                  <a:lnTo>
                    <a:pt x="1177" y="1463"/>
                  </a:lnTo>
                  <a:lnTo>
                    <a:pt x="1175" y="1471"/>
                  </a:lnTo>
                  <a:lnTo>
                    <a:pt x="1172" y="1482"/>
                  </a:lnTo>
                  <a:lnTo>
                    <a:pt x="1169" y="1495"/>
                  </a:lnTo>
                  <a:lnTo>
                    <a:pt x="1166" y="1509"/>
                  </a:lnTo>
                  <a:lnTo>
                    <a:pt x="1162" y="1524"/>
                  </a:lnTo>
                  <a:lnTo>
                    <a:pt x="1158" y="1539"/>
                  </a:lnTo>
                  <a:lnTo>
                    <a:pt x="1154" y="1554"/>
                  </a:lnTo>
                  <a:lnTo>
                    <a:pt x="1151" y="1567"/>
                  </a:lnTo>
                  <a:lnTo>
                    <a:pt x="1148" y="1580"/>
                  </a:lnTo>
                  <a:lnTo>
                    <a:pt x="1146" y="1590"/>
                  </a:lnTo>
                  <a:lnTo>
                    <a:pt x="1143" y="1598"/>
                  </a:lnTo>
                  <a:lnTo>
                    <a:pt x="1142" y="1602"/>
                  </a:lnTo>
                  <a:lnTo>
                    <a:pt x="1136" y="1624"/>
                  </a:lnTo>
                  <a:lnTo>
                    <a:pt x="1133" y="1635"/>
                  </a:lnTo>
                  <a:lnTo>
                    <a:pt x="1130" y="1647"/>
                  </a:lnTo>
                  <a:lnTo>
                    <a:pt x="1128" y="1660"/>
                  </a:lnTo>
                  <a:lnTo>
                    <a:pt x="1125" y="1671"/>
                  </a:lnTo>
                  <a:lnTo>
                    <a:pt x="1122" y="1682"/>
                  </a:lnTo>
                  <a:lnTo>
                    <a:pt x="1120" y="1691"/>
                  </a:lnTo>
                  <a:lnTo>
                    <a:pt x="1118" y="1698"/>
                  </a:lnTo>
                  <a:lnTo>
                    <a:pt x="1118" y="1702"/>
                  </a:lnTo>
                  <a:lnTo>
                    <a:pt x="1118" y="1710"/>
                  </a:lnTo>
                  <a:lnTo>
                    <a:pt x="1119" y="1721"/>
                  </a:lnTo>
                  <a:lnTo>
                    <a:pt x="1125" y="1740"/>
                  </a:lnTo>
                  <a:lnTo>
                    <a:pt x="1127" y="1749"/>
                  </a:lnTo>
                  <a:lnTo>
                    <a:pt x="1130" y="1760"/>
                  </a:lnTo>
                  <a:lnTo>
                    <a:pt x="1133" y="1785"/>
                  </a:lnTo>
                  <a:lnTo>
                    <a:pt x="1134" y="1797"/>
                  </a:lnTo>
                  <a:lnTo>
                    <a:pt x="1133" y="1809"/>
                  </a:lnTo>
                  <a:lnTo>
                    <a:pt x="1131" y="1819"/>
                  </a:lnTo>
                  <a:lnTo>
                    <a:pt x="1127" y="1833"/>
                  </a:lnTo>
                  <a:lnTo>
                    <a:pt x="1122" y="1850"/>
                  </a:lnTo>
                  <a:lnTo>
                    <a:pt x="1116" y="1865"/>
                  </a:lnTo>
                  <a:lnTo>
                    <a:pt x="1110" y="1879"/>
                  </a:lnTo>
                  <a:lnTo>
                    <a:pt x="1105" y="1891"/>
                  </a:lnTo>
                  <a:lnTo>
                    <a:pt x="1100" y="1899"/>
                  </a:lnTo>
                  <a:lnTo>
                    <a:pt x="1095" y="1908"/>
                  </a:lnTo>
                  <a:lnTo>
                    <a:pt x="1091" y="1918"/>
                  </a:lnTo>
                  <a:lnTo>
                    <a:pt x="1086" y="1927"/>
                  </a:lnTo>
                  <a:lnTo>
                    <a:pt x="1082" y="1935"/>
                  </a:lnTo>
                  <a:lnTo>
                    <a:pt x="1079" y="1941"/>
                  </a:lnTo>
                  <a:lnTo>
                    <a:pt x="1078" y="1946"/>
                  </a:lnTo>
                  <a:lnTo>
                    <a:pt x="1076" y="1951"/>
                  </a:lnTo>
                  <a:lnTo>
                    <a:pt x="1075" y="1959"/>
                  </a:lnTo>
                  <a:lnTo>
                    <a:pt x="1074" y="1967"/>
                  </a:lnTo>
                  <a:lnTo>
                    <a:pt x="1073" y="1974"/>
                  </a:lnTo>
                  <a:lnTo>
                    <a:pt x="1072" y="1980"/>
                  </a:lnTo>
                  <a:lnTo>
                    <a:pt x="1069" y="1984"/>
                  </a:lnTo>
                  <a:lnTo>
                    <a:pt x="1066" y="1986"/>
                  </a:lnTo>
                  <a:lnTo>
                    <a:pt x="1062" y="1988"/>
                  </a:lnTo>
                  <a:lnTo>
                    <a:pt x="1062" y="1990"/>
                  </a:lnTo>
                  <a:lnTo>
                    <a:pt x="1061" y="1996"/>
                  </a:lnTo>
                  <a:lnTo>
                    <a:pt x="1061" y="2003"/>
                  </a:lnTo>
                  <a:lnTo>
                    <a:pt x="1060" y="2020"/>
                  </a:lnTo>
                  <a:lnTo>
                    <a:pt x="1058" y="2029"/>
                  </a:lnTo>
                  <a:lnTo>
                    <a:pt x="1057" y="2040"/>
                  </a:lnTo>
                  <a:lnTo>
                    <a:pt x="1056" y="2054"/>
                  </a:lnTo>
                  <a:lnTo>
                    <a:pt x="1056" y="2068"/>
                  </a:lnTo>
                  <a:lnTo>
                    <a:pt x="1056" y="2099"/>
                  </a:lnTo>
                  <a:lnTo>
                    <a:pt x="1056" y="2109"/>
                  </a:lnTo>
                  <a:lnTo>
                    <a:pt x="1056" y="2121"/>
                  </a:lnTo>
                  <a:lnTo>
                    <a:pt x="1056" y="2135"/>
                  </a:lnTo>
                  <a:lnTo>
                    <a:pt x="1056" y="2150"/>
                  </a:lnTo>
                  <a:lnTo>
                    <a:pt x="1055" y="2180"/>
                  </a:lnTo>
                  <a:lnTo>
                    <a:pt x="1053" y="2193"/>
                  </a:lnTo>
                  <a:lnTo>
                    <a:pt x="1052" y="2205"/>
                  </a:lnTo>
                  <a:lnTo>
                    <a:pt x="1051" y="2214"/>
                  </a:lnTo>
                  <a:lnTo>
                    <a:pt x="1051" y="2222"/>
                  </a:lnTo>
                  <a:lnTo>
                    <a:pt x="1050" y="2232"/>
                  </a:lnTo>
                  <a:lnTo>
                    <a:pt x="1050" y="2245"/>
                  </a:lnTo>
                  <a:lnTo>
                    <a:pt x="1050" y="2260"/>
                  </a:lnTo>
                  <a:lnTo>
                    <a:pt x="1049" y="2277"/>
                  </a:lnTo>
                  <a:lnTo>
                    <a:pt x="1048" y="2295"/>
                  </a:lnTo>
                  <a:lnTo>
                    <a:pt x="1047" y="2355"/>
                  </a:lnTo>
                  <a:lnTo>
                    <a:pt x="1045" y="2375"/>
                  </a:lnTo>
                  <a:lnTo>
                    <a:pt x="1045" y="2393"/>
                  </a:lnTo>
                  <a:lnTo>
                    <a:pt x="1044" y="2410"/>
                  </a:lnTo>
                  <a:lnTo>
                    <a:pt x="1043" y="2425"/>
                  </a:lnTo>
                  <a:lnTo>
                    <a:pt x="1043" y="2438"/>
                  </a:lnTo>
                  <a:lnTo>
                    <a:pt x="1042" y="2458"/>
                  </a:lnTo>
                  <a:lnTo>
                    <a:pt x="1042" y="2500"/>
                  </a:lnTo>
                  <a:lnTo>
                    <a:pt x="1042" y="2522"/>
                  </a:lnTo>
                  <a:lnTo>
                    <a:pt x="1043" y="2543"/>
                  </a:lnTo>
                  <a:lnTo>
                    <a:pt x="1043" y="2562"/>
                  </a:lnTo>
                  <a:lnTo>
                    <a:pt x="1044" y="2580"/>
                  </a:lnTo>
                  <a:lnTo>
                    <a:pt x="1045" y="2594"/>
                  </a:lnTo>
                  <a:lnTo>
                    <a:pt x="1045" y="2604"/>
                  </a:lnTo>
                  <a:lnTo>
                    <a:pt x="1045" y="2627"/>
                  </a:lnTo>
                  <a:lnTo>
                    <a:pt x="1045" y="2641"/>
                  </a:lnTo>
                  <a:lnTo>
                    <a:pt x="1044" y="2656"/>
                  </a:lnTo>
                  <a:lnTo>
                    <a:pt x="1043" y="2669"/>
                  </a:lnTo>
                  <a:lnTo>
                    <a:pt x="1043" y="2682"/>
                  </a:lnTo>
                  <a:lnTo>
                    <a:pt x="1043" y="2700"/>
                  </a:lnTo>
                  <a:lnTo>
                    <a:pt x="1043" y="2706"/>
                  </a:lnTo>
                  <a:lnTo>
                    <a:pt x="1044" y="2716"/>
                  </a:lnTo>
                  <a:lnTo>
                    <a:pt x="1045" y="2729"/>
                  </a:lnTo>
                  <a:lnTo>
                    <a:pt x="1047" y="2742"/>
                  </a:lnTo>
                  <a:lnTo>
                    <a:pt x="1049" y="2771"/>
                  </a:lnTo>
                  <a:lnTo>
                    <a:pt x="1050" y="2783"/>
                  </a:lnTo>
                  <a:lnTo>
                    <a:pt x="1051" y="2794"/>
                  </a:lnTo>
                  <a:lnTo>
                    <a:pt x="1052" y="2801"/>
                  </a:lnTo>
                  <a:lnTo>
                    <a:pt x="1053" y="2809"/>
                  </a:lnTo>
                  <a:lnTo>
                    <a:pt x="1053" y="2822"/>
                  </a:lnTo>
                  <a:lnTo>
                    <a:pt x="1053" y="2836"/>
                  </a:lnTo>
                  <a:lnTo>
                    <a:pt x="1055" y="2851"/>
                  </a:lnTo>
                  <a:lnTo>
                    <a:pt x="1055" y="2865"/>
                  </a:lnTo>
                  <a:lnTo>
                    <a:pt x="1056" y="2878"/>
                  </a:lnTo>
                  <a:lnTo>
                    <a:pt x="1058" y="2888"/>
                  </a:lnTo>
                  <a:lnTo>
                    <a:pt x="1059" y="2897"/>
                  </a:lnTo>
                  <a:lnTo>
                    <a:pt x="1061" y="2910"/>
                  </a:lnTo>
                  <a:lnTo>
                    <a:pt x="1063" y="2924"/>
                  </a:lnTo>
                  <a:lnTo>
                    <a:pt x="1064" y="2940"/>
                  </a:lnTo>
                  <a:lnTo>
                    <a:pt x="1066" y="2955"/>
                  </a:lnTo>
                  <a:lnTo>
                    <a:pt x="1068" y="2970"/>
                  </a:lnTo>
                  <a:lnTo>
                    <a:pt x="1070" y="2982"/>
                  </a:lnTo>
                  <a:lnTo>
                    <a:pt x="1071" y="2991"/>
                  </a:lnTo>
                  <a:lnTo>
                    <a:pt x="1073" y="3000"/>
                  </a:lnTo>
                  <a:lnTo>
                    <a:pt x="1074" y="3012"/>
                  </a:lnTo>
                  <a:lnTo>
                    <a:pt x="1076" y="3026"/>
                  </a:lnTo>
                  <a:lnTo>
                    <a:pt x="1078" y="3042"/>
                  </a:lnTo>
                  <a:lnTo>
                    <a:pt x="1080" y="3059"/>
                  </a:lnTo>
                  <a:lnTo>
                    <a:pt x="1082" y="3076"/>
                  </a:lnTo>
                  <a:lnTo>
                    <a:pt x="1084" y="3092"/>
                  </a:lnTo>
                  <a:lnTo>
                    <a:pt x="1086" y="3106"/>
                  </a:lnTo>
                  <a:lnTo>
                    <a:pt x="1086" y="3118"/>
                  </a:lnTo>
                  <a:lnTo>
                    <a:pt x="1087" y="3128"/>
                  </a:lnTo>
                  <a:lnTo>
                    <a:pt x="1088" y="3141"/>
                  </a:lnTo>
                  <a:lnTo>
                    <a:pt x="1089" y="3156"/>
                  </a:lnTo>
                  <a:lnTo>
                    <a:pt x="1091" y="3172"/>
                  </a:lnTo>
                  <a:lnTo>
                    <a:pt x="1093" y="3203"/>
                  </a:lnTo>
                  <a:lnTo>
                    <a:pt x="1094" y="3217"/>
                  </a:lnTo>
                  <a:lnTo>
                    <a:pt x="1095" y="3229"/>
                  </a:lnTo>
                  <a:lnTo>
                    <a:pt x="1095" y="3238"/>
                  </a:lnTo>
                  <a:lnTo>
                    <a:pt x="1096" y="3244"/>
                  </a:lnTo>
                  <a:lnTo>
                    <a:pt x="1097" y="3252"/>
                  </a:lnTo>
                  <a:lnTo>
                    <a:pt x="1099" y="3261"/>
                  </a:lnTo>
                  <a:lnTo>
                    <a:pt x="1100" y="3272"/>
                  </a:lnTo>
                  <a:lnTo>
                    <a:pt x="1100" y="3282"/>
                  </a:lnTo>
                  <a:lnTo>
                    <a:pt x="1098" y="3293"/>
                  </a:lnTo>
                  <a:lnTo>
                    <a:pt x="1094" y="3302"/>
                  </a:lnTo>
                  <a:lnTo>
                    <a:pt x="1090" y="3311"/>
                  </a:lnTo>
                  <a:lnTo>
                    <a:pt x="1086" y="3322"/>
                  </a:lnTo>
                  <a:lnTo>
                    <a:pt x="1081" y="3332"/>
                  </a:lnTo>
                  <a:lnTo>
                    <a:pt x="1076" y="3342"/>
                  </a:lnTo>
                  <a:lnTo>
                    <a:pt x="1072" y="3350"/>
                  </a:lnTo>
                  <a:lnTo>
                    <a:pt x="1069" y="3355"/>
                  </a:lnTo>
                  <a:lnTo>
                    <a:pt x="1068" y="3362"/>
                  </a:lnTo>
                  <a:lnTo>
                    <a:pt x="1068" y="3368"/>
                  </a:lnTo>
                  <a:lnTo>
                    <a:pt x="1070" y="3374"/>
                  </a:lnTo>
                  <a:lnTo>
                    <a:pt x="1073" y="3379"/>
                  </a:lnTo>
                  <a:lnTo>
                    <a:pt x="1074" y="3386"/>
                  </a:lnTo>
                  <a:lnTo>
                    <a:pt x="1074" y="3392"/>
                  </a:lnTo>
                  <a:lnTo>
                    <a:pt x="1073" y="3398"/>
                  </a:lnTo>
                  <a:lnTo>
                    <a:pt x="1070" y="3403"/>
                  </a:lnTo>
                  <a:lnTo>
                    <a:pt x="1071" y="3405"/>
                  </a:lnTo>
                  <a:lnTo>
                    <a:pt x="1071" y="3410"/>
                  </a:lnTo>
                  <a:lnTo>
                    <a:pt x="1073" y="3418"/>
                  </a:lnTo>
                  <a:lnTo>
                    <a:pt x="1075" y="3428"/>
                  </a:lnTo>
                  <a:lnTo>
                    <a:pt x="1078" y="3439"/>
                  </a:lnTo>
                  <a:lnTo>
                    <a:pt x="1084" y="3461"/>
                  </a:lnTo>
                  <a:lnTo>
                    <a:pt x="1089" y="3470"/>
                  </a:lnTo>
                  <a:lnTo>
                    <a:pt x="1093" y="3477"/>
                  </a:lnTo>
                  <a:lnTo>
                    <a:pt x="1101" y="3487"/>
                  </a:lnTo>
                  <a:lnTo>
                    <a:pt x="1110" y="3497"/>
                  </a:lnTo>
                  <a:lnTo>
                    <a:pt x="1119" y="3507"/>
                  </a:lnTo>
                  <a:lnTo>
                    <a:pt x="1128" y="3517"/>
                  </a:lnTo>
                  <a:lnTo>
                    <a:pt x="1137" y="3527"/>
                  </a:lnTo>
                  <a:lnTo>
                    <a:pt x="1145" y="3538"/>
                  </a:lnTo>
                  <a:lnTo>
                    <a:pt x="1151" y="3549"/>
                  </a:lnTo>
                  <a:lnTo>
                    <a:pt x="1156" y="3561"/>
                  </a:lnTo>
                  <a:lnTo>
                    <a:pt x="1158" y="3574"/>
                  </a:lnTo>
                  <a:lnTo>
                    <a:pt x="1158" y="3589"/>
                  </a:lnTo>
                  <a:lnTo>
                    <a:pt x="1157" y="3595"/>
                  </a:lnTo>
                  <a:lnTo>
                    <a:pt x="1156" y="3599"/>
                  </a:lnTo>
                  <a:lnTo>
                    <a:pt x="1156" y="3600"/>
                  </a:lnTo>
                  <a:lnTo>
                    <a:pt x="1156" y="3601"/>
                  </a:lnTo>
                  <a:lnTo>
                    <a:pt x="1158" y="3606"/>
                  </a:lnTo>
                  <a:lnTo>
                    <a:pt x="1159" y="3612"/>
                  </a:lnTo>
                  <a:lnTo>
                    <a:pt x="1161" y="3617"/>
                  </a:lnTo>
                  <a:lnTo>
                    <a:pt x="1161" y="3621"/>
                  </a:lnTo>
                  <a:lnTo>
                    <a:pt x="1159" y="3626"/>
                  </a:lnTo>
                  <a:lnTo>
                    <a:pt x="1154" y="3629"/>
                  </a:lnTo>
                  <a:lnTo>
                    <a:pt x="1145" y="3631"/>
                  </a:lnTo>
                  <a:lnTo>
                    <a:pt x="1136" y="3633"/>
                  </a:lnTo>
                  <a:lnTo>
                    <a:pt x="1126" y="3633"/>
                  </a:lnTo>
                  <a:lnTo>
                    <a:pt x="1117" y="3634"/>
                  </a:lnTo>
                  <a:lnTo>
                    <a:pt x="1095" y="3635"/>
                  </a:lnTo>
                  <a:lnTo>
                    <a:pt x="1074" y="3635"/>
                  </a:lnTo>
                  <a:lnTo>
                    <a:pt x="1032" y="3633"/>
                  </a:lnTo>
                  <a:lnTo>
                    <a:pt x="991" y="3627"/>
                  </a:lnTo>
                  <a:lnTo>
                    <a:pt x="985" y="3626"/>
                  </a:lnTo>
                  <a:lnTo>
                    <a:pt x="978" y="3624"/>
                  </a:lnTo>
                  <a:lnTo>
                    <a:pt x="970" y="3621"/>
                  </a:lnTo>
                  <a:lnTo>
                    <a:pt x="963" y="3617"/>
                  </a:lnTo>
                  <a:lnTo>
                    <a:pt x="958" y="3612"/>
                  </a:lnTo>
                  <a:lnTo>
                    <a:pt x="953" y="3606"/>
                  </a:lnTo>
                  <a:lnTo>
                    <a:pt x="950" y="3599"/>
                  </a:lnTo>
                  <a:lnTo>
                    <a:pt x="950" y="3589"/>
                  </a:lnTo>
                  <a:lnTo>
                    <a:pt x="950" y="3582"/>
                  </a:lnTo>
                  <a:lnTo>
                    <a:pt x="951" y="3578"/>
                  </a:lnTo>
                  <a:lnTo>
                    <a:pt x="952" y="3574"/>
                  </a:lnTo>
                  <a:lnTo>
                    <a:pt x="953" y="3573"/>
                  </a:lnTo>
                  <a:lnTo>
                    <a:pt x="954" y="3572"/>
                  </a:lnTo>
                  <a:lnTo>
                    <a:pt x="953" y="3570"/>
                  </a:lnTo>
                  <a:lnTo>
                    <a:pt x="953" y="3566"/>
                  </a:lnTo>
                  <a:lnTo>
                    <a:pt x="951" y="3560"/>
                  </a:lnTo>
                  <a:lnTo>
                    <a:pt x="949" y="3554"/>
                  </a:lnTo>
                  <a:lnTo>
                    <a:pt x="947" y="3549"/>
                  </a:lnTo>
                  <a:lnTo>
                    <a:pt x="946" y="3546"/>
                  </a:lnTo>
                  <a:lnTo>
                    <a:pt x="932" y="3550"/>
                  </a:lnTo>
                  <a:lnTo>
                    <a:pt x="931" y="3549"/>
                  </a:lnTo>
                  <a:lnTo>
                    <a:pt x="926" y="3547"/>
                  </a:lnTo>
                  <a:lnTo>
                    <a:pt x="921" y="3544"/>
                  </a:lnTo>
                  <a:lnTo>
                    <a:pt x="914" y="3540"/>
                  </a:lnTo>
                  <a:lnTo>
                    <a:pt x="906" y="3536"/>
                  </a:lnTo>
                  <a:lnTo>
                    <a:pt x="899" y="3531"/>
                  </a:lnTo>
                  <a:lnTo>
                    <a:pt x="892" y="3527"/>
                  </a:lnTo>
                  <a:lnTo>
                    <a:pt x="885" y="3521"/>
                  </a:lnTo>
                  <a:lnTo>
                    <a:pt x="880" y="3515"/>
                  </a:lnTo>
                  <a:lnTo>
                    <a:pt x="877" y="3509"/>
                  </a:lnTo>
                  <a:lnTo>
                    <a:pt x="876" y="3503"/>
                  </a:lnTo>
                  <a:lnTo>
                    <a:pt x="875" y="3495"/>
                  </a:lnTo>
                  <a:lnTo>
                    <a:pt x="876" y="3485"/>
                  </a:lnTo>
                  <a:lnTo>
                    <a:pt x="877" y="3477"/>
                  </a:lnTo>
                  <a:lnTo>
                    <a:pt x="878" y="3472"/>
                  </a:lnTo>
                  <a:lnTo>
                    <a:pt x="878" y="3470"/>
                  </a:lnTo>
                  <a:lnTo>
                    <a:pt x="878" y="3469"/>
                  </a:lnTo>
                  <a:lnTo>
                    <a:pt x="876" y="3465"/>
                  </a:lnTo>
                  <a:lnTo>
                    <a:pt x="874" y="3458"/>
                  </a:lnTo>
                  <a:lnTo>
                    <a:pt x="871" y="3450"/>
                  </a:lnTo>
                  <a:lnTo>
                    <a:pt x="870" y="3440"/>
                  </a:lnTo>
                  <a:lnTo>
                    <a:pt x="869" y="3430"/>
                  </a:lnTo>
                  <a:lnTo>
                    <a:pt x="869" y="3429"/>
                  </a:lnTo>
                  <a:lnTo>
                    <a:pt x="869" y="3428"/>
                  </a:lnTo>
                  <a:lnTo>
                    <a:pt x="867" y="3427"/>
                  </a:lnTo>
                  <a:lnTo>
                    <a:pt x="866" y="3425"/>
                  </a:lnTo>
                  <a:lnTo>
                    <a:pt x="864" y="3424"/>
                  </a:lnTo>
                  <a:lnTo>
                    <a:pt x="862" y="3422"/>
                  </a:lnTo>
                  <a:lnTo>
                    <a:pt x="856" y="3417"/>
                  </a:lnTo>
                  <a:lnTo>
                    <a:pt x="851" y="3410"/>
                  </a:lnTo>
                  <a:lnTo>
                    <a:pt x="847" y="3401"/>
                  </a:lnTo>
                  <a:lnTo>
                    <a:pt x="845" y="3394"/>
                  </a:lnTo>
                  <a:lnTo>
                    <a:pt x="845" y="3387"/>
                  </a:lnTo>
                  <a:lnTo>
                    <a:pt x="846" y="3378"/>
                  </a:lnTo>
                  <a:lnTo>
                    <a:pt x="847" y="3368"/>
                  </a:lnTo>
                  <a:lnTo>
                    <a:pt x="848" y="3355"/>
                  </a:lnTo>
                  <a:lnTo>
                    <a:pt x="847" y="3343"/>
                  </a:lnTo>
                  <a:lnTo>
                    <a:pt x="844" y="3330"/>
                  </a:lnTo>
                  <a:lnTo>
                    <a:pt x="843" y="3317"/>
                  </a:lnTo>
                  <a:lnTo>
                    <a:pt x="841" y="3310"/>
                  </a:lnTo>
                  <a:lnTo>
                    <a:pt x="839" y="3300"/>
                  </a:lnTo>
                  <a:lnTo>
                    <a:pt x="838" y="3287"/>
                  </a:lnTo>
                  <a:lnTo>
                    <a:pt x="834" y="3273"/>
                  </a:lnTo>
                  <a:lnTo>
                    <a:pt x="832" y="3259"/>
                  </a:lnTo>
                  <a:lnTo>
                    <a:pt x="829" y="3245"/>
                  </a:lnTo>
                  <a:lnTo>
                    <a:pt x="827" y="3233"/>
                  </a:lnTo>
                  <a:lnTo>
                    <a:pt x="825" y="3222"/>
                  </a:lnTo>
                  <a:lnTo>
                    <a:pt x="823" y="3215"/>
                  </a:lnTo>
                  <a:lnTo>
                    <a:pt x="823" y="3210"/>
                  </a:lnTo>
                  <a:lnTo>
                    <a:pt x="821" y="3202"/>
                  </a:lnTo>
                  <a:lnTo>
                    <a:pt x="820" y="3190"/>
                  </a:lnTo>
                  <a:lnTo>
                    <a:pt x="817" y="3175"/>
                  </a:lnTo>
                  <a:lnTo>
                    <a:pt x="815" y="3159"/>
                  </a:lnTo>
                  <a:lnTo>
                    <a:pt x="813" y="3140"/>
                  </a:lnTo>
                  <a:lnTo>
                    <a:pt x="810" y="3121"/>
                  </a:lnTo>
                  <a:lnTo>
                    <a:pt x="808" y="3101"/>
                  </a:lnTo>
                  <a:lnTo>
                    <a:pt x="805" y="3081"/>
                  </a:lnTo>
                  <a:lnTo>
                    <a:pt x="803" y="3061"/>
                  </a:lnTo>
                  <a:lnTo>
                    <a:pt x="800" y="3043"/>
                  </a:lnTo>
                  <a:lnTo>
                    <a:pt x="798" y="3025"/>
                  </a:lnTo>
                  <a:lnTo>
                    <a:pt x="797" y="3010"/>
                  </a:lnTo>
                  <a:lnTo>
                    <a:pt x="796" y="2997"/>
                  </a:lnTo>
                  <a:lnTo>
                    <a:pt x="795" y="2988"/>
                  </a:lnTo>
                  <a:lnTo>
                    <a:pt x="795" y="2972"/>
                  </a:lnTo>
                  <a:lnTo>
                    <a:pt x="794" y="2955"/>
                  </a:lnTo>
                  <a:lnTo>
                    <a:pt x="794" y="2936"/>
                  </a:lnTo>
                  <a:lnTo>
                    <a:pt x="792" y="2896"/>
                  </a:lnTo>
                  <a:lnTo>
                    <a:pt x="792" y="2877"/>
                  </a:lnTo>
                  <a:lnTo>
                    <a:pt x="791" y="2861"/>
                  </a:lnTo>
                  <a:lnTo>
                    <a:pt x="791" y="2847"/>
                  </a:lnTo>
                  <a:lnTo>
                    <a:pt x="792" y="2836"/>
                  </a:lnTo>
                  <a:lnTo>
                    <a:pt x="792" y="2828"/>
                  </a:lnTo>
                  <a:lnTo>
                    <a:pt x="792" y="2816"/>
                  </a:lnTo>
                  <a:lnTo>
                    <a:pt x="792" y="2785"/>
                  </a:lnTo>
                  <a:lnTo>
                    <a:pt x="793" y="2768"/>
                  </a:lnTo>
                  <a:lnTo>
                    <a:pt x="793" y="2606"/>
                  </a:lnTo>
                  <a:lnTo>
                    <a:pt x="794" y="2592"/>
                  </a:lnTo>
                  <a:lnTo>
                    <a:pt x="794" y="2570"/>
                  </a:lnTo>
                  <a:lnTo>
                    <a:pt x="794" y="2563"/>
                  </a:lnTo>
                  <a:lnTo>
                    <a:pt x="794" y="2555"/>
                  </a:lnTo>
                  <a:lnTo>
                    <a:pt x="795" y="2545"/>
                  </a:lnTo>
                  <a:lnTo>
                    <a:pt x="795" y="2535"/>
                  </a:lnTo>
                  <a:lnTo>
                    <a:pt x="795" y="2525"/>
                  </a:lnTo>
                  <a:lnTo>
                    <a:pt x="797" y="2516"/>
                  </a:lnTo>
                  <a:lnTo>
                    <a:pt x="797" y="2509"/>
                  </a:lnTo>
                  <a:lnTo>
                    <a:pt x="799" y="2505"/>
                  </a:lnTo>
                  <a:lnTo>
                    <a:pt x="798" y="2503"/>
                  </a:lnTo>
                  <a:lnTo>
                    <a:pt x="797" y="2499"/>
                  </a:lnTo>
                  <a:lnTo>
                    <a:pt x="795" y="2493"/>
                  </a:lnTo>
                  <a:lnTo>
                    <a:pt x="794" y="2485"/>
                  </a:lnTo>
                  <a:lnTo>
                    <a:pt x="793" y="2476"/>
                  </a:lnTo>
                  <a:lnTo>
                    <a:pt x="792" y="2466"/>
                  </a:lnTo>
                  <a:lnTo>
                    <a:pt x="792" y="2428"/>
                  </a:lnTo>
                  <a:lnTo>
                    <a:pt x="792" y="2424"/>
                  </a:lnTo>
                  <a:lnTo>
                    <a:pt x="789" y="2420"/>
                  </a:lnTo>
                  <a:lnTo>
                    <a:pt x="787" y="2418"/>
                  </a:lnTo>
                  <a:lnTo>
                    <a:pt x="785" y="2414"/>
                  </a:lnTo>
                  <a:lnTo>
                    <a:pt x="782" y="2405"/>
                  </a:lnTo>
                  <a:lnTo>
                    <a:pt x="779" y="2395"/>
                  </a:lnTo>
                  <a:lnTo>
                    <a:pt x="777" y="2385"/>
                  </a:lnTo>
                  <a:lnTo>
                    <a:pt x="776" y="2375"/>
                  </a:lnTo>
                  <a:lnTo>
                    <a:pt x="774" y="2370"/>
                  </a:lnTo>
                  <a:lnTo>
                    <a:pt x="772" y="2363"/>
                  </a:lnTo>
                  <a:lnTo>
                    <a:pt x="769" y="2354"/>
                  </a:lnTo>
                  <a:lnTo>
                    <a:pt x="764" y="2342"/>
                  </a:lnTo>
                  <a:lnTo>
                    <a:pt x="759" y="2329"/>
                  </a:lnTo>
                  <a:lnTo>
                    <a:pt x="754" y="2315"/>
                  </a:lnTo>
                  <a:lnTo>
                    <a:pt x="748" y="2300"/>
                  </a:lnTo>
                  <a:lnTo>
                    <a:pt x="743" y="2284"/>
                  </a:lnTo>
                  <a:lnTo>
                    <a:pt x="737" y="2269"/>
                  </a:lnTo>
                  <a:lnTo>
                    <a:pt x="732" y="2255"/>
                  </a:lnTo>
                  <a:lnTo>
                    <a:pt x="726" y="2242"/>
                  </a:lnTo>
                  <a:lnTo>
                    <a:pt x="722" y="2231"/>
                  </a:lnTo>
                  <a:lnTo>
                    <a:pt x="718" y="2221"/>
                  </a:lnTo>
                  <a:lnTo>
                    <a:pt x="715" y="2214"/>
                  </a:lnTo>
                  <a:lnTo>
                    <a:pt x="713" y="2211"/>
                  </a:lnTo>
                  <a:lnTo>
                    <a:pt x="709" y="2205"/>
                  </a:lnTo>
                  <a:lnTo>
                    <a:pt x="707" y="2199"/>
                  </a:lnTo>
                  <a:lnTo>
                    <a:pt x="706" y="2193"/>
                  </a:lnTo>
                  <a:lnTo>
                    <a:pt x="705" y="2186"/>
                  </a:lnTo>
                  <a:lnTo>
                    <a:pt x="704" y="2180"/>
                  </a:lnTo>
                  <a:lnTo>
                    <a:pt x="700" y="2173"/>
                  </a:lnTo>
                  <a:lnTo>
                    <a:pt x="695" y="2167"/>
                  </a:lnTo>
                  <a:lnTo>
                    <a:pt x="689" y="2161"/>
                  </a:lnTo>
                  <a:lnTo>
                    <a:pt x="684" y="2155"/>
                  </a:lnTo>
                  <a:lnTo>
                    <a:pt x="679" y="2147"/>
                  </a:lnTo>
                  <a:lnTo>
                    <a:pt x="675" y="2139"/>
                  </a:lnTo>
                  <a:lnTo>
                    <a:pt x="671" y="2132"/>
                  </a:lnTo>
                  <a:lnTo>
                    <a:pt x="669" y="2126"/>
                  </a:lnTo>
                  <a:lnTo>
                    <a:pt x="666" y="2119"/>
                  </a:lnTo>
                  <a:lnTo>
                    <a:pt x="663" y="2110"/>
                  </a:lnTo>
                  <a:lnTo>
                    <a:pt x="662" y="2108"/>
                  </a:lnTo>
                  <a:lnTo>
                    <a:pt x="661" y="2108"/>
                  </a:lnTo>
                  <a:lnTo>
                    <a:pt x="661" y="2107"/>
                  </a:lnTo>
                  <a:lnTo>
                    <a:pt x="660" y="2107"/>
                  </a:lnTo>
                  <a:lnTo>
                    <a:pt x="660" y="2108"/>
                  </a:lnTo>
                  <a:lnTo>
                    <a:pt x="659" y="2109"/>
                  </a:lnTo>
                  <a:lnTo>
                    <a:pt x="658" y="2111"/>
                  </a:lnTo>
                  <a:lnTo>
                    <a:pt x="656" y="2117"/>
                  </a:lnTo>
                  <a:lnTo>
                    <a:pt x="653" y="2124"/>
                  </a:lnTo>
                  <a:lnTo>
                    <a:pt x="648" y="2133"/>
                  </a:lnTo>
                  <a:lnTo>
                    <a:pt x="643" y="2144"/>
                  </a:lnTo>
                  <a:lnTo>
                    <a:pt x="638" y="2156"/>
                  </a:lnTo>
                  <a:lnTo>
                    <a:pt x="632" y="2169"/>
                  </a:lnTo>
                  <a:lnTo>
                    <a:pt x="627" y="2184"/>
                  </a:lnTo>
                  <a:lnTo>
                    <a:pt x="623" y="2201"/>
                  </a:lnTo>
                  <a:lnTo>
                    <a:pt x="618" y="2219"/>
                  </a:lnTo>
                  <a:lnTo>
                    <a:pt x="614" y="2238"/>
                  </a:lnTo>
                  <a:lnTo>
                    <a:pt x="610" y="2256"/>
                  </a:lnTo>
                  <a:lnTo>
                    <a:pt x="607" y="2273"/>
                  </a:lnTo>
                  <a:lnTo>
                    <a:pt x="604" y="2287"/>
                  </a:lnTo>
                  <a:lnTo>
                    <a:pt x="601" y="2300"/>
                  </a:lnTo>
                  <a:lnTo>
                    <a:pt x="599" y="2314"/>
                  </a:lnTo>
                  <a:lnTo>
                    <a:pt x="596" y="2329"/>
                  </a:lnTo>
                  <a:lnTo>
                    <a:pt x="594" y="2344"/>
                  </a:lnTo>
                  <a:lnTo>
                    <a:pt x="592" y="2357"/>
                  </a:lnTo>
                  <a:lnTo>
                    <a:pt x="590" y="2369"/>
                  </a:lnTo>
                  <a:lnTo>
                    <a:pt x="589" y="2378"/>
                  </a:lnTo>
                  <a:lnTo>
                    <a:pt x="588" y="2385"/>
                  </a:lnTo>
                  <a:lnTo>
                    <a:pt x="586" y="2395"/>
                  </a:lnTo>
                  <a:lnTo>
                    <a:pt x="585" y="2407"/>
                  </a:lnTo>
                  <a:lnTo>
                    <a:pt x="584" y="2421"/>
                  </a:lnTo>
                  <a:lnTo>
                    <a:pt x="582" y="2435"/>
                  </a:lnTo>
                  <a:lnTo>
                    <a:pt x="581" y="2450"/>
                  </a:lnTo>
                  <a:lnTo>
                    <a:pt x="580" y="2462"/>
                  </a:lnTo>
                  <a:lnTo>
                    <a:pt x="578" y="2472"/>
                  </a:lnTo>
                  <a:lnTo>
                    <a:pt x="578" y="2480"/>
                  </a:lnTo>
                  <a:lnTo>
                    <a:pt x="577" y="2485"/>
                  </a:lnTo>
                  <a:lnTo>
                    <a:pt x="576" y="2494"/>
                  </a:lnTo>
                  <a:lnTo>
                    <a:pt x="576" y="2506"/>
                  </a:lnTo>
                  <a:lnTo>
                    <a:pt x="575" y="2521"/>
                  </a:lnTo>
                  <a:lnTo>
                    <a:pt x="573" y="2537"/>
                  </a:lnTo>
                  <a:lnTo>
                    <a:pt x="572" y="2555"/>
                  </a:lnTo>
                  <a:lnTo>
                    <a:pt x="570" y="2575"/>
                  </a:lnTo>
                  <a:lnTo>
                    <a:pt x="568" y="2594"/>
                  </a:lnTo>
                  <a:lnTo>
                    <a:pt x="567" y="2613"/>
                  </a:lnTo>
                  <a:lnTo>
                    <a:pt x="565" y="2632"/>
                  </a:lnTo>
                  <a:lnTo>
                    <a:pt x="563" y="2649"/>
                  </a:lnTo>
                  <a:lnTo>
                    <a:pt x="562" y="2665"/>
                  </a:lnTo>
                  <a:lnTo>
                    <a:pt x="561" y="2678"/>
                  </a:lnTo>
                  <a:lnTo>
                    <a:pt x="560" y="2689"/>
                  </a:lnTo>
                  <a:lnTo>
                    <a:pt x="560" y="2697"/>
                  </a:lnTo>
                  <a:lnTo>
                    <a:pt x="559" y="2705"/>
                  </a:lnTo>
                  <a:lnTo>
                    <a:pt x="558" y="2716"/>
                  </a:lnTo>
                  <a:lnTo>
                    <a:pt x="558" y="2731"/>
                  </a:lnTo>
                  <a:lnTo>
                    <a:pt x="557" y="2747"/>
                  </a:lnTo>
                  <a:lnTo>
                    <a:pt x="556" y="2766"/>
                  </a:lnTo>
                  <a:lnTo>
                    <a:pt x="555" y="2787"/>
                  </a:lnTo>
                  <a:lnTo>
                    <a:pt x="552" y="2830"/>
                  </a:lnTo>
                  <a:lnTo>
                    <a:pt x="551" y="2851"/>
                  </a:lnTo>
                  <a:lnTo>
                    <a:pt x="549" y="2872"/>
                  </a:lnTo>
                  <a:lnTo>
                    <a:pt x="548" y="2890"/>
                  </a:lnTo>
                  <a:lnTo>
                    <a:pt x="547" y="2907"/>
                  </a:lnTo>
                  <a:lnTo>
                    <a:pt x="546" y="2921"/>
                  </a:lnTo>
                  <a:lnTo>
                    <a:pt x="545" y="2932"/>
                  </a:lnTo>
                  <a:lnTo>
                    <a:pt x="544" y="2939"/>
                  </a:lnTo>
                  <a:lnTo>
                    <a:pt x="542" y="2955"/>
                  </a:lnTo>
                  <a:lnTo>
                    <a:pt x="539" y="2970"/>
                  </a:lnTo>
                  <a:lnTo>
                    <a:pt x="536" y="2985"/>
                  </a:lnTo>
                  <a:lnTo>
                    <a:pt x="533" y="2999"/>
                  </a:lnTo>
                  <a:lnTo>
                    <a:pt x="530" y="3012"/>
                  </a:lnTo>
                  <a:lnTo>
                    <a:pt x="527" y="3024"/>
                  </a:lnTo>
                  <a:lnTo>
                    <a:pt x="526" y="3033"/>
                  </a:lnTo>
                  <a:lnTo>
                    <a:pt x="524" y="3041"/>
                  </a:lnTo>
                  <a:lnTo>
                    <a:pt x="523" y="3045"/>
                  </a:lnTo>
                  <a:lnTo>
                    <a:pt x="522" y="3047"/>
                  </a:lnTo>
                  <a:lnTo>
                    <a:pt x="522" y="3049"/>
                  </a:lnTo>
                  <a:lnTo>
                    <a:pt x="523" y="3054"/>
                  </a:lnTo>
                  <a:lnTo>
                    <a:pt x="523" y="3063"/>
                  </a:lnTo>
                  <a:lnTo>
                    <a:pt x="523" y="3074"/>
                  </a:lnTo>
                  <a:lnTo>
                    <a:pt x="524" y="3087"/>
                  </a:lnTo>
                  <a:lnTo>
                    <a:pt x="524" y="3102"/>
                  </a:lnTo>
                  <a:lnTo>
                    <a:pt x="525" y="3118"/>
                  </a:lnTo>
                  <a:lnTo>
                    <a:pt x="526" y="3152"/>
                  </a:lnTo>
                  <a:lnTo>
                    <a:pt x="526" y="3183"/>
                  </a:lnTo>
                  <a:lnTo>
                    <a:pt x="526" y="3197"/>
                  </a:lnTo>
                  <a:lnTo>
                    <a:pt x="525" y="3209"/>
                  </a:lnTo>
                  <a:lnTo>
                    <a:pt x="524" y="3219"/>
                  </a:lnTo>
                  <a:lnTo>
                    <a:pt x="519" y="3241"/>
                  </a:lnTo>
                  <a:lnTo>
                    <a:pt x="518" y="3247"/>
                  </a:lnTo>
                  <a:lnTo>
                    <a:pt x="516" y="3251"/>
                  </a:lnTo>
                  <a:lnTo>
                    <a:pt x="514" y="3258"/>
                  </a:lnTo>
                  <a:lnTo>
                    <a:pt x="514" y="3267"/>
                  </a:lnTo>
                  <a:lnTo>
                    <a:pt x="513" y="3277"/>
                  </a:lnTo>
                  <a:lnTo>
                    <a:pt x="512" y="3288"/>
                  </a:lnTo>
                  <a:lnTo>
                    <a:pt x="511" y="3301"/>
                  </a:lnTo>
                  <a:lnTo>
                    <a:pt x="510" y="3314"/>
                  </a:lnTo>
                  <a:lnTo>
                    <a:pt x="508" y="3327"/>
                  </a:lnTo>
                  <a:lnTo>
                    <a:pt x="506" y="3339"/>
                  </a:lnTo>
                  <a:lnTo>
                    <a:pt x="505" y="3348"/>
                  </a:lnTo>
                  <a:lnTo>
                    <a:pt x="504" y="3354"/>
                  </a:lnTo>
                  <a:lnTo>
                    <a:pt x="503" y="3361"/>
                  </a:lnTo>
                  <a:lnTo>
                    <a:pt x="501" y="3368"/>
                  </a:lnTo>
                  <a:lnTo>
                    <a:pt x="501" y="3374"/>
                  </a:lnTo>
                  <a:lnTo>
                    <a:pt x="500" y="3378"/>
                  </a:lnTo>
                  <a:lnTo>
                    <a:pt x="500" y="3380"/>
                  </a:lnTo>
                  <a:lnTo>
                    <a:pt x="501" y="3394"/>
                  </a:lnTo>
                  <a:lnTo>
                    <a:pt x="488" y="3399"/>
                  </a:lnTo>
                  <a:lnTo>
                    <a:pt x="489" y="3400"/>
                  </a:lnTo>
                  <a:lnTo>
                    <a:pt x="490" y="3405"/>
                  </a:lnTo>
                  <a:lnTo>
                    <a:pt x="491" y="3412"/>
                  </a:lnTo>
                  <a:lnTo>
                    <a:pt x="492" y="3420"/>
                  </a:lnTo>
                  <a:lnTo>
                    <a:pt x="492" y="3429"/>
                  </a:lnTo>
                  <a:lnTo>
                    <a:pt x="492" y="3438"/>
                  </a:lnTo>
                  <a:lnTo>
                    <a:pt x="491" y="3444"/>
                  </a:lnTo>
                  <a:lnTo>
                    <a:pt x="488" y="3455"/>
                  </a:lnTo>
                  <a:lnTo>
                    <a:pt x="487" y="3465"/>
                  </a:lnTo>
                  <a:lnTo>
                    <a:pt x="486" y="3475"/>
                  </a:lnTo>
                  <a:lnTo>
                    <a:pt x="487" y="3487"/>
                  </a:lnTo>
                  <a:lnTo>
                    <a:pt x="491" y="3501"/>
                  </a:lnTo>
                  <a:lnTo>
                    <a:pt x="492" y="3508"/>
                  </a:lnTo>
                  <a:lnTo>
                    <a:pt x="492" y="3514"/>
                  </a:lnTo>
                  <a:lnTo>
                    <a:pt x="491" y="3519"/>
                  </a:lnTo>
                  <a:lnTo>
                    <a:pt x="487" y="3522"/>
                  </a:lnTo>
                  <a:lnTo>
                    <a:pt x="483" y="3525"/>
                  </a:lnTo>
                  <a:lnTo>
                    <a:pt x="478" y="3529"/>
                  </a:lnTo>
                  <a:lnTo>
                    <a:pt x="471" y="3532"/>
                  </a:lnTo>
                  <a:lnTo>
                    <a:pt x="465" y="3537"/>
                  </a:lnTo>
                  <a:lnTo>
                    <a:pt x="458" y="3540"/>
                  </a:lnTo>
                  <a:lnTo>
                    <a:pt x="452" y="3544"/>
                  </a:lnTo>
                  <a:lnTo>
                    <a:pt x="448" y="3547"/>
                  </a:lnTo>
                  <a:lnTo>
                    <a:pt x="444" y="3549"/>
                  </a:lnTo>
                  <a:lnTo>
                    <a:pt x="443" y="3550"/>
                  </a:lnTo>
                  <a:lnTo>
                    <a:pt x="443" y="3551"/>
                  </a:lnTo>
                  <a:lnTo>
                    <a:pt x="441" y="3555"/>
                  </a:lnTo>
                  <a:lnTo>
                    <a:pt x="439" y="3561"/>
                  </a:lnTo>
                  <a:lnTo>
                    <a:pt x="438" y="3568"/>
                  </a:lnTo>
                  <a:lnTo>
                    <a:pt x="438" y="3575"/>
                  </a:lnTo>
                  <a:lnTo>
                    <a:pt x="439" y="3582"/>
                  </a:lnTo>
                  <a:lnTo>
                    <a:pt x="439" y="3590"/>
                  </a:lnTo>
                  <a:lnTo>
                    <a:pt x="438" y="3597"/>
                  </a:lnTo>
                  <a:lnTo>
                    <a:pt x="435" y="3604"/>
                  </a:lnTo>
                  <a:lnTo>
                    <a:pt x="430" y="3610"/>
                  </a:lnTo>
                  <a:lnTo>
                    <a:pt x="423" y="3616"/>
                  </a:lnTo>
                  <a:lnTo>
                    <a:pt x="413" y="3621"/>
                  </a:lnTo>
                  <a:lnTo>
                    <a:pt x="403" y="3627"/>
                  </a:lnTo>
                  <a:lnTo>
                    <a:pt x="393" y="3632"/>
                  </a:lnTo>
                  <a:lnTo>
                    <a:pt x="384" y="3636"/>
                  </a:lnTo>
                  <a:lnTo>
                    <a:pt x="375" y="3639"/>
                  </a:lnTo>
                  <a:lnTo>
                    <a:pt x="366" y="3640"/>
                  </a:lnTo>
                  <a:lnTo>
                    <a:pt x="356" y="3641"/>
                  </a:lnTo>
                  <a:lnTo>
                    <a:pt x="343" y="3642"/>
                  </a:lnTo>
                  <a:lnTo>
                    <a:pt x="329" y="3643"/>
                  </a:lnTo>
                  <a:lnTo>
                    <a:pt x="302" y="3643"/>
                  </a:lnTo>
                  <a:lnTo>
                    <a:pt x="291" y="3642"/>
                  </a:lnTo>
                  <a:lnTo>
                    <a:pt x="282" y="3642"/>
                  </a:lnTo>
                  <a:lnTo>
                    <a:pt x="272" y="3641"/>
                  </a:lnTo>
                  <a:lnTo>
                    <a:pt x="262" y="3640"/>
                  </a:lnTo>
                  <a:lnTo>
                    <a:pt x="252" y="3638"/>
                  </a:lnTo>
                  <a:lnTo>
                    <a:pt x="243" y="3636"/>
                  </a:lnTo>
                  <a:lnTo>
                    <a:pt x="237" y="3633"/>
                  </a:lnTo>
                  <a:lnTo>
                    <a:pt x="234" y="3631"/>
                  </a:lnTo>
                  <a:lnTo>
                    <a:pt x="232" y="3627"/>
                  </a:lnTo>
                  <a:lnTo>
                    <a:pt x="232" y="3623"/>
                  </a:lnTo>
                  <a:lnTo>
                    <a:pt x="235" y="3617"/>
                  </a:lnTo>
                  <a:lnTo>
                    <a:pt x="234" y="3616"/>
                  </a:lnTo>
                  <a:lnTo>
                    <a:pt x="232" y="3615"/>
                  </a:lnTo>
                  <a:lnTo>
                    <a:pt x="230" y="3612"/>
                  </a:lnTo>
                  <a:lnTo>
                    <a:pt x="227" y="3608"/>
                  </a:lnTo>
                  <a:lnTo>
                    <a:pt x="225" y="3602"/>
                  </a:lnTo>
                  <a:lnTo>
                    <a:pt x="223" y="3595"/>
                  </a:lnTo>
                  <a:lnTo>
                    <a:pt x="224" y="3587"/>
                  </a:lnTo>
                  <a:lnTo>
                    <a:pt x="226" y="3578"/>
                  </a:lnTo>
                  <a:lnTo>
                    <a:pt x="231" y="3560"/>
                  </a:lnTo>
                  <a:lnTo>
                    <a:pt x="238" y="3542"/>
                  </a:lnTo>
                  <a:lnTo>
                    <a:pt x="245" y="3525"/>
                  </a:lnTo>
                  <a:lnTo>
                    <a:pt x="252" y="3510"/>
                  </a:lnTo>
                  <a:lnTo>
                    <a:pt x="260" y="3498"/>
                  </a:lnTo>
                  <a:lnTo>
                    <a:pt x="265" y="3491"/>
                  </a:lnTo>
                  <a:lnTo>
                    <a:pt x="269" y="3487"/>
                  </a:lnTo>
                  <a:lnTo>
                    <a:pt x="271" y="3484"/>
                  </a:lnTo>
                  <a:lnTo>
                    <a:pt x="273" y="3483"/>
                  </a:lnTo>
                  <a:lnTo>
                    <a:pt x="274" y="3482"/>
                  </a:lnTo>
                  <a:lnTo>
                    <a:pt x="275" y="3481"/>
                  </a:lnTo>
                  <a:lnTo>
                    <a:pt x="276" y="3478"/>
                  </a:lnTo>
                  <a:lnTo>
                    <a:pt x="280" y="3467"/>
                  </a:lnTo>
                  <a:lnTo>
                    <a:pt x="283" y="3460"/>
                  </a:lnTo>
                  <a:lnTo>
                    <a:pt x="285" y="3454"/>
                  </a:lnTo>
                  <a:lnTo>
                    <a:pt x="288" y="3448"/>
                  </a:lnTo>
                  <a:lnTo>
                    <a:pt x="291" y="3441"/>
                  </a:lnTo>
                  <a:lnTo>
                    <a:pt x="294" y="3433"/>
                  </a:lnTo>
                  <a:lnTo>
                    <a:pt x="296" y="3426"/>
                  </a:lnTo>
                  <a:lnTo>
                    <a:pt x="299" y="3420"/>
                  </a:lnTo>
                  <a:lnTo>
                    <a:pt x="300" y="3416"/>
                  </a:lnTo>
                  <a:lnTo>
                    <a:pt x="301" y="3415"/>
                  </a:lnTo>
                  <a:lnTo>
                    <a:pt x="299" y="3414"/>
                  </a:lnTo>
                  <a:lnTo>
                    <a:pt x="297" y="3412"/>
                  </a:lnTo>
                  <a:lnTo>
                    <a:pt x="294" y="3410"/>
                  </a:lnTo>
                  <a:lnTo>
                    <a:pt x="291" y="3406"/>
                  </a:lnTo>
                  <a:lnTo>
                    <a:pt x="288" y="3402"/>
                  </a:lnTo>
                  <a:lnTo>
                    <a:pt x="285" y="3386"/>
                  </a:lnTo>
                  <a:lnTo>
                    <a:pt x="283" y="3376"/>
                  </a:lnTo>
                  <a:lnTo>
                    <a:pt x="281" y="3367"/>
                  </a:lnTo>
                  <a:lnTo>
                    <a:pt x="279" y="3360"/>
                  </a:lnTo>
                  <a:lnTo>
                    <a:pt x="275" y="3353"/>
                  </a:lnTo>
                  <a:lnTo>
                    <a:pt x="272" y="3345"/>
                  </a:lnTo>
                  <a:lnTo>
                    <a:pt x="270" y="3335"/>
                  </a:lnTo>
                  <a:lnTo>
                    <a:pt x="272" y="3326"/>
                  </a:lnTo>
                  <a:lnTo>
                    <a:pt x="274" y="3319"/>
                  </a:lnTo>
                  <a:lnTo>
                    <a:pt x="278" y="3312"/>
                  </a:lnTo>
                  <a:lnTo>
                    <a:pt x="280" y="3304"/>
                  </a:lnTo>
                  <a:lnTo>
                    <a:pt x="282" y="3296"/>
                  </a:lnTo>
                  <a:lnTo>
                    <a:pt x="283" y="3289"/>
                  </a:lnTo>
                  <a:lnTo>
                    <a:pt x="283" y="3283"/>
                  </a:lnTo>
                  <a:lnTo>
                    <a:pt x="281" y="3279"/>
                  </a:lnTo>
                  <a:lnTo>
                    <a:pt x="278" y="3275"/>
                  </a:lnTo>
                  <a:lnTo>
                    <a:pt x="274" y="3267"/>
                  </a:lnTo>
                  <a:lnTo>
                    <a:pt x="272" y="3258"/>
                  </a:lnTo>
                  <a:lnTo>
                    <a:pt x="270" y="3248"/>
                  </a:lnTo>
                  <a:lnTo>
                    <a:pt x="267" y="3238"/>
                  </a:lnTo>
                  <a:lnTo>
                    <a:pt x="265" y="3228"/>
                  </a:lnTo>
                  <a:lnTo>
                    <a:pt x="264" y="3220"/>
                  </a:lnTo>
                  <a:lnTo>
                    <a:pt x="262" y="3212"/>
                  </a:lnTo>
                  <a:lnTo>
                    <a:pt x="261" y="3201"/>
                  </a:lnTo>
                  <a:lnTo>
                    <a:pt x="258" y="3175"/>
                  </a:lnTo>
                  <a:lnTo>
                    <a:pt x="258" y="3162"/>
                  </a:lnTo>
                  <a:lnTo>
                    <a:pt x="258" y="3142"/>
                  </a:lnTo>
                  <a:lnTo>
                    <a:pt x="258" y="3136"/>
                  </a:lnTo>
                  <a:lnTo>
                    <a:pt x="259" y="3126"/>
                  </a:lnTo>
                  <a:lnTo>
                    <a:pt x="259" y="3113"/>
                  </a:lnTo>
                  <a:lnTo>
                    <a:pt x="260" y="3096"/>
                  </a:lnTo>
                  <a:lnTo>
                    <a:pt x="260" y="3079"/>
                  </a:lnTo>
                  <a:lnTo>
                    <a:pt x="261" y="3042"/>
                  </a:lnTo>
                  <a:lnTo>
                    <a:pt x="262" y="3024"/>
                  </a:lnTo>
                  <a:lnTo>
                    <a:pt x="263" y="3007"/>
                  </a:lnTo>
                  <a:lnTo>
                    <a:pt x="263" y="2993"/>
                  </a:lnTo>
                  <a:lnTo>
                    <a:pt x="264" y="2981"/>
                  </a:lnTo>
                  <a:lnTo>
                    <a:pt x="265" y="2973"/>
                  </a:lnTo>
                  <a:lnTo>
                    <a:pt x="266" y="2963"/>
                  </a:lnTo>
                  <a:lnTo>
                    <a:pt x="268" y="2949"/>
                  </a:lnTo>
                  <a:lnTo>
                    <a:pt x="270" y="2934"/>
                  </a:lnTo>
                  <a:lnTo>
                    <a:pt x="273" y="2918"/>
                  </a:lnTo>
                  <a:lnTo>
                    <a:pt x="276" y="2903"/>
                  </a:lnTo>
                  <a:lnTo>
                    <a:pt x="278" y="2888"/>
                  </a:lnTo>
                  <a:lnTo>
                    <a:pt x="281" y="2876"/>
                  </a:lnTo>
                  <a:lnTo>
                    <a:pt x="286" y="2857"/>
                  </a:lnTo>
                  <a:lnTo>
                    <a:pt x="289" y="2846"/>
                  </a:lnTo>
                  <a:lnTo>
                    <a:pt x="292" y="2832"/>
                  </a:lnTo>
                  <a:lnTo>
                    <a:pt x="299" y="2802"/>
                  </a:lnTo>
                  <a:lnTo>
                    <a:pt x="302" y="2789"/>
                  </a:lnTo>
                  <a:lnTo>
                    <a:pt x="304" y="2777"/>
                  </a:lnTo>
                  <a:lnTo>
                    <a:pt x="306" y="2769"/>
                  </a:lnTo>
                  <a:lnTo>
                    <a:pt x="307" y="2760"/>
                  </a:lnTo>
                  <a:lnTo>
                    <a:pt x="309" y="2752"/>
                  </a:lnTo>
                  <a:lnTo>
                    <a:pt x="311" y="2745"/>
                  </a:lnTo>
                  <a:lnTo>
                    <a:pt x="312" y="2739"/>
                  </a:lnTo>
                  <a:lnTo>
                    <a:pt x="314" y="2734"/>
                  </a:lnTo>
                  <a:lnTo>
                    <a:pt x="314" y="2733"/>
                  </a:lnTo>
                  <a:lnTo>
                    <a:pt x="313" y="2731"/>
                  </a:lnTo>
                  <a:lnTo>
                    <a:pt x="312" y="2726"/>
                  </a:lnTo>
                  <a:lnTo>
                    <a:pt x="311" y="2719"/>
                  </a:lnTo>
                  <a:lnTo>
                    <a:pt x="310" y="2711"/>
                  </a:lnTo>
                  <a:lnTo>
                    <a:pt x="310" y="2701"/>
                  </a:lnTo>
                  <a:lnTo>
                    <a:pt x="310" y="2692"/>
                  </a:lnTo>
                  <a:lnTo>
                    <a:pt x="311" y="2686"/>
                  </a:lnTo>
                  <a:lnTo>
                    <a:pt x="312" y="2676"/>
                  </a:lnTo>
                  <a:lnTo>
                    <a:pt x="314" y="2663"/>
                  </a:lnTo>
                  <a:lnTo>
                    <a:pt x="315" y="2649"/>
                  </a:lnTo>
                  <a:lnTo>
                    <a:pt x="315" y="2632"/>
                  </a:lnTo>
                  <a:lnTo>
                    <a:pt x="318" y="2599"/>
                  </a:lnTo>
                  <a:lnTo>
                    <a:pt x="319" y="2582"/>
                  </a:lnTo>
                  <a:lnTo>
                    <a:pt x="319" y="2567"/>
                  </a:lnTo>
                  <a:lnTo>
                    <a:pt x="319" y="2537"/>
                  </a:lnTo>
                  <a:lnTo>
                    <a:pt x="319" y="2530"/>
                  </a:lnTo>
                  <a:lnTo>
                    <a:pt x="317" y="2520"/>
                  </a:lnTo>
                  <a:lnTo>
                    <a:pt x="316" y="2507"/>
                  </a:lnTo>
                  <a:lnTo>
                    <a:pt x="314" y="2492"/>
                  </a:lnTo>
                  <a:lnTo>
                    <a:pt x="313" y="2475"/>
                  </a:lnTo>
                  <a:lnTo>
                    <a:pt x="311" y="2457"/>
                  </a:lnTo>
                  <a:lnTo>
                    <a:pt x="309" y="2439"/>
                  </a:lnTo>
                  <a:lnTo>
                    <a:pt x="307" y="2422"/>
                  </a:lnTo>
                  <a:lnTo>
                    <a:pt x="306" y="2404"/>
                  </a:lnTo>
                  <a:lnTo>
                    <a:pt x="304" y="2389"/>
                  </a:lnTo>
                  <a:lnTo>
                    <a:pt x="302" y="2376"/>
                  </a:lnTo>
                  <a:lnTo>
                    <a:pt x="301" y="2366"/>
                  </a:lnTo>
                  <a:lnTo>
                    <a:pt x="301" y="2359"/>
                  </a:lnTo>
                  <a:lnTo>
                    <a:pt x="301" y="2354"/>
                  </a:lnTo>
                  <a:lnTo>
                    <a:pt x="300" y="2344"/>
                  </a:lnTo>
                  <a:lnTo>
                    <a:pt x="299" y="2331"/>
                  </a:lnTo>
                  <a:lnTo>
                    <a:pt x="299" y="2315"/>
                  </a:lnTo>
                  <a:lnTo>
                    <a:pt x="299" y="2297"/>
                  </a:lnTo>
                  <a:lnTo>
                    <a:pt x="298" y="2277"/>
                  </a:lnTo>
                  <a:lnTo>
                    <a:pt x="297" y="2255"/>
                  </a:lnTo>
                  <a:lnTo>
                    <a:pt x="297" y="2233"/>
                  </a:lnTo>
                  <a:lnTo>
                    <a:pt x="296" y="2210"/>
                  </a:lnTo>
                  <a:lnTo>
                    <a:pt x="296" y="2188"/>
                  </a:lnTo>
                  <a:lnTo>
                    <a:pt x="296" y="2166"/>
                  </a:lnTo>
                  <a:lnTo>
                    <a:pt x="296" y="2110"/>
                  </a:lnTo>
                  <a:lnTo>
                    <a:pt x="296" y="2096"/>
                  </a:lnTo>
                  <a:lnTo>
                    <a:pt x="297" y="2085"/>
                  </a:lnTo>
                  <a:lnTo>
                    <a:pt x="297" y="2079"/>
                  </a:lnTo>
                  <a:lnTo>
                    <a:pt x="297" y="2077"/>
                  </a:lnTo>
                  <a:lnTo>
                    <a:pt x="296" y="2072"/>
                  </a:lnTo>
                  <a:lnTo>
                    <a:pt x="294" y="2064"/>
                  </a:lnTo>
                  <a:lnTo>
                    <a:pt x="293" y="2056"/>
                  </a:lnTo>
                  <a:lnTo>
                    <a:pt x="291" y="2047"/>
                  </a:lnTo>
                  <a:lnTo>
                    <a:pt x="290" y="2038"/>
                  </a:lnTo>
                  <a:lnTo>
                    <a:pt x="289" y="2032"/>
                  </a:lnTo>
                  <a:lnTo>
                    <a:pt x="288" y="2023"/>
                  </a:lnTo>
                  <a:lnTo>
                    <a:pt x="288" y="2017"/>
                  </a:lnTo>
                  <a:lnTo>
                    <a:pt x="289" y="2014"/>
                  </a:lnTo>
                  <a:lnTo>
                    <a:pt x="289" y="2012"/>
                  </a:lnTo>
                  <a:lnTo>
                    <a:pt x="288" y="2011"/>
                  </a:lnTo>
                  <a:lnTo>
                    <a:pt x="285" y="2007"/>
                  </a:lnTo>
                  <a:lnTo>
                    <a:pt x="281" y="2003"/>
                  </a:lnTo>
                  <a:lnTo>
                    <a:pt x="278" y="1995"/>
                  </a:lnTo>
                  <a:lnTo>
                    <a:pt x="273" y="1988"/>
                  </a:lnTo>
                  <a:lnTo>
                    <a:pt x="269" y="1979"/>
                  </a:lnTo>
                  <a:lnTo>
                    <a:pt x="264" y="1967"/>
                  </a:lnTo>
                  <a:lnTo>
                    <a:pt x="260" y="1956"/>
                  </a:lnTo>
                  <a:lnTo>
                    <a:pt x="257" y="1946"/>
                  </a:lnTo>
                  <a:lnTo>
                    <a:pt x="254" y="1936"/>
                  </a:lnTo>
                  <a:lnTo>
                    <a:pt x="251" y="1928"/>
                  </a:lnTo>
                  <a:lnTo>
                    <a:pt x="248" y="1922"/>
                  </a:lnTo>
                  <a:lnTo>
                    <a:pt x="245" y="1917"/>
                  </a:lnTo>
                  <a:lnTo>
                    <a:pt x="242" y="1912"/>
                  </a:lnTo>
                  <a:lnTo>
                    <a:pt x="241" y="1908"/>
                  </a:lnTo>
                  <a:lnTo>
                    <a:pt x="239" y="1901"/>
                  </a:lnTo>
                  <a:lnTo>
                    <a:pt x="237" y="1892"/>
                  </a:lnTo>
                  <a:lnTo>
                    <a:pt x="235" y="1881"/>
                  </a:lnTo>
                  <a:lnTo>
                    <a:pt x="230" y="1858"/>
                  </a:lnTo>
                  <a:lnTo>
                    <a:pt x="229" y="1847"/>
                  </a:lnTo>
                  <a:lnTo>
                    <a:pt x="227" y="1838"/>
                  </a:lnTo>
                  <a:lnTo>
                    <a:pt x="227" y="1830"/>
                  </a:lnTo>
                  <a:lnTo>
                    <a:pt x="227" y="1832"/>
                  </a:lnTo>
                  <a:lnTo>
                    <a:pt x="212" y="1809"/>
                  </a:lnTo>
                  <a:lnTo>
                    <a:pt x="204" y="1815"/>
                  </a:lnTo>
                  <a:lnTo>
                    <a:pt x="201" y="1815"/>
                  </a:lnTo>
                  <a:lnTo>
                    <a:pt x="198" y="1812"/>
                  </a:lnTo>
                  <a:lnTo>
                    <a:pt x="197" y="1809"/>
                  </a:lnTo>
                  <a:lnTo>
                    <a:pt x="196" y="1810"/>
                  </a:lnTo>
                  <a:lnTo>
                    <a:pt x="193" y="1812"/>
                  </a:lnTo>
                  <a:lnTo>
                    <a:pt x="188" y="1814"/>
                  </a:lnTo>
                  <a:lnTo>
                    <a:pt x="183" y="1817"/>
                  </a:lnTo>
                  <a:lnTo>
                    <a:pt x="176" y="1817"/>
                  </a:lnTo>
                  <a:lnTo>
                    <a:pt x="169" y="1817"/>
                  </a:lnTo>
                  <a:lnTo>
                    <a:pt x="162" y="1814"/>
                  </a:lnTo>
                  <a:lnTo>
                    <a:pt x="162" y="1814"/>
                  </a:lnTo>
                  <a:lnTo>
                    <a:pt x="160" y="1817"/>
                  </a:lnTo>
                  <a:lnTo>
                    <a:pt x="159" y="1819"/>
                  </a:lnTo>
                  <a:lnTo>
                    <a:pt x="157" y="1820"/>
                  </a:lnTo>
                  <a:lnTo>
                    <a:pt x="154" y="1821"/>
                  </a:lnTo>
                  <a:lnTo>
                    <a:pt x="152" y="1819"/>
                  </a:lnTo>
                  <a:lnTo>
                    <a:pt x="149" y="1815"/>
                  </a:lnTo>
                  <a:lnTo>
                    <a:pt x="147" y="1807"/>
                  </a:lnTo>
                  <a:lnTo>
                    <a:pt x="142" y="1797"/>
                  </a:lnTo>
                  <a:lnTo>
                    <a:pt x="138" y="1784"/>
                  </a:lnTo>
                  <a:lnTo>
                    <a:pt x="132" y="1769"/>
                  </a:lnTo>
                  <a:lnTo>
                    <a:pt x="121" y="1737"/>
                  </a:lnTo>
                  <a:lnTo>
                    <a:pt x="115" y="1720"/>
                  </a:lnTo>
                  <a:lnTo>
                    <a:pt x="110" y="1704"/>
                  </a:lnTo>
                  <a:lnTo>
                    <a:pt x="104" y="1689"/>
                  </a:lnTo>
                  <a:lnTo>
                    <a:pt x="99" y="1676"/>
                  </a:lnTo>
                  <a:lnTo>
                    <a:pt x="95" y="1665"/>
                  </a:lnTo>
                  <a:lnTo>
                    <a:pt x="92" y="1657"/>
                  </a:lnTo>
                  <a:lnTo>
                    <a:pt x="88" y="1647"/>
                  </a:lnTo>
                  <a:lnTo>
                    <a:pt x="84" y="1635"/>
                  </a:lnTo>
                  <a:lnTo>
                    <a:pt x="78" y="1622"/>
                  </a:lnTo>
                  <a:lnTo>
                    <a:pt x="59" y="1577"/>
                  </a:lnTo>
                  <a:lnTo>
                    <a:pt x="54" y="1563"/>
                  </a:lnTo>
                  <a:lnTo>
                    <a:pt x="49" y="1550"/>
                  </a:lnTo>
                  <a:lnTo>
                    <a:pt x="46" y="1539"/>
                  </a:lnTo>
                  <a:lnTo>
                    <a:pt x="41" y="1524"/>
                  </a:lnTo>
                  <a:lnTo>
                    <a:pt x="35" y="1512"/>
                  </a:lnTo>
                  <a:lnTo>
                    <a:pt x="30" y="1500"/>
                  </a:lnTo>
                  <a:lnTo>
                    <a:pt x="25" y="1488"/>
                  </a:lnTo>
                  <a:lnTo>
                    <a:pt x="21" y="1474"/>
                  </a:lnTo>
                  <a:lnTo>
                    <a:pt x="19" y="1464"/>
                  </a:lnTo>
                  <a:lnTo>
                    <a:pt x="17" y="1452"/>
                  </a:lnTo>
                  <a:lnTo>
                    <a:pt x="15" y="1440"/>
                  </a:lnTo>
                  <a:lnTo>
                    <a:pt x="13" y="1427"/>
                  </a:lnTo>
                  <a:lnTo>
                    <a:pt x="12" y="1414"/>
                  </a:lnTo>
                  <a:lnTo>
                    <a:pt x="11" y="1403"/>
                  </a:lnTo>
                  <a:lnTo>
                    <a:pt x="12" y="1392"/>
                  </a:lnTo>
                  <a:lnTo>
                    <a:pt x="13" y="1384"/>
                  </a:lnTo>
                  <a:lnTo>
                    <a:pt x="13" y="1383"/>
                  </a:lnTo>
                  <a:lnTo>
                    <a:pt x="10" y="1379"/>
                  </a:lnTo>
                  <a:lnTo>
                    <a:pt x="7" y="1374"/>
                  </a:lnTo>
                  <a:lnTo>
                    <a:pt x="4" y="1366"/>
                  </a:lnTo>
                  <a:lnTo>
                    <a:pt x="2" y="1358"/>
                  </a:lnTo>
                  <a:lnTo>
                    <a:pt x="2" y="1348"/>
                  </a:lnTo>
                  <a:lnTo>
                    <a:pt x="4" y="1338"/>
                  </a:lnTo>
                  <a:lnTo>
                    <a:pt x="8" y="1328"/>
                  </a:lnTo>
                  <a:lnTo>
                    <a:pt x="8" y="1327"/>
                  </a:lnTo>
                  <a:lnTo>
                    <a:pt x="6" y="1326"/>
                  </a:lnTo>
                  <a:lnTo>
                    <a:pt x="4" y="1324"/>
                  </a:lnTo>
                  <a:lnTo>
                    <a:pt x="2" y="1321"/>
                  </a:lnTo>
                  <a:lnTo>
                    <a:pt x="1" y="1317"/>
                  </a:lnTo>
                  <a:lnTo>
                    <a:pt x="2" y="1311"/>
                  </a:lnTo>
                  <a:lnTo>
                    <a:pt x="4" y="1305"/>
                  </a:lnTo>
                  <a:lnTo>
                    <a:pt x="4" y="1297"/>
                  </a:lnTo>
                  <a:lnTo>
                    <a:pt x="2" y="1294"/>
                  </a:lnTo>
                  <a:lnTo>
                    <a:pt x="1" y="1289"/>
                  </a:lnTo>
                  <a:lnTo>
                    <a:pt x="0" y="1282"/>
                  </a:lnTo>
                  <a:lnTo>
                    <a:pt x="0" y="1273"/>
                  </a:lnTo>
                  <a:lnTo>
                    <a:pt x="4" y="1264"/>
                  </a:lnTo>
                  <a:lnTo>
                    <a:pt x="9" y="1253"/>
                  </a:lnTo>
                  <a:lnTo>
                    <a:pt x="13" y="1247"/>
                  </a:lnTo>
                  <a:lnTo>
                    <a:pt x="17" y="1243"/>
                  </a:lnTo>
                  <a:lnTo>
                    <a:pt x="18" y="1241"/>
                  </a:lnTo>
                  <a:lnTo>
                    <a:pt x="19" y="1240"/>
                  </a:lnTo>
                  <a:lnTo>
                    <a:pt x="20" y="1239"/>
                  </a:lnTo>
                  <a:lnTo>
                    <a:pt x="19" y="1239"/>
                  </a:lnTo>
                  <a:lnTo>
                    <a:pt x="18" y="1237"/>
                  </a:lnTo>
                  <a:lnTo>
                    <a:pt x="17" y="1234"/>
                  </a:lnTo>
                  <a:lnTo>
                    <a:pt x="17" y="1229"/>
                  </a:lnTo>
                  <a:lnTo>
                    <a:pt x="18" y="1224"/>
                  </a:lnTo>
                  <a:lnTo>
                    <a:pt x="21" y="1216"/>
                  </a:lnTo>
                  <a:lnTo>
                    <a:pt x="26" y="1208"/>
                  </a:lnTo>
                  <a:lnTo>
                    <a:pt x="26" y="1201"/>
                  </a:lnTo>
                  <a:lnTo>
                    <a:pt x="26" y="1192"/>
                  </a:lnTo>
                  <a:lnTo>
                    <a:pt x="27" y="1182"/>
                  </a:lnTo>
                  <a:lnTo>
                    <a:pt x="29" y="1170"/>
                  </a:lnTo>
                  <a:lnTo>
                    <a:pt x="31" y="1158"/>
                  </a:lnTo>
                  <a:lnTo>
                    <a:pt x="35" y="1146"/>
                  </a:lnTo>
                  <a:lnTo>
                    <a:pt x="39" y="1136"/>
                  </a:lnTo>
                  <a:lnTo>
                    <a:pt x="39" y="1133"/>
                  </a:lnTo>
                  <a:lnTo>
                    <a:pt x="39" y="1129"/>
                  </a:lnTo>
                  <a:lnTo>
                    <a:pt x="40" y="1123"/>
                  </a:lnTo>
                  <a:lnTo>
                    <a:pt x="42" y="1116"/>
                  </a:lnTo>
                  <a:lnTo>
                    <a:pt x="44" y="1106"/>
                  </a:lnTo>
                  <a:lnTo>
                    <a:pt x="47" y="1094"/>
                  </a:lnTo>
                  <a:lnTo>
                    <a:pt x="51" y="1079"/>
                  </a:lnTo>
                  <a:lnTo>
                    <a:pt x="56" y="1063"/>
                  </a:lnTo>
                  <a:lnTo>
                    <a:pt x="61" y="1044"/>
                  </a:lnTo>
                  <a:lnTo>
                    <a:pt x="67" y="1025"/>
                  </a:lnTo>
                  <a:lnTo>
                    <a:pt x="72" y="1006"/>
                  </a:lnTo>
                  <a:lnTo>
                    <a:pt x="76" y="988"/>
                  </a:lnTo>
                  <a:lnTo>
                    <a:pt x="80" y="972"/>
                  </a:lnTo>
                  <a:lnTo>
                    <a:pt x="85" y="957"/>
                  </a:lnTo>
                  <a:lnTo>
                    <a:pt x="90" y="935"/>
                  </a:lnTo>
                  <a:lnTo>
                    <a:pt x="94" y="923"/>
                  </a:lnTo>
                  <a:lnTo>
                    <a:pt x="95" y="920"/>
                  </a:lnTo>
                  <a:lnTo>
                    <a:pt x="95" y="917"/>
                  </a:lnTo>
                  <a:lnTo>
                    <a:pt x="96" y="913"/>
                  </a:lnTo>
                  <a:lnTo>
                    <a:pt x="97" y="907"/>
                  </a:lnTo>
                  <a:lnTo>
                    <a:pt x="99" y="900"/>
                  </a:lnTo>
                  <a:lnTo>
                    <a:pt x="102" y="889"/>
                  </a:lnTo>
                  <a:lnTo>
                    <a:pt x="105" y="877"/>
                  </a:lnTo>
                  <a:lnTo>
                    <a:pt x="107" y="863"/>
                  </a:lnTo>
                  <a:lnTo>
                    <a:pt x="110" y="850"/>
                  </a:lnTo>
                  <a:lnTo>
                    <a:pt x="112" y="839"/>
                  </a:lnTo>
                  <a:lnTo>
                    <a:pt x="114" y="831"/>
                  </a:lnTo>
                  <a:lnTo>
                    <a:pt x="116" y="820"/>
                  </a:lnTo>
                  <a:lnTo>
                    <a:pt x="118" y="808"/>
                  </a:lnTo>
                  <a:lnTo>
                    <a:pt x="121" y="793"/>
                  </a:lnTo>
                  <a:lnTo>
                    <a:pt x="126" y="765"/>
                  </a:lnTo>
                  <a:lnTo>
                    <a:pt x="128" y="752"/>
                  </a:lnTo>
                  <a:lnTo>
                    <a:pt x="130" y="740"/>
                  </a:lnTo>
                  <a:lnTo>
                    <a:pt x="132" y="730"/>
                  </a:lnTo>
                  <a:lnTo>
                    <a:pt x="133" y="723"/>
                  </a:lnTo>
                  <a:lnTo>
                    <a:pt x="136" y="714"/>
                  </a:lnTo>
                  <a:lnTo>
                    <a:pt x="140" y="705"/>
                  </a:lnTo>
                  <a:lnTo>
                    <a:pt x="145" y="699"/>
                  </a:lnTo>
                  <a:lnTo>
                    <a:pt x="150" y="696"/>
                  </a:lnTo>
                  <a:lnTo>
                    <a:pt x="157" y="696"/>
                  </a:lnTo>
                  <a:lnTo>
                    <a:pt x="159" y="695"/>
                  </a:lnTo>
                  <a:lnTo>
                    <a:pt x="163" y="692"/>
                  </a:lnTo>
                  <a:lnTo>
                    <a:pt x="169" y="689"/>
                  </a:lnTo>
                  <a:lnTo>
                    <a:pt x="177" y="685"/>
                  </a:lnTo>
                  <a:lnTo>
                    <a:pt x="187" y="680"/>
                  </a:lnTo>
                  <a:lnTo>
                    <a:pt x="199" y="675"/>
                  </a:lnTo>
                  <a:lnTo>
                    <a:pt x="211" y="669"/>
                  </a:lnTo>
                  <a:lnTo>
                    <a:pt x="225" y="663"/>
                  </a:lnTo>
                  <a:lnTo>
                    <a:pt x="239" y="657"/>
                  </a:lnTo>
                  <a:lnTo>
                    <a:pt x="254" y="651"/>
                  </a:lnTo>
                  <a:lnTo>
                    <a:pt x="284" y="641"/>
                  </a:lnTo>
                  <a:lnTo>
                    <a:pt x="298" y="637"/>
                  </a:lnTo>
                  <a:lnTo>
                    <a:pt x="312" y="635"/>
                  </a:lnTo>
                  <a:lnTo>
                    <a:pt x="312" y="634"/>
                  </a:lnTo>
                  <a:lnTo>
                    <a:pt x="314" y="634"/>
                  </a:lnTo>
                  <a:lnTo>
                    <a:pt x="331" y="623"/>
                  </a:lnTo>
                  <a:lnTo>
                    <a:pt x="338" y="618"/>
                  </a:lnTo>
                  <a:lnTo>
                    <a:pt x="348" y="612"/>
                  </a:lnTo>
                  <a:lnTo>
                    <a:pt x="359" y="606"/>
                  </a:lnTo>
                  <a:lnTo>
                    <a:pt x="371" y="599"/>
                  </a:lnTo>
                  <a:lnTo>
                    <a:pt x="383" y="592"/>
                  </a:lnTo>
                  <a:lnTo>
                    <a:pt x="394" y="586"/>
                  </a:lnTo>
                  <a:lnTo>
                    <a:pt x="404" y="580"/>
                  </a:lnTo>
                  <a:lnTo>
                    <a:pt x="412" y="576"/>
                  </a:lnTo>
                  <a:lnTo>
                    <a:pt x="419" y="571"/>
                  </a:lnTo>
                  <a:lnTo>
                    <a:pt x="428" y="566"/>
                  </a:lnTo>
                  <a:lnTo>
                    <a:pt x="436" y="559"/>
                  </a:lnTo>
                  <a:lnTo>
                    <a:pt x="445" y="553"/>
                  </a:lnTo>
                  <a:lnTo>
                    <a:pt x="453" y="546"/>
                  </a:lnTo>
                  <a:lnTo>
                    <a:pt x="459" y="541"/>
                  </a:lnTo>
                  <a:lnTo>
                    <a:pt x="462" y="537"/>
                  </a:lnTo>
                  <a:lnTo>
                    <a:pt x="465" y="532"/>
                  </a:lnTo>
                  <a:lnTo>
                    <a:pt x="473" y="522"/>
                  </a:lnTo>
                  <a:lnTo>
                    <a:pt x="477" y="518"/>
                  </a:lnTo>
                  <a:lnTo>
                    <a:pt x="479" y="515"/>
                  </a:lnTo>
                  <a:lnTo>
                    <a:pt x="480" y="514"/>
                  </a:lnTo>
                  <a:lnTo>
                    <a:pt x="479" y="515"/>
                  </a:lnTo>
                  <a:lnTo>
                    <a:pt x="479" y="516"/>
                  </a:lnTo>
                  <a:lnTo>
                    <a:pt x="476" y="523"/>
                  </a:lnTo>
                  <a:lnTo>
                    <a:pt x="475" y="531"/>
                  </a:lnTo>
                  <a:lnTo>
                    <a:pt x="474" y="540"/>
                  </a:lnTo>
                  <a:lnTo>
                    <a:pt x="476" y="549"/>
                  </a:lnTo>
                  <a:lnTo>
                    <a:pt x="478" y="559"/>
                  </a:lnTo>
                  <a:lnTo>
                    <a:pt x="480" y="571"/>
                  </a:lnTo>
                  <a:lnTo>
                    <a:pt x="482" y="584"/>
                  </a:lnTo>
                  <a:lnTo>
                    <a:pt x="485" y="598"/>
                  </a:lnTo>
                  <a:lnTo>
                    <a:pt x="487" y="612"/>
                  </a:lnTo>
                  <a:lnTo>
                    <a:pt x="490" y="625"/>
                  </a:lnTo>
                  <a:lnTo>
                    <a:pt x="493" y="636"/>
                  </a:lnTo>
                  <a:lnTo>
                    <a:pt x="495" y="645"/>
                  </a:lnTo>
                  <a:lnTo>
                    <a:pt x="497" y="658"/>
                  </a:lnTo>
                  <a:lnTo>
                    <a:pt x="500" y="673"/>
                  </a:lnTo>
                  <a:lnTo>
                    <a:pt x="503" y="689"/>
                  </a:lnTo>
                  <a:lnTo>
                    <a:pt x="506" y="705"/>
                  </a:lnTo>
                  <a:lnTo>
                    <a:pt x="509" y="722"/>
                  </a:lnTo>
                  <a:lnTo>
                    <a:pt x="512" y="736"/>
                  </a:lnTo>
                  <a:lnTo>
                    <a:pt x="514" y="749"/>
                  </a:lnTo>
                  <a:lnTo>
                    <a:pt x="517" y="760"/>
                  </a:lnTo>
                  <a:lnTo>
                    <a:pt x="519" y="772"/>
                  </a:lnTo>
                  <a:lnTo>
                    <a:pt x="523" y="787"/>
                  </a:lnTo>
                  <a:lnTo>
                    <a:pt x="526" y="804"/>
                  </a:lnTo>
                  <a:lnTo>
                    <a:pt x="530" y="820"/>
                  </a:lnTo>
                  <a:lnTo>
                    <a:pt x="533" y="836"/>
                  </a:lnTo>
                  <a:lnTo>
                    <a:pt x="536" y="850"/>
                  </a:lnTo>
                  <a:lnTo>
                    <a:pt x="539" y="862"/>
                  </a:lnTo>
                  <a:lnTo>
                    <a:pt x="541" y="869"/>
                  </a:lnTo>
                  <a:lnTo>
                    <a:pt x="542" y="879"/>
                  </a:lnTo>
                  <a:lnTo>
                    <a:pt x="545" y="892"/>
                  </a:lnTo>
                  <a:lnTo>
                    <a:pt x="549" y="906"/>
                  </a:lnTo>
                  <a:lnTo>
                    <a:pt x="556" y="937"/>
                  </a:lnTo>
                  <a:lnTo>
                    <a:pt x="560" y="953"/>
                  </a:lnTo>
                  <a:lnTo>
                    <a:pt x="563" y="968"/>
                  </a:lnTo>
                  <a:lnTo>
                    <a:pt x="566" y="982"/>
                  </a:lnTo>
                  <a:lnTo>
                    <a:pt x="568" y="993"/>
                  </a:lnTo>
                  <a:lnTo>
                    <a:pt x="571" y="1001"/>
                  </a:lnTo>
                  <a:lnTo>
                    <a:pt x="573" y="1013"/>
                  </a:lnTo>
                  <a:lnTo>
                    <a:pt x="575" y="1021"/>
                  </a:lnTo>
                  <a:lnTo>
                    <a:pt x="577" y="1031"/>
                  </a:lnTo>
                  <a:lnTo>
                    <a:pt x="580" y="1044"/>
                  </a:lnTo>
                  <a:lnTo>
                    <a:pt x="583" y="1057"/>
                  </a:lnTo>
                  <a:lnTo>
                    <a:pt x="585" y="1071"/>
                  </a:lnTo>
                  <a:lnTo>
                    <a:pt x="588" y="1086"/>
                  </a:lnTo>
                  <a:lnTo>
                    <a:pt x="591" y="1099"/>
                  </a:lnTo>
                  <a:lnTo>
                    <a:pt x="593" y="1111"/>
                  </a:lnTo>
                  <a:lnTo>
                    <a:pt x="596" y="1122"/>
                  </a:lnTo>
                  <a:lnTo>
                    <a:pt x="597" y="1129"/>
                  </a:lnTo>
                  <a:lnTo>
                    <a:pt x="598" y="1133"/>
                  </a:lnTo>
                  <a:lnTo>
                    <a:pt x="599" y="1138"/>
                  </a:lnTo>
                  <a:lnTo>
                    <a:pt x="600" y="1144"/>
                  </a:lnTo>
                  <a:lnTo>
                    <a:pt x="601" y="1153"/>
                  </a:lnTo>
                  <a:lnTo>
                    <a:pt x="601" y="1148"/>
                  </a:lnTo>
                  <a:lnTo>
                    <a:pt x="601" y="1139"/>
                  </a:lnTo>
                  <a:lnTo>
                    <a:pt x="600" y="1128"/>
                  </a:lnTo>
                  <a:lnTo>
                    <a:pt x="599" y="1115"/>
                  </a:lnTo>
                  <a:lnTo>
                    <a:pt x="598" y="1084"/>
                  </a:lnTo>
                  <a:lnTo>
                    <a:pt x="598" y="1068"/>
                  </a:lnTo>
                  <a:lnTo>
                    <a:pt x="598" y="1053"/>
                  </a:lnTo>
                  <a:lnTo>
                    <a:pt x="597" y="1039"/>
                  </a:lnTo>
                  <a:lnTo>
                    <a:pt x="596" y="1027"/>
                  </a:lnTo>
                  <a:lnTo>
                    <a:pt x="596" y="1017"/>
                  </a:lnTo>
                  <a:lnTo>
                    <a:pt x="596" y="1010"/>
                  </a:lnTo>
                  <a:lnTo>
                    <a:pt x="595" y="1003"/>
                  </a:lnTo>
                  <a:lnTo>
                    <a:pt x="595" y="992"/>
                  </a:lnTo>
                  <a:lnTo>
                    <a:pt x="594" y="978"/>
                  </a:lnTo>
                  <a:lnTo>
                    <a:pt x="594" y="962"/>
                  </a:lnTo>
                  <a:lnTo>
                    <a:pt x="593" y="946"/>
                  </a:lnTo>
                  <a:lnTo>
                    <a:pt x="593" y="928"/>
                  </a:lnTo>
                  <a:lnTo>
                    <a:pt x="592" y="911"/>
                  </a:lnTo>
                  <a:lnTo>
                    <a:pt x="592" y="895"/>
                  </a:lnTo>
                  <a:lnTo>
                    <a:pt x="591" y="881"/>
                  </a:lnTo>
                  <a:lnTo>
                    <a:pt x="591" y="870"/>
                  </a:lnTo>
                  <a:lnTo>
                    <a:pt x="591" y="862"/>
                  </a:lnTo>
                  <a:lnTo>
                    <a:pt x="590" y="851"/>
                  </a:lnTo>
                  <a:lnTo>
                    <a:pt x="590" y="839"/>
                  </a:lnTo>
                  <a:lnTo>
                    <a:pt x="591" y="824"/>
                  </a:lnTo>
                  <a:lnTo>
                    <a:pt x="591" y="808"/>
                  </a:lnTo>
                  <a:lnTo>
                    <a:pt x="591" y="793"/>
                  </a:lnTo>
                  <a:lnTo>
                    <a:pt x="592" y="780"/>
                  </a:lnTo>
                  <a:lnTo>
                    <a:pt x="593" y="769"/>
                  </a:lnTo>
                  <a:lnTo>
                    <a:pt x="594" y="761"/>
                  </a:lnTo>
                  <a:lnTo>
                    <a:pt x="596" y="750"/>
                  </a:lnTo>
                  <a:lnTo>
                    <a:pt x="598" y="737"/>
                  </a:lnTo>
                  <a:lnTo>
                    <a:pt x="600" y="711"/>
                  </a:lnTo>
                  <a:lnTo>
                    <a:pt x="601" y="700"/>
                  </a:lnTo>
                  <a:lnTo>
                    <a:pt x="601" y="690"/>
                  </a:lnTo>
                  <a:lnTo>
                    <a:pt x="601" y="679"/>
                  </a:lnTo>
                  <a:lnTo>
                    <a:pt x="602" y="670"/>
                  </a:lnTo>
                  <a:lnTo>
                    <a:pt x="602" y="662"/>
                  </a:lnTo>
                  <a:lnTo>
                    <a:pt x="601" y="657"/>
                  </a:lnTo>
                  <a:lnTo>
                    <a:pt x="599" y="650"/>
                  </a:lnTo>
                  <a:lnTo>
                    <a:pt x="598" y="646"/>
                  </a:lnTo>
                  <a:lnTo>
                    <a:pt x="597" y="645"/>
                  </a:lnTo>
                  <a:lnTo>
                    <a:pt x="570" y="645"/>
                  </a:lnTo>
                  <a:lnTo>
                    <a:pt x="580" y="636"/>
                  </a:lnTo>
                  <a:lnTo>
                    <a:pt x="587" y="629"/>
                  </a:lnTo>
                  <a:lnTo>
                    <a:pt x="593" y="624"/>
                  </a:lnTo>
                  <a:lnTo>
                    <a:pt x="599" y="619"/>
                  </a:lnTo>
                  <a:lnTo>
                    <a:pt x="604" y="616"/>
                  </a:lnTo>
                  <a:lnTo>
                    <a:pt x="608" y="615"/>
                  </a:lnTo>
                  <a:lnTo>
                    <a:pt x="614" y="613"/>
                  </a:lnTo>
                  <a:lnTo>
                    <a:pt x="622" y="612"/>
                  </a:lnTo>
                  <a:lnTo>
                    <a:pt x="631" y="611"/>
                  </a:lnTo>
                  <a:lnTo>
                    <a:pt x="627" y="609"/>
                  </a:lnTo>
                  <a:lnTo>
                    <a:pt x="621" y="605"/>
                  </a:lnTo>
                  <a:lnTo>
                    <a:pt x="612" y="600"/>
                  </a:lnTo>
                  <a:lnTo>
                    <a:pt x="603" y="594"/>
                  </a:lnTo>
                  <a:lnTo>
                    <a:pt x="594" y="587"/>
                  </a:lnTo>
                  <a:lnTo>
                    <a:pt x="576" y="575"/>
                  </a:lnTo>
                  <a:lnTo>
                    <a:pt x="568" y="568"/>
                  </a:lnTo>
                  <a:lnTo>
                    <a:pt x="549" y="554"/>
                  </a:lnTo>
                  <a:lnTo>
                    <a:pt x="541" y="548"/>
                  </a:lnTo>
                  <a:lnTo>
                    <a:pt x="533" y="543"/>
                  </a:lnTo>
                  <a:lnTo>
                    <a:pt x="527" y="538"/>
                  </a:lnTo>
                  <a:lnTo>
                    <a:pt x="522" y="536"/>
                  </a:lnTo>
                  <a:lnTo>
                    <a:pt x="514" y="532"/>
                  </a:lnTo>
                  <a:lnTo>
                    <a:pt x="507" y="525"/>
                  </a:lnTo>
                  <a:lnTo>
                    <a:pt x="501" y="519"/>
                  </a:lnTo>
                  <a:lnTo>
                    <a:pt x="493" y="510"/>
                  </a:lnTo>
                  <a:lnTo>
                    <a:pt x="490" y="509"/>
                  </a:lnTo>
                  <a:lnTo>
                    <a:pt x="488" y="507"/>
                  </a:lnTo>
                  <a:lnTo>
                    <a:pt x="487" y="505"/>
                  </a:lnTo>
                  <a:lnTo>
                    <a:pt x="487" y="503"/>
                  </a:lnTo>
                  <a:lnTo>
                    <a:pt x="487" y="499"/>
                  </a:lnTo>
                  <a:lnTo>
                    <a:pt x="485" y="494"/>
                  </a:lnTo>
                  <a:lnTo>
                    <a:pt x="484" y="488"/>
                  </a:lnTo>
                  <a:lnTo>
                    <a:pt x="482" y="482"/>
                  </a:lnTo>
                  <a:lnTo>
                    <a:pt x="475" y="470"/>
                  </a:lnTo>
                  <a:lnTo>
                    <a:pt x="470" y="461"/>
                  </a:lnTo>
                  <a:lnTo>
                    <a:pt x="465" y="452"/>
                  </a:lnTo>
                  <a:lnTo>
                    <a:pt x="460" y="442"/>
                  </a:lnTo>
                  <a:lnTo>
                    <a:pt x="456" y="433"/>
                  </a:lnTo>
                  <a:lnTo>
                    <a:pt x="451" y="425"/>
                  </a:lnTo>
                  <a:lnTo>
                    <a:pt x="449" y="419"/>
                  </a:lnTo>
                  <a:lnTo>
                    <a:pt x="445" y="412"/>
                  </a:lnTo>
                  <a:lnTo>
                    <a:pt x="440" y="404"/>
                  </a:lnTo>
                  <a:lnTo>
                    <a:pt x="434" y="397"/>
                  </a:lnTo>
                  <a:lnTo>
                    <a:pt x="429" y="389"/>
                  </a:lnTo>
                  <a:lnTo>
                    <a:pt x="425" y="381"/>
                  </a:lnTo>
                  <a:lnTo>
                    <a:pt x="421" y="375"/>
                  </a:lnTo>
                  <a:lnTo>
                    <a:pt x="418" y="367"/>
                  </a:lnTo>
                  <a:lnTo>
                    <a:pt x="414" y="359"/>
                  </a:lnTo>
                  <a:lnTo>
                    <a:pt x="410" y="350"/>
                  </a:lnTo>
                  <a:lnTo>
                    <a:pt x="407" y="340"/>
                  </a:lnTo>
                  <a:lnTo>
                    <a:pt x="405" y="327"/>
                  </a:lnTo>
                  <a:lnTo>
                    <a:pt x="405" y="319"/>
                  </a:lnTo>
                  <a:lnTo>
                    <a:pt x="405" y="313"/>
                  </a:lnTo>
                  <a:lnTo>
                    <a:pt x="404" y="310"/>
                  </a:lnTo>
                  <a:lnTo>
                    <a:pt x="402" y="306"/>
                  </a:lnTo>
                  <a:lnTo>
                    <a:pt x="400" y="303"/>
                  </a:lnTo>
                  <a:lnTo>
                    <a:pt x="397" y="297"/>
                  </a:lnTo>
                  <a:lnTo>
                    <a:pt x="394" y="291"/>
                  </a:lnTo>
                  <a:lnTo>
                    <a:pt x="392" y="283"/>
                  </a:lnTo>
                  <a:lnTo>
                    <a:pt x="393" y="273"/>
                  </a:lnTo>
                  <a:lnTo>
                    <a:pt x="394" y="267"/>
                  </a:lnTo>
                  <a:lnTo>
                    <a:pt x="393" y="262"/>
                  </a:lnTo>
                  <a:lnTo>
                    <a:pt x="388" y="255"/>
                  </a:lnTo>
                  <a:lnTo>
                    <a:pt x="385" y="249"/>
                  </a:lnTo>
                  <a:lnTo>
                    <a:pt x="381" y="242"/>
                  </a:lnTo>
                  <a:lnTo>
                    <a:pt x="376" y="231"/>
                  </a:lnTo>
                  <a:lnTo>
                    <a:pt x="372" y="221"/>
                  </a:lnTo>
                  <a:lnTo>
                    <a:pt x="368" y="211"/>
                  </a:lnTo>
                  <a:lnTo>
                    <a:pt x="365" y="200"/>
                  </a:lnTo>
                  <a:lnTo>
                    <a:pt x="363" y="191"/>
                  </a:lnTo>
                  <a:lnTo>
                    <a:pt x="361" y="180"/>
                  </a:lnTo>
                  <a:lnTo>
                    <a:pt x="359" y="167"/>
                  </a:lnTo>
                  <a:lnTo>
                    <a:pt x="359" y="154"/>
                  </a:lnTo>
                  <a:lnTo>
                    <a:pt x="361" y="140"/>
                  </a:lnTo>
                  <a:lnTo>
                    <a:pt x="366" y="125"/>
                  </a:lnTo>
                  <a:lnTo>
                    <a:pt x="376" y="107"/>
                  </a:lnTo>
                  <a:lnTo>
                    <a:pt x="385" y="89"/>
                  </a:lnTo>
                  <a:lnTo>
                    <a:pt x="397" y="72"/>
                  </a:lnTo>
                  <a:lnTo>
                    <a:pt x="410" y="55"/>
                  </a:lnTo>
                  <a:lnTo>
                    <a:pt x="425" y="41"/>
                  </a:lnTo>
                  <a:lnTo>
                    <a:pt x="440" y="28"/>
                  </a:lnTo>
                  <a:lnTo>
                    <a:pt x="457" y="17"/>
                  </a:lnTo>
                  <a:lnTo>
                    <a:pt x="476" y="8"/>
                  </a:lnTo>
                  <a:lnTo>
                    <a:pt x="496" y="3"/>
                  </a:lnTo>
                  <a:lnTo>
                    <a:pt x="518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34000">
                  <a:schemeClr val="tx1">
                    <a:lumMod val="85000"/>
                    <a:lumOff val="15000"/>
                  </a:schemeClr>
                </a:gs>
              </a:gsLst>
              <a:lin ang="16200000" scaled="1"/>
            </a:gradFill>
            <a:ln w="0">
              <a:noFill/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" name="Group 96"/>
            <p:cNvGrpSpPr/>
            <p:nvPr/>
          </p:nvGrpSpPr>
          <p:grpSpPr>
            <a:xfrm>
              <a:off x="857224" y="2370402"/>
              <a:ext cx="901379" cy="3032876"/>
              <a:chOff x="1309254" y="2486062"/>
              <a:chExt cx="1128734" cy="3797861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0" name="Freeform 19"/>
              <p:cNvSpPr>
                <a:spLocks noEditPoints="1"/>
              </p:cNvSpPr>
              <p:nvPr/>
            </p:nvSpPr>
            <p:spPr bwMode="auto">
              <a:xfrm>
                <a:off x="1387032" y="2486062"/>
                <a:ext cx="1050956" cy="3797861"/>
              </a:xfrm>
              <a:custGeom>
                <a:avLst/>
                <a:gdLst/>
                <a:ahLst/>
                <a:cxnLst>
                  <a:cxn ang="0">
                    <a:pos x="527" y="2272"/>
                  </a:cxn>
                  <a:cxn ang="0">
                    <a:pos x="536" y="2484"/>
                  </a:cxn>
                  <a:cxn ang="0">
                    <a:pos x="547" y="2732"/>
                  </a:cxn>
                  <a:cxn ang="0">
                    <a:pos x="564" y="2983"/>
                  </a:cxn>
                  <a:cxn ang="0">
                    <a:pos x="607" y="3202"/>
                  </a:cxn>
                  <a:cxn ang="0">
                    <a:pos x="795" y="2741"/>
                  </a:cxn>
                  <a:cxn ang="0">
                    <a:pos x="787" y="2595"/>
                  </a:cxn>
                  <a:cxn ang="0">
                    <a:pos x="667" y="2397"/>
                  </a:cxn>
                  <a:cxn ang="0">
                    <a:pos x="533" y="2155"/>
                  </a:cxn>
                  <a:cxn ang="0">
                    <a:pos x="908" y="2053"/>
                  </a:cxn>
                  <a:cxn ang="0">
                    <a:pos x="937" y="2045"/>
                  </a:cxn>
                  <a:cxn ang="0">
                    <a:pos x="229" y="1173"/>
                  </a:cxn>
                  <a:cxn ang="0">
                    <a:pos x="216" y="1383"/>
                  </a:cxn>
                  <a:cxn ang="0">
                    <a:pos x="225" y="1452"/>
                  </a:cxn>
                  <a:cxn ang="0">
                    <a:pos x="241" y="1384"/>
                  </a:cxn>
                  <a:cxn ang="0">
                    <a:pos x="246" y="1195"/>
                  </a:cxn>
                  <a:cxn ang="0">
                    <a:pos x="586" y="477"/>
                  </a:cxn>
                  <a:cxn ang="0">
                    <a:pos x="624" y="510"/>
                  </a:cxn>
                  <a:cxn ang="0">
                    <a:pos x="604" y="436"/>
                  </a:cxn>
                  <a:cxn ang="0">
                    <a:pos x="628" y="377"/>
                  </a:cxn>
                  <a:cxn ang="0">
                    <a:pos x="612" y="52"/>
                  </a:cxn>
                  <a:cxn ang="0">
                    <a:pos x="669" y="321"/>
                  </a:cxn>
                  <a:cxn ang="0">
                    <a:pos x="625" y="421"/>
                  </a:cxn>
                  <a:cxn ang="0">
                    <a:pos x="814" y="618"/>
                  </a:cxn>
                  <a:cxn ang="0">
                    <a:pos x="874" y="815"/>
                  </a:cxn>
                  <a:cxn ang="0">
                    <a:pos x="904" y="1182"/>
                  </a:cxn>
                  <a:cxn ang="0">
                    <a:pos x="920" y="1386"/>
                  </a:cxn>
                  <a:cxn ang="0">
                    <a:pos x="945" y="1533"/>
                  </a:cxn>
                  <a:cxn ang="0">
                    <a:pos x="998" y="1804"/>
                  </a:cxn>
                  <a:cxn ang="0">
                    <a:pos x="1036" y="1983"/>
                  </a:cxn>
                  <a:cxn ang="0">
                    <a:pos x="1074" y="2143"/>
                  </a:cxn>
                  <a:cxn ang="0">
                    <a:pos x="984" y="2214"/>
                  </a:cxn>
                  <a:cxn ang="0">
                    <a:pos x="1005" y="2323"/>
                  </a:cxn>
                  <a:cxn ang="0">
                    <a:pos x="1095" y="2636"/>
                  </a:cxn>
                  <a:cxn ang="0">
                    <a:pos x="854" y="3413"/>
                  </a:cxn>
                  <a:cxn ang="0">
                    <a:pos x="698" y="3463"/>
                  </a:cxn>
                  <a:cxn ang="0">
                    <a:pos x="653" y="3655"/>
                  </a:cxn>
                  <a:cxn ang="0">
                    <a:pos x="720" y="3848"/>
                  </a:cxn>
                  <a:cxn ang="0">
                    <a:pos x="838" y="3907"/>
                  </a:cxn>
                  <a:cxn ang="0">
                    <a:pos x="772" y="3951"/>
                  </a:cxn>
                  <a:cxn ang="0">
                    <a:pos x="745" y="4001"/>
                  </a:cxn>
                  <a:cxn ang="0">
                    <a:pos x="510" y="3944"/>
                  </a:cxn>
                  <a:cxn ang="0">
                    <a:pos x="431" y="3667"/>
                  </a:cxn>
                  <a:cxn ang="0">
                    <a:pos x="361" y="3766"/>
                  </a:cxn>
                  <a:cxn ang="0">
                    <a:pos x="379" y="3595"/>
                  </a:cxn>
                  <a:cxn ang="0">
                    <a:pos x="318" y="3534"/>
                  </a:cxn>
                  <a:cxn ang="0">
                    <a:pos x="295" y="3280"/>
                  </a:cxn>
                  <a:cxn ang="0">
                    <a:pos x="269" y="2821"/>
                  </a:cxn>
                  <a:cxn ang="0">
                    <a:pos x="237" y="2438"/>
                  </a:cxn>
                  <a:cxn ang="0">
                    <a:pos x="175" y="2284"/>
                  </a:cxn>
                  <a:cxn ang="0">
                    <a:pos x="109" y="2311"/>
                  </a:cxn>
                  <a:cxn ang="0">
                    <a:pos x="35" y="2082"/>
                  </a:cxn>
                  <a:cxn ang="0">
                    <a:pos x="7" y="1857"/>
                  </a:cxn>
                  <a:cxn ang="0">
                    <a:pos x="20" y="1710"/>
                  </a:cxn>
                  <a:cxn ang="0">
                    <a:pos x="47" y="1307"/>
                  </a:cxn>
                  <a:cxn ang="0">
                    <a:pos x="67" y="914"/>
                  </a:cxn>
                  <a:cxn ang="0">
                    <a:pos x="101" y="640"/>
                  </a:cxn>
                  <a:cxn ang="0">
                    <a:pos x="325" y="549"/>
                  </a:cxn>
                  <a:cxn ang="0">
                    <a:pos x="370" y="409"/>
                  </a:cxn>
                  <a:cxn ang="0">
                    <a:pos x="342" y="374"/>
                  </a:cxn>
                  <a:cxn ang="0">
                    <a:pos x="316" y="196"/>
                  </a:cxn>
                </a:cxnLst>
                <a:rect l="0" t="0" r="r" b="b"/>
                <a:pathLst>
                  <a:path w="1108" h="4004">
                    <a:moveTo>
                      <a:pt x="530" y="2150"/>
                    </a:moveTo>
                    <a:lnTo>
                      <a:pt x="530" y="2152"/>
                    </a:lnTo>
                    <a:lnTo>
                      <a:pt x="530" y="2158"/>
                    </a:lnTo>
                    <a:lnTo>
                      <a:pt x="530" y="2165"/>
                    </a:lnTo>
                    <a:lnTo>
                      <a:pt x="529" y="2175"/>
                    </a:lnTo>
                    <a:lnTo>
                      <a:pt x="529" y="2211"/>
                    </a:lnTo>
                    <a:lnTo>
                      <a:pt x="529" y="2213"/>
                    </a:lnTo>
                    <a:lnTo>
                      <a:pt x="528" y="2214"/>
                    </a:lnTo>
                    <a:lnTo>
                      <a:pt x="527" y="2216"/>
                    </a:lnTo>
                    <a:lnTo>
                      <a:pt x="527" y="2220"/>
                    </a:lnTo>
                    <a:lnTo>
                      <a:pt x="528" y="2226"/>
                    </a:lnTo>
                    <a:lnTo>
                      <a:pt x="529" y="2232"/>
                    </a:lnTo>
                    <a:lnTo>
                      <a:pt x="531" y="2238"/>
                    </a:lnTo>
                    <a:lnTo>
                      <a:pt x="532" y="2242"/>
                    </a:lnTo>
                    <a:lnTo>
                      <a:pt x="530" y="2246"/>
                    </a:lnTo>
                    <a:lnTo>
                      <a:pt x="529" y="2251"/>
                    </a:lnTo>
                    <a:lnTo>
                      <a:pt x="527" y="2256"/>
                    </a:lnTo>
                    <a:lnTo>
                      <a:pt x="526" y="2260"/>
                    </a:lnTo>
                    <a:lnTo>
                      <a:pt x="527" y="2265"/>
                    </a:lnTo>
                    <a:lnTo>
                      <a:pt x="527" y="2272"/>
                    </a:lnTo>
                    <a:lnTo>
                      <a:pt x="527" y="2280"/>
                    </a:lnTo>
                    <a:lnTo>
                      <a:pt x="526" y="2288"/>
                    </a:lnTo>
                    <a:lnTo>
                      <a:pt x="525" y="2295"/>
                    </a:lnTo>
                    <a:lnTo>
                      <a:pt x="526" y="2300"/>
                    </a:lnTo>
                    <a:lnTo>
                      <a:pt x="527" y="2306"/>
                    </a:lnTo>
                    <a:lnTo>
                      <a:pt x="529" y="2313"/>
                    </a:lnTo>
                    <a:lnTo>
                      <a:pt x="529" y="2322"/>
                    </a:lnTo>
                    <a:lnTo>
                      <a:pt x="530" y="2330"/>
                    </a:lnTo>
                    <a:lnTo>
                      <a:pt x="530" y="2341"/>
                    </a:lnTo>
                    <a:lnTo>
                      <a:pt x="531" y="2355"/>
                    </a:lnTo>
                    <a:lnTo>
                      <a:pt x="532" y="2370"/>
                    </a:lnTo>
                    <a:lnTo>
                      <a:pt x="532" y="2386"/>
                    </a:lnTo>
                    <a:lnTo>
                      <a:pt x="533" y="2401"/>
                    </a:lnTo>
                    <a:lnTo>
                      <a:pt x="534" y="2416"/>
                    </a:lnTo>
                    <a:lnTo>
                      <a:pt x="534" y="2429"/>
                    </a:lnTo>
                    <a:lnTo>
                      <a:pt x="534" y="2439"/>
                    </a:lnTo>
                    <a:lnTo>
                      <a:pt x="535" y="2446"/>
                    </a:lnTo>
                    <a:lnTo>
                      <a:pt x="535" y="2457"/>
                    </a:lnTo>
                    <a:lnTo>
                      <a:pt x="535" y="2470"/>
                    </a:lnTo>
                    <a:lnTo>
                      <a:pt x="536" y="2484"/>
                    </a:lnTo>
                    <a:lnTo>
                      <a:pt x="537" y="2516"/>
                    </a:lnTo>
                    <a:lnTo>
                      <a:pt x="538" y="2533"/>
                    </a:lnTo>
                    <a:lnTo>
                      <a:pt x="538" y="2549"/>
                    </a:lnTo>
                    <a:lnTo>
                      <a:pt x="539" y="2563"/>
                    </a:lnTo>
                    <a:lnTo>
                      <a:pt x="540" y="2575"/>
                    </a:lnTo>
                    <a:lnTo>
                      <a:pt x="540" y="2584"/>
                    </a:lnTo>
                    <a:lnTo>
                      <a:pt x="540" y="2590"/>
                    </a:lnTo>
                    <a:lnTo>
                      <a:pt x="540" y="2592"/>
                    </a:lnTo>
                    <a:lnTo>
                      <a:pt x="542" y="2599"/>
                    </a:lnTo>
                    <a:lnTo>
                      <a:pt x="543" y="2608"/>
                    </a:lnTo>
                    <a:lnTo>
                      <a:pt x="544" y="2620"/>
                    </a:lnTo>
                    <a:lnTo>
                      <a:pt x="545" y="2632"/>
                    </a:lnTo>
                    <a:lnTo>
                      <a:pt x="545" y="2645"/>
                    </a:lnTo>
                    <a:lnTo>
                      <a:pt x="545" y="2677"/>
                    </a:lnTo>
                    <a:lnTo>
                      <a:pt x="545" y="2683"/>
                    </a:lnTo>
                    <a:lnTo>
                      <a:pt x="544" y="2692"/>
                    </a:lnTo>
                    <a:lnTo>
                      <a:pt x="544" y="2701"/>
                    </a:lnTo>
                    <a:lnTo>
                      <a:pt x="545" y="2712"/>
                    </a:lnTo>
                    <a:lnTo>
                      <a:pt x="546" y="2722"/>
                    </a:lnTo>
                    <a:lnTo>
                      <a:pt x="547" y="2732"/>
                    </a:lnTo>
                    <a:lnTo>
                      <a:pt x="547" y="2739"/>
                    </a:lnTo>
                    <a:lnTo>
                      <a:pt x="547" y="2745"/>
                    </a:lnTo>
                    <a:lnTo>
                      <a:pt x="548" y="2753"/>
                    </a:lnTo>
                    <a:lnTo>
                      <a:pt x="549" y="2765"/>
                    </a:lnTo>
                    <a:lnTo>
                      <a:pt x="551" y="2776"/>
                    </a:lnTo>
                    <a:lnTo>
                      <a:pt x="552" y="2789"/>
                    </a:lnTo>
                    <a:lnTo>
                      <a:pt x="554" y="2800"/>
                    </a:lnTo>
                    <a:lnTo>
                      <a:pt x="556" y="2811"/>
                    </a:lnTo>
                    <a:lnTo>
                      <a:pt x="557" y="2819"/>
                    </a:lnTo>
                    <a:lnTo>
                      <a:pt x="558" y="2825"/>
                    </a:lnTo>
                    <a:lnTo>
                      <a:pt x="558" y="2829"/>
                    </a:lnTo>
                    <a:lnTo>
                      <a:pt x="558" y="2836"/>
                    </a:lnTo>
                    <a:lnTo>
                      <a:pt x="559" y="2848"/>
                    </a:lnTo>
                    <a:lnTo>
                      <a:pt x="560" y="2861"/>
                    </a:lnTo>
                    <a:lnTo>
                      <a:pt x="560" y="2877"/>
                    </a:lnTo>
                    <a:lnTo>
                      <a:pt x="561" y="2893"/>
                    </a:lnTo>
                    <a:lnTo>
                      <a:pt x="561" y="2911"/>
                    </a:lnTo>
                    <a:lnTo>
                      <a:pt x="563" y="2948"/>
                    </a:lnTo>
                    <a:lnTo>
                      <a:pt x="563" y="2966"/>
                    </a:lnTo>
                    <a:lnTo>
                      <a:pt x="564" y="2983"/>
                    </a:lnTo>
                    <a:lnTo>
                      <a:pt x="565" y="2998"/>
                    </a:lnTo>
                    <a:lnTo>
                      <a:pt x="565" y="3010"/>
                    </a:lnTo>
                    <a:lnTo>
                      <a:pt x="565" y="3020"/>
                    </a:lnTo>
                    <a:lnTo>
                      <a:pt x="565" y="3039"/>
                    </a:lnTo>
                    <a:lnTo>
                      <a:pt x="566" y="3049"/>
                    </a:lnTo>
                    <a:lnTo>
                      <a:pt x="566" y="3062"/>
                    </a:lnTo>
                    <a:lnTo>
                      <a:pt x="566" y="3078"/>
                    </a:lnTo>
                    <a:lnTo>
                      <a:pt x="567" y="3096"/>
                    </a:lnTo>
                    <a:lnTo>
                      <a:pt x="568" y="3116"/>
                    </a:lnTo>
                    <a:lnTo>
                      <a:pt x="568" y="3137"/>
                    </a:lnTo>
                    <a:lnTo>
                      <a:pt x="570" y="3202"/>
                    </a:lnTo>
                    <a:lnTo>
                      <a:pt x="571" y="3222"/>
                    </a:lnTo>
                    <a:lnTo>
                      <a:pt x="571" y="3241"/>
                    </a:lnTo>
                    <a:lnTo>
                      <a:pt x="572" y="3259"/>
                    </a:lnTo>
                    <a:lnTo>
                      <a:pt x="573" y="3275"/>
                    </a:lnTo>
                    <a:lnTo>
                      <a:pt x="573" y="3288"/>
                    </a:lnTo>
                    <a:lnTo>
                      <a:pt x="573" y="3298"/>
                    </a:lnTo>
                    <a:lnTo>
                      <a:pt x="573" y="3306"/>
                    </a:lnTo>
                    <a:lnTo>
                      <a:pt x="591" y="3255"/>
                    </a:lnTo>
                    <a:lnTo>
                      <a:pt x="607" y="3202"/>
                    </a:lnTo>
                    <a:lnTo>
                      <a:pt x="640" y="3096"/>
                    </a:lnTo>
                    <a:lnTo>
                      <a:pt x="659" y="3045"/>
                    </a:lnTo>
                    <a:lnTo>
                      <a:pt x="674" y="3010"/>
                    </a:lnTo>
                    <a:lnTo>
                      <a:pt x="689" y="2976"/>
                    </a:lnTo>
                    <a:lnTo>
                      <a:pt x="703" y="2942"/>
                    </a:lnTo>
                    <a:lnTo>
                      <a:pt x="707" y="2934"/>
                    </a:lnTo>
                    <a:lnTo>
                      <a:pt x="711" y="2924"/>
                    </a:lnTo>
                    <a:lnTo>
                      <a:pt x="716" y="2911"/>
                    </a:lnTo>
                    <a:lnTo>
                      <a:pt x="723" y="2898"/>
                    </a:lnTo>
                    <a:lnTo>
                      <a:pt x="729" y="2882"/>
                    </a:lnTo>
                    <a:lnTo>
                      <a:pt x="736" y="2866"/>
                    </a:lnTo>
                    <a:lnTo>
                      <a:pt x="744" y="2849"/>
                    </a:lnTo>
                    <a:lnTo>
                      <a:pt x="752" y="2833"/>
                    </a:lnTo>
                    <a:lnTo>
                      <a:pt x="765" y="2802"/>
                    </a:lnTo>
                    <a:lnTo>
                      <a:pt x="772" y="2788"/>
                    </a:lnTo>
                    <a:lnTo>
                      <a:pt x="777" y="2776"/>
                    </a:lnTo>
                    <a:lnTo>
                      <a:pt x="782" y="2766"/>
                    </a:lnTo>
                    <a:lnTo>
                      <a:pt x="788" y="2753"/>
                    </a:lnTo>
                    <a:lnTo>
                      <a:pt x="791" y="2747"/>
                    </a:lnTo>
                    <a:lnTo>
                      <a:pt x="795" y="2741"/>
                    </a:lnTo>
                    <a:lnTo>
                      <a:pt x="798" y="2737"/>
                    </a:lnTo>
                    <a:lnTo>
                      <a:pt x="801" y="2734"/>
                    </a:lnTo>
                    <a:lnTo>
                      <a:pt x="801" y="2732"/>
                    </a:lnTo>
                    <a:lnTo>
                      <a:pt x="801" y="2731"/>
                    </a:lnTo>
                    <a:lnTo>
                      <a:pt x="802" y="2726"/>
                    </a:lnTo>
                    <a:lnTo>
                      <a:pt x="803" y="2718"/>
                    </a:lnTo>
                    <a:lnTo>
                      <a:pt x="805" y="2708"/>
                    </a:lnTo>
                    <a:lnTo>
                      <a:pt x="806" y="2698"/>
                    </a:lnTo>
                    <a:lnTo>
                      <a:pt x="808" y="2686"/>
                    </a:lnTo>
                    <a:lnTo>
                      <a:pt x="811" y="2675"/>
                    </a:lnTo>
                    <a:lnTo>
                      <a:pt x="812" y="2664"/>
                    </a:lnTo>
                    <a:lnTo>
                      <a:pt x="811" y="2653"/>
                    </a:lnTo>
                    <a:lnTo>
                      <a:pt x="809" y="2642"/>
                    </a:lnTo>
                    <a:lnTo>
                      <a:pt x="805" y="2633"/>
                    </a:lnTo>
                    <a:lnTo>
                      <a:pt x="801" y="2625"/>
                    </a:lnTo>
                    <a:lnTo>
                      <a:pt x="798" y="2618"/>
                    </a:lnTo>
                    <a:lnTo>
                      <a:pt x="796" y="2614"/>
                    </a:lnTo>
                    <a:lnTo>
                      <a:pt x="795" y="2610"/>
                    </a:lnTo>
                    <a:lnTo>
                      <a:pt x="791" y="2603"/>
                    </a:lnTo>
                    <a:lnTo>
                      <a:pt x="787" y="2595"/>
                    </a:lnTo>
                    <a:lnTo>
                      <a:pt x="782" y="2585"/>
                    </a:lnTo>
                    <a:lnTo>
                      <a:pt x="776" y="2575"/>
                    </a:lnTo>
                    <a:lnTo>
                      <a:pt x="770" y="2563"/>
                    </a:lnTo>
                    <a:lnTo>
                      <a:pt x="764" y="2553"/>
                    </a:lnTo>
                    <a:lnTo>
                      <a:pt x="758" y="2543"/>
                    </a:lnTo>
                    <a:lnTo>
                      <a:pt x="754" y="2534"/>
                    </a:lnTo>
                    <a:lnTo>
                      <a:pt x="750" y="2528"/>
                    </a:lnTo>
                    <a:lnTo>
                      <a:pt x="746" y="2523"/>
                    </a:lnTo>
                    <a:lnTo>
                      <a:pt x="741" y="2514"/>
                    </a:lnTo>
                    <a:lnTo>
                      <a:pt x="734" y="2505"/>
                    </a:lnTo>
                    <a:lnTo>
                      <a:pt x="727" y="2495"/>
                    </a:lnTo>
                    <a:lnTo>
                      <a:pt x="720" y="2483"/>
                    </a:lnTo>
                    <a:lnTo>
                      <a:pt x="712" y="2471"/>
                    </a:lnTo>
                    <a:lnTo>
                      <a:pt x="704" y="2459"/>
                    </a:lnTo>
                    <a:lnTo>
                      <a:pt x="697" y="2447"/>
                    </a:lnTo>
                    <a:lnTo>
                      <a:pt x="694" y="2441"/>
                    </a:lnTo>
                    <a:lnTo>
                      <a:pt x="689" y="2432"/>
                    </a:lnTo>
                    <a:lnTo>
                      <a:pt x="682" y="2422"/>
                    </a:lnTo>
                    <a:lnTo>
                      <a:pt x="675" y="2410"/>
                    </a:lnTo>
                    <a:lnTo>
                      <a:pt x="667" y="2397"/>
                    </a:lnTo>
                    <a:lnTo>
                      <a:pt x="659" y="2383"/>
                    </a:lnTo>
                    <a:lnTo>
                      <a:pt x="650" y="2369"/>
                    </a:lnTo>
                    <a:lnTo>
                      <a:pt x="642" y="2355"/>
                    </a:lnTo>
                    <a:lnTo>
                      <a:pt x="633" y="2340"/>
                    </a:lnTo>
                    <a:lnTo>
                      <a:pt x="626" y="2327"/>
                    </a:lnTo>
                    <a:lnTo>
                      <a:pt x="619" y="2316"/>
                    </a:lnTo>
                    <a:lnTo>
                      <a:pt x="613" y="2305"/>
                    </a:lnTo>
                    <a:lnTo>
                      <a:pt x="608" y="2297"/>
                    </a:lnTo>
                    <a:lnTo>
                      <a:pt x="605" y="2290"/>
                    </a:lnTo>
                    <a:lnTo>
                      <a:pt x="601" y="2284"/>
                    </a:lnTo>
                    <a:lnTo>
                      <a:pt x="597" y="2275"/>
                    </a:lnTo>
                    <a:lnTo>
                      <a:pt x="591" y="2264"/>
                    </a:lnTo>
                    <a:lnTo>
                      <a:pt x="584" y="2251"/>
                    </a:lnTo>
                    <a:lnTo>
                      <a:pt x="577" y="2238"/>
                    </a:lnTo>
                    <a:lnTo>
                      <a:pt x="562" y="2209"/>
                    </a:lnTo>
                    <a:lnTo>
                      <a:pt x="555" y="2196"/>
                    </a:lnTo>
                    <a:lnTo>
                      <a:pt x="548" y="2183"/>
                    </a:lnTo>
                    <a:lnTo>
                      <a:pt x="542" y="2171"/>
                    </a:lnTo>
                    <a:lnTo>
                      <a:pt x="537" y="2162"/>
                    </a:lnTo>
                    <a:lnTo>
                      <a:pt x="533" y="2155"/>
                    </a:lnTo>
                    <a:lnTo>
                      <a:pt x="530" y="2150"/>
                    </a:lnTo>
                    <a:close/>
                    <a:moveTo>
                      <a:pt x="878" y="1915"/>
                    </a:moveTo>
                    <a:lnTo>
                      <a:pt x="873" y="1917"/>
                    </a:lnTo>
                    <a:lnTo>
                      <a:pt x="867" y="1918"/>
                    </a:lnTo>
                    <a:lnTo>
                      <a:pt x="854" y="1918"/>
                    </a:lnTo>
                    <a:lnTo>
                      <a:pt x="854" y="1920"/>
                    </a:lnTo>
                    <a:lnTo>
                      <a:pt x="855" y="1924"/>
                    </a:lnTo>
                    <a:lnTo>
                      <a:pt x="857" y="1930"/>
                    </a:lnTo>
                    <a:lnTo>
                      <a:pt x="860" y="1945"/>
                    </a:lnTo>
                    <a:lnTo>
                      <a:pt x="862" y="1950"/>
                    </a:lnTo>
                    <a:lnTo>
                      <a:pt x="865" y="1958"/>
                    </a:lnTo>
                    <a:lnTo>
                      <a:pt x="870" y="1967"/>
                    </a:lnTo>
                    <a:lnTo>
                      <a:pt x="875" y="1978"/>
                    </a:lnTo>
                    <a:lnTo>
                      <a:pt x="880" y="1990"/>
                    </a:lnTo>
                    <a:lnTo>
                      <a:pt x="885" y="2002"/>
                    </a:lnTo>
                    <a:lnTo>
                      <a:pt x="890" y="2014"/>
                    </a:lnTo>
                    <a:lnTo>
                      <a:pt x="896" y="2025"/>
                    </a:lnTo>
                    <a:lnTo>
                      <a:pt x="900" y="2035"/>
                    </a:lnTo>
                    <a:lnTo>
                      <a:pt x="904" y="2043"/>
                    </a:lnTo>
                    <a:lnTo>
                      <a:pt x="908" y="2053"/>
                    </a:lnTo>
                    <a:lnTo>
                      <a:pt x="912" y="2063"/>
                    </a:lnTo>
                    <a:lnTo>
                      <a:pt x="917" y="2074"/>
                    </a:lnTo>
                    <a:lnTo>
                      <a:pt x="927" y="2098"/>
                    </a:lnTo>
                    <a:lnTo>
                      <a:pt x="932" y="2108"/>
                    </a:lnTo>
                    <a:lnTo>
                      <a:pt x="935" y="2118"/>
                    </a:lnTo>
                    <a:lnTo>
                      <a:pt x="939" y="2127"/>
                    </a:lnTo>
                    <a:lnTo>
                      <a:pt x="942" y="2134"/>
                    </a:lnTo>
                    <a:lnTo>
                      <a:pt x="943" y="2138"/>
                    </a:lnTo>
                    <a:lnTo>
                      <a:pt x="944" y="2139"/>
                    </a:lnTo>
                    <a:lnTo>
                      <a:pt x="945" y="2132"/>
                    </a:lnTo>
                    <a:lnTo>
                      <a:pt x="946" y="2123"/>
                    </a:lnTo>
                    <a:lnTo>
                      <a:pt x="946" y="2091"/>
                    </a:lnTo>
                    <a:lnTo>
                      <a:pt x="945" y="2089"/>
                    </a:lnTo>
                    <a:lnTo>
                      <a:pt x="944" y="2085"/>
                    </a:lnTo>
                    <a:lnTo>
                      <a:pt x="942" y="2079"/>
                    </a:lnTo>
                    <a:lnTo>
                      <a:pt x="940" y="2065"/>
                    </a:lnTo>
                    <a:lnTo>
                      <a:pt x="939" y="2059"/>
                    </a:lnTo>
                    <a:lnTo>
                      <a:pt x="939" y="2052"/>
                    </a:lnTo>
                    <a:lnTo>
                      <a:pt x="938" y="2049"/>
                    </a:lnTo>
                    <a:lnTo>
                      <a:pt x="937" y="2045"/>
                    </a:lnTo>
                    <a:lnTo>
                      <a:pt x="935" y="2039"/>
                    </a:lnTo>
                    <a:lnTo>
                      <a:pt x="933" y="2032"/>
                    </a:lnTo>
                    <a:lnTo>
                      <a:pt x="929" y="2024"/>
                    </a:lnTo>
                    <a:lnTo>
                      <a:pt x="925" y="2014"/>
                    </a:lnTo>
                    <a:lnTo>
                      <a:pt x="922" y="2004"/>
                    </a:lnTo>
                    <a:lnTo>
                      <a:pt x="919" y="1993"/>
                    </a:lnTo>
                    <a:lnTo>
                      <a:pt x="917" y="1983"/>
                    </a:lnTo>
                    <a:lnTo>
                      <a:pt x="916" y="1973"/>
                    </a:lnTo>
                    <a:lnTo>
                      <a:pt x="915" y="1966"/>
                    </a:lnTo>
                    <a:lnTo>
                      <a:pt x="914" y="1961"/>
                    </a:lnTo>
                    <a:lnTo>
                      <a:pt x="914" y="1959"/>
                    </a:lnTo>
                    <a:lnTo>
                      <a:pt x="904" y="1959"/>
                    </a:lnTo>
                    <a:lnTo>
                      <a:pt x="895" y="1957"/>
                    </a:lnTo>
                    <a:lnTo>
                      <a:pt x="889" y="1954"/>
                    </a:lnTo>
                    <a:lnTo>
                      <a:pt x="885" y="1952"/>
                    </a:lnTo>
                    <a:lnTo>
                      <a:pt x="881" y="1949"/>
                    </a:lnTo>
                    <a:lnTo>
                      <a:pt x="879" y="1947"/>
                    </a:lnTo>
                    <a:lnTo>
                      <a:pt x="878" y="1915"/>
                    </a:lnTo>
                    <a:close/>
                    <a:moveTo>
                      <a:pt x="232" y="1144"/>
                    </a:moveTo>
                    <a:lnTo>
                      <a:pt x="229" y="1173"/>
                    </a:lnTo>
                    <a:lnTo>
                      <a:pt x="228" y="1186"/>
                    </a:lnTo>
                    <a:lnTo>
                      <a:pt x="228" y="1197"/>
                    </a:lnTo>
                    <a:lnTo>
                      <a:pt x="228" y="1204"/>
                    </a:lnTo>
                    <a:lnTo>
                      <a:pt x="227" y="1212"/>
                    </a:lnTo>
                    <a:lnTo>
                      <a:pt x="226" y="1223"/>
                    </a:lnTo>
                    <a:lnTo>
                      <a:pt x="224" y="1234"/>
                    </a:lnTo>
                    <a:lnTo>
                      <a:pt x="223" y="1246"/>
                    </a:lnTo>
                    <a:lnTo>
                      <a:pt x="222" y="1256"/>
                    </a:lnTo>
                    <a:lnTo>
                      <a:pt x="220" y="1265"/>
                    </a:lnTo>
                    <a:lnTo>
                      <a:pt x="220" y="1273"/>
                    </a:lnTo>
                    <a:lnTo>
                      <a:pt x="219" y="1284"/>
                    </a:lnTo>
                    <a:lnTo>
                      <a:pt x="217" y="1296"/>
                    </a:lnTo>
                    <a:lnTo>
                      <a:pt x="217" y="1308"/>
                    </a:lnTo>
                    <a:lnTo>
                      <a:pt x="215" y="1321"/>
                    </a:lnTo>
                    <a:lnTo>
                      <a:pt x="215" y="1333"/>
                    </a:lnTo>
                    <a:lnTo>
                      <a:pt x="215" y="1342"/>
                    </a:lnTo>
                    <a:lnTo>
                      <a:pt x="215" y="1349"/>
                    </a:lnTo>
                    <a:lnTo>
                      <a:pt x="216" y="1359"/>
                    </a:lnTo>
                    <a:lnTo>
                      <a:pt x="217" y="1370"/>
                    </a:lnTo>
                    <a:lnTo>
                      <a:pt x="216" y="1383"/>
                    </a:lnTo>
                    <a:lnTo>
                      <a:pt x="215" y="1397"/>
                    </a:lnTo>
                    <a:lnTo>
                      <a:pt x="214" y="1409"/>
                    </a:lnTo>
                    <a:lnTo>
                      <a:pt x="211" y="1424"/>
                    </a:lnTo>
                    <a:lnTo>
                      <a:pt x="210" y="1433"/>
                    </a:lnTo>
                    <a:lnTo>
                      <a:pt x="208" y="1443"/>
                    </a:lnTo>
                    <a:lnTo>
                      <a:pt x="206" y="1454"/>
                    </a:lnTo>
                    <a:lnTo>
                      <a:pt x="204" y="1466"/>
                    </a:lnTo>
                    <a:lnTo>
                      <a:pt x="203" y="1477"/>
                    </a:lnTo>
                    <a:lnTo>
                      <a:pt x="201" y="1487"/>
                    </a:lnTo>
                    <a:lnTo>
                      <a:pt x="201" y="1494"/>
                    </a:lnTo>
                    <a:lnTo>
                      <a:pt x="199" y="1500"/>
                    </a:lnTo>
                    <a:lnTo>
                      <a:pt x="199" y="1502"/>
                    </a:lnTo>
                    <a:lnTo>
                      <a:pt x="200" y="1500"/>
                    </a:lnTo>
                    <a:lnTo>
                      <a:pt x="202" y="1496"/>
                    </a:lnTo>
                    <a:lnTo>
                      <a:pt x="205" y="1490"/>
                    </a:lnTo>
                    <a:lnTo>
                      <a:pt x="209" y="1483"/>
                    </a:lnTo>
                    <a:lnTo>
                      <a:pt x="212" y="1475"/>
                    </a:lnTo>
                    <a:lnTo>
                      <a:pt x="217" y="1466"/>
                    </a:lnTo>
                    <a:lnTo>
                      <a:pt x="221" y="1459"/>
                    </a:lnTo>
                    <a:lnTo>
                      <a:pt x="225" y="1452"/>
                    </a:lnTo>
                    <a:lnTo>
                      <a:pt x="228" y="1447"/>
                    </a:lnTo>
                    <a:lnTo>
                      <a:pt x="231" y="1442"/>
                    </a:lnTo>
                    <a:lnTo>
                      <a:pt x="235" y="1435"/>
                    </a:lnTo>
                    <a:lnTo>
                      <a:pt x="238" y="1428"/>
                    </a:lnTo>
                    <a:lnTo>
                      <a:pt x="243" y="1421"/>
                    </a:lnTo>
                    <a:lnTo>
                      <a:pt x="246" y="1414"/>
                    </a:lnTo>
                    <a:lnTo>
                      <a:pt x="250" y="1408"/>
                    </a:lnTo>
                    <a:lnTo>
                      <a:pt x="253" y="1403"/>
                    </a:lnTo>
                    <a:lnTo>
                      <a:pt x="254" y="1399"/>
                    </a:lnTo>
                    <a:lnTo>
                      <a:pt x="255" y="1398"/>
                    </a:lnTo>
                    <a:lnTo>
                      <a:pt x="254" y="1399"/>
                    </a:lnTo>
                    <a:lnTo>
                      <a:pt x="250" y="1400"/>
                    </a:lnTo>
                    <a:lnTo>
                      <a:pt x="244" y="1403"/>
                    </a:lnTo>
                    <a:lnTo>
                      <a:pt x="241" y="1404"/>
                    </a:lnTo>
                    <a:lnTo>
                      <a:pt x="238" y="1405"/>
                    </a:lnTo>
                    <a:lnTo>
                      <a:pt x="237" y="1404"/>
                    </a:lnTo>
                    <a:lnTo>
                      <a:pt x="236" y="1401"/>
                    </a:lnTo>
                    <a:lnTo>
                      <a:pt x="237" y="1397"/>
                    </a:lnTo>
                    <a:lnTo>
                      <a:pt x="239" y="1391"/>
                    </a:lnTo>
                    <a:lnTo>
                      <a:pt x="241" y="1384"/>
                    </a:lnTo>
                    <a:lnTo>
                      <a:pt x="245" y="1375"/>
                    </a:lnTo>
                    <a:lnTo>
                      <a:pt x="248" y="1365"/>
                    </a:lnTo>
                    <a:lnTo>
                      <a:pt x="251" y="1354"/>
                    </a:lnTo>
                    <a:lnTo>
                      <a:pt x="254" y="1344"/>
                    </a:lnTo>
                    <a:lnTo>
                      <a:pt x="258" y="1334"/>
                    </a:lnTo>
                    <a:lnTo>
                      <a:pt x="260" y="1326"/>
                    </a:lnTo>
                    <a:lnTo>
                      <a:pt x="261" y="1320"/>
                    </a:lnTo>
                    <a:lnTo>
                      <a:pt x="263" y="1311"/>
                    </a:lnTo>
                    <a:lnTo>
                      <a:pt x="264" y="1303"/>
                    </a:lnTo>
                    <a:lnTo>
                      <a:pt x="264" y="1294"/>
                    </a:lnTo>
                    <a:lnTo>
                      <a:pt x="264" y="1284"/>
                    </a:lnTo>
                    <a:lnTo>
                      <a:pt x="263" y="1277"/>
                    </a:lnTo>
                    <a:lnTo>
                      <a:pt x="261" y="1267"/>
                    </a:lnTo>
                    <a:lnTo>
                      <a:pt x="258" y="1256"/>
                    </a:lnTo>
                    <a:lnTo>
                      <a:pt x="255" y="1243"/>
                    </a:lnTo>
                    <a:lnTo>
                      <a:pt x="253" y="1232"/>
                    </a:lnTo>
                    <a:lnTo>
                      <a:pt x="250" y="1221"/>
                    </a:lnTo>
                    <a:lnTo>
                      <a:pt x="249" y="1211"/>
                    </a:lnTo>
                    <a:lnTo>
                      <a:pt x="248" y="1204"/>
                    </a:lnTo>
                    <a:lnTo>
                      <a:pt x="246" y="1195"/>
                    </a:lnTo>
                    <a:lnTo>
                      <a:pt x="241" y="1175"/>
                    </a:lnTo>
                    <a:lnTo>
                      <a:pt x="238" y="1166"/>
                    </a:lnTo>
                    <a:lnTo>
                      <a:pt x="236" y="1157"/>
                    </a:lnTo>
                    <a:lnTo>
                      <a:pt x="233" y="1151"/>
                    </a:lnTo>
                    <a:lnTo>
                      <a:pt x="232" y="1146"/>
                    </a:lnTo>
                    <a:lnTo>
                      <a:pt x="232" y="1144"/>
                    </a:lnTo>
                    <a:close/>
                    <a:moveTo>
                      <a:pt x="651" y="519"/>
                    </a:moveTo>
                    <a:lnTo>
                      <a:pt x="654" y="527"/>
                    </a:lnTo>
                    <a:lnTo>
                      <a:pt x="657" y="534"/>
                    </a:lnTo>
                    <a:lnTo>
                      <a:pt x="659" y="543"/>
                    </a:lnTo>
                    <a:lnTo>
                      <a:pt x="659" y="551"/>
                    </a:lnTo>
                    <a:lnTo>
                      <a:pt x="676" y="567"/>
                    </a:lnTo>
                    <a:lnTo>
                      <a:pt x="701" y="577"/>
                    </a:lnTo>
                    <a:lnTo>
                      <a:pt x="698" y="568"/>
                    </a:lnTo>
                    <a:lnTo>
                      <a:pt x="693" y="557"/>
                    </a:lnTo>
                    <a:lnTo>
                      <a:pt x="685" y="546"/>
                    </a:lnTo>
                    <a:lnTo>
                      <a:pt x="673" y="534"/>
                    </a:lnTo>
                    <a:lnTo>
                      <a:pt x="663" y="527"/>
                    </a:lnTo>
                    <a:lnTo>
                      <a:pt x="651" y="519"/>
                    </a:lnTo>
                    <a:close/>
                    <a:moveTo>
                      <a:pt x="586" y="477"/>
                    </a:moveTo>
                    <a:lnTo>
                      <a:pt x="588" y="490"/>
                    </a:lnTo>
                    <a:lnTo>
                      <a:pt x="591" y="502"/>
                    </a:lnTo>
                    <a:lnTo>
                      <a:pt x="595" y="512"/>
                    </a:lnTo>
                    <a:lnTo>
                      <a:pt x="596" y="512"/>
                    </a:lnTo>
                    <a:lnTo>
                      <a:pt x="601" y="514"/>
                    </a:lnTo>
                    <a:lnTo>
                      <a:pt x="607" y="517"/>
                    </a:lnTo>
                    <a:lnTo>
                      <a:pt x="614" y="520"/>
                    </a:lnTo>
                    <a:lnTo>
                      <a:pt x="622" y="524"/>
                    </a:lnTo>
                    <a:lnTo>
                      <a:pt x="630" y="528"/>
                    </a:lnTo>
                    <a:lnTo>
                      <a:pt x="638" y="533"/>
                    </a:lnTo>
                    <a:lnTo>
                      <a:pt x="644" y="537"/>
                    </a:lnTo>
                    <a:lnTo>
                      <a:pt x="648" y="541"/>
                    </a:lnTo>
                    <a:lnTo>
                      <a:pt x="653" y="545"/>
                    </a:lnTo>
                    <a:lnTo>
                      <a:pt x="653" y="543"/>
                    </a:lnTo>
                    <a:lnTo>
                      <a:pt x="651" y="540"/>
                    </a:lnTo>
                    <a:lnTo>
                      <a:pt x="650" y="537"/>
                    </a:lnTo>
                    <a:lnTo>
                      <a:pt x="646" y="529"/>
                    </a:lnTo>
                    <a:lnTo>
                      <a:pt x="640" y="522"/>
                    </a:lnTo>
                    <a:lnTo>
                      <a:pt x="633" y="516"/>
                    </a:lnTo>
                    <a:lnTo>
                      <a:pt x="624" y="510"/>
                    </a:lnTo>
                    <a:lnTo>
                      <a:pt x="615" y="503"/>
                    </a:lnTo>
                    <a:lnTo>
                      <a:pt x="605" y="496"/>
                    </a:lnTo>
                    <a:lnTo>
                      <a:pt x="595" y="488"/>
                    </a:lnTo>
                    <a:lnTo>
                      <a:pt x="586" y="477"/>
                    </a:lnTo>
                    <a:close/>
                    <a:moveTo>
                      <a:pt x="631" y="322"/>
                    </a:moveTo>
                    <a:lnTo>
                      <a:pt x="627" y="329"/>
                    </a:lnTo>
                    <a:lnTo>
                      <a:pt x="624" y="336"/>
                    </a:lnTo>
                    <a:lnTo>
                      <a:pt x="621" y="347"/>
                    </a:lnTo>
                    <a:lnTo>
                      <a:pt x="618" y="356"/>
                    </a:lnTo>
                    <a:lnTo>
                      <a:pt x="616" y="363"/>
                    </a:lnTo>
                    <a:lnTo>
                      <a:pt x="614" y="371"/>
                    </a:lnTo>
                    <a:lnTo>
                      <a:pt x="613" y="380"/>
                    </a:lnTo>
                    <a:lnTo>
                      <a:pt x="611" y="388"/>
                    </a:lnTo>
                    <a:lnTo>
                      <a:pt x="607" y="398"/>
                    </a:lnTo>
                    <a:lnTo>
                      <a:pt x="603" y="408"/>
                    </a:lnTo>
                    <a:lnTo>
                      <a:pt x="598" y="418"/>
                    </a:lnTo>
                    <a:lnTo>
                      <a:pt x="592" y="427"/>
                    </a:lnTo>
                    <a:lnTo>
                      <a:pt x="593" y="436"/>
                    </a:lnTo>
                    <a:lnTo>
                      <a:pt x="595" y="444"/>
                    </a:lnTo>
                    <a:lnTo>
                      <a:pt x="604" y="436"/>
                    </a:lnTo>
                    <a:lnTo>
                      <a:pt x="614" y="426"/>
                    </a:lnTo>
                    <a:lnTo>
                      <a:pt x="624" y="415"/>
                    </a:lnTo>
                    <a:lnTo>
                      <a:pt x="623" y="402"/>
                    </a:lnTo>
                    <a:lnTo>
                      <a:pt x="622" y="388"/>
                    </a:lnTo>
                    <a:lnTo>
                      <a:pt x="622" y="373"/>
                    </a:lnTo>
                    <a:lnTo>
                      <a:pt x="623" y="356"/>
                    </a:lnTo>
                    <a:lnTo>
                      <a:pt x="627" y="340"/>
                    </a:lnTo>
                    <a:lnTo>
                      <a:pt x="631" y="322"/>
                    </a:lnTo>
                    <a:close/>
                    <a:moveTo>
                      <a:pt x="334" y="288"/>
                    </a:moveTo>
                    <a:lnTo>
                      <a:pt x="334" y="290"/>
                    </a:lnTo>
                    <a:lnTo>
                      <a:pt x="335" y="292"/>
                    </a:lnTo>
                    <a:lnTo>
                      <a:pt x="336" y="292"/>
                    </a:lnTo>
                    <a:lnTo>
                      <a:pt x="336" y="291"/>
                    </a:lnTo>
                    <a:lnTo>
                      <a:pt x="334" y="289"/>
                    </a:lnTo>
                    <a:lnTo>
                      <a:pt x="334" y="288"/>
                    </a:lnTo>
                    <a:close/>
                    <a:moveTo>
                      <a:pt x="653" y="279"/>
                    </a:moveTo>
                    <a:lnTo>
                      <a:pt x="649" y="292"/>
                    </a:lnTo>
                    <a:lnTo>
                      <a:pt x="639" y="327"/>
                    </a:lnTo>
                    <a:lnTo>
                      <a:pt x="630" y="358"/>
                    </a:lnTo>
                    <a:lnTo>
                      <a:pt x="628" y="377"/>
                    </a:lnTo>
                    <a:lnTo>
                      <a:pt x="628" y="394"/>
                    </a:lnTo>
                    <a:lnTo>
                      <a:pt x="628" y="410"/>
                    </a:lnTo>
                    <a:lnTo>
                      <a:pt x="640" y="394"/>
                    </a:lnTo>
                    <a:lnTo>
                      <a:pt x="652" y="375"/>
                    </a:lnTo>
                    <a:lnTo>
                      <a:pt x="658" y="361"/>
                    </a:lnTo>
                    <a:lnTo>
                      <a:pt x="660" y="346"/>
                    </a:lnTo>
                    <a:lnTo>
                      <a:pt x="660" y="331"/>
                    </a:lnTo>
                    <a:lnTo>
                      <a:pt x="659" y="314"/>
                    </a:lnTo>
                    <a:lnTo>
                      <a:pt x="656" y="297"/>
                    </a:lnTo>
                    <a:lnTo>
                      <a:pt x="653" y="279"/>
                    </a:lnTo>
                    <a:close/>
                    <a:moveTo>
                      <a:pt x="499" y="0"/>
                    </a:moveTo>
                    <a:lnTo>
                      <a:pt x="520" y="2"/>
                    </a:lnTo>
                    <a:lnTo>
                      <a:pt x="540" y="6"/>
                    </a:lnTo>
                    <a:lnTo>
                      <a:pt x="560" y="14"/>
                    </a:lnTo>
                    <a:lnTo>
                      <a:pt x="579" y="24"/>
                    </a:lnTo>
                    <a:lnTo>
                      <a:pt x="597" y="37"/>
                    </a:lnTo>
                    <a:lnTo>
                      <a:pt x="597" y="37"/>
                    </a:lnTo>
                    <a:lnTo>
                      <a:pt x="599" y="39"/>
                    </a:lnTo>
                    <a:lnTo>
                      <a:pt x="600" y="41"/>
                    </a:lnTo>
                    <a:lnTo>
                      <a:pt x="612" y="52"/>
                    </a:lnTo>
                    <a:lnTo>
                      <a:pt x="622" y="65"/>
                    </a:lnTo>
                    <a:lnTo>
                      <a:pt x="627" y="70"/>
                    </a:lnTo>
                    <a:lnTo>
                      <a:pt x="631" y="76"/>
                    </a:lnTo>
                    <a:lnTo>
                      <a:pt x="641" y="91"/>
                    </a:lnTo>
                    <a:lnTo>
                      <a:pt x="651" y="107"/>
                    </a:lnTo>
                    <a:lnTo>
                      <a:pt x="658" y="123"/>
                    </a:lnTo>
                    <a:lnTo>
                      <a:pt x="663" y="141"/>
                    </a:lnTo>
                    <a:lnTo>
                      <a:pt x="665" y="159"/>
                    </a:lnTo>
                    <a:lnTo>
                      <a:pt x="664" y="183"/>
                    </a:lnTo>
                    <a:lnTo>
                      <a:pt x="663" y="205"/>
                    </a:lnTo>
                    <a:lnTo>
                      <a:pt x="663" y="227"/>
                    </a:lnTo>
                    <a:lnTo>
                      <a:pt x="662" y="229"/>
                    </a:lnTo>
                    <a:lnTo>
                      <a:pt x="662" y="232"/>
                    </a:lnTo>
                    <a:lnTo>
                      <a:pt x="661" y="234"/>
                    </a:lnTo>
                    <a:lnTo>
                      <a:pt x="661" y="240"/>
                    </a:lnTo>
                    <a:lnTo>
                      <a:pt x="663" y="257"/>
                    </a:lnTo>
                    <a:lnTo>
                      <a:pt x="664" y="273"/>
                    </a:lnTo>
                    <a:lnTo>
                      <a:pt x="666" y="289"/>
                    </a:lnTo>
                    <a:lnTo>
                      <a:pt x="668" y="305"/>
                    </a:lnTo>
                    <a:lnTo>
                      <a:pt x="669" y="321"/>
                    </a:lnTo>
                    <a:lnTo>
                      <a:pt x="669" y="336"/>
                    </a:lnTo>
                    <a:lnTo>
                      <a:pt x="668" y="351"/>
                    </a:lnTo>
                    <a:lnTo>
                      <a:pt x="665" y="365"/>
                    </a:lnTo>
                    <a:lnTo>
                      <a:pt x="659" y="378"/>
                    </a:lnTo>
                    <a:lnTo>
                      <a:pt x="644" y="400"/>
                    </a:lnTo>
                    <a:lnTo>
                      <a:pt x="629" y="418"/>
                    </a:lnTo>
                    <a:lnTo>
                      <a:pt x="630" y="433"/>
                    </a:lnTo>
                    <a:lnTo>
                      <a:pt x="630" y="447"/>
                    </a:lnTo>
                    <a:lnTo>
                      <a:pt x="628" y="459"/>
                    </a:lnTo>
                    <a:lnTo>
                      <a:pt x="626" y="468"/>
                    </a:lnTo>
                    <a:lnTo>
                      <a:pt x="624" y="475"/>
                    </a:lnTo>
                    <a:lnTo>
                      <a:pt x="623" y="478"/>
                    </a:lnTo>
                    <a:lnTo>
                      <a:pt x="622" y="479"/>
                    </a:lnTo>
                    <a:lnTo>
                      <a:pt x="622" y="478"/>
                    </a:lnTo>
                    <a:lnTo>
                      <a:pt x="623" y="474"/>
                    </a:lnTo>
                    <a:lnTo>
                      <a:pt x="625" y="468"/>
                    </a:lnTo>
                    <a:lnTo>
                      <a:pt x="627" y="458"/>
                    </a:lnTo>
                    <a:lnTo>
                      <a:pt x="627" y="447"/>
                    </a:lnTo>
                    <a:lnTo>
                      <a:pt x="627" y="435"/>
                    </a:lnTo>
                    <a:lnTo>
                      <a:pt x="625" y="421"/>
                    </a:lnTo>
                    <a:lnTo>
                      <a:pt x="615" y="431"/>
                    </a:lnTo>
                    <a:lnTo>
                      <a:pt x="605" y="440"/>
                    </a:lnTo>
                    <a:lnTo>
                      <a:pt x="596" y="447"/>
                    </a:lnTo>
                    <a:lnTo>
                      <a:pt x="601" y="459"/>
                    </a:lnTo>
                    <a:lnTo>
                      <a:pt x="608" y="471"/>
                    </a:lnTo>
                    <a:lnTo>
                      <a:pt x="616" y="481"/>
                    </a:lnTo>
                    <a:lnTo>
                      <a:pt x="625" y="490"/>
                    </a:lnTo>
                    <a:lnTo>
                      <a:pt x="640" y="500"/>
                    </a:lnTo>
                    <a:lnTo>
                      <a:pt x="654" y="509"/>
                    </a:lnTo>
                    <a:lnTo>
                      <a:pt x="667" y="518"/>
                    </a:lnTo>
                    <a:lnTo>
                      <a:pt x="679" y="528"/>
                    </a:lnTo>
                    <a:lnTo>
                      <a:pt x="688" y="540"/>
                    </a:lnTo>
                    <a:lnTo>
                      <a:pt x="695" y="551"/>
                    </a:lnTo>
                    <a:lnTo>
                      <a:pt x="698" y="561"/>
                    </a:lnTo>
                    <a:lnTo>
                      <a:pt x="701" y="570"/>
                    </a:lnTo>
                    <a:lnTo>
                      <a:pt x="702" y="577"/>
                    </a:lnTo>
                    <a:lnTo>
                      <a:pt x="783" y="606"/>
                    </a:lnTo>
                    <a:lnTo>
                      <a:pt x="792" y="609"/>
                    </a:lnTo>
                    <a:lnTo>
                      <a:pt x="803" y="613"/>
                    </a:lnTo>
                    <a:lnTo>
                      <a:pt x="814" y="618"/>
                    </a:lnTo>
                    <a:lnTo>
                      <a:pt x="824" y="622"/>
                    </a:lnTo>
                    <a:lnTo>
                      <a:pt x="831" y="626"/>
                    </a:lnTo>
                    <a:lnTo>
                      <a:pt x="837" y="631"/>
                    </a:lnTo>
                    <a:lnTo>
                      <a:pt x="843" y="637"/>
                    </a:lnTo>
                    <a:lnTo>
                      <a:pt x="848" y="644"/>
                    </a:lnTo>
                    <a:lnTo>
                      <a:pt x="850" y="652"/>
                    </a:lnTo>
                    <a:lnTo>
                      <a:pt x="852" y="659"/>
                    </a:lnTo>
                    <a:lnTo>
                      <a:pt x="854" y="669"/>
                    </a:lnTo>
                    <a:lnTo>
                      <a:pt x="855" y="681"/>
                    </a:lnTo>
                    <a:lnTo>
                      <a:pt x="858" y="696"/>
                    </a:lnTo>
                    <a:lnTo>
                      <a:pt x="860" y="710"/>
                    </a:lnTo>
                    <a:lnTo>
                      <a:pt x="863" y="726"/>
                    </a:lnTo>
                    <a:lnTo>
                      <a:pt x="865" y="741"/>
                    </a:lnTo>
                    <a:lnTo>
                      <a:pt x="867" y="754"/>
                    </a:lnTo>
                    <a:lnTo>
                      <a:pt x="869" y="764"/>
                    </a:lnTo>
                    <a:lnTo>
                      <a:pt x="870" y="772"/>
                    </a:lnTo>
                    <a:lnTo>
                      <a:pt x="870" y="778"/>
                    </a:lnTo>
                    <a:lnTo>
                      <a:pt x="871" y="787"/>
                    </a:lnTo>
                    <a:lnTo>
                      <a:pt x="872" y="800"/>
                    </a:lnTo>
                    <a:lnTo>
                      <a:pt x="874" y="815"/>
                    </a:lnTo>
                    <a:lnTo>
                      <a:pt x="876" y="833"/>
                    </a:lnTo>
                    <a:lnTo>
                      <a:pt x="878" y="853"/>
                    </a:lnTo>
                    <a:lnTo>
                      <a:pt x="880" y="874"/>
                    </a:lnTo>
                    <a:lnTo>
                      <a:pt x="882" y="896"/>
                    </a:lnTo>
                    <a:lnTo>
                      <a:pt x="885" y="918"/>
                    </a:lnTo>
                    <a:lnTo>
                      <a:pt x="886" y="941"/>
                    </a:lnTo>
                    <a:lnTo>
                      <a:pt x="889" y="963"/>
                    </a:lnTo>
                    <a:lnTo>
                      <a:pt x="891" y="984"/>
                    </a:lnTo>
                    <a:lnTo>
                      <a:pt x="893" y="1003"/>
                    </a:lnTo>
                    <a:lnTo>
                      <a:pt x="894" y="1021"/>
                    </a:lnTo>
                    <a:lnTo>
                      <a:pt x="896" y="1035"/>
                    </a:lnTo>
                    <a:lnTo>
                      <a:pt x="896" y="1047"/>
                    </a:lnTo>
                    <a:lnTo>
                      <a:pt x="897" y="1056"/>
                    </a:lnTo>
                    <a:lnTo>
                      <a:pt x="898" y="1064"/>
                    </a:lnTo>
                    <a:lnTo>
                      <a:pt x="898" y="1076"/>
                    </a:lnTo>
                    <a:lnTo>
                      <a:pt x="899" y="1089"/>
                    </a:lnTo>
                    <a:lnTo>
                      <a:pt x="899" y="1105"/>
                    </a:lnTo>
                    <a:lnTo>
                      <a:pt x="901" y="1123"/>
                    </a:lnTo>
                    <a:lnTo>
                      <a:pt x="901" y="1143"/>
                    </a:lnTo>
                    <a:lnTo>
                      <a:pt x="904" y="1182"/>
                    </a:lnTo>
                    <a:lnTo>
                      <a:pt x="904" y="1202"/>
                    </a:lnTo>
                    <a:lnTo>
                      <a:pt x="906" y="1221"/>
                    </a:lnTo>
                    <a:lnTo>
                      <a:pt x="906" y="1240"/>
                    </a:lnTo>
                    <a:lnTo>
                      <a:pt x="907" y="1256"/>
                    </a:lnTo>
                    <a:lnTo>
                      <a:pt x="908" y="1271"/>
                    </a:lnTo>
                    <a:lnTo>
                      <a:pt x="909" y="1283"/>
                    </a:lnTo>
                    <a:lnTo>
                      <a:pt x="909" y="1292"/>
                    </a:lnTo>
                    <a:lnTo>
                      <a:pt x="909" y="1299"/>
                    </a:lnTo>
                    <a:lnTo>
                      <a:pt x="909" y="1302"/>
                    </a:lnTo>
                    <a:lnTo>
                      <a:pt x="910" y="1308"/>
                    </a:lnTo>
                    <a:lnTo>
                      <a:pt x="911" y="1315"/>
                    </a:lnTo>
                    <a:lnTo>
                      <a:pt x="912" y="1324"/>
                    </a:lnTo>
                    <a:lnTo>
                      <a:pt x="912" y="1334"/>
                    </a:lnTo>
                    <a:lnTo>
                      <a:pt x="914" y="1342"/>
                    </a:lnTo>
                    <a:lnTo>
                      <a:pt x="914" y="1351"/>
                    </a:lnTo>
                    <a:lnTo>
                      <a:pt x="914" y="1356"/>
                    </a:lnTo>
                    <a:lnTo>
                      <a:pt x="915" y="1362"/>
                    </a:lnTo>
                    <a:lnTo>
                      <a:pt x="916" y="1370"/>
                    </a:lnTo>
                    <a:lnTo>
                      <a:pt x="919" y="1378"/>
                    </a:lnTo>
                    <a:lnTo>
                      <a:pt x="920" y="1386"/>
                    </a:lnTo>
                    <a:lnTo>
                      <a:pt x="922" y="1394"/>
                    </a:lnTo>
                    <a:lnTo>
                      <a:pt x="924" y="1400"/>
                    </a:lnTo>
                    <a:lnTo>
                      <a:pt x="924" y="1404"/>
                    </a:lnTo>
                    <a:lnTo>
                      <a:pt x="923" y="1409"/>
                    </a:lnTo>
                    <a:lnTo>
                      <a:pt x="923" y="1415"/>
                    </a:lnTo>
                    <a:lnTo>
                      <a:pt x="924" y="1421"/>
                    </a:lnTo>
                    <a:lnTo>
                      <a:pt x="925" y="1425"/>
                    </a:lnTo>
                    <a:lnTo>
                      <a:pt x="926" y="1429"/>
                    </a:lnTo>
                    <a:lnTo>
                      <a:pt x="927" y="1435"/>
                    </a:lnTo>
                    <a:lnTo>
                      <a:pt x="929" y="1443"/>
                    </a:lnTo>
                    <a:lnTo>
                      <a:pt x="929" y="1451"/>
                    </a:lnTo>
                    <a:lnTo>
                      <a:pt x="929" y="1458"/>
                    </a:lnTo>
                    <a:lnTo>
                      <a:pt x="929" y="1462"/>
                    </a:lnTo>
                    <a:lnTo>
                      <a:pt x="929" y="1467"/>
                    </a:lnTo>
                    <a:lnTo>
                      <a:pt x="930" y="1473"/>
                    </a:lnTo>
                    <a:lnTo>
                      <a:pt x="933" y="1485"/>
                    </a:lnTo>
                    <a:lnTo>
                      <a:pt x="937" y="1497"/>
                    </a:lnTo>
                    <a:lnTo>
                      <a:pt x="939" y="1508"/>
                    </a:lnTo>
                    <a:lnTo>
                      <a:pt x="942" y="1520"/>
                    </a:lnTo>
                    <a:lnTo>
                      <a:pt x="945" y="1533"/>
                    </a:lnTo>
                    <a:lnTo>
                      <a:pt x="950" y="1557"/>
                    </a:lnTo>
                    <a:lnTo>
                      <a:pt x="952" y="1567"/>
                    </a:lnTo>
                    <a:lnTo>
                      <a:pt x="955" y="1583"/>
                    </a:lnTo>
                    <a:lnTo>
                      <a:pt x="956" y="1594"/>
                    </a:lnTo>
                    <a:lnTo>
                      <a:pt x="959" y="1606"/>
                    </a:lnTo>
                    <a:lnTo>
                      <a:pt x="961" y="1620"/>
                    </a:lnTo>
                    <a:lnTo>
                      <a:pt x="964" y="1634"/>
                    </a:lnTo>
                    <a:lnTo>
                      <a:pt x="967" y="1648"/>
                    </a:lnTo>
                    <a:lnTo>
                      <a:pt x="969" y="1661"/>
                    </a:lnTo>
                    <a:lnTo>
                      <a:pt x="971" y="1672"/>
                    </a:lnTo>
                    <a:lnTo>
                      <a:pt x="973" y="1681"/>
                    </a:lnTo>
                    <a:lnTo>
                      <a:pt x="974" y="1687"/>
                    </a:lnTo>
                    <a:lnTo>
                      <a:pt x="976" y="1695"/>
                    </a:lnTo>
                    <a:lnTo>
                      <a:pt x="978" y="1706"/>
                    </a:lnTo>
                    <a:lnTo>
                      <a:pt x="981" y="1720"/>
                    </a:lnTo>
                    <a:lnTo>
                      <a:pt x="984" y="1734"/>
                    </a:lnTo>
                    <a:lnTo>
                      <a:pt x="987" y="1750"/>
                    </a:lnTo>
                    <a:lnTo>
                      <a:pt x="991" y="1768"/>
                    </a:lnTo>
                    <a:lnTo>
                      <a:pt x="995" y="1786"/>
                    </a:lnTo>
                    <a:lnTo>
                      <a:pt x="998" y="1804"/>
                    </a:lnTo>
                    <a:lnTo>
                      <a:pt x="1002" y="1821"/>
                    </a:lnTo>
                    <a:lnTo>
                      <a:pt x="1005" y="1838"/>
                    </a:lnTo>
                    <a:lnTo>
                      <a:pt x="1009" y="1853"/>
                    </a:lnTo>
                    <a:lnTo>
                      <a:pt x="1012" y="1867"/>
                    </a:lnTo>
                    <a:lnTo>
                      <a:pt x="1014" y="1879"/>
                    </a:lnTo>
                    <a:lnTo>
                      <a:pt x="1018" y="1898"/>
                    </a:lnTo>
                    <a:lnTo>
                      <a:pt x="1019" y="1902"/>
                    </a:lnTo>
                    <a:lnTo>
                      <a:pt x="1021" y="1906"/>
                    </a:lnTo>
                    <a:lnTo>
                      <a:pt x="1022" y="1910"/>
                    </a:lnTo>
                    <a:lnTo>
                      <a:pt x="1022" y="1914"/>
                    </a:lnTo>
                    <a:lnTo>
                      <a:pt x="1021" y="1918"/>
                    </a:lnTo>
                    <a:lnTo>
                      <a:pt x="1017" y="1920"/>
                    </a:lnTo>
                    <a:lnTo>
                      <a:pt x="1017" y="1926"/>
                    </a:lnTo>
                    <a:lnTo>
                      <a:pt x="1018" y="1933"/>
                    </a:lnTo>
                    <a:lnTo>
                      <a:pt x="1019" y="1941"/>
                    </a:lnTo>
                    <a:lnTo>
                      <a:pt x="1021" y="1949"/>
                    </a:lnTo>
                    <a:lnTo>
                      <a:pt x="1024" y="1957"/>
                    </a:lnTo>
                    <a:lnTo>
                      <a:pt x="1027" y="1963"/>
                    </a:lnTo>
                    <a:lnTo>
                      <a:pt x="1031" y="1973"/>
                    </a:lnTo>
                    <a:lnTo>
                      <a:pt x="1036" y="1983"/>
                    </a:lnTo>
                    <a:lnTo>
                      <a:pt x="1041" y="1994"/>
                    </a:lnTo>
                    <a:lnTo>
                      <a:pt x="1045" y="2004"/>
                    </a:lnTo>
                    <a:lnTo>
                      <a:pt x="1049" y="2013"/>
                    </a:lnTo>
                    <a:lnTo>
                      <a:pt x="1053" y="2020"/>
                    </a:lnTo>
                    <a:lnTo>
                      <a:pt x="1054" y="2025"/>
                    </a:lnTo>
                    <a:lnTo>
                      <a:pt x="1058" y="2030"/>
                    </a:lnTo>
                    <a:lnTo>
                      <a:pt x="1061" y="2037"/>
                    </a:lnTo>
                    <a:lnTo>
                      <a:pt x="1064" y="2043"/>
                    </a:lnTo>
                    <a:lnTo>
                      <a:pt x="1067" y="2049"/>
                    </a:lnTo>
                    <a:lnTo>
                      <a:pt x="1070" y="2053"/>
                    </a:lnTo>
                    <a:lnTo>
                      <a:pt x="1071" y="2056"/>
                    </a:lnTo>
                    <a:lnTo>
                      <a:pt x="1072" y="2060"/>
                    </a:lnTo>
                    <a:lnTo>
                      <a:pt x="1071" y="2066"/>
                    </a:lnTo>
                    <a:lnTo>
                      <a:pt x="1071" y="2072"/>
                    </a:lnTo>
                    <a:lnTo>
                      <a:pt x="1070" y="2083"/>
                    </a:lnTo>
                    <a:lnTo>
                      <a:pt x="1070" y="2091"/>
                    </a:lnTo>
                    <a:lnTo>
                      <a:pt x="1071" y="2110"/>
                    </a:lnTo>
                    <a:lnTo>
                      <a:pt x="1072" y="2119"/>
                    </a:lnTo>
                    <a:lnTo>
                      <a:pt x="1074" y="2129"/>
                    </a:lnTo>
                    <a:lnTo>
                      <a:pt x="1074" y="2143"/>
                    </a:lnTo>
                    <a:lnTo>
                      <a:pt x="1073" y="2147"/>
                    </a:lnTo>
                    <a:lnTo>
                      <a:pt x="1071" y="2152"/>
                    </a:lnTo>
                    <a:lnTo>
                      <a:pt x="1067" y="2157"/>
                    </a:lnTo>
                    <a:lnTo>
                      <a:pt x="1063" y="2164"/>
                    </a:lnTo>
                    <a:lnTo>
                      <a:pt x="1059" y="2171"/>
                    </a:lnTo>
                    <a:lnTo>
                      <a:pt x="1054" y="2179"/>
                    </a:lnTo>
                    <a:lnTo>
                      <a:pt x="1049" y="2186"/>
                    </a:lnTo>
                    <a:lnTo>
                      <a:pt x="1046" y="2191"/>
                    </a:lnTo>
                    <a:lnTo>
                      <a:pt x="1043" y="2194"/>
                    </a:lnTo>
                    <a:lnTo>
                      <a:pt x="1039" y="2200"/>
                    </a:lnTo>
                    <a:lnTo>
                      <a:pt x="1033" y="2206"/>
                    </a:lnTo>
                    <a:lnTo>
                      <a:pt x="1025" y="2212"/>
                    </a:lnTo>
                    <a:lnTo>
                      <a:pt x="1016" y="2217"/>
                    </a:lnTo>
                    <a:lnTo>
                      <a:pt x="1004" y="2223"/>
                    </a:lnTo>
                    <a:lnTo>
                      <a:pt x="997" y="2226"/>
                    </a:lnTo>
                    <a:lnTo>
                      <a:pt x="992" y="2227"/>
                    </a:lnTo>
                    <a:lnTo>
                      <a:pt x="988" y="2227"/>
                    </a:lnTo>
                    <a:lnTo>
                      <a:pt x="984" y="2223"/>
                    </a:lnTo>
                    <a:lnTo>
                      <a:pt x="983" y="2218"/>
                    </a:lnTo>
                    <a:lnTo>
                      <a:pt x="984" y="2214"/>
                    </a:lnTo>
                    <a:lnTo>
                      <a:pt x="987" y="2210"/>
                    </a:lnTo>
                    <a:lnTo>
                      <a:pt x="989" y="2207"/>
                    </a:lnTo>
                    <a:lnTo>
                      <a:pt x="987" y="2209"/>
                    </a:lnTo>
                    <a:lnTo>
                      <a:pt x="983" y="2210"/>
                    </a:lnTo>
                    <a:lnTo>
                      <a:pt x="979" y="2212"/>
                    </a:lnTo>
                    <a:lnTo>
                      <a:pt x="974" y="2213"/>
                    </a:lnTo>
                    <a:lnTo>
                      <a:pt x="969" y="2212"/>
                    </a:lnTo>
                    <a:lnTo>
                      <a:pt x="965" y="2209"/>
                    </a:lnTo>
                    <a:lnTo>
                      <a:pt x="966" y="2211"/>
                    </a:lnTo>
                    <a:lnTo>
                      <a:pt x="968" y="2216"/>
                    </a:lnTo>
                    <a:lnTo>
                      <a:pt x="970" y="2223"/>
                    </a:lnTo>
                    <a:lnTo>
                      <a:pt x="973" y="2232"/>
                    </a:lnTo>
                    <a:lnTo>
                      <a:pt x="977" y="2243"/>
                    </a:lnTo>
                    <a:lnTo>
                      <a:pt x="981" y="2254"/>
                    </a:lnTo>
                    <a:lnTo>
                      <a:pt x="985" y="2266"/>
                    </a:lnTo>
                    <a:lnTo>
                      <a:pt x="989" y="2277"/>
                    </a:lnTo>
                    <a:lnTo>
                      <a:pt x="993" y="2288"/>
                    </a:lnTo>
                    <a:lnTo>
                      <a:pt x="999" y="2305"/>
                    </a:lnTo>
                    <a:lnTo>
                      <a:pt x="1001" y="2313"/>
                    </a:lnTo>
                    <a:lnTo>
                      <a:pt x="1005" y="2323"/>
                    </a:lnTo>
                    <a:lnTo>
                      <a:pt x="1009" y="2337"/>
                    </a:lnTo>
                    <a:lnTo>
                      <a:pt x="1020" y="2368"/>
                    </a:lnTo>
                    <a:lnTo>
                      <a:pt x="1030" y="2402"/>
                    </a:lnTo>
                    <a:lnTo>
                      <a:pt x="1035" y="2417"/>
                    </a:lnTo>
                    <a:lnTo>
                      <a:pt x="1039" y="2432"/>
                    </a:lnTo>
                    <a:lnTo>
                      <a:pt x="1042" y="2444"/>
                    </a:lnTo>
                    <a:lnTo>
                      <a:pt x="1044" y="2453"/>
                    </a:lnTo>
                    <a:lnTo>
                      <a:pt x="1047" y="2464"/>
                    </a:lnTo>
                    <a:lnTo>
                      <a:pt x="1051" y="2477"/>
                    </a:lnTo>
                    <a:lnTo>
                      <a:pt x="1054" y="2491"/>
                    </a:lnTo>
                    <a:lnTo>
                      <a:pt x="1059" y="2506"/>
                    </a:lnTo>
                    <a:lnTo>
                      <a:pt x="1064" y="2522"/>
                    </a:lnTo>
                    <a:lnTo>
                      <a:pt x="1068" y="2537"/>
                    </a:lnTo>
                    <a:lnTo>
                      <a:pt x="1072" y="2552"/>
                    </a:lnTo>
                    <a:lnTo>
                      <a:pt x="1075" y="2563"/>
                    </a:lnTo>
                    <a:lnTo>
                      <a:pt x="1078" y="2573"/>
                    </a:lnTo>
                    <a:lnTo>
                      <a:pt x="1081" y="2583"/>
                    </a:lnTo>
                    <a:lnTo>
                      <a:pt x="1084" y="2594"/>
                    </a:lnTo>
                    <a:lnTo>
                      <a:pt x="1092" y="2622"/>
                    </a:lnTo>
                    <a:lnTo>
                      <a:pt x="1095" y="2636"/>
                    </a:lnTo>
                    <a:lnTo>
                      <a:pt x="1098" y="2649"/>
                    </a:lnTo>
                    <a:lnTo>
                      <a:pt x="1101" y="2662"/>
                    </a:lnTo>
                    <a:lnTo>
                      <a:pt x="1103" y="2672"/>
                    </a:lnTo>
                    <a:lnTo>
                      <a:pt x="1106" y="2685"/>
                    </a:lnTo>
                    <a:lnTo>
                      <a:pt x="1107" y="2693"/>
                    </a:lnTo>
                    <a:lnTo>
                      <a:pt x="1108" y="2703"/>
                    </a:lnTo>
                    <a:lnTo>
                      <a:pt x="1108" y="2714"/>
                    </a:lnTo>
                    <a:lnTo>
                      <a:pt x="1107" y="2726"/>
                    </a:lnTo>
                    <a:lnTo>
                      <a:pt x="1105" y="2740"/>
                    </a:lnTo>
                    <a:lnTo>
                      <a:pt x="1100" y="2754"/>
                    </a:lnTo>
                    <a:lnTo>
                      <a:pt x="1093" y="2770"/>
                    </a:lnTo>
                    <a:lnTo>
                      <a:pt x="1051" y="2856"/>
                    </a:lnTo>
                    <a:lnTo>
                      <a:pt x="1012" y="2943"/>
                    </a:lnTo>
                    <a:lnTo>
                      <a:pt x="976" y="3030"/>
                    </a:lnTo>
                    <a:lnTo>
                      <a:pt x="943" y="3118"/>
                    </a:lnTo>
                    <a:lnTo>
                      <a:pt x="912" y="3207"/>
                    </a:lnTo>
                    <a:lnTo>
                      <a:pt x="882" y="3299"/>
                    </a:lnTo>
                    <a:lnTo>
                      <a:pt x="874" y="3327"/>
                    </a:lnTo>
                    <a:lnTo>
                      <a:pt x="867" y="3355"/>
                    </a:lnTo>
                    <a:lnTo>
                      <a:pt x="854" y="3413"/>
                    </a:lnTo>
                    <a:lnTo>
                      <a:pt x="846" y="3443"/>
                    </a:lnTo>
                    <a:lnTo>
                      <a:pt x="837" y="3470"/>
                    </a:lnTo>
                    <a:lnTo>
                      <a:pt x="827" y="3497"/>
                    </a:lnTo>
                    <a:lnTo>
                      <a:pt x="827" y="3498"/>
                    </a:lnTo>
                    <a:lnTo>
                      <a:pt x="821" y="3498"/>
                    </a:lnTo>
                    <a:lnTo>
                      <a:pt x="816" y="3496"/>
                    </a:lnTo>
                    <a:lnTo>
                      <a:pt x="807" y="3495"/>
                    </a:lnTo>
                    <a:lnTo>
                      <a:pt x="801" y="3493"/>
                    </a:lnTo>
                    <a:lnTo>
                      <a:pt x="792" y="3490"/>
                    </a:lnTo>
                    <a:lnTo>
                      <a:pt x="782" y="3486"/>
                    </a:lnTo>
                    <a:lnTo>
                      <a:pt x="770" y="3482"/>
                    </a:lnTo>
                    <a:lnTo>
                      <a:pt x="758" y="3477"/>
                    </a:lnTo>
                    <a:lnTo>
                      <a:pt x="746" y="3473"/>
                    </a:lnTo>
                    <a:lnTo>
                      <a:pt x="734" y="3469"/>
                    </a:lnTo>
                    <a:lnTo>
                      <a:pt x="723" y="3464"/>
                    </a:lnTo>
                    <a:lnTo>
                      <a:pt x="713" y="3461"/>
                    </a:lnTo>
                    <a:lnTo>
                      <a:pt x="706" y="3459"/>
                    </a:lnTo>
                    <a:lnTo>
                      <a:pt x="700" y="3457"/>
                    </a:lnTo>
                    <a:lnTo>
                      <a:pt x="700" y="3459"/>
                    </a:lnTo>
                    <a:lnTo>
                      <a:pt x="698" y="3463"/>
                    </a:lnTo>
                    <a:lnTo>
                      <a:pt x="695" y="3469"/>
                    </a:lnTo>
                    <a:lnTo>
                      <a:pt x="692" y="3476"/>
                    </a:lnTo>
                    <a:lnTo>
                      <a:pt x="689" y="3485"/>
                    </a:lnTo>
                    <a:lnTo>
                      <a:pt x="685" y="3494"/>
                    </a:lnTo>
                    <a:lnTo>
                      <a:pt x="677" y="3511"/>
                    </a:lnTo>
                    <a:lnTo>
                      <a:pt x="675" y="3519"/>
                    </a:lnTo>
                    <a:lnTo>
                      <a:pt x="672" y="3525"/>
                    </a:lnTo>
                    <a:lnTo>
                      <a:pt x="671" y="3529"/>
                    </a:lnTo>
                    <a:lnTo>
                      <a:pt x="671" y="3532"/>
                    </a:lnTo>
                    <a:lnTo>
                      <a:pt x="670" y="3534"/>
                    </a:lnTo>
                    <a:lnTo>
                      <a:pt x="670" y="3535"/>
                    </a:lnTo>
                    <a:lnTo>
                      <a:pt x="669" y="3537"/>
                    </a:lnTo>
                    <a:lnTo>
                      <a:pt x="669" y="3540"/>
                    </a:lnTo>
                    <a:lnTo>
                      <a:pt x="667" y="3546"/>
                    </a:lnTo>
                    <a:lnTo>
                      <a:pt x="664" y="3561"/>
                    </a:lnTo>
                    <a:lnTo>
                      <a:pt x="660" y="3577"/>
                    </a:lnTo>
                    <a:lnTo>
                      <a:pt x="653" y="3609"/>
                    </a:lnTo>
                    <a:lnTo>
                      <a:pt x="651" y="3624"/>
                    </a:lnTo>
                    <a:lnTo>
                      <a:pt x="651" y="3639"/>
                    </a:lnTo>
                    <a:lnTo>
                      <a:pt x="653" y="3655"/>
                    </a:lnTo>
                    <a:lnTo>
                      <a:pt x="654" y="3672"/>
                    </a:lnTo>
                    <a:lnTo>
                      <a:pt x="655" y="3686"/>
                    </a:lnTo>
                    <a:lnTo>
                      <a:pt x="656" y="3741"/>
                    </a:lnTo>
                    <a:lnTo>
                      <a:pt x="657" y="3743"/>
                    </a:lnTo>
                    <a:lnTo>
                      <a:pt x="658" y="3747"/>
                    </a:lnTo>
                    <a:lnTo>
                      <a:pt x="661" y="3754"/>
                    </a:lnTo>
                    <a:lnTo>
                      <a:pt x="664" y="3763"/>
                    </a:lnTo>
                    <a:lnTo>
                      <a:pt x="667" y="3772"/>
                    </a:lnTo>
                    <a:lnTo>
                      <a:pt x="670" y="3783"/>
                    </a:lnTo>
                    <a:lnTo>
                      <a:pt x="677" y="3804"/>
                    </a:lnTo>
                    <a:lnTo>
                      <a:pt x="680" y="3813"/>
                    </a:lnTo>
                    <a:lnTo>
                      <a:pt x="683" y="3822"/>
                    </a:lnTo>
                    <a:lnTo>
                      <a:pt x="685" y="3828"/>
                    </a:lnTo>
                    <a:lnTo>
                      <a:pt x="686" y="3832"/>
                    </a:lnTo>
                    <a:lnTo>
                      <a:pt x="687" y="3833"/>
                    </a:lnTo>
                    <a:lnTo>
                      <a:pt x="692" y="3834"/>
                    </a:lnTo>
                    <a:lnTo>
                      <a:pt x="697" y="3837"/>
                    </a:lnTo>
                    <a:lnTo>
                      <a:pt x="704" y="3841"/>
                    </a:lnTo>
                    <a:lnTo>
                      <a:pt x="712" y="3844"/>
                    </a:lnTo>
                    <a:lnTo>
                      <a:pt x="720" y="3848"/>
                    </a:lnTo>
                    <a:lnTo>
                      <a:pt x="726" y="3851"/>
                    </a:lnTo>
                    <a:lnTo>
                      <a:pt x="732" y="3854"/>
                    </a:lnTo>
                    <a:lnTo>
                      <a:pt x="736" y="3857"/>
                    </a:lnTo>
                    <a:lnTo>
                      <a:pt x="738" y="3857"/>
                    </a:lnTo>
                    <a:lnTo>
                      <a:pt x="742" y="3858"/>
                    </a:lnTo>
                    <a:lnTo>
                      <a:pt x="749" y="3860"/>
                    </a:lnTo>
                    <a:lnTo>
                      <a:pt x="758" y="3862"/>
                    </a:lnTo>
                    <a:lnTo>
                      <a:pt x="768" y="3863"/>
                    </a:lnTo>
                    <a:lnTo>
                      <a:pt x="778" y="3866"/>
                    </a:lnTo>
                    <a:lnTo>
                      <a:pt x="788" y="3868"/>
                    </a:lnTo>
                    <a:lnTo>
                      <a:pt x="796" y="3870"/>
                    </a:lnTo>
                    <a:lnTo>
                      <a:pt x="804" y="3872"/>
                    </a:lnTo>
                    <a:lnTo>
                      <a:pt x="812" y="3874"/>
                    </a:lnTo>
                    <a:lnTo>
                      <a:pt x="821" y="3878"/>
                    </a:lnTo>
                    <a:lnTo>
                      <a:pt x="828" y="3882"/>
                    </a:lnTo>
                    <a:lnTo>
                      <a:pt x="835" y="3888"/>
                    </a:lnTo>
                    <a:lnTo>
                      <a:pt x="839" y="3893"/>
                    </a:lnTo>
                    <a:lnTo>
                      <a:pt x="840" y="3899"/>
                    </a:lnTo>
                    <a:lnTo>
                      <a:pt x="838" y="3906"/>
                    </a:lnTo>
                    <a:lnTo>
                      <a:pt x="838" y="3907"/>
                    </a:lnTo>
                    <a:lnTo>
                      <a:pt x="839" y="3911"/>
                    </a:lnTo>
                    <a:lnTo>
                      <a:pt x="839" y="3913"/>
                    </a:lnTo>
                    <a:lnTo>
                      <a:pt x="837" y="3915"/>
                    </a:lnTo>
                    <a:lnTo>
                      <a:pt x="835" y="3917"/>
                    </a:lnTo>
                    <a:lnTo>
                      <a:pt x="830" y="3918"/>
                    </a:lnTo>
                    <a:lnTo>
                      <a:pt x="824" y="3919"/>
                    </a:lnTo>
                    <a:lnTo>
                      <a:pt x="816" y="3919"/>
                    </a:lnTo>
                    <a:lnTo>
                      <a:pt x="806" y="3920"/>
                    </a:lnTo>
                    <a:lnTo>
                      <a:pt x="770" y="3922"/>
                    </a:lnTo>
                    <a:lnTo>
                      <a:pt x="760" y="3922"/>
                    </a:lnTo>
                    <a:lnTo>
                      <a:pt x="751" y="3923"/>
                    </a:lnTo>
                    <a:lnTo>
                      <a:pt x="746" y="3924"/>
                    </a:lnTo>
                    <a:lnTo>
                      <a:pt x="744" y="3924"/>
                    </a:lnTo>
                    <a:lnTo>
                      <a:pt x="745" y="3925"/>
                    </a:lnTo>
                    <a:lnTo>
                      <a:pt x="747" y="3928"/>
                    </a:lnTo>
                    <a:lnTo>
                      <a:pt x="751" y="3932"/>
                    </a:lnTo>
                    <a:lnTo>
                      <a:pt x="756" y="3937"/>
                    </a:lnTo>
                    <a:lnTo>
                      <a:pt x="762" y="3942"/>
                    </a:lnTo>
                    <a:lnTo>
                      <a:pt x="767" y="3947"/>
                    </a:lnTo>
                    <a:lnTo>
                      <a:pt x="772" y="3951"/>
                    </a:lnTo>
                    <a:lnTo>
                      <a:pt x="776" y="3955"/>
                    </a:lnTo>
                    <a:lnTo>
                      <a:pt x="780" y="3958"/>
                    </a:lnTo>
                    <a:lnTo>
                      <a:pt x="785" y="3963"/>
                    </a:lnTo>
                    <a:lnTo>
                      <a:pt x="788" y="3968"/>
                    </a:lnTo>
                    <a:lnTo>
                      <a:pt x="790" y="3974"/>
                    </a:lnTo>
                    <a:lnTo>
                      <a:pt x="791" y="3980"/>
                    </a:lnTo>
                    <a:lnTo>
                      <a:pt x="790" y="3985"/>
                    </a:lnTo>
                    <a:lnTo>
                      <a:pt x="787" y="3989"/>
                    </a:lnTo>
                    <a:lnTo>
                      <a:pt x="787" y="3990"/>
                    </a:lnTo>
                    <a:lnTo>
                      <a:pt x="788" y="3990"/>
                    </a:lnTo>
                    <a:lnTo>
                      <a:pt x="788" y="3990"/>
                    </a:lnTo>
                    <a:lnTo>
                      <a:pt x="788" y="3991"/>
                    </a:lnTo>
                    <a:lnTo>
                      <a:pt x="788" y="3993"/>
                    </a:lnTo>
                    <a:lnTo>
                      <a:pt x="787" y="3994"/>
                    </a:lnTo>
                    <a:lnTo>
                      <a:pt x="786" y="3995"/>
                    </a:lnTo>
                    <a:lnTo>
                      <a:pt x="784" y="3995"/>
                    </a:lnTo>
                    <a:lnTo>
                      <a:pt x="781" y="3997"/>
                    </a:lnTo>
                    <a:lnTo>
                      <a:pt x="770" y="3998"/>
                    </a:lnTo>
                    <a:lnTo>
                      <a:pt x="759" y="4000"/>
                    </a:lnTo>
                    <a:lnTo>
                      <a:pt x="745" y="4001"/>
                    </a:lnTo>
                    <a:lnTo>
                      <a:pt x="729" y="4002"/>
                    </a:lnTo>
                    <a:lnTo>
                      <a:pt x="712" y="4003"/>
                    </a:lnTo>
                    <a:lnTo>
                      <a:pt x="695" y="4004"/>
                    </a:lnTo>
                    <a:lnTo>
                      <a:pt x="677" y="4004"/>
                    </a:lnTo>
                    <a:lnTo>
                      <a:pt x="661" y="4003"/>
                    </a:lnTo>
                    <a:lnTo>
                      <a:pt x="645" y="4002"/>
                    </a:lnTo>
                    <a:lnTo>
                      <a:pt x="627" y="4000"/>
                    </a:lnTo>
                    <a:lnTo>
                      <a:pt x="609" y="3998"/>
                    </a:lnTo>
                    <a:lnTo>
                      <a:pt x="592" y="3997"/>
                    </a:lnTo>
                    <a:lnTo>
                      <a:pt x="576" y="3995"/>
                    </a:lnTo>
                    <a:lnTo>
                      <a:pt x="563" y="3994"/>
                    </a:lnTo>
                    <a:lnTo>
                      <a:pt x="552" y="3992"/>
                    </a:lnTo>
                    <a:lnTo>
                      <a:pt x="545" y="3990"/>
                    </a:lnTo>
                    <a:lnTo>
                      <a:pt x="537" y="3987"/>
                    </a:lnTo>
                    <a:lnTo>
                      <a:pt x="529" y="3982"/>
                    </a:lnTo>
                    <a:lnTo>
                      <a:pt x="521" y="3976"/>
                    </a:lnTo>
                    <a:lnTo>
                      <a:pt x="515" y="3967"/>
                    </a:lnTo>
                    <a:lnTo>
                      <a:pt x="512" y="3958"/>
                    </a:lnTo>
                    <a:lnTo>
                      <a:pt x="511" y="3950"/>
                    </a:lnTo>
                    <a:lnTo>
                      <a:pt x="510" y="3944"/>
                    </a:lnTo>
                    <a:lnTo>
                      <a:pt x="510" y="3938"/>
                    </a:lnTo>
                    <a:lnTo>
                      <a:pt x="486" y="3940"/>
                    </a:lnTo>
                    <a:lnTo>
                      <a:pt x="486" y="3917"/>
                    </a:lnTo>
                    <a:lnTo>
                      <a:pt x="485" y="3893"/>
                    </a:lnTo>
                    <a:lnTo>
                      <a:pt x="483" y="3870"/>
                    </a:lnTo>
                    <a:lnTo>
                      <a:pt x="479" y="3853"/>
                    </a:lnTo>
                    <a:lnTo>
                      <a:pt x="472" y="3837"/>
                    </a:lnTo>
                    <a:lnTo>
                      <a:pt x="463" y="3822"/>
                    </a:lnTo>
                    <a:lnTo>
                      <a:pt x="454" y="3808"/>
                    </a:lnTo>
                    <a:lnTo>
                      <a:pt x="443" y="3794"/>
                    </a:lnTo>
                    <a:lnTo>
                      <a:pt x="434" y="3783"/>
                    </a:lnTo>
                    <a:lnTo>
                      <a:pt x="427" y="3770"/>
                    </a:lnTo>
                    <a:lnTo>
                      <a:pt x="421" y="3756"/>
                    </a:lnTo>
                    <a:lnTo>
                      <a:pt x="417" y="3742"/>
                    </a:lnTo>
                    <a:lnTo>
                      <a:pt x="416" y="3727"/>
                    </a:lnTo>
                    <a:lnTo>
                      <a:pt x="418" y="3713"/>
                    </a:lnTo>
                    <a:lnTo>
                      <a:pt x="422" y="3698"/>
                    </a:lnTo>
                    <a:lnTo>
                      <a:pt x="426" y="3685"/>
                    </a:lnTo>
                    <a:lnTo>
                      <a:pt x="429" y="3675"/>
                    </a:lnTo>
                    <a:lnTo>
                      <a:pt x="431" y="3667"/>
                    </a:lnTo>
                    <a:lnTo>
                      <a:pt x="432" y="3663"/>
                    </a:lnTo>
                    <a:lnTo>
                      <a:pt x="433" y="3662"/>
                    </a:lnTo>
                    <a:lnTo>
                      <a:pt x="426" y="3658"/>
                    </a:lnTo>
                    <a:lnTo>
                      <a:pt x="422" y="3655"/>
                    </a:lnTo>
                    <a:lnTo>
                      <a:pt x="418" y="3654"/>
                    </a:lnTo>
                    <a:lnTo>
                      <a:pt x="413" y="3653"/>
                    </a:lnTo>
                    <a:lnTo>
                      <a:pt x="410" y="3655"/>
                    </a:lnTo>
                    <a:lnTo>
                      <a:pt x="405" y="3662"/>
                    </a:lnTo>
                    <a:lnTo>
                      <a:pt x="403" y="3665"/>
                    </a:lnTo>
                    <a:lnTo>
                      <a:pt x="401" y="3672"/>
                    </a:lnTo>
                    <a:lnTo>
                      <a:pt x="397" y="3680"/>
                    </a:lnTo>
                    <a:lnTo>
                      <a:pt x="393" y="3690"/>
                    </a:lnTo>
                    <a:lnTo>
                      <a:pt x="388" y="3700"/>
                    </a:lnTo>
                    <a:lnTo>
                      <a:pt x="383" y="3712"/>
                    </a:lnTo>
                    <a:lnTo>
                      <a:pt x="379" y="3723"/>
                    </a:lnTo>
                    <a:lnTo>
                      <a:pt x="374" y="3734"/>
                    </a:lnTo>
                    <a:lnTo>
                      <a:pt x="370" y="3744"/>
                    </a:lnTo>
                    <a:lnTo>
                      <a:pt x="366" y="3753"/>
                    </a:lnTo>
                    <a:lnTo>
                      <a:pt x="363" y="3760"/>
                    </a:lnTo>
                    <a:lnTo>
                      <a:pt x="361" y="3766"/>
                    </a:lnTo>
                    <a:lnTo>
                      <a:pt x="361" y="3768"/>
                    </a:lnTo>
                    <a:lnTo>
                      <a:pt x="359" y="3768"/>
                    </a:lnTo>
                    <a:lnTo>
                      <a:pt x="356" y="3767"/>
                    </a:lnTo>
                    <a:lnTo>
                      <a:pt x="351" y="3766"/>
                    </a:lnTo>
                    <a:lnTo>
                      <a:pt x="346" y="3763"/>
                    </a:lnTo>
                    <a:lnTo>
                      <a:pt x="341" y="3760"/>
                    </a:lnTo>
                    <a:lnTo>
                      <a:pt x="343" y="3755"/>
                    </a:lnTo>
                    <a:lnTo>
                      <a:pt x="346" y="3749"/>
                    </a:lnTo>
                    <a:lnTo>
                      <a:pt x="349" y="3742"/>
                    </a:lnTo>
                    <a:lnTo>
                      <a:pt x="360" y="3716"/>
                    </a:lnTo>
                    <a:lnTo>
                      <a:pt x="363" y="3708"/>
                    </a:lnTo>
                    <a:lnTo>
                      <a:pt x="366" y="3701"/>
                    </a:lnTo>
                    <a:lnTo>
                      <a:pt x="370" y="3688"/>
                    </a:lnTo>
                    <a:lnTo>
                      <a:pt x="376" y="3665"/>
                    </a:lnTo>
                    <a:lnTo>
                      <a:pt x="379" y="3652"/>
                    </a:lnTo>
                    <a:lnTo>
                      <a:pt x="380" y="3638"/>
                    </a:lnTo>
                    <a:lnTo>
                      <a:pt x="382" y="3623"/>
                    </a:lnTo>
                    <a:lnTo>
                      <a:pt x="382" y="3609"/>
                    </a:lnTo>
                    <a:lnTo>
                      <a:pt x="380" y="3595"/>
                    </a:lnTo>
                    <a:lnTo>
                      <a:pt x="379" y="3595"/>
                    </a:lnTo>
                    <a:lnTo>
                      <a:pt x="378" y="3592"/>
                    </a:lnTo>
                    <a:lnTo>
                      <a:pt x="376" y="3589"/>
                    </a:lnTo>
                    <a:lnTo>
                      <a:pt x="375" y="3584"/>
                    </a:lnTo>
                    <a:lnTo>
                      <a:pt x="375" y="3578"/>
                    </a:lnTo>
                    <a:lnTo>
                      <a:pt x="377" y="3570"/>
                    </a:lnTo>
                    <a:lnTo>
                      <a:pt x="381" y="3561"/>
                    </a:lnTo>
                    <a:lnTo>
                      <a:pt x="385" y="3555"/>
                    </a:lnTo>
                    <a:lnTo>
                      <a:pt x="387" y="3550"/>
                    </a:lnTo>
                    <a:lnTo>
                      <a:pt x="388" y="3547"/>
                    </a:lnTo>
                    <a:lnTo>
                      <a:pt x="388" y="3544"/>
                    </a:lnTo>
                    <a:lnTo>
                      <a:pt x="388" y="3544"/>
                    </a:lnTo>
                    <a:lnTo>
                      <a:pt x="387" y="3545"/>
                    </a:lnTo>
                    <a:lnTo>
                      <a:pt x="385" y="3545"/>
                    </a:lnTo>
                    <a:lnTo>
                      <a:pt x="380" y="3544"/>
                    </a:lnTo>
                    <a:lnTo>
                      <a:pt x="374" y="3543"/>
                    </a:lnTo>
                    <a:lnTo>
                      <a:pt x="364" y="3542"/>
                    </a:lnTo>
                    <a:lnTo>
                      <a:pt x="354" y="3540"/>
                    </a:lnTo>
                    <a:lnTo>
                      <a:pt x="344" y="3538"/>
                    </a:lnTo>
                    <a:lnTo>
                      <a:pt x="325" y="3535"/>
                    </a:lnTo>
                    <a:lnTo>
                      <a:pt x="318" y="3534"/>
                    </a:lnTo>
                    <a:lnTo>
                      <a:pt x="314" y="3532"/>
                    </a:lnTo>
                    <a:lnTo>
                      <a:pt x="314" y="3530"/>
                    </a:lnTo>
                    <a:lnTo>
                      <a:pt x="313" y="3524"/>
                    </a:lnTo>
                    <a:lnTo>
                      <a:pt x="313" y="3516"/>
                    </a:lnTo>
                    <a:lnTo>
                      <a:pt x="312" y="3504"/>
                    </a:lnTo>
                    <a:lnTo>
                      <a:pt x="311" y="3490"/>
                    </a:lnTo>
                    <a:lnTo>
                      <a:pt x="309" y="3474"/>
                    </a:lnTo>
                    <a:lnTo>
                      <a:pt x="308" y="3457"/>
                    </a:lnTo>
                    <a:lnTo>
                      <a:pt x="305" y="3421"/>
                    </a:lnTo>
                    <a:lnTo>
                      <a:pt x="303" y="3403"/>
                    </a:lnTo>
                    <a:lnTo>
                      <a:pt x="302" y="3385"/>
                    </a:lnTo>
                    <a:lnTo>
                      <a:pt x="301" y="3368"/>
                    </a:lnTo>
                    <a:lnTo>
                      <a:pt x="300" y="3353"/>
                    </a:lnTo>
                    <a:lnTo>
                      <a:pt x="299" y="3339"/>
                    </a:lnTo>
                    <a:lnTo>
                      <a:pt x="298" y="3328"/>
                    </a:lnTo>
                    <a:lnTo>
                      <a:pt x="297" y="3319"/>
                    </a:lnTo>
                    <a:lnTo>
                      <a:pt x="297" y="3314"/>
                    </a:lnTo>
                    <a:lnTo>
                      <a:pt x="296" y="3306"/>
                    </a:lnTo>
                    <a:lnTo>
                      <a:pt x="295" y="3294"/>
                    </a:lnTo>
                    <a:lnTo>
                      <a:pt x="295" y="3280"/>
                    </a:lnTo>
                    <a:lnTo>
                      <a:pt x="294" y="3265"/>
                    </a:lnTo>
                    <a:lnTo>
                      <a:pt x="293" y="3249"/>
                    </a:lnTo>
                    <a:lnTo>
                      <a:pt x="292" y="3233"/>
                    </a:lnTo>
                    <a:lnTo>
                      <a:pt x="292" y="3218"/>
                    </a:lnTo>
                    <a:lnTo>
                      <a:pt x="291" y="3205"/>
                    </a:lnTo>
                    <a:lnTo>
                      <a:pt x="290" y="3194"/>
                    </a:lnTo>
                    <a:lnTo>
                      <a:pt x="290" y="3184"/>
                    </a:lnTo>
                    <a:lnTo>
                      <a:pt x="290" y="3176"/>
                    </a:lnTo>
                    <a:lnTo>
                      <a:pt x="289" y="3165"/>
                    </a:lnTo>
                    <a:lnTo>
                      <a:pt x="289" y="3150"/>
                    </a:lnTo>
                    <a:lnTo>
                      <a:pt x="287" y="3132"/>
                    </a:lnTo>
                    <a:lnTo>
                      <a:pt x="286" y="3111"/>
                    </a:lnTo>
                    <a:lnTo>
                      <a:pt x="285" y="3088"/>
                    </a:lnTo>
                    <a:lnTo>
                      <a:pt x="283" y="3063"/>
                    </a:lnTo>
                    <a:lnTo>
                      <a:pt x="282" y="3036"/>
                    </a:lnTo>
                    <a:lnTo>
                      <a:pt x="280" y="3007"/>
                    </a:lnTo>
                    <a:lnTo>
                      <a:pt x="278" y="2977"/>
                    </a:lnTo>
                    <a:lnTo>
                      <a:pt x="274" y="2915"/>
                    </a:lnTo>
                    <a:lnTo>
                      <a:pt x="271" y="2852"/>
                    </a:lnTo>
                    <a:lnTo>
                      <a:pt x="269" y="2821"/>
                    </a:lnTo>
                    <a:lnTo>
                      <a:pt x="267" y="2791"/>
                    </a:lnTo>
                    <a:lnTo>
                      <a:pt x="265" y="2761"/>
                    </a:lnTo>
                    <a:lnTo>
                      <a:pt x="263" y="2733"/>
                    </a:lnTo>
                    <a:lnTo>
                      <a:pt x="261" y="2707"/>
                    </a:lnTo>
                    <a:lnTo>
                      <a:pt x="260" y="2683"/>
                    </a:lnTo>
                    <a:lnTo>
                      <a:pt x="259" y="2661"/>
                    </a:lnTo>
                    <a:lnTo>
                      <a:pt x="258" y="2641"/>
                    </a:lnTo>
                    <a:lnTo>
                      <a:pt x="256" y="2625"/>
                    </a:lnTo>
                    <a:lnTo>
                      <a:pt x="256" y="2612"/>
                    </a:lnTo>
                    <a:lnTo>
                      <a:pt x="255" y="2602"/>
                    </a:lnTo>
                    <a:lnTo>
                      <a:pt x="255" y="2597"/>
                    </a:lnTo>
                    <a:lnTo>
                      <a:pt x="254" y="2589"/>
                    </a:lnTo>
                    <a:lnTo>
                      <a:pt x="253" y="2578"/>
                    </a:lnTo>
                    <a:lnTo>
                      <a:pt x="252" y="2564"/>
                    </a:lnTo>
                    <a:lnTo>
                      <a:pt x="250" y="2549"/>
                    </a:lnTo>
                    <a:lnTo>
                      <a:pt x="248" y="2531"/>
                    </a:lnTo>
                    <a:lnTo>
                      <a:pt x="246" y="2513"/>
                    </a:lnTo>
                    <a:lnTo>
                      <a:pt x="241" y="2474"/>
                    </a:lnTo>
                    <a:lnTo>
                      <a:pt x="238" y="2456"/>
                    </a:lnTo>
                    <a:lnTo>
                      <a:pt x="237" y="2438"/>
                    </a:lnTo>
                    <a:lnTo>
                      <a:pt x="234" y="2422"/>
                    </a:lnTo>
                    <a:lnTo>
                      <a:pt x="232" y="2407"/>
                    </a:lnTo>
                    <a:lnTo>
                      <a:pt x="231" y="2395"/>
                    </a:lnTo>
                    <a:lnTo>
                      <a:pt x="230" y="2386"/>
                    </a:lnTo>
                    <a:lnTo>
                      <a:pt x="229" y="2380"/>
                    </a:lnTo>
                    <a:lnTo>
                      <a:pt x="228" y="2373"/>
                    </a:lnTo>
                    <a:lnTo>
                      <a:pt x="227" y="2363"/>
                    </a:lnTo>
                    <a:lnTo>
                      <a:pt x="224" y="2351"/>
                    </a:lnTo>
                    <a:lnTo>
                      <a:pt x="222" y="2339"/>
                    </a:lnTo>
                    <a:lnTo>
                      <a:pt x="219" y="2325"/>
                    </a:lnTo>
                    <a:lnTo>
                      <a:pt x="215" y="2313"/>
                    </a:lnTo>
                    <a:lnTo>
                      <a:pt x="213" y="2301"/>
                    </a:lnTo>
                    <a:lnTo>
                      <a:pt x="209" y="2284"/>
                    </a:lnTo>
                    <a:lnTo>
                      <a:pt x="208" y="2279"/>
                    </a:lnTo>
                    <a:lnTo>
                      <a:pt x="207" y="2280"/>
                    </a:lnTo>
                    <a:lnTo>
                      <a:pt x="204" y="2280"/>
                    </a:lnTo>
                    <a:lnTo>
                      <a:pt x="198" y="2281"/>
                    </a:lnTo>
                    <a:lnTo>
                      <a:pt x="192" y="2281"/>
                    </a:lnTo>
                    <a:lnTo>
                      <a:pt x="186" y="2280"/>
                    </a:lnTo>
                    <a:lnTo>
                      <a:pt x="175" y="2284"/>
                    </a:lnTo>
                    <a:lnTo>
                      <a:pt x="163" y="2287"/>
                    </a:lnTo>
                    <a:lnTo>
                      <a:pt x="150" y="2287"/>
                    </a:lnTo>
                    <a:lnTo>
                      <a:pt x="136" y="2284"/>
                    </a:lnTo>
                    <a:lnTo>
                      <a:pt x="130" y="2284"/>
                    </a:lnTo>
                    <a:lnTo>
                      <a:pt x="124" y="2284"/>
                    </a:lnTo>
                    <a:lnTo>
                      <a:pt x="112" y="2284"/>
                    </a:lnTo>
                    <a:lnTo>
                      <a:pt x="108" y="2283"/>
                    </a:lnTo>
                    <a:lnTo>
                      <a:pt x="103" y="2282"/>
                    </a:lnTo>
                    <a:lnTo>
                      <a:pt x="96" y="2280"/>
                    </a:lnTo>
                    <a:lnTo>
                      <a:pt x="89" y="2278"/>
                    </a:lnTo>
                    <a:lnTo>
                      <a:pt x="93" y="2282"/>
                    </a:lnTo>
                    <a:lnTo>
                      <a:pt x="94" y="2284"/>
                    </a:lnTo>
                    <a:lnTo>
                      <a:pt x="95" y="2285"/>
                    </a:lnTo>
                    <a:lnTo>
                      <a:pt x="96" y="2287"/>
                    </a:lnTo>
                    <a:lnTo>
                      <a:pt x="104" y="2292"/>
                    </a:lnTo>
                    <a:lnTo>
                      <a:pt x="107" y="2295"/>
                    </a:lnTo>
                    <a:lnTo>
                      <a:pt x="109" y="2299"/>
                    </a:lnTo>
                    <a:lnTo>
                      <a:pt x="109" y="2303"/>
                    </a:lnTo>
                    <a:lnTo>
                      <a:pt x="109" y="2308"/>
                    </a:lnTo>
                    <a:lnTo>
                      <a:pt x="109" y="2311"/>
                    </a:lnTo>
                    <a:lnTo>
                      <a:pt x="106" y="2314"/>
                    </a:lnTo>
                    <a:lnTo>
                      <a:pt x="102" y="2315"/>
                    </a:lnTo>
                    <a:lnTo>
                      <a:pt x="91" y="2313"/>
                    </a:lnTo>
                    <a:lnTo>
                      <a:pt x="81" y="2308"/>
                    </a:lnTo>
                    <a:lnTo>
                      <a:pt x="71" y="2303"/>
                    </a:lnTo>
                    <a:lnTo>
                      <a:pt x="62" y="2297"/>
                    </a:lnTo>
                    <a:lnTo>
                      <a:pt x="56" y="2291"/>
                    </a:lnTo>
                    <a:lnTo>
                      <a:pt x="51" y="2284"/>
                    </a:lnTo>
                    <a:lnTo>
                      <a:pt x="47" y="2275"/>
                    </a:lnTo>
                    <a:lnTo>
                      <a:pt x="44" y="2267"/>
                    </a:lnTo>
                    <a:lnTo>
                      <a:pt x="40" y="2258"/>
                    </a:lnTo>
                    <a:lnTo>
                      <a:pt x="36" y="2246"/>
                    </a:lnTo>
                    <a:lnTo>
                      <a:pt x="34" y="2235"/>
                    </a:lnTo>
                    <a:lnTo>
                      <a:pt x="33" y="2212"/>
                    </a:lnTo>
                    <a:lnTo>
                      <a:pt x="32" y="2204"/>
                    </a:lnTo>
                    <a:lnTo>
                      <a:pt x="32" y="2163"/>
                    </a:lnTo>
                    <a:lnTo>
                      <a:pt x="34" y="2111"/>
                    </a:lnTo>
                    <a:lnTo>
                      <a:pt x="35" y="2095"/>
                    </a:lnTo>
                    <a:lnTo>
                      <a:pt x="37" y="2082"/>
                    </a:lnTo>
                    <a:lnTo>
                      <a:pt x="35" y="2082"/>
                    </a:lnTo>
                    <a:lnTo>
                      <a:pt x="31" y="2082"/>
                    </a:lnTo>
                    <a:lnTo>
                      <a:pt x="25" y="2082"/>
                    </a:lnTo>
                    <a:lnTo>
                      <a:pt x="19" y="2082"/>
                    </a:lnTo>
                    <a:lnTo>
                      <a:pt x="12" y="2081"/>
                    </a:lnTo>
                    <a:lnTo>
                      <a:pt x="6" y="2080"/>
                    </a:lnTo>
                    <a:lnTo>
                      <a:pt x="2" y="2077"/>
                    </a:lnTo>
                    <a:lnTo>
                      <a:pt x="0" y="2072"/>
                    </a:lnTo>
                    <a:lnTo>
                      <a:pt x="0" y="2065"/>
                    </a:lnTo>
                    <a:lnTo>
                      <a:pt x="1" y="2057"/>
                    </a:lnTo>
                    <a:lnTo>
                      <a:pt x="1" y="2047"/>
                    </a:lnTo>
                    <a:lnTo>
                      <a:pt x="2" y="2036"/>
                    </a:lnTo>
                    <a:lnTo>
                      <a:pt x="2" y="2018"/>
                    </a:lnTo>
                    <a:lnTo>
                      <a:pt x="3" y="2003"/>
                    </a:lnTo>
                    <a:lnTo>
                      <a:pt x="3" y="1986"/>
                    </a:lnTo>
                    <a:lnTo>
                      <a:pt x="3" y="1966"/>
                    </a:lnTo>
                    <a:lnTo>
                      <a:pt x="4" y="1945"/>
                    </a:lnTo>
                    <a:lnTo>
                      <a:pt x="5" y="1923"/>
                    </a:lnTo>
                    <a:lnTo>
                      <a:pt x="6" y="1900"/>
                    </a:lnTo>
                    <a:lnTo>
                      <a:pt x="6" y="1878"/>
                    </a:lnTo>
                    <a:lnTo>
                      <a:pt x="7" y="1857"/>
                    </a:lnTo>
                    <a:lnTo>
                      <a:pt x="8" y="1838"/>
                    </a:lnTo>
                    <a:lnTo>
                      <a:pt x="9" y="1820"/>
                    </a:lnTo>
                    <a:lnTo>
                      <a:pt x="10" y="1806"/>
                    </a:lnTo>
                    <a:lnTo>
                      <a:pt x="11" y="1795"/>
                    </a:lnTo>
                    <a:lnTo>
                      <a:pt x="12" y="1788"/>
                    </a:lnTo>
                    <a:lnTo>
                      <a:pt x="12" y="1787"/>
                    </a:lnTo>
                    <a:lnTo>
                      <a:pt x="14" y="1783"/>
                    </a:lnTo>
                    <a:lnTo>
                      <a:pt x="15" y="1782"/>
                    </a:lnTo>
                    <a:lnTo>
                      <a:pt x="16" y="1781"/>
                    </a:lnTo>
                    <a:lnTo>
                      <a:pt x="18" y="1781"/>
                    </a:lnTo>
                    <a:lnTo>
                      <a:pt x="18" y="1780"/>
                    </a:lnTo>
                    <a:lnTo>
                      <a:pt x="17" y="1776"/>
                    </a:lnTo>
                    <a:lnTo>
                      <a:pt x="16" y="1770"/>
                    </a:lnTo>
                    <a:lnTo>
                      <a:pt x="16" y="1764"/>
                    </a:lnTo>
                    <a:lnTo>
                      <a:pt x="15" y="1757"/>
                    </a:lnTo>
                    <a:lnTo>
                      <a:pt x="16" y="1750"/>
                    </a:lnTo>
                    <a:lnTo>
                      <a:pt x="19" y="1740"/>
                    </a:lnTo>
                    <a:lnTo>
                      <a:pt x="20" y="1729"/>
                    </a:lnTo>
                    <a:lnTo>
                      <a:pt x="21" y="1719"/>
                    </a:lnTo>
                    <a:lnTo>
                      <a:pt x="20" y="1710"/>
                    </a:lnTo>
                    <a:lnTo>
                      <a:pt x="20" y="1705"/>
                    </a:lnTo>
                    <a:lnTo>
                      <a:pt x="19" y="1697"/>
                    </a:lnTo>
                    <a:lnTo>
                      <a:pt x="19" y="1685"/>
                    </a:lnTo>
                    <a:lnTo>
                      <a:pt x="19" y="1671"/>
                    </a:lnTo>
                    <a:lnTo>
                      <a:pt x="19" y="1489"/>
                    </a:lnTo>
                    <a:lnTo>
                      <a:pt x="19" y="1473"/>
                    </a:lnTo>
                    <a:lnTo>
                      <a:pt x="19" y="1458"/>
                    </a:lnTo>
                    <a:lnTo>
                      <a:pt x="20" y="1448"/>
                    </a:lnTo>
                    <a:lnTo>
                      <a:pt x="20" y="1440"/>
                    </a:lnTo>
                    <a:lnTo>
                      <a:pt x="21" y="1430"/>
                    </a:lnTo>
                    <a:lnTo>
                      <a:pt x="23" y="1417"/>
                    </a:lnTo>
                    <a:lnTo>
                      <a:pt x="25" y="1403"/>
                    </a:lnTo>
                    <a:lnTo>
                      <a:pt x="28" y="1388"/>
                    </a:lnTo>
                    <a:lnTo>
                      <a:pt x="30" y="1373"/>
                    </a:lnTo>
                    <a:lnTo>
                      <a:pt x="33" y="1357"/>
                    </a:lnTo>
                    <a:lnTo>
                      <a:pt x="36" y="1343"/>
                    </a:lnTo>
                    <a:lnTo>
                      <a:pt x="39" y="1331"/>
                    </a:lnTo>
                    <a:lnTo>
                      <a:pt x="41" y="1321"/>
                    </a:lnTo>
                    <a:lnTo>
                      <a:pt x="44" y="1315"/>
                    </a:lnTo>
                    <a:lnTo>
                      <a:pt x="47" y="1307"/>
                    </a:lnTo>
                    <a:lnTo>
                      <a:pt x="49" y="1297"/>
                    </a:lnTo>
                    <a:lnTo>
                      <a:pt x="51" y="1287"/>
                    </a:lnTo>
                    <a:lnTo>
                      <a:pt x="52" y="1277"/>
                    </a:lnTo>
                    <a:lnTo>
                      <a:pt x="54" y="1269"/>
                    </a:lnTo>
                    <a:lnTo>
                      <a:pt x="54" y="1204"/>
                    </a:lnTo>
                    <a:lnTo>
                      <a:pt x="54" y="1186"/>
                    </a:lnTo>
                    <a:lnTo>
                      <a:pt x="54" y="1166"/>
                    </a:lnTo>
                    <a:lnTo>
                      <a:pt x="55" y="1146"/>
                    </a:lnTo>
                    <a:lnTo>
                      <a:pt x="56" y="1126"/>
                    </a:lnTo>
                    <a:lnTo>
                      <a:pt x="57" y="1107"/>
                    </a:lnTo>
                    <a:lnTo>
                      <a:pt x="58" y="1089"/>
                    </a:lnTo>
                    <a:lnTo>
                      <a:pt x="60" y="1073"/>
                    </a:lnTo>
                    <a:lnTo>
                      <a:pt x="62" y="1060"/>
                    </a:lnTo>
                    <a:lnTo>
                      <a:pt x="64" y="1048"/>
                    </a:lnTo>
                    <a:lnTo>
                      <a:pt x="66" y="1041"/>
                    </a:lnTo>
                    <a:lnTo>
                      <a:pt x="66" y="1017"/>
                    </a:lnTo>
                    <a:lnTo>
                      <a:pt x="65" y="1007"/>
                    </a:lnTo>
                    <a:lnTo>
                      <a:pt x="65" y="964"/>
                    </a:lnTo>
                    <a:lnTo>
                      <a:pt x="66" y="948"/>
                    </a:lnTo>
                    <a:lnTo>
                      <a:pt x="67" y="914"/>
                    </a:lnTo>
                    <a:lnTo>
                      <a:pt x="68" y="898"/>
                    </a:lnTo>
                    <a:lnTo>
                      <a:pt x="68" y="884"/>
                    </a:lnTo>
                    <a:lnTo>
                      <a:pt x="70" y="873"/>
                    </a:lnTo>
                    <a:lnTo>
                      <a:pt x="70" y="866"/>
                    </a:lnTo>
                    <a:lnTo>
                      <a:pt x="71" y="860"/>
                    </a:lnTo>
                    <a:lnTo>
                      <a:pt x="72" y="850"/>
                    </a:lnTo>
                    <a:lnTo>
                      <a:pt x="73" y="837"/>
                    </a:lnTo>
                    <a:lnTo>
                      <a:pt x="73" y="822"/>
                    </a:lnTo>
                    <a:lnTo>
                      <a:pt x="76" y="788"/>
                    </a:lnTo>
                    <a:lnTo>
                      <a:pt x="77" y="770"/>
                    </a:lnTo>
                    <a:lnTo>
                      <a:pt x="78" y="752"/>
                    </a:lnTo>
                    <a:lnTo>
                      <a:pt x="79" y="736"/>
                    </a:lnTo>
                    <a:lnTo>
                      <a:pt x="80" y="723"/>
                    </a:lnTo>
                    <a:lnTo>
                      <a:pt x="81" y="712"/>
                    </a:lnTo>
                    <a:lnTo>
                      <a:pt x="82" y="704"/>
                    </a:lnTo>
                    <a:lnTo>
                      <a:pt x="83" y="695"/>
                    </a:lnTo>
                    <a:lnTo>
                      <a:pt x="86" y="684"/>
                    </a:lnTo>
                    <a:lnTo>
                      <a:pt x="92" y="660"/>
                    </a:lnTo>
                    <a:lnTo>
                      <a:pt x="96" y="649"/>
                    </a:lnTo>
                    <a:lnTo>
                      <a:pt x="101" y="640"/>
                    </a:lnTo>
                    <a:lnTo>
                      <a:pt x="106" y="633"/>
                    </a:lnTo>
                    <a:lnTo>
                      <a:pt x="111" y="629"/>
                    </a:lnTo>
                    <a:lnTo>
                      <a:pt x="115" y="627"/>
                    </a:lnTo>
                    <a:lnTo>
                      <a:pt x="122" y="625"/>
                    </a:lnTo>
                    <a:lnTo>
                      <a:pt x="132" y="621"/>
                    </a:lnTo>
                    <a:lnTo>
                      <a:pt x="143" y="618"/>
                    </a:lnTo>
                    <a:lnTo>
                      <a:pt x="157" y="613"/>
                    </a:lnTo>
                    <a:lnTo>
                      <a:pt x="171" y="608"/>
                    </a:lnTo>
                    <a:lnTo>
                      <a:pt x="199" y="598"/>
                    </a:lnTo>
                    <a:lnTo>
                      <a:pt x="213" y="593"/>
                    </a:lnTo>
                    <a:lnTo>
                      <a:pt x="226" y="589"/>
                    </a:lnTo>
                    <a:lnTo>
                      <a:pt x="238" y="585"/>
                    </a:lnTo>
                    <a:lnTo>
                      <a:pt x="248" y="582"/>
                    </a:lnTo>
                    <a:lnTo>
                      <a:pt x="255" y="579"/>
                    </a:lnTo>
                    <a:lnTo>
                      <a:pt x="260" y="577"/>
                    </a:lnTo>
                    <a:lnTo>
                      <a:pt x="309" y="561"/>
                    </a:lnTo>
                    <a:lnTo>
                      <a:pt x="310" y="561"/>
                    </a:lnTo>
                    <a:lnTo>
                      <a:pt x="312" y="559"/>
                    </a:lnTo>
                    <a:lnTo>
                      <a:pt x="316" y="556"/>
                    </a:lnTo>
                    <a:lnTo>
                      <a:pt x="325" y="549"/>
                    </a:lnTo>
                    <a:lnTo>
                      <a:pt x="328" y="546"/>
                    </a:lnTo>
                    <a:lnTo>
                      <a:pt x="340" y="539"/>
                    </a:lnTo>
                    <a:lnTo>
                      <a:pt x="354" y="531"/>
                    </a:lnTo>
                    <a:lnTo>
                      <a:pt x="371" y="524"/>
                    </a:lnTo>
                    <a:lnTo>
                      <a:pt x="388" y="517"/>
                    </a:lnTo>
                    <a:lnTo>
                      <a:pt x="406" y="512"/>
                    </a:lnTo>
                    <a:lnTo>
                      <a:pt x="408" y="514"/>
                    </a:lnTo>
                    <a:lnTo>
                      <a:pt x="408" y="507"/>
                    </a:lnTo>
                    <a:lnTo>
                      <a:pt x="408" y="499"/>
                    </a:lnTo>
                    <a:lnTo>
                      <a:pt x="408" y="483"/>
                    </a:lnTo>
                    <a:lnTo>
                      <a:pt x="408" y="474"/>
                    </a:lnTo>
                    <a:lnTo>
                      <a:pt x="408" y="467"/>
                    </a:lnTo>
                    <a:lnTo>
                      <a:pt x="406" y="463"/>
                    </a:lnTo>
                    <a:lnTo>
                      <a:pt x="403" y="457"/>
                    </a:lnTo>
                    <a:lnTo>
                      <a:pt x="398" y="450"/>
                    </a:lnTo>
                    <a:lnTo>
                      <a:pt x="392" y="443"/>
                    </a:lnTo>
                    <a:lnTo>
                      <a:pt x="385" y="436"/>
                    </a:lnTo>
                    <a:lnTo>
                      <a:pt x="379" y="427"/>
                    </a:lnTo>
                    <a:lnTo>
                      <a:pt x="375" y="419"/>
                    </a:lnTo>
                    <a:lnTo>
                      <a:pt x="370" y="409"/>
                    </a:lnTo>
                    <a:lnTo>
                      <a:pt x="366" y="398"/>
                    </a:lnTo>
                    <a:lnTo>
                      <a:pt x="362" y="386"/>
                    </a:lnTo>
                    <a:lnTo>
                      <a:pt x="359" y="375"/>
                    </a:lnTo>
                    <a:lnTo>
                      <a:pt x="357" y="366"/>
                    </a:lnTo>
                    <a:lnTo>
                      <a:pt x="357" y="365"/>
                    </a:lnTo>
                    <a:lnTo>
                      <a:pt x="356" y="381"/>
                    </a:lnTo>
                    <a:lnTo>
                      <a:pt x="351" y="395"/>
                    </a:lnTo>
                    <a:lnTo>
                      <a:pt x="345" y="406"/>
                    </a:lnTo>
                    <a:lnTo>
                      <a:pt x="339" y="415"/>
                    </a:lnTo>
                    <a:lnTo>
                      <a:pt x="334" y="421"/>
                    </a:lnTo>
                    <a:lnTo>
                      <a:pt x="330" y="424"/>
                    </a:lnTo>
                    <a:lnTo>
                      <a:pt x="328" y="426"/>
                    </a:lnTo>
                    <a:lnTo>
                      <a:pt x="329" y="424"/>
                    </a:lnTo>
                    <a:lnTo>
                      <a:pt x="332" y="420"/>
                    </a:lnTo>
                    <a:lnTo>
                      <a:pt x="336" y="413"/>
                    </a:lnTo>
                    <a:lnTo>
                      <a:pt x="341" y="404"/>
                    </a:lnTo>
                    <a:lnTo>
                      <a:pt x="344" y="393"/>
                    </a:lnTo>
                    <a:lnTo>
                      <a:pt x="346" y="380"/>
                    </a:lnTo>
                    <a:lnTo>
                      <a:pt x="346" y="366"/>
                    </a:lnTo>
                    <a:lnTo>
                      <a:pt x="342" y="374"/>
                    </a:lnTo>
                    <a:lnTo>
                      <a:pt x="338" y="380"/>
                    </a:lnTo>
                    <a:lnTo>
                      <a:pt x="334" y="385"/>
                    </a:lnTo>
                    <a:lnTo>
                      <a:pt x="333" y="387"/>
                    </a:lnTo>
                    <a:lnTo>
                      <a:pt x="334" y="385"/>
                    </a:lnTo>
                    <a:lnTo>
                      <a:pt x="336" y="381"/>
                    </a:lnTo>
                    <a:lnTo>
                      <a:pt x="339" y="375"/>
                    </a:lnTo>
                    <a:lnTo>
                      <a:pt x="341" y="369"/>
                    </a:lnTo>
                    <a:lnTo>
                      <a:pt x="343" y="360"/>
                    </a:lnTo>
                    <a:lnTo>
                      <a:pt x="343" y="349"/>
                    </a:lnTo>
                    <a:lnTo>
                      <a:pt x="341" y="338"/>
                    </a:lnTo>
                    <a:lnTo>
                      <a:pt x="338" y="328"/>
                    </a:lnTo>
                    <a:lnTo>
                      <a:pt x="333" y="317"/>
                    </a:lnTo>
                    <a:lnTo>
                      <a:pt x="328" y="304"/>
                    </a:lnTo>
                    <a:lnTo>
                      <a:pt x="322" y="291"/>
                    </a:lnTo>
                    <a:lnTo>
                      <a:pt x="318" y="276"/>
                    </a:lnTo>
                    <a:lnTo>
                      <a:pt x="314" y="262"/>
                    </a:lnTo>
                    <a:lnTo>
                      <a:pt x="313" y="245"/>
                    </a:lnTo>
                    <a:lnTo>
                      <a:pt x="313" y="229"/>
                    </a:lnTo>
                    <a:lnTo>
                      <a:pt x="317" y="212"/>
                    </a:lnTo>
                    <a:lnTo>
                      <a:pt x="316" y="196"/>
                    </a:lnTo>
                    <a:lnTo>
                      <a:pt x="315" y="179"/>
                    </a:lnTo>
                    <a:lnTo>
                      <a:pt x="316" y="161"/>
                    </a:lnTo>
                    <a:lnTo>
                      <a:pt x="318" y="143"/>
                    </a:lnTo>
                    <a:lnTo>
                      <a:pt x="320" y="125"/>
                    </a:lnTo>
                    <a:lnTo>
                      <a:pt x="325" y="109"/>
                    </a:lnTo>
                    <a:lnTo>
                      <a:pt x="331" y="94"/>
                    </a:lnTo>
                    <a:lnTo>
                      <a:pt x="343" y="76"/>
                    </a:lnTo>
                    <a:lnTo>
                      <a:pt x="356" y="59"/>
                    </a:lnTo>
                    <a:lnTo>
                      <a:pt x="371" y="45"/>
                    </a:lnTo>
                    <a:lnTo>
                      <a:pt x="388" y="33"/>
                    </a:lnTo>
                    <a:lnTo>
                      <a:pt x="405" y="23"/>
                    </a:lnTo>
                    <a:lnTo>
                      <a:pt x="424" y="15"/>
                    </a:lnTo>
                    <a:lnTo>
                      <a:pt x="442" y="8"/>
                    </a:lnTo>
                    <a:lnTo>
                      <a:pt x="462" y="4"/>
                    </a:lnTo>
                    <a:lnTo>
                      <a:pt x="480" y="1"/>
                    </a:lnTo>
                    <a:lnTo>
                      <a:pt x="499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34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1849908" y="3075091"/>
                <a:ext cx="199188" cy="386995"/>
              </a:xfrm>
              <a:custGeom>
                <a:avLst/>
                <a:gdLst/>
                <a:ahLst/>
                <a:cxnLst>
                  <a:cxn ang="0">
                    <a:pos x="172" y="24"/>
                  </a:cxn>
                  <a:cxn ang="0">
                    <a:pos x="188" y="78"/>
                  </a:cxn>
                  <a:cxn ang="0">
                    <a:pos x="200" y="133"/>
                  </a:cxn>
                  <a:cxn ang="0">
                    <a:pos x="206" y="185"/>
                  </a:cxn>
                  <a:cxn ang="0">
                    <a:pos x="209" y="233"/>
                  </a:cxn>
                  <a:cxn ang="0">
                    <a:pos x="210" y="287"/>
                  </a:cxn>
                  <a:cxn ang="0">
                    <a:pos x="204" y="346"/>
                  </a:cxn>
                  <a:cxn ang="0">
                    <a:pos x="186" y="408"/>
                  </a:cxn>
                  <a:cxn ang="0">
                    <a:pos x="184" y="401"/>
                  </a:cxn>
                  <a:cxn ang="0">
                    <a:pos x="178" y="383"/>
                  </a:cxn>
                  <a:cxn ang="0">
                    <a:pos x="170" y="358"/>
                  </a:cxn>
                  <a:cxn ang="0">
                    <a:pos x="159" y="330"/>
                  </a:cxn>
                  <a:cxn ang="0">
                    <a:pos x="148" y="300"/>
                  </a:cxn>
                  <a:cxn ang="0">
                    <a:pos x="138" y="274"/>
                  </a:cxn>
                  <a:cxn ang="0">
                    <a:pos x="126" y="250"/>
                  </a:cxn>
                  <a:cxn ang="0">
                    <a:pos x="111" y="218"/>
                  </a:cxn>
                  <a:cxn ang="0">
                    <a:pos x="93" y="183"/>
                  </a:cxn>
                  <a:cxn ang="0">
                    <a:pos x="74" y="150"/>
                  </a:cxn>
                  <a:cxn ang="0">
                    <a:pos x="57" y="123"/>
                  </a:cxn>
                  <a:cxn ang="0">
                    <a:pos x="36" y="91"/>
                  </a:cxn>
                  <a:cxn ang="0">
                    <a:pos x="11" y="52"/>
                  </a:cxn>
                  <a:cxn ang="0">
                    <a:pos x="2" y="37"/>
                  </a:cxn>
                  <a:cxn ang="0">
                    <a:pos x="10" y="45"/>
                  </a:cxn>
                  <a:cxn ang="0">
                    <a:pos x="23" y="57"/>
                  </a:cxn>
                  <a:cxn ang="0">
                    <a:pos x="41" y="74"/>
                  </a:cxn>
                  <a:cxn ang="0">
                    <a:pos x="69" y="101"/>
                  </a:cxn>
                  <a:cxn ang="0">
                    <a:pos x="87" y="118"/>
                  </a:cxn>
                  <a:cxn ang="0">
                    <a:pos x="105" y="136"/>
                  </a:cxn>
                  <a:cxn ang="0">
                    <a:pos x="109" y="139"/>
                  </a:cxn>
                  <a:cxn ang="0">
                    <a:pos x="115" y="128"/>
                  </a:cxn>
                  <a:cxn ang="0">
                    <a:pos x="124" y="109"/>
                  </a:cxn>
                  <a:cxn ang="0">
                    <a:pos x="136" y="86"/>
                  </a:cxn>
                  <a:cxn ang="0">
                    <a:pos x="148" y="59"/>
                  </a:cxn>
                  <a:cxn ang="0">
                    <a:pos x="157" y="32"/>
                  </a:cxn>
                  <a:cxn ang="0">
                    <a:pos x="163" y="10"/>
                  </a:cxn>
                </a:cxnLst>
                <a:rect l="0" t="0" r="r" b="b"/>
                <a:pathLst>
                  <a:path w="210" h="408">
                    <a:moveTo>
                      <a:pt x="163" y="0"/>
                    </a:moveTo>
                    <a:lnTo>
                      <a:pt x="172" y="24"/>
                    </a:lnTo>
                    <a:lnTo>
                      <a:pt x="180" y="51"/>
                    </a:lnTo>
                    <a:lnTo>
                      <a:pt x="188" y="78"/>
                    </a:lnTo>
                    <a:lnTo>
                      <a:pt x="194" y="106"/>
                    </a:lnTo>
                    <a:lnTo>
                      <a:pt x="200" y="133"/>
                    </a:lnTo>
                    <a:lnTo>
                      <a:pt x="204" y="160"/>
                    </a:lnTo>
                    <a:lnTo>
                      <a:pt x="206" y="185"/>
                    </a:lnTo>
                    <a:lnTo>
                      <a:pt x="207" y="208"/>
                    </a:lnTo>
                    <a:lnTo>
                      <a:pt x="209" y="233"/>
                    </a:lnTo>
                    <a:lnTo>
                      <a:pt x="210" y="259"/>
                    </a:lnTo>
                    <a:lnTo>
                      <a:pt x="210" y="287"/>
                    </a:lnTo>
                    <a:lnTo>
                      <a:pt x="209" y="316"/>
                    </a:lnTo>
                    <a:lnTo>
                      <a:pt x="204" y="346"/>
                    </a:lnTo>
                    <a:lnTo>
                      <a:pt x="197" y="377"/>
                    </a:lnTo>
                    <a:lnTo>
                      <a:pt x="186" y="408"/>
                    </a:lnTo>
                    <a:lnTo>
                      <a:pt x="186" y="406"/>
                    </a:lnTo>
                    <a:lnTo>
                      <a:pt x="184" y="401"/>
                    </a:lnTo>
                    <a:lnTo>
                      <a:pt x="181" y="393"/>
                    </a:lnTo>
                    <a:lnTo>
                      <a:pt x="178" y="383"/>
                    </a:lnTo>
                    <a:lnTo>
                      <a:pt x="174" y="372"/>
                    </a:lnTo>
                    <a:lnTo>
                      <a:pt x="170" y="358"/>
                    </a:lnTo>
                    <a:lnTo>
                      <a:pt x="165" y="344"/>
                    </a:lnTo>
                    <a:lnTo>
                      <a:pt x="159" y="330"/>
                    </a:lnTo>
                    <a:lnTo>
                      <a:pt x="154" y="315"/>
                    </a:lnTo>
                    <a:lnTo>
                      <a:pt x="148" y="300"/>
                    </a:lnTo>
                    <a:lnTo>
                      <a:pt x="143" y="286"/>
                    </a:lnTo>
                    <a:lnTo>
                      <a:pt x="138" y="274"/>
                    </a:lnTo>
                    <a:lnTo>
                      <a:pt x="133" y="263"/>
                    </a:lnTo>
                    <a:lnTo>
                      <a:pt x="126" y="250"/>
                    </a:lnTo>
                    <a:lnTo>
                      <a:pt x="119" y="234"/>
                    </a:lnTo>
                    <a:lnTo>
                      <a:pt x="111" y="218"/>
                    </a:lnTo>
                    <a:lnTo>
                      <a:pt x="101" y="200"/>
                    </a:lnTo>
                    <a:lnTo>
                      <a:pt x="93" y="183"/>
                    </a:lnTo>
                    <a:lnTo>
                      <a:pt x="83" y="166"/>
                    </a:lnTo>
                    <a:lnTo>
                      <a:pt x="74" y="150"/>
                    </a:lnTo>
                    <a:lnTo>
                      <a:pt x="65" y="135"/>
                    </a:lnTo>
                    <a:lnTo>
                      <a:pt x="57" y="123"/>
                    </a:lnTo>
                    <a:lnTo>
                      <a:pt x="50" y="112"/>
                    </a:lnTo>
                    <a:lnTo>
                      <a:pt x="36" y="91"/>
                    </a:lnTo>
                    <a:lnTo>
                      <a:pt x="23" y="70"/>
                    </a:lnTo>
                    <a:lnTo>
                      <a:pt x="11" y="52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5" y="40"/>
                    </a:lnTo>
                    <a:lnTo>
                      <a:pt x="10" y="45"/>
                    </a:lnTo>
                    <a:lnTo>
                      <a:pt x="16" y="50"/>
                    </a:lnTo>
                    <a:lnTo>
                      <a:pt x="23" y="57"/>
                    </a:lnTo>
                    <a:lnTo>
                      <a:pt x="32" y="65"/>
                    </a:lnTo>
                    <a:lnTo>
                      <a:pt x="41" y="74"/>
                    </a:lnTo>
                    <a:lnTo>
                      <a:pt x="50" y="83"/>
                    </a:lnTo>
                    <a:lnTo>
                      <a:pt x="69" y="101"/>
                    </a:lnTo>
                    <a:lnTo>
                      <a:pt x="78" y="110"/>
                    </a:lnTo>
                    <a:lnTo>
                      <a:pt x="87" y="118"/>
                    </a:lnTo>
                    <a:lnTo>
                      <a:pt x="101" y="131"/>
                    </a:lnTo>
                    <a:lnTo>
                      <a:pt x="105" y="136"/>
                    </a:lnTo>
                    <a:lnTo>
                      <a:pt x="108" y="140"/>
                    </a:lnTo>
                    <a:lnTo>
                      <a:pt x="109" y="139"/>
                    </a:lnTo>
                    <a:lnTo>
                      <a:pt x="111" y="135"/>
                    </a:lnTo>
                    <a:lnTo>
                      <a:pt x="115" y="128"/>
                    </a:lnTo>
                    <a:lnTo>
                      <a:pt x="119" y="120"/>
                    </a:lnTo>
                    <a:lnTo>
                      <a:pt x="124" y="109"/>
                    </a:lnTo>
                    <a:lnTo>
                      <a:pt x="130" y="98"/>
                    </a:lnTo>
                    <a:lnTo>
                      <a:pt x="136" y="86"/>
                    </a:lnTo>
                    <a:lnTo>
                      <a:pt x="142" y="72"/>
                    </a:lnTo>
                    <a:lnTo>
                      <a:pt x="148" y="59"/>
                    </a:lnTo>
                    <a:lnTo>
                      <a:pt x="153" y="45"/>
                    </a:lnTo>
                    <a:lnTo>
                      <a:pt x="157" y="32"/>
                    </a:lnTo>
                    <a:lnTo>
                      <a:pt x="161" y="21"/>
                    </a:lnTo>
                    <a:lnTo>
                      <a:pt x="163" y="1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1"/>
              <p:cNvSpPr>
                <a:spLocks noEditPoints="1"/>
              </p:cNvSpPr>
              <p:nvPr/>
            </p:nvSpPr>
            <p:spPr bwMode="auto">
              <a:xfrm>
                <a:off x="1309254" y="4158297"/>
                <a:ext cx="536860" cy="512199"/>
              </a:xfrm>
              <a:custGeom>
                <a:avLst/>
                <a:gdLst/>
                <a:ahLst/>
                <a:cxnLst>
                  <a:cxn ang="0">
                    <a:pos x="93" y="33"/>
                  </a:cxn>
                  <a:cxn ang="0">
                    <a:pos x="91" y="59"/>
                  </a:cxn>
                  <a:cxn ang="0">
                    <a:pos x="89" y="96"/>
                  </a:cxn>
                  <a:cxn ang="0">
                    <a:pos x="88" y="139"/>
                  </a:cxn>
                  <a:cxn ang="0">
                    <a:pos x="86" y="183"/>
                  </a:cxn>
                  <a:cxn ang="0">
                    <a:pos x="85" y="223"/>
                  </a:cxn>
                  <a:cxn ang="0">
                    <a:pos x="84" y="255"/>
                  </a:cxn>
                  <a:cxn ang="0">
                    <a:pos x="83" y="284"/>
                  </a:cxn>
                  <a:cxn ang="0">
                    <a:pos x="82" y="302"/>
                  </a:cxn>
                  <a:cxn ang="0">
                    <a:pos x="84" y="314"/>
                  </a:cxn>
                  <a:cxn ang="0">
                    <a:pos x="94" y="318"/>
                  </a:cxn>
                  <a:cxn ang="0">
                    <a:pos x="107" y="319"/>
                  </a:cxn>
                  <a:cxn ang="0">
                    <a:pos x="117" y="319"/>
                  </a:cxn>
                  <a:cxn ang="0">
                    <a:pos x="117" y="333"/>
                  </a:cxn>
                  <a:cxn ang="0">
                    <a:pos x="115" y="366"/>
                  </a:cxn>
                  <a:cxn ang="0">
                    <a:pos x="114" y="402"/>
                  </a:cxn>
                  <a:cxn ang="0">
                    <a:pos x="115" y="443"/>
                  </a:cxn>
                  <a:cxn ang="0">
                    <a:pos x="25" y="30"/>
                  </a:cxn>
                  <a:cxn ang="0">
                    <a:pos x="566" y="0"/>
                  </a:cxn>
                  <a:cxn ang="0">
                    <a:pos x="310" y="486"/>
                  </a:cxn>
                  <a:cxn ang="0">
                    <a:pos x="310" y="463"/>
                  </a:cxn>
                  <a:cxn ang="0">
                    <a:pos x="307" y="440"/>
                  </a:cxn>
                  <a:cxn ang="0">
                    <a:pos x="297" y="417"/>
                  </a:cxn>
                  <a:cxn ang="0">
                    <a:pos x="285" y="389"/>
                  </a:cxn>
                  <a:cxn ang="0">
                    <a:pos x="273" y="363"/>
                  </a:cxn>
                  <a:cxn ang="0">
                    <a:pos x="264" y="343"/>
                  </a:cxn>
                  <a:cxn ang="0">
                    <a:pos x="256" y="326"/>
                  </a:cxn>
                  <a:cxn ang="0">
                    <a:pos x="250" y="313"/>
                  </a:cxn>
                  <a:cxn ang="0">
                    <a:pos x="248" y="308"/>
                  </a:cxn>
                  <a:cxn ang="0">
                    <a:pos x="253" y="307"/>
                  </a:cxn>
                  <a:cxn ang="0">
                    <a:pos x="259" y="304"/>
                  </a:cxn>
                  <a:cxn ang="0">
                    <a:pos x="260" y="295"/>
                  </a:cxn>
                  <a:cxn ang="0">
                    <a:pos x="256" y="274"/>
                  </a:cxn>
                  <a:cxn ang="0">
                    <a:pos x="252" y="250"/>
                  </a:cxn>
                  <a:cxn ang="0">
                    <a:pos x="248" y="229"/>
                  </a:cxn>
                  <a:cxn ang="0">
                    <a:pos x="243" y="203"/>
                  </a:cxn>
                  <a:cxn ang="0">
                    <a:pos x="238" y="174"/>
                  </a:cxn>
                  <a:cxn ang="0">
                    <a:pos x="233" y="149"/>
                  </a:cxn>
                  <a:cxn ang="0">
                    <a:pos x="230" y="128"/>
                  </a:cxn>
                  <a:cxn ang="0">
                    <a:pos x="228" y="102"/>
                  </a:cxn>
                  <a:cxn ang="0">
                    <a:pos x="227" y="75"/>
                  </a:cxn>
                  <a:cxn ang="0">
                    <a:pos x="229" y="52"/>
                  </a:cxn>
                  <a:cxn ang="0">
                    <a:pos x="230" y="28"/>
                  </a:cxn>
                  <a:cxn ang="0">
                    <a:pos x="566" y="0"/>
                  </a:cxn>
                </a:cxnLst>
                <a:rect l="0" t="0" r="r" b="b"/>
                <a:pathLst>
                  <a:path w="566" h="540">
                    <a:moveTo>
                      <a:pt x="94" y="26"/>
                    </a:moveTo>
                    <a:lnTo>
                      <a:pt x="93" y="33"/>
                    </a:lnTo>
                    <a:lnTo>
                      <a:pt x="92" y="44"/>
                    </a:lnTo>
                    <a:lnTo>
                      <a:pt x="91" y="59"/>
                    </a:lnTo>
                    <a:lnTo>
                      <a:pt x="90" y="76"/>
                    </a:lnTo>
                    <a:lnTo>
                      <a:pt x="89" y="96"/>
                    </a:lnTo>
                    <a:lnTo>
                      <a:pt x="88" y="117"/>
                    </a:lnTo>
                    <a:lnTo>
                      <a:pt x="88" y="139"/>
                    </a:lnTo>
                    <a:lnTo>
                      <a:pt x="87" y="161"/>
                    </a:lnTo>
                    <a:lnTo>
                      <a:pt x="86" y="183"/>
                    </a:lnTo>
                    <a:lnTo>
                      <a:pt x="85" y="204"/>
                    </a:lnTo>
                    <a:lnTo>
                      <a:pt x="85" y="223"/>
                    </a:lnTo>
                    <a:lnTo>
                      <a:pt x="85" y="241"/>
                    </a:lnTo>
                    <a:lnTo>
                      <a:pt x="84" y="255"/>
                    </a:lnTo>
                    <a:lnTo>
                      <a:pt x="84" y="273"/>
                    </a:lnTo>
                    <a:lnTo>
                      <a:pt x="83" y="284"/>
                    </a:lnTo>
                    <a:lnTo>
                      <a:pt x="83" y="294"/>
                    </a:lnTo>
                    <a:lnTo>
                      <a:pt x="82" y="302"/>
                    </a:lnTo>
                    <a:lnTo>
                      <a:pt x="82" y="309"/>
                    </a:lnTo>
                    <a:lnTo>
                      <a:pt x="84" y="314"/>
                    </a:lnTo>
                    <a:lnTo>
                      <a:pt x="88" y="317"/>
                    </a:lnTo>
                    <a:lnTo>
                      <a:pt x="94" y="318"/>
                    </a:lnTo>
                    <a:lnTo>
                      <a:pt x="101" y="319"/>
                    </a:lnTo>
                    <a:lnTo>
                      <a:pt x="107" y="319"/>
                    </a:lnTo>
                    <a:lnTo>
                      <a:pt x="113" y="319"/>
                    </a:lnTo>
                    <a:lnTo>
                      <a:pt x="117" y="319"/>
                    </a:lnTo>
                    <a:lnTo>
                      <a:pt x="119" y="319"/>
                    </a:lnTo>
                    <a:lnTo>
                      <a:pt x="117" y="333"/>
                    </a:lnTo>
                    <a:lnTo>
                      <a:pt x="116" y="349"/>
                    </a:lnTo>
                    <a:lnTo>
                      <a:pt x="115" y="366"/>
                    </a:lnTo>
                    <a:lnTo>
                      <a:pt x="115" y="385"/>
                    </a:lnTo>
                    <a:lnTo>
                      <a:pt x="114" y="402"/>
                    </a:lnTo>
                    <a:lnTo>
                      <a:pt x="114" y="433"/>
                    </a:lnTo>
                    <a:lnTo>
                      <a:pt x="115" y="443"/>
                    </a:lnTo>
                    <a:lnTo>
                      <a:pt x="0" y="417"/>
                    </a:lnTo>
                    <a:lnTo>
                      <a:pt x="25" y="30"/>
                    </a:lnTo>
                    <a:lnTo>
                      <a:pt x="94" y="26"/>
                    </a:lnTo>
                    <a:close/>
                    <a:moveTo>
                      <a:pt x="566" y="0"/>
                    </a:moveTo>
                    <a:lnTo>
                      <a:pt x="541" y="540"/>
                    </a:lnTo>
                    <a:lnTo>
                      <a:pt x="310" y="486"/>
                    </a:lnTo>
                    <a:lnTo>
                      <a:pt x="310" y="475"/>
                    </a:lnTo>
                    <a:lnTo>
                      <a:pt x="310" y="463"/>
                    </a:lnTo>
                    <a:lnTo>
                      <a:pt x="310" y="451"/>
                    </a:lnTo>
                    <a:lnTo>
                      <a:pt x="307" y="440"/>
                    </a:lnTo>
                    <a:lnTo>
                      <a:pt x="302" y="430"/>
                    </a:lnTo>
                    <a:lnTo>
                      <a:pt x="297" y="417"/>
                    </a:lnTo>
                    <a:lnTo>
                      <a:pt x="291" y="403"/>
                    </a:lnTo>
                    <a:lnTo>
                      <a:pt x="285" y="389"/>
                    </a:lnTo>
                    <a:lnTo>
                      <a:pt x="279" y="375"/>
                    </a:lnTo>
                    <a:lnTo>
                      <a:pt x="273" y="363"/>
                    </a:lnTo>
                    <a:lnTo>
                      <a:pt x="268" y="352"/>
                    </a:lnTo>
                    <a:lnTo>
                      <a:pt x="264" y="343"/>
                    </a:lnTo>
                    <a:lnTo>
                      <a:pt x="260" y="334"/>
                    </a:lnTo>
                    <a:lnTo>
                      <a:pt x="256" y="326"/>
                    </a:lnTo>
                    <a:lnTo>
                      <a:pt x="253" y="319"/>
                    </a:lnTo>
                    <a:lnTo>
                      <a:pt x="250" y="313"/>
                    </a:lnTo>
                    <a:lnTo>
                      <a:pt x="249" y="309"/>
                    </a:lnTo>
                    <a:lnTo>
                      <a:pt x="248" y="308"/>
                    </a:lnTo>
                    <a:lnTo>
                      <a:pt x="250" y="308"/>
                    </a:lnTo>
                    <a:lnTo>
                      <a:pt x="253" y="307"/>
                    </a:lnTo>
                    <a:lnTo>
                      <a:pt x="256" y="306"/>
                    </a:lnTo>
                    <a:lnTo>
                      <a:pt x="259" y="304"/>
                    </a:lnTo>
                    <a:lnTo>
                      <a:pt x="260" y="302"/>
                    </a:lnTo>
                    <a:lnTo>
                      <a:pt x="260" y="295"/>
                    </a:lnTo>
                    <a:lnTo>
                      <a:pt x="258" y="285"/>
                    </a:lnTo>
                    <a:lnTo>
                      <a:pt x="256" y="274"/>
                    </a:lnTo>
                    <a:lnTo>
                      <a:pt x="253" y="262"/>
                    </a:lnTo>
                    <a:lnTo>
                      <a:pt x="252" y="250"/>
                    </a:lnTo>
                    <a:lnTo>
                      <a:pt x="249" y="239"/>
                    </a:lnTo>
                    <a:lnTo>
                      <a:pt x="248" y="229"/>
                    </a:lnTo>
                    <a:lnTo>
                      <a:pt x="246" y="217"/>
                    </a:lnTo>
                    <a:lnTo>
                      <a:pt x="243" y="203"/>
                    </a:lnTo>
                    <a:lnTo>
                      <a:pt x="241" y="189"/>
                    </a:lnTo>
                    <a:lnTo>
                      <a:pt x="238" y="174"/>
                    </a:lnTo>
                    <a:lnTo>
                      <a:pt x="235" y="161"/>
                    </a:lnTo>
                    <a:lnTo>
                      <a:pt x="233" y="149"/>
                    </a:lnTo>
                    <a:lnTo>
                      <a:pt x="232" y="139"/>
                    </a:lnTo>
                    <a:lnTo>
                      <a:pt x="230" y="128"/>
                    </a:lnTo>
                    <a:lnTo>
                      <a:pt x="229" y="116"/>
                    </a:lnTo>
                    <a:lnTo>
                      <a:pt x="228" y="102"/>
                    </a:lnTo>
                    <a:lnTo>
                      <a:pt x="227" y="88"/>
                    </a:lnTo>
                    <a:lnTo>
                      <a:pt x="227" y="75"/>
                    </a:lnTo>
                    <a:lnTo>
                      <a:pt x="227" y="64"/>
                    </a:lnTo>
                    <a:lnTo>
                      <a:pt x="229" y="52"/>
                    </a:lnTo>
                    <a:lnTo>
                      <a:pt x="229" y="39"/>
                    </a:lnTo>
                    <a:lnTo>
                      <a:pt x="230" y="28"/>
                    </a:lnTo>
                    <a:lnTo>
                      <a:pt x="230" y="18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E3EBE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105"/>
            <p:cNvGrpSpPr/>
            <p:nvPr/>
          </p:nvGrpSpPr>
          <p:grpSpPr>
            <a:xfrm>
              <a:off x="3849955" y="2484779"/>
              <a:ext cx="730951" cy="2195881"/>
              <a:chOff x="5056843" y="2629288"/>
              <a:chExt cx="915319" cy="2749750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2" name="Freeform 16"/>
              <p:cNvSpPr>
                <a:spLocks noEditPoints="1"/>
              </p:cNvSpPr>
              <p:nvPr/>
            </p:nvSpPr>
            <p:spPr bwMode="auto">
              <a:xfrm>
                <a:off x="5056843" y="2629288"/>
                <a:ext cx="915319" cy="2749750"/>
              </a:xfrm>
              <a:custGeom>
                <a:avLst/>
                <a:gdLst/>
                <a:ahLst/>
                <a:cxnLst>
                  <a:cxn ang="0">
                    <a:pos x="907" y="1606"/>
                  </a:cxn>
                  <a:cxn ang="0">
                    <a:pos x="396" y="401"/>
                  </a:cxn>
                  <a:cxn ang="0">
                    <a:pos x="453" y="554"/>
                  </a:cxn>
                  <a:cxn ang="0">
                    <a:pos x="507" y="538"/>
                  </a:cxn>
                  <a:cxn ang="0">
                    <a:pos x="577" y="506"/>
                  </a:cxn>
                  <a:cxn ang="0">
                    <a:pos x="606" y="427"/>
                  </a:cxn>
                  <a:cxn ang="0">
                    <a:pos x="781" y="509"/>
                  </a:cxn>
                  <a:cxn ang="0">
                    <a:pos x="838" y="668"/>
                  </a:cxn>
                  <a:cxn ang="0">
                    <a:pos x="862" y="917"/>
                  </a:cxn>
                  <a:cxn ang="0">
                    <a:pos x="887" y="1104"/>
                  </a:cxn>
                  <a:cxn ang="0">
                    <a:pos x="909" y="1271"/>
                  </a:cxn>
                  <a:cxn ang="0">
                    <a:pos x="930" y="1442"/>
                  </a:cxn>
                  <a:cxn ang="0">
                    <a:pos x="964" y="1577"/>
                  </a:cxn>
                  <a:cxn ang="0">
                    <a:pos x="900" y="1671"/>
                  </a:cxn>
                  <a:cxn ang="0">
                    <a:pos x="855" y="1658"/>
                  </a:cxn>
                  <a:cxn ang="0">
                    <a:pos x="846" y="1560"/>
                  </a:cxn>
                  <a:cxn ang="0">
                    <a:pos x="817" y="1458"/>
                  </a:cxn>
                  <a:cxn ang="0">
                    <a:pos x="754" y="1273"/>
                  </a:cxn>
                  <a:cxn ang="0">
                    <a:pos x="763" y="1484"/>
                  </a:cxn>
                  <a:cxn ang="0">
                    <a:pos x="777" y="1739"/>
                  </a:cxn>
                  <a:cxn ang="0">
                    <a:pos x="791" y="1930"/>
                  </a:cxn>
                  <a:cxn ang="0">
                    <a:pos x="797" y="2159"/>
                  </a:cxn>
                  <a:cxn ang="0">
                    <a:pos x="771" y="2531"/>
                  </a:cxn>
                  <a:cxn ang="0">
                    <a:pos x="743" y="2719"/>
                  </a:cxn>
                  <a:cxn ang="0">
                    <a:pos x="941" y="2825"/>
                  </a:cxn>
                  <a:cxn ang="0">
                    <a:pos x="771" y="2871"/>
                  </a:cxn>
                  <a:cxn ang="0">
                    <a:pos x="535" y="2820"/>
                  </a:cxn>
                  <a:cxn ang="0">
                    <a:pos x="504" y="2742"/>
                  </a:cxn>
                  <a:cxn ang="0">
                    <a:pos x="535" y="2606"/>
                  </a:cxn>
                  <a:cxn ang="0">
                    <a:pos x="559" y="2424"/>
                  </a:cxn>
                  <a:cxn ang="0">
                    <a:pos x="553" y="2134"/>
                  </a:cxn>
                  <a:cxn ang="0">
                    <a:pos x="496" y="1908"/>
                  </a:cxn>
                  <a:cxn ang="0">
                    <a:pos x="440" y="1799"/>
                  </a:cxn>
                  <a:cxn ang="0">
                    <a:pos x="383" y="2024"/>
                  </a:cxn>
                  <a:cxn ang="0">
                    <a:pos x="371" y="2240"/>
                  </a:cxn>
                  <a:cxn ang="0">
                    <a:pos x="387" y="2505"/>
                  </a:cxn>
                  <a:cxn ang="0">
                    <a:pos x="388" y="2699"/>
                  </a:cxn>
                  <a:cxn ang="0">
                    <a:pos x="433" y="2830"/>
                  </a:cxn>
                  <a:cxn ang="0">
                    <a:pos x="314" y="2880"/>
                  </a:cxn>
                  <a:cxn ang="0">
                    <a:pos x="251" y="2729"/>
                  </a:cxn>
                  <a:cxn ang="0">
                    <a:pos x="199" y="2557"/>
                  </a:cxn>
                  <a:cxn ang="0">
                    <a:pos x="186" y="2278"/>
                  </a:cxn>
                  <a:cxn ang="0">
                    <a:pos x="196" y="1956"/>
                  </a:cxn>
                  <a:cxn ang="0">
                    <a:pos x="190" y="1666"/>
                  </a:cxn>
                  <a:cxn ang="0">
                    <a:pos x="166" y="1588"/>
                  </a:cxn>
                  <a:cxn ang="0">
                    <a:pos x="49" y="1578"/>
                  </a:cxn>
                  <a:cxn ang="0">
                    <a:pos x="92" y="1398"/>
                  </a:cxn>
                  <a:cxn ang="0">
                    <a:pos x="28" y="1214"/>
                  </a:cxn>
                  <a:cxn ang="0">
                    <a:pos x="2" y="1014"/>
                  </a:cxn>
                  <a:cxn ang="0">
                    <a:pos x="40" y="795"/>
                  </a:cxn>
                  <a:cxn ang="0">
                    <a:pos x="59" y="663"/>
                  </a:cxn>
                  <a:cxn ang="0">
                    <a:pos x="123" y="492"/>
                  </a:cxn>
                  <a:cxn ang="0">
                    <a:pos x="305" y="441"/>
                  </a:cxn>
                  <a:cxn ang="0">
                    <a:pos x="562" y="11"/>
                  </a:cxn>
                  <a:cxn ang="0">
                    <a:pos x="658" y="87"/>
                  </a:cxn>
                  <a:cxn ang="0">
                    <a:pos x="655" y="192"/>
                  </a:cxn>
                  <a:cxn ang="0">
                    <a:pos x="620" y="304"/>
                  </a:cxn>
                  <a:cxn ang="0">
                    <a:pos x="579" y="444"/>
                  </a:cxn>
                  <a:cxn ang="0">
                    <a:pos x="459" y="429"/>
                  </a:cxn>
                  <a:cxn ang="0">
                    <a:pos x="389" y="302"/>
                  </a:cxn>
                  <a:cxn ang="0">
                    <a:pos x="366" y="187"/>
                  </a:cxn>
                  <a:cxn ang="0">
                    <a:pos x="383" y="57"/>
                  </a:cxn>
                </a:cxnLst>
                <a:rect l="0" t="0" r="r" b="b"/>
                <a:pathLst>
                  <a:path w="965" h="2899">
                    <a:moveTo>
                      <a:pt x="887" y="1559"/>
                    </a:moveTo>
                    <a:lnTo>
                      <a:pt x="885" y="1560"/>
                    </a:lnTo>
                    <a:lnTo>
                      <a:pt x="885" y="1560"/>
                    </a:lnTo>
                    <a:lnTo>
                      <a:pt x="884" y="1562"/>
                    </a:lnTo>
                    <a:lnTo>
                      <a:pt x="883" y="1565"/>
                    </a:lnTo>
                    <a:lnTo>
                      <a:pt x="884" y="1570"/>
                    </a:lnTo>
                    <a:lnTo>
                      <a:pt x="885" y="1575"/>
                    </a:lnTo>
                    <a:lnTo>
                      <a:pt x="887" y="1580"/>
                    </a:lnTo>
                    <a:lnTo>
                      <a:pt x="888" y="1587"/>
                    </a:lnTo>
                    <a:lnTo>
                      <a:pt x="889" y="1594"/>
                    </a:lnTo>
                    <a:lnTo>
                      <a:pt x="889" y="1600"/>
                    </a:lnTo>
                    <a:lnTo>
                      <a:pt x="889" y="1617"/>
                    </a:lnTo>
                    <a:lnTo>
                      <a:pt x="889" y="1624"/>
                    </a:lnTo>
                    <a:lnTo>
                      <a:pt x="888" y="1629"/>
                    </a:lnTo>
                    <a:lnTo>
                      <a:pt x="888" y="1635"/>
                    </a:lnTo>
                    <a:lnTo>
                      <a:pt x="889" y="1635"/>
                    </a:lnTo>
                    <a:lnTo>
                      <a:pt x="892" y="1632"/>
                    </a:lnTo>
                    <a:lnTo>
                      <a:pt x="896" y="1629"/>
                    </a:lnTo>
                    <a:lnTo>
                      <a:pt x="899" y="1625"/>
                    </a:lnTo>
                    <a:lnTo>
                      <a:pt x="902" y="1620"/>
                    </a:lnTo>
                    <a:lnTo>
                      <a:pt x="905" y="1613"/>
                    </a:lnTo>
                    <a:lnTo>
                      <a:pt x="907" y="1606"/>
                    </a:lnTo>
                    <a:lnTo>
                      <a:pt x="907" y="1602"/>
                    </a:lnTo>
                    <a:lnTo>
                      <a:pt x="907" y="1598"/>
                    </a:lnTo>
                    <a:lnTo>
                      <a:pt x="903" y="1590"/>
                    </a:lnTo>
                    <a:lnTo>
                      <a:pt x="902" y="1586"/>
                    </a:lnTo>
                    <a:lnTo>
                      <a:pt x="901" y="1582"/>
                    </a:lnTo>
                    <a:lnTo>
                      <a:pt x="899" y="1574"/>
                    </a:lnTo>
                    <a:lnTo>
                      <a:pt x="899" y="1569"/>
                    </a:lnTo>
                    <a:lnTo>
                      <a:pt x="898" y="1566"/>
                    </a:lnTo>
                    <a:lnTo>
                      <a:pt x="897" y="1564"/>
                    </a:lnTo>
                    <a:lnTo>
                      <a:pt x="895" y="1562"/>
                    </a:lnTo>
                    <a:lnTo>
                      <a:pt x="892" y="1561"/>
                    </a:lnTo>
                    <a:lnTo>
                      <a:pt x="890" y="1560"/>
                    </a:lnTo>
                    <a:lnTo>
                      <a:pt x="889" y="1560"/>
                    </a:lnTo>
                    <a:lnTo>
                      <a:pt x="888" y="1560"/>
                    </a:lnTo>
                    <a:lnTo>
                      <a:pt x="887" y="1559"/>
                    </a:lnTo>
                    <a:close/>
                    <a:moveTo>
                      <a:pt x="402" y="387"/>
                    </a:moveTo>
                    <a:lnTo>
                      <a:pt x="402" y="389"/>
                    </a:lnTo>
                    <a:lnTo>
                      <a:pt x="401" y="390"/>
                    </a:lnTo>
                    <a:lnTo>
                      <a:pt x="401" y="392"/>
                    </a:lnTo>
                    <a:lnTo>
                      <a:pt x="399" y="394"/>
                    </a:lnTo>
                    <a:lnTo>
                      <a:pt x="398" y="397"/>
                    </a:lnTo>
                    <a:lnTo>
                      <a:pt x="396" y="401"/>
                    </a:lnTo>
                    <a:lnTo>
                      <a:pt x="394" y="405"/>
                    </a:lnTo>
                    <a:lnTo>
                      <a:pt x="392" y="410"/>
                    </a:lnTo>
                    <a:lnTo>
                      <a:pt x="392" y="416"/>
                    </a:lnTo>
                    <a:lnTo>
                      <a:pt x="393" y="424"/>
                    </a:lnTo>
                    <a:lnTo>
                      <a:pt x="394" y="432"/>
                    </a:lnTo>
                    <a:lnTo>
                      <a:pt x="396" y="441"/>
                    </a:lnTo>
                    <a:lnTo>
                      <a:pt x="396" y="450"/>
                    </a:lnTo>
                    <a:lnTo>
                      <a:pt x="396" y="465"/>
                    </a:lnTo>
                    <a:lnTo>
                      <a:pt x="397" y="466"/>
                    </a:lnTo>
                    <a:lnTo>
                      <a:pt x="399" y="470"/>
                    </a:lnTo>
                    <a:lnTo>
                      <a:pt x="402" y="475"/>
                    </a:lnTo>
                    <a:lnTo>
                      <a:pt x="406" y="480"/>
                    </a:lnTo>
                    <a:lnTo>
                      <a:pt x="411" y="485"/>
                    </a:lnTo>
                    <a:lnTo>
                      <a:pt x="414" y="489"/>
                    </a:lnTo>
                    <a:lnTo>
                      <a:pt x="419" y="497"/>
                    </a:lnTo>
                    <a:lnTo>
                      <a:pt x="424" y="506"/>
                    </a:lnTo>
                    <a:lnTo>
                      <a:pt x="430" y="515"/>
                    </a:lnTo>
                    <a:lnTo>
                      <a:pt x="435" y="525"/>
                    </a:lnTo>
                    <a:lnTo>
                      <a:pt x="442" y="535"/>
                    </a:lnTo>
                    <a:lnTo>
                      <a:pt x="446" y="543"/>
                    </a:lnTo>
                    <a:lnTo>
                      <a:pt x="450" y="549"/>
                    </a:lnTo>
                    <a:lnTo>
                      <a:pt x="453" y="554"/>
                    </a:lnTo>
                    <a:lnTo>
                      <a:pt x="457" y="562"/>
                    </a:lnTo>
                    <a:lnTo>
                      <a:pt x="462" y="571"/>
                    </a:lnTo>
                    <a:lnTo>
                      <a:pt x="468" y="580"/>
                    </a:lnTo>
                    <a:lnTo>
                      <a:pt x="474" y="591"/>
                    </a:lnTo>
                    <a:lnTo>
                      <a:pt x="480" y="602"/>
                    </a:lnTo>
                    <a:lnTo>
                      <a:pt x="486" y="612"/>
                    </a:lnTo>
                    <a:lnTo>
                      <a:pt x="492" y="622"/>
                    </a:lnTo>
                    <a:lnTo>
                      <a:pt x="497" y="630"/>
                    </a:lnTo>
                    <a:lnTo>
                      <a:pt x="497" y="628"/>
                    </a:lnTo>
                    <a:lnTo>
                      <a:pt x="497" y="623"/>
                    </a:lnTo>
                    <a:lnTo>
                      <a:pt x="498" y="615"/>
                    </a:lnTo>
                    <a:lnTo>
                      <a:pt x="499" y="606"/>
                    </a:lnTo>
                    <a:lnTo>
                      <a:pt x="500" y="595"/>
                    </a:lnTo>
                    <a:lnTo>
                      <a:pt x="502" y="584"/>
                    </a:lnTo>
                    <a:lnTo>
                      <a:pt x="505" y="573"/>
                    </a:lnTo>
                    <a:lnTo>
                      <a:pt x="507" y="563"/>
                    </a:lnTo>
                    <a:lnTo>
                      <a:pt x="508" y="562"/>
                    </a:lnTo>
                    <a:lnTo>
                      <a:pt x="508" y="559"/>
                    </a:lnTo>
                    <a:lnTo>
                      <a:pt x="509" y="555"/>
                    </a:lnTo>
                    <a:lnTo>
                      <a:pt x="508" y="551"/>
                    </a:lnTo>
                    <a:lnTo>
                      <a:pt x="508" y="545"/>
                    </a:lnTo>
                    <a:lnTo>
                      <a:pt x="507" y="538"/>
                    </a:lnTo>
                    <a:lnTo>
                      <a:pt x="504" y="530"/>
                    </a:lnTo>
                    <a:lnTo>
                      <a:pt x="502" y="525"/>
                    </a:lnTo>
                    <a:lnTo>
                      <a:pt x="499" y="519"/>
                    </a:lnTo>
                    <a:lnTo>
                      <a:pt x="497" y="514"/>
                    </a:lnTo>
                    <a:lnTo>
                      <a:pt x="496" y="509"/>
                    </a:lnTo>
                    <a:lnTo>
                      <a:pt x="495" y="505"/>
                    </a:lnTo>
                    <a:lnTo>
                      <a:pt x="494" y="504"/>
                    </a:lnTo>
                    <a:lnTo>
                      <a:pt x="500" y="498"/>
                    </a:lnTo>
                    <a:lnTo>
                      <a:pt x="507" y="493"/>
                    </a:lnTo>
                    <a:lnTo>
                      <a:pt x="515" y="489"/>
                    </a:lnTo>
                    <a:lnTo>
                      <a:pt x="524" y="486"/>
                    </a:lnTo>
                    <a:lnTo>
                      <a:pt x="532" y="485"/>
                    </a:lnTo>
                    <a:lnTo>
                      <a:pt x="541" y="484"/>
                    </a:lnTo>
                    <a:lnTo>
                      <a:pt x="550" y="484"/>
                    </a:lnTo>
                    <a:lnTo>
                      <a:pt x="558" y="485"/>
                    </a:lnTo>
                    <a:lnTo>
                      <a:pt x="564" y="486"/>
                    </a:lnTo>
                    <a:lnTo>
                      <a:pt x="570" y="489"/>
                    </a:lnTo>
                    <a:lnTo>
                      <a:pt x="574" y="491"/>
                    </a:lnTo>
                    <a:lnTo>
                      <a:pt x="576" y="494"/>
                    </a:lnTo>
                    <a:lnTo>
                      <a:pt x="577" y="498"/>
                    </a:lnTo>
                    <a:lnTo>
                      <a:pt x="578" y="502"/>
                    </a:lnTo>
                    <a:lnTo>
                      <a:pt x="577" y="506"/>
                    </a:lnTo>
                    <a:lnTo>
                      <a:pt x="574" y="512"/>
                    </a:lnTo>
                    <a:lnTo>
                      <a:pt x="571" y="520"/>
                    </a:lnTo>
                    <a:lnTo>
                      <a:pt x="567" y="530"/>
                    </a:lnTo>
                    <a:lnTo>
                      <a:pt x="564" y="538"/>
                    </a:lnTo>
                    <a:lnTo>
                      <a:pt x="562" y="544"/>
                    </a:lnTo>
                    <a:lnTo>
                      <a:pt x="561" y="555"/>
                    </a:lnTo>
                    <a:lnTo>
                      <a:pt x="559" y="559"/>
                    </a:lnTo>
                    <a:lnTo>
                      <a:pt x="556" y="562"/>
                    </a:lnTo>
                    <a:lnTo>
                      <a:pt x="591" y="647"/>
                    </a:lnTo>
                    <a:lnTo>
                      <a:pt x="592" y="649"/>
                    </a:lnTo>
                    <a:lnTo>
                      <a:pt x="602" y="614"/>
                    </a:lnTo>
                    <a:lnTo>
                      <a:pt x="611" y="579"/>
                    </a:lnTo>
                    <a:lnTo>
                      <a:pt x="617" y="543"/>
                    </a:lnTo>
                    <a:lnTo>
                      <a:pt x="619" y="524"/>
                    </a:lnTo>
                    <a:lnTo>
                      <a:pt x="620" y="506"/>
                    </a:lnTo>
                    <a:lnTo>
                      <a:pt x="619" y="488"/>
                    </a:lnTo>
                    <a:lnTo>
                      <a:pt x="617" y="475"/>
                    </a:lnTo>
                    <a:lnTo>
                      <a:pt x="613" y="462"/>
                    </a:lnTo>
                    <a:lnTo>
                      <a:pt x="610" y="450"/>
                    </a:lnTo>
                    <a:lnTo>
                      <a:pt x="605" y="437"/>
                    </a:lnTo>
                    <a:lnTo>
                      <a:pt x="605" y="432"/>
                    </a:lnTo>
                    <a:lnTo>
                      <a:pt x="606" y="427"/>
                    </a:lnTo>
                    <a:lnTo>
                      <a:pt x="608" y="423"/>
                    </a:lnTo>
                    <a:lnTo>
                      <a:pt x="609" y="421"/>
                    </a:lnTo>
                    <a:lnTo>
                      <a:pt x="613" y="424"/>
                    </a:lnTo>
                    <a:lnTo>
                      <a:pt x="617" y="428"/>
                    </a:lnTo>
                    <a:lnTo>
                      <a:pt x="623" y="432"/>
                    </a:lnTo>
                    <a:lnTo>
                      <a:pt x="631" y="437"/>
                    </a:lnTo>
                    <a:lnTo>
                      <a:pt x="641" y="442"/>
                    </a:lnTo>
                    <a:lnTo>
                      <a:pt x="653" y="449"/>
                    </a:lnTo>
                    <a:lnTo>
                      <a:pt x="666" y="455"/>
                    </a:lnTo>
                    <a:lnTo>
                      <a:pt x="679" y="462"/>
                    </a:lnTo>
                    <a:lnTo>
                      <a:pt x="693" y="468"/>
                    </a:lnTo>
                    <a:lnTo>
                      <a:pt x="705" y="475"/>
                    </a:lnTo>
                    <a:lnTo>
                      <a:pt x="716" y="480"/>
                    </a:lnTo>
                    <a:lnTo>
                      <a:pt x="726" y="484"/>
                    </a:lnTo>
                    <a:lnTo>
                      <a:pt x="734" y="488"/>
                    </a:lnTo>
                    <a:lnTo>
                      <a:pt x="739" y="490"/>
                    </a:lnTo>
                    <a:lnTo>
                      <a:pt x="746" y="493"/>
                    </a:lnTo>
                    <a:lnTo>
                      <a:pt x="754" y="496"/>
                    </a:lnTo>
                    <a:lnTo>
                      <a:pt x="763" y="499"/>
                    </a:lnTo>
                    <a:lnTo>
                      <a:pt x="771" y="502"/>
                    </a:lnTo>
                    <a:lnTo>
                      <a:pt x="777" y="506"/>
                    </a:lnTo>
                    <a:lnTo>
                      <a:pt x="781" y="509"/>
                    </a:lnTo>
                    <a:lnTo>
                      <a:pt x="782" y="509"/>
                    </a:lnTo>
                    <a:lnTo>
                      <a:pt x="786" y="510"/>
                    </a:lnTo>
                    <a:lnTo>
                      <a:pt x="791" y="511"/>
                    </a:lnTo>
                    <a:lnTo>
                      <a:pt x="797" y="514"/>
                    </a:lnTo>
                    <a:lnTo>
                      <a:pt x="802" y="519"/>
                    </a:lnTo>
                    <a:lnTo>
                      <a:pt x="807" y="527"/>
                    </a:lnTo>
                    <a:lnTo>
                      <a:pt x="813" y="538"/>
                    </a:lnTo>
                    <a:lnTo>
                      <a:pt x="819" y="551"/>
                    </a:lnTo>
                    <a:lnTo>
                      <a:pt x="824" y="567"/>
                    </a:lnTo>
                    <a:lnTo>
                      <a:pt x="827" y="575"/>
                    </a:lnTo>
                    <a:lnTo>
                      <a:pt x="828" y="581"/>
                    </a:lnTo>
                    <a:lnTo>
                      <a:pt x="828" y="597"/>
                    </a:lnTo>
                    <a:lnTo>
                      <a:pt x="829" y="600"/>
                    </a:lnTo>
                    <a:lnTo>
                      <a:pt x="830" y="605"/>
                    </a:lnTo>
                    <a:lnTo>
                      <a:pt x="831" y="613"/>
                    </a:lnTo>
                    <a:lnTo>
                      <a:pt x="833" y="623"/>
                    </a:lnTo>
                    <a:lnTo>
                      <a:pt x="834" y="634"/>
                    </a:lnTo>
                    <a:lnTo>
                      <a:pt x="835" y="644"/>
                    </a:lnTo>
                    <a:lnTo>
                      <a:pt x="836" y="652"/>
                    </a:lnTo>
                    <a:lnTo>
                      <a:pt x="836" y="657"/>
                    </a:lnTo>
                    <a:lnTo>
                      <a:pt x="837" y="662"/>
                    </a:lnTo>
                    <a:lnTo>
                      <a:pt x="838" y="668"/>
                    </a:lnTo>
                    <a:lnTo>
                      <a:pt x="839" y="677"/>
                    </a:lnTo>
                    <a:lnTo>
                      <a:pt x="841" y="686"/>
                    </a:lnTo>
                    <a:lnTo>
                      <a:pt x="843" y="695"/>
                    </a:lnTo>
                    <a:lnTo>
                      <a:pt x="845" y="704"/>
                    </a:lnTo>
                    <a:lnTo>
                      <a:pt x="846" y="710"/>
                    </a:lnTo>
                    <a:lnTo>
                      <a:pt x="848" y="715"/>
                    </a:lnTo>
                    <a:lnTo>
                      <a:pt x="848" y="721"/>
                    </a:lnTo>
                    <a:lnTo>
                      <a:pt x="849" y="730"/>
                    </a:lnTo>
                    <a:lnTo>
                      <a:pt x="850" y="741"/>
                    </a:lnTo>
                    <a:lnTo>
                      <a:pt x="850" y="754"/>
                    </a:lnTo>
                    <a:lnTo>
                      <a:pt x="850" y="767"/>
                    </a:lnTo>
                    <a:lnTo>
                      <a:pt x="850" y="803"/>
                    </a:lnTo>
                    <a:lnTo>
                      <a:pt x="850" y="811"/>
                    </a:lnTo>
                    <a:lnTo>
                      <a:pt x="850" y="820"/>
                    </a:lnTo>
                    <a:lnTo>
                      <a:pt x="851" y="828"/>
                    </a:lnTo>
                    <a:lnTo>
                      <a:pt x="852" y="835"/>
                    </a:lnTo>
                    <a:lnTo>
                      <a:pt x="854" y="842"/>
                    </a:lnTo>
                    <a:lnTo>
                      <a:pt x="856" y="859"/>
                    </a:lnTo>
                    <a:lnTo>
                      <a:pt x="858" y="870"/>
                    </a:lnTo>
                    <a:lnTo>
                      <a:pt x="860" y="895"/>
                    </a:lnTo>
                    <a:lnTo>
                      <a:pt x="861" y="907"/>
                    </a:lnTo>
                    <a:lnTo>
                      <a:pt x="862" y="917"/>
                    </a:lnTo>
                    <a:lnTo>
                      <a:pt x="863" y="924"/>
                    </a:lnTo>
                    <a:lnTo>
                      <a:pt x="863" y="932"/>
                    </a:lnTo>
                    <a:lnTo>
                      <a:pt x="863" y="943"/>
                    </a:lnTo>
                    <a:lnTo>
                      <a:pt x="864" y="955"/>
                    </a:lnTo>
                    <a:lnTo>
                      <a:pt x="864" y="967"/>
                    </a:lnTo>
                    <a:lnTo>
                      <a:pt x="865" y="977"/>
                    </a:lnTo>
                    <a:lnTo>
                      <a:pt x="866" y="984"/>
                    </a:lnTo>
                    <a:lnTo>
                      <a:pt x="868" y="992"/>
                    </a:lnTo>
                    <a:lnTo>
                      <a:pt x="870" y="1001"/>
                    </a:lnTo>
                    <a:lnTo>
                      <a:pt x="872" y="1012"/>
                    </a:lnTo>
                    <a:lnTo>
                      <a:pt x="874" y="1021"/>
                    </a:lnTo>
                    <a:lnTo>
                      <a:pt x="874" y="1028"/>
                    </a:lnTo>
                    <a:lnTo>
                      <a:pt x="873" y="1035"/>
                    </a:lnTo>
                    <a:lnTo>
                      <a:pt x="872" y="1044"/>
                    </a:lnTo>
                    <a:lnTo>
                      <a:pt x="872" y="1052"/>
                    </a:lnTo>
                    <a:lnTo>
                      <a:pt x="872" y="1059"/>
                    </a:lnTo>
                    <a:lnTo>
                      <a:pt x="873" y="1068"/>
                    </a:lnTo>
                    <a:lnTo>
                      <a:pt x="876" y="1076"/>
                    </a:lnTo>
                    <a:lnTo>
                      <a:pt x="879" y="1085"/>
                    </a:lnTo>
                    <a:lnTo>
                      <a:pt x="881" y="1090"/>
                    </a:lnTo>
                    <a:lnTo>
                      <a:pt x="884" y="1097"/>
                    </a:lnTo>
                    <a:lnTo>
                      <a:pt x="887" y="1104"/>
                    </a:lnTo>
                    <a:lnTo>
                      <a:pt x="889" y="1112"/>
                    </a:lnTo>
                    <a:lnTo>
                      <a:pt x="891" y="1120"/>
                    </a:lnTo>
                    <a:lnTo>
                      <a:pt x="892" y="1127"/>
                    </a:lnTo>
                    <a:lnTo>
                      <a:pt x="892" y="1133"/>
                    </a:lnTo>
                    <a:lnTo>
                      <a:pt x="892" y="1138"/>
                    </a:lnTo>
                    <a:lnTo>
                      <a:pt x="890" y="1146"/>
                    </a:lnTo>
                    <a:lnTo>
                      <a:pt x="890" y="1156"/>
                    </a:lnTo>
                    <a:lnTo>
                      <a:pt x="889" y="1165"/>
                    </a:lnTo>
                    <a:lnTo>
                      <a:pt x="889" y="1179"/>
                    </a:lnTo>
                    <a:lnTo>
                      <a:pt x="889" y="1183"/>
                    </a:lnTo>
                    <a:lnTo>
                      <a:pt x="892" y="1188"/>
                    </a:lnTo>
                    <a:lnTo>
                      <a:pt x="894" y="1196"/>
                    </a:lnTo>
                    <a:lnTo>
                      <a:pt x="895" y="1204"/>
                    </a:lnTo>
                    <a:lnTo>
                      <a:pt x="896" y="1212"/>
                    </a:lnTo>
                    <a:lnTo>
                      <a:pt x="897" y="1220"/>
                    </a:lnTo>
                    <a:lnTo>
                      <a:pt x="899" y="1227"/>
                    </a:lnTo>
                    <a:lnTo>
                      <a:pt x="901" y="1232"/>
                    </a:lnTo>
                    <a:lnTo>
                      <a:pt x="903" y="1237"/>
                    </a:lnTo>
                    <a:lnTo>
                      <a:pt x="903" y="1243"/>
                    </a:lnTo>
                    <a:lnTo>
                      <a:pt x="905" y="1250"/>
                    </a:lnTo>
                    <a:lnTo>
                      <a:pt x="907" y="1262"/>
                    </a:lnTo>
                    <a:lnTo>
                      <a:pt x="909" y="1271"/>
                    </a:lnTo>
                    <a:lnTo>
                      <a:pt x="910" y="1281"/>
                    </a:lnTo>
                    <a:lnTo>
                      <a:pt x="912" y="1289"/>
                    </a:lnTo>
                    <a:lnTo>
                      <a:pt x="913" y="1296"/>
                    </a:lnTo>
                    <a:lnTo>
                      <a:pt x="913" y="1300"/>
                    </a:lnTo>
                    <a:lnTo>
                      <a:pt x="915" y="1308"/>
                    </a:lnTo>
                    <a:lnTo>
                      <a:pt x="915" y="1317"/>
                    </a:lnTo>
                    <a:lnTo>
                      <a:pt x="916" y="1327"/>
                    </a:lnTo>
                    <a:lnTo>
                      <a:pt x="918" y="1338"/>
                    </a:lnTo>
                    <a:lnTo>
                      <a:pt x="919" y="1348"/>
                    </a:lnTo>
                    <a:lnTo>
                      <a:pt x="920" y="1357"/>
                    </a:lnTo>
                    <a:lnTo>
                      <a:pt x="920" y="1364"/>
                    </a:lnTo>
                    <a:lnTo>
                      <a:pt x="921" y="1369"/>
                    </a:lnTo>
                    <a:lnTo>
                      <a:pt x="921" y="1374"/>
                    </a:lnTo>
                    <a:lnTo>
                      <a:pt x="923" y="1382"/>
                    </a:lnTo>
                    <a:lnTo>
                      <a:pt x="925" y="1400"/>
                    </a:lnTo>
                    <a:lnTo>
                      <a:pt x="926" y="1408"/>
                    </a:lnTo>
                    <a:lnTo>
                      <a:pt x="927" y="1419"/>
                    </a:lnTo>
                    <a:lnTo>
                      <a:pt x="930" y="1432"/>
                    </a:lnTo>
                    <a:lnTo>
                      <a:pt x="931" y="1437"/>
                    </a:lnTo>
                    <a:lnTo>
                      <a:pt x="931" y="1440"/>
                    </a:lnTo>
                    <a:lnTo>
                      <a:pt x="931" y="1441"/>
                    </a:lnTo>
                    <a:lnTo>
                      <a:pt x="930" y="1442"/>
                    </a:lnTo>
                    <a:lnTo>
                      <a:pt x="926" y="1442"/>
                    </a:lnTo>
                    <a:lnTo>
                      <a:pt x="928" y="1456"/>
                    </a:lnTo>
                    <a:lnTo>
                      <a:pt x="927" y="1457"/>
                    </a:lnTo>
                    <a:lnTo>
                      <a:pt x="926" y="1459"/>
                    </a:lnTo>
                    <a:lnTo>
                      <a:pt x="924" y="1461"/>
                    </a:lnTo>
                    <a:lnTo>
                      <a:pt x="920" y="1463"/>
                    </a:lnTo>
                    <a:lnTo>
                      <a:pt x="915" y="1463"/>
                    </a:lnTo>
                    <a:lnTo>
                      <a:pt x="915" y="1465"/>
                    </a:lnTo>
                    <a:lnTo>
                      <a:pt x="917" y="1469"/>
                    </a:lnTo>
                    <a:lnTo>
                      <a:pt x="920" y="1476"/>
                    </a:lnTo>
                    <a:lnTo>
                      <a:pt x="924" y="1484"/>
                    </a:lnTo>
                    <a:lnTo>
                      <a:pt x="928" y="1493"/>
                    </a:lnTo>
                    <a:lnTo>
                      <a:pt x="933" y="1503"/>
                    </a:lnTo>
                    <a:lnTo>
                      <a:pt x="938" y="1513"/>
                    </a:lnTo>
                    <a:lnTo>
                      <a:pt x="942" y="1523"/>
                    </a:lnTo>
                    <a:lnTo>
                      <a:pt x="946" y="1531"/>
                    </a:lnTo>
                    <a:lnTo>
                      <a:pt x="950" y="1538"/>
                    </a:lnTo>
                    <a:lnTo>
                      <a:pt x="953" y="1542"/>
                    </a:lnTo>
                    <a:lnTo>
                      <a:pt x="959" y="1551"/>
                    </a:lnTo>
                    <a:lnTo>
                      <a:pt x="964" y="1560"/>
                    </a:lnTo>
                    <a:lnTo>
                      <a:pt x="965" y="1569"/>
                    </a:lnTo>
                    <a:lnTo>
                      <a:pt x="964" y="1577"/>
                    </a:lnTo>
                    <a:lnTo>
                      <a:pt x="962" y="1584"/>
                    </a:lnTo>
                    <a:lnTo>
                      <a:pt x="959" y="1590"/>
                    </a:lnTo>
                    <a:lnTo>
                      <a:pt x="957" y="1594"/>
                    </a:lnTo>
                    <a:lnTo>
                      <a:pt x="957" y="1599"/>
                    </a:lnTo>
                    <a:lnTo>
                      <a:pt x="956" y="1606"/>
                    </a:lnTo>
                    <a:lnTo>
                      <a:pt x="956" y="1615"/>
                    </a:lnTo>
                    <a:lnTo>
                      <a:pt x="955" y="1624"/>
                    </a:lnTo>
                    <a:lnTo>
                      <a:pt x="954" y="1633"/>
                    </a:lnTo>
                    <a:lnTo>
                      <a:pt x="953" y="1639"/>
                    </a:lnTo>
                    <a:lnTo>
                      <a:pt x="952" y="1643"/>
                    </a:lnTo>
                    <a:lnTo>
                      <a:pt x="951" y="1647"/>
                    </a:lnTo>
                    <a:lnTo>
                      <a:pt x="949" y="1651"/>
                    </a:lnTo>
                    <a:lnTo>
                      <a:pt x="947" y="1654"/>
                    </a:lnTo>
                    <a:lnTo>
                      <a:pt x="943" y="1655"/>
                    </a:lnTo>
                    <a:lnTo>
                      <a:pt x="937" y="1656"/>
                    </a:lnTo>
                    <a:lnTo>
                      <a:pt x="932" y="1659"/>
                    </a:lnTo>
                    <a:lnTo>
                      <a:pt x="928" y="1661"/>
                    </a:lnTo>
                    <a:lnTo>
                      <a:pt x="924" y="1662"/>
                    </a:lnTo>
                    <a:lnTo>
                      <a:pt x="919" y="1664"/>
                    </a:lnTo>
                    <a:lnTo>
                      <a:pt x="913" y="1667"/>
                    </a:lnTo>
                    <a:lnTo>
                      <a:pt x="906" y="1669"/>
                    </a:lnTo>
                    <a:lnTo>
                      <a:pt x="900" y="1671"/>
                    </a:lnTo>
                    <a:lnTo>
                      <a:pt x="896" y="1671"/>
                    </a:lnTo>
                    <a:lnTo>
                      <a:pt x="890" y="1671"/>
                    </a:lnTo>
                    <a:lnTo>
                      <a:pt x="883" y="1671"/>
                    </a:lnTo>
                    <a:lnTo>
                      <a:pt x="877" y="1670"/>
                    </a:lnTo>
                    <a:lnTo>
                      <a:pt x="874" y="1669"/>
                    </a:lnTo>
                    <a:lnTo>
                      <a:pt x="872" y="1669"/>
                    </a:lnTo>
                    <a:lnTo>
                      <a:pt x="872" y="1668"/>
                    </a:lnTo>
                    <a:lnTo>
                      <a:pt x="871" y="1669"/>
                    </a:lnTo>
                    <a:lnTo>
                      <a:pt x="869" y="1671"/>
                    </a:lnTo>
                    <a:lnTo>
                      <a:pt x="866" y="1673"/>
                    </a:lnTo>
                    <a:lnTo>
                      <a:pt x="861" y="1675"/>
                    </a:lnTo>
                    <a:lnTo>
                      <a:pt x="859" y="1676"/>
                    </a:lnTo>
                    <a:lnTo>
                      <a:pt x="857" y="1675"/>
                    </a:lnTo>
                    <a:lnTo>
                      <a:pt x="856" y="1674"/>
                    </a:lnTo>
                    <a:lnTo>
                      <a:pt x="854" y="1673"/>
                    </a:lnTo>
                    <a:lnTo>
                      <a:pt x="853" y="1671"/>
                    </a:lnTo>
                    <a:lnTo>
                      <a:pt x="853" y="1668"/>
                    </a:lnTo>
                    <a:lnTo>
                      <a:pt x="854" y="1665"/>
                    </a:lnTo>
                    <a:lnTo>
                      <a:pt x="854" y="1663"/>
                    </a:lnTo>
                    <a:lnTo>
                      <a:pt x="854" y="1661"/>
                    </a:lnTo>
                    <a:lnTo>
                      <a:pt x="855" y="1660"/>
                    </a:lnTo>
                    <a:lnTo>
                      <a:pt x="855" y="1658"/>
                    </a:lnTo>
                    <a:lnTo>
                      <a:pt x="851" y="1656"/>
                    </a:lnTo>
                    <a:lnTo>
                      <a:pt x="848" y="1654"/>
                    </a:lnTo>
                    <a:lnTo>
                      <a:pt x="847" y="1651"/>
                    </a:lnTo>
                    <a:lnTo>
                      <a:pt x="848" y="1648"/>
                    </a:lnTo>
                    <a:lnTo>
                      <a:pt x="850" y="1646"/>
                    </a:lnTo>
                    <a:lnTo>
                      <a:pt x="853" y="1643"/>
                    </a:lnTo>
                    <a:lnTo>
                      <a:pt x="854" y="1642"/>
                    </a:lnTo>
                    <a:lnTo>
                      <a:pt x="854" y="1642"/>
                    </a:lnTo>
                    <a:lnTo>
                      <a:pt x="856" y="1640"/>
                    </a:lnTo>
                    <a:lnTo>
                      <a:pt x="856" y="1638"/>
                    </a:lnTo>
                    <a:lnTo>
                      <a:pt x="856" y="1634"/>
                    </a:lnTo>
                    <a:lnTo>
                      <a:pt x="854" y="1628"/>
                    </a:lnTo>
                    <a:lnTo>
                      <a:pt x="852" y="1623"/>
                    </a:lnTo>
                    <a:lnTo>
                      <a:pt x="850" y="1616"/>
                    </a:lnTo>
                    <a:lnTo>
                      <a:pt x="850" y="1607"/>
                    </a:lnTo>
                    <a:lnTo>
                      <a:pt x="849" y="1599"/>
                    </a:lnTo>
                    <a:lnTo>
                      <a:pt x="849" y="1593"/>
                    </a:lnTo>
                    <a:lnTo>
                      <a:pt x="850" y="1586"/>
                    </a:lnTo>
                    <a:lnTo>
                      <a:pt x="850" y="1580"/>
                    </a:lnTo>
                    <a:lnTo>
                      <a:pt x="850" y="1572"/>
                    </a:lnTo>
                    <a:lnTo>
                      <a:pt x="848" y="1565"/>
                    </a:lnTo>
                    <a:lnTo>
                      <a:pt x="846" y="1560"/>
                    </a:lnTo>
                    <a:lnTo>
                      <a:pt x="844" y="1556"/>
                    </a:lnTo>
                    <a:lnTo>
                      <a:pt x="841" y="1549"/>
                    </a:lnTo>
                    <a:lnTo>
                      <a:pt x="837" y="1540"/>
                    </a:lnTo>
                    <a:lnTo>
                      <a:pt x="834" y="1531"/>
                    </a:lnTo>
                    <a:lnTo>
                      <a:pt x="832" y="1520"/>
                    </a:lnTo>
                    <a:lnTo>
                      <a:pt x="831" y="1510"/>
                    </a:lnTo>
                    <a:lnTo>
                      <a:pt x="832" y="1502"/>
                    </a:lnTo>
                    <a:lnTo>
                      <a:pt x="834" y="1492"/>
                    </a:lnTo>
                    <a:lnTo>
                      <a:pt x="835" y="1484"/>
                    </a:lnTo>
                    <a:lnTo>
                      <a:pt x="837" y="1479"/>
                    </a:lnTo>
                    <a:lnTo>
                      <a:pt x="837" y="1476"/>
                    </a:lnTo>
                    <a:lnTo>
                      <a:pt x="837" y="1476"/>
                    </a:lnTo>
                    <a:lnTo>
                      <a:pt x="836" y="1476"/>
                    </a:lnTo>
                    <a:lnTo>
                      <a:pt x="835" y="1475"/>
                    </a:lnTo>
                    <a:lnTo>
                      <a:pt x="834" y="1475"/>
                    </a:lnTo>
                    <a:lnTo>
                      <a:pt x="832" y="1473"/>
                    </a:lnTo>
                    <a:lnTo>
                      <a:pt x="831" y="1471"/>
                    </a:lnTo>
                    <a:lnTo>
                      <a:pt x="830" y="1468"/>
                    </a:lnTo>
                    <a:lnTo>
                      <a:pt x="827" y="1468"/>
                    </a:lnTo>
                    <a:lnTo>
                      <a:pt x="821" y="1466"/>
                    </a:lnTo>
                    <a:lnTo>
                      <a:pt x="819" y="1463"/>
                    </a:lnTo>
                    <a:lnTo>
                      <a:pt x="817" y="1458"/>
                    </a:lnTo>
                    <a:lnTo>
                      <a:pt x="817" y="1453"/>
                    </a:lnTo>
                    <a:lnTo>
                      <a:pt x="815" y="1445"/>
                    </a:lnTo>
                    <a:lnTo>
                      <a:pt x="812" y="1437"/>
                    </a:lnTo>
                    <a:lnTo>
                      <a:pt x="810" y="1429"/>
                    </a:lnTo>
                    <a:lnTo>
                      <a:pt x="807" y="1421"/>
                    </a:lnTo>
                    <a:lnTo>
                      <a:pt x="805" y="1414"/>
                    </a:lnTo>
                    <a:lnTo>
                      <a:pt x="803" y="1409"/>
                    </a:lnTo>
                    <a:lnTo>
                      <a:pt x="799" y="1400"/>
                    </a:lnTo>
                    <a:lnTo>
                      <a:pt x="796" y="1393"/>
                    </a:lnTo>
                    <a:lnTo>
                      <a:pt x="789" y="1374"/>
                    </a:lnTo>
                    <a:lnTo>
                      <a:pt x="781" y="1354"/>
                    </a:lnTo>
                    <a:lnTo>
                      <a:pt x="778" y="1346"/>
                    </a:lnTo>
                    <a:lnTo>
                      <a:pt x="776" y="1338"/>
                    </a:lnTo>
                    <a:lnTo>
                      <a:pt x="773" y="1332"/>
                    </a:lnTo>
                    <a:lnTo>
                      <a:pt x="773" y="1329"/>
                    </a:lnTo>
                    <a:lnTo>
                      <a:pt x="771" y="1325"/>
                    </a:lnTo>
                    <a:lnTo>
                      <a:pt x="769" y="1319"/>
                    </a:lnTo>
                    <a:lnTo>
                      <a:pt x="760" y="1295"/>
                    </a:lnTo>
                    <a:lnTo>
                      <a:pt x="757" y="1287"/>
                    </a:lnTo>
                    <a:lnTo>
                      <a:pt x="755" y="1281"/>
                    </a:lnTo>
                    <a:lnTo>
                      <a:pt x="754" y="1278"/>
                    </a:lnTo>
                    <a:lnTo>
                      <a:pt x="754" y="1273"/>
                    </a:lnTo>
                    <a:lnTo>
                      <a:pt x="749" y="1271"/>
                    </a:lnTo>
                    <a:lnTo>
                      <a:pt x="748" y="1272"/>
                    </a:lnTo>
                    <a:lnTo>
                      <a:pt x="747" y="1275"/>
                    </a:lnTo>
                    <a:lnTo>
                      <a:pt x="745" y="1279"/>
                    </a:lnTo>
                    <a:lnTo>
                      <a:pt x="743" y="1283"/>
                    </a:lnTo>
                    <a:lnTo>
                      <a:pt x="743" y="1287"/>
                    </a:lnTo>
                    <a:lnTo>
                      <a:pt x="744" y="1292"/>
                    </a:lnTo>
                    <a:lnTo>
                      <a:pt x="745" y="1300"/>
                    </a:lnTo>
                    <a:lnTo>
                      <a:pt x="747" y="1308"/>
                    </a:lnTo>
                    <a:lnTo>
                      <a:pt x="748" y="1317"/>
                    </a:lnTo>
                    <a:lnTo>
                      <a:pt x="748" y="1322"/>
                    </a:lnTo>
                    <a:lnTo>
                      <a:pt x="750" y="1331"/>
                    </a:lnTo>
                    <a:lnTo>
                      <a:pt x="751" y="1343"/>
                    </a:lnTo>
                    <a:lnTo>
                      <a:pt x="752" y="1357"/>
                    </a:lnTo>
                    <a:lnTo>
                      <a:pt x="754" y="1374"/>
                    </a:lnTo>
                    <a:lnTo>
                      <a:pt x="755" y="1390"/>
                    </a:lnTo>
                    <a:lnTo>
                      <a:pt x="757" y="1407"/>
                    </a:lnTo>
                    <a:lnTo>
                      <a:pt x="758" y="1424"/>
                    </a:lnTo>
                    <a:lnTo>
                      <a:pt x="760" y="1440"/>
                    </a:lnTo>
                    <a:lnTo>
                      <a:pt x="761" y="1454"/>
                    </a:lnTo>
                    <a:lnTo>
                      <a:pt x="761" y="1466"/>
                    </a:lnTo>
                    <a:lnTo>
                      <a:pt x="763" y="1484"/>
                    </a:lnTo>
                    <a:lnTo>
                      <a:pt x="763" y="1496"/>
                    </a:lnTo>
                    <a:lnTo>
                      <a:pt x="764" y="1510"/>
                    </a:lnTo>
                    <a:lnTo>
                      <a:pt x="764" y="1525"/>
                    </a:lnTo>
                    <a:lnTo>
                      <a:pt x="765" y="1557"/>
                    </a:lnTo>
                    <a:lnTo>
                      <a:pt x="765" y="1598"/>
                    </a:lnTo>
                    <a:lnTo>
                      <a:pt x="765" y="1608"/>
                    </a:lnTo>
                    <a:lnTo>
                      <a:pt x="764" y="1615"/>
                    </a:lnTo>
                    <a:lnTo>
                      <a:pt x="763" y="1618"/>
                    </a:lnTo>
                    <a:lnTo>
                      <a:pt x="763" y="1619"/>
                    </a:lnTo>
                    <a:lnTo>
                      <a:pt x="765" y="1624"/>
                    </a:lnTo>
                    <a:lnTo>
                      <a:pt x="767" y="1629"/>
                    </a:lnTo>
                    <a:lnTo>
                      <a:pt x="770" y="1635"/>
                    </a:lnTo>
                    <a:lnTo>
                      <a:pt x="771" y="1642"/>
                    </a:lnTo>
                    <a:lnTo>
                      <a:pt x="773" y="1648"/>
                    </a:lnTo>
                    <a:lnTo>
                      <a:pt x="773" y="1653"/>
                    </a:lnTo>
                    <a:lnTo>
                      <a:pt x="773" y="1687"/>
                    </a:lnTo>
                    <a:lnTo>
                      <a:pt x="774" y="1694"/>
                    </a:lnTo>
                    <a:lnTo>
                      <a:pt x="774" y="1700"/>
                    </a:lnTo>
                    <a:lnTo>
                      <a:pt x="776" y="1709"/>
                    </a:lnTo>
                    <a:lnTo>
                      <a:pt x="778" y="1720"/>
                    </a:lnTo>
                    <a:lnTo>
                      <a:pt x="778" y="1732"/>
                    </a:lnTo>
                    <a:lnTo>
                      <a:pt x="777" y="1739"/>
                    </a:lnTo>
                    <a:lnTo>
                      <a:pt x="777" y="1748"/>
                    </a:lnTo>
                    <a:lnTo>
                      <a:pt x="778" y="1768"/>
                    </a:lnTo>
                    <a:lnTo>
                      <a:pt x="779" y="1776"/>
                    </a:lnTo>
                    <a:lnTo>
                      <a:pt x="780" y="1782"/>
                    </a:lnTo>
                    <a:lnTo>
                      <a:pt x="781" y="1789"/>
                    </a:lnTo>
                    <a:lnTo>
                      <a:pt x="782" y="1798"/>
                    </a:lnTo>
                    <a:lnTo>
                      <a:pt x="782" y="1809"/>
                    </a:lnTo>
                    <a:lnTo>
                      <a:pt x="781" y="1820"/>
                    </a:lnTo>
                    <a:lnTo>
                      <a:pt x="781" y="1828"/>
                    </a:lnTo>
                    <a:lnTo>
                      <a:pt x="780" y="1835"/>
                    </a:lnTo>
                    <a:lnTo>
                      <a:pt x="779" y="1843"/>
                    </a:lnTo>
                    <a:lnTo>
                      <a:pt x="779" y="1852"/>
                    </a:lnTo>
                    <a:lnTo>
                      <a:pt x="779" y="1861"/>
                    </a:lnTo>
                    <a:lnTo>
                      <a:pt x="779" y="1870"/>
                    </a:lnTo>
                    <a:lnTo>
                      <a:pt x="780" y="1876"/>
                    </a:lnTo>
                    <a:lnTo>
                      <a:pt x="781" y="1882"/>
                    </a:lnTo>
                    <a:lnTo>
                      <a:pt x="783" y="1889"/>
                    </a:lnTo>
                    <a:lnTo>
                      <a:pt x="787" y="1907"/>
                    </a:lnTo>
                    <a:lnTo>
                      <a:pt x="789" y="1915"/>
                    </a:lnTo>
                    <a:lnTo>
                      <a:pt x="790" y="1921"/>
                    </a:lnTo>
                    <a:lnTo>
                      <a:pt x="791" y="1925"/>
                    </a:lnTo>
                    <a:lnTo>
                      <a:pt x="791" y="1930"/>
                    </a:lnTo>
                    <a:lnTo>
                      <a:pt x="792" y="1938"/>
                    </a:lnTo>
                    <a:lnTo>
                      <a:pt x="794" y="1946"/>
                    </a:lnTo>
                    <a:lnTo>
                      <a:pt x="795" y="1955"/>
                    </a:lnTo>
                    <a:lnTo>
                      <a:pt x="797" y="1964"/>
                    </a:lnTo>
                    <a:lnTo>
                      <a:pt x="799" y="1970"/>
                    </a:lnTo>
                    <a:lnTo>
                      <a:pt x="801" y="1977"/>
                    </a:lnTo>
                    <a:lnTo>
                      <a:pt x="804" y="1987"/>
                    </a:lnTo>
                    <a:lnTo>
                      <a:pt x="807" y="1998"/>
                    </a:lnTo>
                    <a:lnTo>
                      <a:pt x="810" y="2010"/>
                    </a:lnTo>
                    <a:lnTo>
                      <a:pt x="811" y="2022"/>
                    </a:lnTo>
                    <a:lnTo>
                      <a:pt x="811" y="2033"/>
                    </a:lnTo>
                    <a:lnTo>
                      <a:pt x="810" y="2040"/>
                    </a:lnTo>
                    <a:lnTo>
                      <a:pt x="809" y="2050"/>
                    </a:lnTo>
                    <a:lnTo>
                      <a:pt x="807" y="2062"/>
                    </a:lnTo>
                    <a:lnTo>
                      <a:pt x="806" y="2076"/>
                    </a:lnTo>
                    <a:lnTo>
                      <a:pt x="804" y="2090"/>
                    </a:lnTo>
                    <a:lnTo>
                      <a:pt x="803" y="2105"/>
                    </a:lnTo>
                    <a:lnTo>
                      <a:pt x="801" y="2120"/>
                    </a:lnTo>
                    <a:lnTo>
                      <a:pt x="800" y="2133"/>
                    </a:lnTo>
                    <a:lnTo>
                      <a:pt x="799" y="2144"/>
                    </a:lnTo>
                    <a:lnTo>
                      <a:pt x="798" y="2153"/>
                    </a:lnTo>
                    <a:lnTo>
                      <a:pt x="797" y="2159"/>
                    </a:lnTo>
                    <a:lnTo>
                      <a:pt x="797" y="2163"/>
                    </a:lnTo>
                    <a:lnTo>
                      <a:pt x="797" y="2172"/>
                    </a:lnTo>
                    <a:lnTo>
                      <a:pt x="796" y="2184"/>
                    </a:lnTo>
                    <a:lnTo>
                      <a:pt x="795" y="2199"/>
                    </a:lnTo>
                    <a:lnTo>
                      <a:pt x="794" y="2217"/>
                    </a:lnTo>
                    <a:lnTo>
                      <a:pt x="792" y="2237"/>
                    </a:lnTo>
                    <a:lnTo>
                      <a:pt x="791" y="2258"/>
                    </a:lnTo>
                    <a:lnTo>
                      <a:pt x="789" y="2281"/>
                    </a:lnTo>
                    <a:lnTo>
                      <a:pt x="787" y="2305"/>
                    </a:lnTo>
                    <a:lnTo>
                      <a:pt x="786" y="2329"/>
                    </a:lnTo>
                    <a:lnTo>
                      <a:pt x="782" y="2378"/>
                    </a:lnTo>
                    <a:lnTo>
                      <a:pt x="780" y="2401"/>
                    </a:lnTo>
                    <a:lnTo>
                      <a:pt x="779" y="2422"/>
                    </a:lnTo>
                    <a:lnTo>
                      <a:pt x="777" y="2442"/>
                    </a:lnTo>
                    <a:lnTo>
                      <a:pt x="776" y="2460"/>
                    </a:lnTo>
                    <a:lnTo>
                      <a:pt x="775" y="2475"/>
                    </a:lnTo>
                    <a:lnTo>
                      <a:pt x="774" y="2487"/>
                    </a:lnTo>
                    <a:lnTo>
                      <a:pt x="773" y="2496"/>
                    </a:lnTo>
                    <a:lnTo>
                      <a:pt x="773" y="2500"/>
                    </a:lnTo>
                    <a:lnTo>
                      <a:pt x="773" y="2508"/>
                    </a:lnTo>
                    <a:lnTo>
                      <a:pt x="772" y="2518"/>
                    </a:lnTo>
                    <a:lnTo>
                      <a:pt x="771" y="2531"/>
                    </a:lnTo>
                    <a:lnTo>
                      <a:pt x="769" y="2561"/>
                    </a:lnTo>
                    <a:lnTo>
                      <a:pt x="768" y="2575"/>
                    </a:lnTo>
                    <a:lnTo>
                      <a:pt x="766" y="2588"/>
                    </a:lnTo>
                    <a:lnTo>
                      <a:pt x="766" y="2598"/>
                    </a:lnTo>
                    <a:lnTo>
                      <a:pt x="765" y="2605"/>
                    </a:lnTo>
                    <a:lnTo>
                      <a:pt x="763" y="2615"/>
                    </a:lnTo>
                    <a:lnTo>
                      <a:pt x="763" y="2639"/>
                    </a:lnTo>
                    <a:lnTo>
                      <a:pt x="763" y="2645"/>
                    </a:lnTo>
                    <a:lnTo>
                      <a:pt x="762" y="2653"/>
                    </a:lnTo>
                    <a:lnTo>
                      <a:pt x="761" y="2663"/>
                    </a:lnTo>
                    <a:lnTo>
                      <a:pt x="759" y="2674"/>
                    </a:lnTo>
                    <a:lnTo>
                      <a:pt x="758" y="2685"/>
                    </a:lnTo>
                    <a:lnTo>
                      <a:pt x="757" y="2695"/>
                    </a:lnTo>
                    <a:lnTo>
                      <a:pt x="755" y="2702"/>
                    </a:lnTo>
                    <a:lnTo>
                      <a:pt x="755" y="2706"/>
                    </a:lnTo>
                    <a:lnTo>
                      <a:pt x="754" y="2710"/>
                    </a:lnTo>
                    <a:lnTo>
                      <a:pt x="754" y="2713"/>
                    </a:lnTo>
                    <a:lnTo>
                      <a:pt x="753" y="2716"/>
                    </a:lnTo>
                    <a:lnTo>
                      <a:pt x="751" y="2718"/>
                    </a:lnTo>
                    <a:lnTo>
                      <a:pt x="747" y="2719"/>
                    </a:lnTo>
                    <a:lnTo>
                      <a:pt x="745" y="2719"/>
                    </a:lnTo>
                    <a:lnTo>
                      <a:pt x="743" y="2719"/>
                    </a:lnTo>
                    <a:lnTo>
                      <a:pt x="742" y="2721"/>
                    </a:lnTo>
                    <a:lnTo>
                      <a:pt x="742" y="2721"/>
                    </a:lnTo>
                    <a:lnTo>
                      <a:pt x="763" y="2742"/>
                    </a:lnTo>
                    <a:lnTo>
                      <a:pt x="769" y="2747"/>
                    </a:lnTo>
                    <a:lnTo>
                      <a:pt x="774" y="2752"/>
                    </a:lnTo>
                    <a:lnTo>
                      <a:pt x="780" y="2757"/>
                    </a:lnTo>
                    <a:lnTo>
                      <a:pt x="787" y="2763"/>
                    </a:lnTo>
                    <a:lnTo>
                      <a:pt x="796" y="2770"/>
                    </a:lnTo>
                    <a:lnTo>
                      <a:pt x="805" y="2779"/>
                    </a:lnTo>
                    <a:lnTo>
                      <a:pt x="817" y="2786"/>
                    </a:lnTo>
                    <a:lnTo>
                      <a:pt x="827" y="2793"/>
                    </a:lnTo>
                    <a:lnTo>
                      <a:pt x="838" y="2797"/>
                    </a:lnTo>
                    <a:lnTo>
                      <a:pt x="849" y="2799"/>
                    </a:lnTo>
                    <a:lnTo>
                      <a:pt x="861" y="2802"/>
                    </a:lnTo>
                    <a:lnTo>
                      <a:pt x="874" y="2804"/>
                    </a:lnTo>
                    <a:lnTo>
                      <a:pt x="887" y="2807"/>
                    </a:lnTo>
                    <a:lnTo>
                      <a:pt x="900" y="2809"/>
                    </a:lnTo>
                    <a:lnTo>
                      <a:pt x="910" y="2810"/>
                    </a:lnTo>
                    <a:lnTo>
                      <a:pt x="917" y="2812"/>
                    </a:lnTo>
                    <a:lnTo>
                      <a:pt x="925" y="2815"/>
                    </a:lnTo>
                    <a:lnTo>
                      <a:pt x="933" y="2820"/>
                    </a:lnTo>
                    <a:lnTo>
                      <a:pt x="941" y="2825"/>
                    </a:lnTo>
                    <a:lnTo>
                      <a:pt x="946" y="2832"/>
                    </a:lnTo>
                    <a:lnTo>
                      <a:pt x="948" y="2838"/>
                    </a:lnTo>
                    <a:lnTo>
                      <a:pt x="949" y="2839"/>
                    </a:lnTo>
                    <a:lnTo>
                      <a:pt x="951" y="2841"/>
                    </a:lnTo>
                    <a:lnTo>
                      <a:pt x="953" y="2844"/>
                    </a:lnTo>
                    <a:lnTo>
                      <a:pt x="955" y="2848"/>
                    </a:lnTo>
                    <a:lnTo>
                      <a:pt x="956" y="2853"/>
                    </a:lnTo>
                    <a:lnTo>
                      <a:pt x="956" y="2855"/>
                    </a:lnTo>
                    <a:lnTo>
                      <a:pt x="954" y="2858"/>
                    </a:lnTo>
                    <a:lnTo>
                      <a:pt x="949" y="2860"/>
                    </a:lnTo>
                    <a:lnTo>
                      <a:pt x="943" y="2862"/>
                    </a:lnTo>
                    <a:lnTo>
                      <a:pt x="934" y="2865"/>
                    </a:lnTo>
                    <a:lnTo>
                      <a:pt x="923" y="2869"/>
                    </a:lnTo>
                    <a:lnTo>
                      <a:pt x="909" y="2872"/>
                    </a:lnTo>
                    <a:lnTo>
                      <a:pt x="895" y="2874"/>
                    </a:lnTo>
                    <a:lnTo>
                      <a:pt x="880" y="2877"/>
                    </a:lnTo>
                    <a:lnTo>
                      <a:pt x="865" y="2877"/>
                    </a:lnTo>
                    <a:lnTo>
                      <a:pt x="850" y="2877"/>
                    </a:lnTo>
                    <a:lnTo>
                      <a:pt x="831" y="2877"/>
                    </a:lnTo>
                    <a:lnTo>
                      <a:pt x="812" y="2876"/>
                    </a:lnTo>
                    <a:lnTo>
                      <a:pt x="791" y="2874"/>
                    </a:lnTo>
                    <a:lnTo>
                      <a:pt x="771" y="2871"/>
                    </a:lnTo>
                    <a:lnTo>
                      <a:pt x="752" y="2867"/>
                    </a:lnTo>
                    <a:lnTo>
                      <a:pt x="735" y="2862"/>
                    </a:lnTo>
                    <a:lnTo>
                      <a:pt x="723" y="2858"/>
                    </a:lnTo>
                    <a:lnTo>
                      <a:pt x="697" y="2848"/>
                    </a:lnTo>
                    <a:lnTo>
                      <a:pt x="684" y="2842"/>
                    </a:lnTo>
                    <a:lnTo>
                      <a:pt x="672" y="2838"/>
                    </a:lnTo>
                    <a:lnTo>
                      <a:pt x="661" y="2833"/>
                    </a:lnTo>
                    <a:lnTo>
                      <a:pt x="644" y="2828"/>
                    </a:lnTo>
                    <a:lnTo>
                      <a:pt x="639" y="2827"/>
                    </a:lnTo>
                    <a:lnTo>
                      <a:pt x="632" y="2826"/>
                    </a:lnTo>
                    <a:lnTo>
                      <a:pt x="626" y="2827"/>
                    </a:lnTo>
                    <a:lnTo>
                      <a:pt x="621" y="2828"/>
                    </a:lnTo>
                    <a:lnTo>
                      <a:pt x="619" y="2830"/>
                    </a:lnTo>
                    <a:lnTo>
                      <a:pt x="617" y="2830"/>
                    </a:lnTo>
                    <a:lnTo>
                      <a:pt x="611" y="2830"/>
                    </a:lnTo>
                    <a:lnTo>
                      <a:pt x="604" y="2828"/>
                    </a:lnTo>
                    <a:lnTo>
                      <a:pt x="594" y="2828"/>
                    </a:lnTo>
                    <a:lnTo>
                      <a:pt x="584" y="2827"/>
                    </a:lnTo>
                    <a:lnTo>
                      <a:pt x="572" y="2825"/>
                    </a:lnTo>
                    <a:lnTo>
                      <a:pt x="561" y="2823"/>
                    </a:lnTo>
                    <a:lnTo>
                      <a:pt x="551" y="2822"/>
                    </a:lnTo>
                    <a:lnTo>
                      <a:pt x="535" y="2820"/>
                    </a:lnTo>
                    <a:lnTo>
                      <a:pt x="522" y="2817"/>
                    </a:lnTo>
                    <a:lnTo>
                      <a:pt x="511" y="2812"/>
                    </a:lnTo>
                    <a:lnTo>
                      <a:pt x="502" y="2807"/>
                    </a:lnTo>
                    <a:lnTo>
                      <a:pt x="502" y="2805"/>
                    </a:lnTo>
                    <a:lnTo>
                      <a:pt x="503" y="2801"/>
                    </a:lnTo>
                    <a:lnTo>
                      <a:pt x="504" y="2794"/>
                    </a:lnTo>
                    <a:lnTo>
                      <a:pt x="505" y="2788"/>
                    </a:lnTo>
                    <a:lnTo>
                      <a:pt x="505" y="2782"/>
                    </a:lnTo>
                    <a:lnTo>
                      <a:pt x="506" y="2778"/>
                    </a:lnTo>
                    <a:lnTo>
                      <a:pt x="506" y="2775"/>
                    </a:lnTo>
                    <a:lnTo>
                      <a:pt x="505" y="2771"/>
                    </a:lnTo>
                    <a:lnTo>
                      <a:pt x="505" y="2766"/>
                    </a:lnTo>
                    <a:lnTo>
                      <a:pt x="505" y="2765"/>
                    </a:lnTo>
                    <a:lnTo>
                      <a:pt x="507" y="2765"/>
                    </a:lnTo>
                    <a:lnTo>
                      <a:pt x="507" y="2764"/>
                    </a:lnTo>
                    <a:lnTo>
                      <a:pt x="508" y="2763"/>
                    </a:lnTo>
                    <a:lnTo>
                      <a:pt x="509" y="2763"/>
                    </a:lnTo>
                    <a:lnTo>
                      <a:pt x="509" y="2758"/>
                    </a:lnTo>
                    <a:lnTo>
                      <a:pt x="507" y="2755"/>
                    </a:lnTo>
                    <a:lnTo>
                      <a:pt x="505" y="2752"/>
                    </a:lnTo>
                    <a:lnTo>
                      <a:pt x="504" y="2748"/>
                    </a:lnTo>
                    <a:lnTo>
                      <a:pt x="504" y="2742"/>
                    </a:lnTo>
                    <a:lnTo>
                      <a:pt x="504" y="2736"/>
                    </a:lnTo>
                    <a:lnTo>
                      <a:pt x="505" y="2728"/>
                    </a:lnTo>
                    <a:lnTo>
                      <a:pt x="506" y="2721"/>
                    </a:lnTo>
                    <a:lnTo>
                      <a:pt x="507" y="2705"/>
                    </a:lnTo>
                    <a:lnTo>
                      <a:pt x="508" y="2698"/>
                    </a:lnTo>
                    <a:lnTo>
                      <a:pt x="509" y="2693"/>
                    </a:lnTo>
                    <a:lnTo>
                      <a:pt x="511" y="2688"/>
                    </a:lnTo>
                    <a:lnTo>
                      <a:pt x="513" y="2684"/>
                    </a:lnTo>
                    <a:lnTo>
                      <a:pt x="517" y="2674"/>
                    </a:lnTo>
                    <a:lnTo>
                      <a:pt x="519" y="2669"/>
                    </a:lnTo>
                    <a:lnTo>
                      <a:pt x="520" y="2665"/>
                    </a:lnTo>
                    <a:lnTo>
                      <a:pt x="519" y="2661"/>
                    </a:lnTo>
                    <a:lnTo>
                      <a:pt x="517" y="2656"/>
                    </a:lnTo>
                    <a:lnTo>
                      <a:pt x="515" y="2652"/>
                    </a:lnTo>
                    <a:lnTo>
                      <a:pt x="516" y="2647"/>
                    </a:lnTo>
                    <a:lnTo>
                      <a:pt x="520" y="2643"/>
                    </a:lnTo>
                    <a:lnTo>
                      <a:pt x="525" y="2638"/>
                    </a:lnTo>
                    <a:lnTo>
                      <a:pt x="530" y="2635"/>
                    </a:lnTo>
                    <a:lnTo>
                      <a:pt x="533" y="2631"/>
                    </a:lnTo>
                    <a:lnTo>
                      <a:pt x="533" y="2623"/>
                    </a:lnTo>
                    <a:lnTo>
                      <a:pt x="534" y="2615"/>
                    </a:lnTo>
                    <a:lnTo>
                      <a:pt x="535" y="2606"/>
                    </a:lnTo>
                    <a:lnTo>
                      <a:pt x="537" y="2597"/>
                    </a:lnTo>
                    <a:lnTo>
                      <a:pt x="540" y="2585"/>
                    </a:lnTo>
                    <a:lnTo>
                      <a:pt x="544" y="2573"/>
                    </a:lnTo>
                    <a:lnTo>
                      <a:pt x="547" y="2562"/>
                    </a:lnTo>
                    <a:lnTo>
                      <a:pt x="549" y="2554"/>
                    </a:lnTo>
                    <a:lnTo>
                      <a:pt x="551" y="2546"/>
                    </a:lnTo>
                    <a:lnTo>
                      <a:pt x="552" y="2539"/>
                    </a:lnTo>
                    <a:lnTo>
                      <a:pt x="551" y="2533"/>
                    </a:lnTo>
                    <a:lnTo>
                      <a:pt x="549" y="2527"/>
                    </a:lnTo>
                    <a:lnTo>
                      <a:pt x="546" y="2521"/>
                    </a:lnTo>
                    <a:lnTo>
                      <a:pt x="542" y="2515"/>
                    </a:lnTo>
                    <a:lnTo>
                      <a:pt x="539" y="2507"/>
                    </a:lnTo>
                    <a:lnTo>
                      <a:pt x="536" y="2500"/>
                    </a:lnTo>
                    <a:lnTo>
                      <a:pt x="536" y="2493"/>
                    </a:lnTo>
                    <a:lnTo>
                      <a:pt x="536" y="2484"/>
                    </a:lnTo>
                    <a:lnTo>
                      <a:pt x="538" y="2474"/>
                    </a:lnTo>
                    <a:lnTo>
                      <a:pt x="540" y="2463"/>
                    </a:lnTo>
                    <a:lnTo>
                      <a:pt x="544" y="2453"/>
                    </a:lnTo>
                    <a:lnTo>
                      <a:pt x="548" y="2446"/>
                    </a:lnTo>
                    <a:lnTo>
                      <a:pt x="553" y="2438"/>
                    </a:lnTo>
                    <a:lnTo>
                      <a:pt x="557" y="2431"/>
                    </a:lnTo>
                    <a:lnTo>
                      <a:pt x="559" y="2424"/>
                    </a:lnTo>
                    <a:lnTo>
                      <a:pt x="561" y="2419"/>
                    </a:lnTo>
                    <a:lnTo>
                      <a:pt x="560" y="2414"/>
                    </a:lnTo>
                    <a:lnTo>
                      <a:pt x="559" y="2406"/>
                    </a:lnTo>
                    <a:lnTo>
                      <a:pt x="558" y="2396"/>
                    </a:lnTo>
                    <a:lnTo>
                      <a:pt x="556" y="2372"/>
                    </a:lnTo>
                    <a:lnTo>
                      <a:pt x="555" y="2360"/>
                    </a:lnTo>
                    <a:lnTo>
                      <a:pt x="554" y="2350"/>
                    </a:lnTo>
                    <a:lnTo>
                      <a:pt x="554" y="2326"/>
                    </a:lnTo>
                    <a:lnTo>
                      <a:pt x="554" y="2315"/>
                    </a:lnTo>
                    <a:lnTo>
                      <a:pt x="553" y="2301"/>
                    </a:lnTo>
                    <a:lnTo>
                      <a:pt x="552" y="2271"/>
                    </a:lnTo>
                    <a:lnTo>
                      <a:pt x="551" y="2257"/>
                    </a:lnTo>
                    <a:lnTo>
                      <a:pt x="550" y="2243"/>
                    </a:lnTo>
                    <a:lnTo>
                      <a:pt x="549" y="2232"/>
                    </a:lnTo>
                    <a:lnTo>
                      <a:pt x="549" y="2223"/>
                    </a:lnTo>
                    <a:lnTo>
                      <a:pt x="549" y="2199"/>
                    </a:lnTo>
                    <a:lnTo>
                      <a:pt x="549" y="2186"/>
                    </a:lnTo>
                    <a:lnTo>
                      <a:pt x="550" y="2173"/>
                    </a:lnTo>
                    <a:lnTo>
                      <a:pt x="551" y="2161"/>
                    </a:lnTo>
                    <a:lnTo>
                      <a:pt x="551" y="2150"/>
                    </a:lnTo>
                    <a:lnTo>
                      <a:pt x="552" y="2143"/>
                    </a:lnTo>
                    <a:lnTo>
                      <a:pt x="553" y="2134"/>
                    </a:lnTo>
                    <a:lnTo>
                      <a:pt x="553" y="2097"/>
                    </a:lnTo>
                    <a:lnTo>
                      <a:pt x="553" y="2095"/>
                    </a:lnTo>
                    <a:lnTo>
                      <a:pt x="550" y="2092"/>
                    </a:lnTo>
                    <a:lnTo>
                      <a:pt x="547" y="2087"/>
                    </a:lnTo>
                    <a:lnTo>
                      <a:pt x="543" y="2082"/>
                    </a:lnTo>
                    <a:lnTo>
                      <a:pt x="539" y="2075"/>
                    </a:lnTo>
                    <a:lnTo>
                      <a:pt x="534" y="2068"/>
                    </a:lnTo>
                    <a:lnTo>
                      <a:pt x="525" y="2053"/>
                    </a:lnTo>
                    <a:lnTo>
                      <a:pt x="522" y="2046"/>
                    </a:lnTo>
                    <a:lnTo>
                      <a:pt x="517" y="2035"/>
                    </a:lnTo>
                    <a:lnTo>
                      <a:pt x="513" y="2024"/>
                    </a:lnTo>
                    <a:lnTo>
                      <a:pt x="510" y="2012"/>
                    </a:lnTo>
                    <a:lnTo>
                      <a:pt x="508" y="2001"/>
                    </a:lnTo>
                    <a:lnTo>
                      <a:pt x="508" y="1992"/>
                    </a:lnTo>
                    <a:lnTo>
                      <a:pt x="508" y="1985"/>
                    </a:lnTo>
                    <a:lnTo>
                      <a:pt x="507" y="1976"/>
                    </a:lnTo>
                    <a:lnTo>
                      <a:pt x="506" y="1964"/>
                    </a:lnTo>
                    <a:lnTo>
                      <a:pt x="504" y="1952"/>
                    </a:lnTo>
                    <a:lnTo>
                      <a:pt x="503" y="1939"/>
                    </a:lnTo>
                    <a:lnTo>
                      <a:pt x="501" y="1928"/>
                    </a:lnTo>
                    <a:lnTo>
                      <a:pt x="498" y="1913"/>
                    </a:lnTo>
                    <a:lnTo>
                      <a:pt x="496" y="1908"/>
                    </a:lnTo>
                    <a:lnTo>
                      <a:pt x="494" y="1900"/>
                    </a:lnTo>
                    <a:lnTo>
                      <a:pt x="491" y="1891"/>
                    </a:lnTo>
                    <a:lnTo>
                      <a:pt x="487" y="1881"/>
                    </a:lnTo>
                    <a:lnTo>
                      <a:pt x="484" y="1869"/>
                    </a:lnTo>
                    <a:lnTo>
                      <a:pt x="481" y="1859"/>
                    </a:lnTo>
                    <a:lnTo>
                      <a:pt x="478" y="1849"/>
                    </a:lnTo>
                    <a:lnTo>
                      <a:pt x="476" y="1840"/>
                    </a:lnTo>
                    <a:lnTo>
                      <a:pt x="474" y="1834"/>
                    </a:lnTo>
                    <a:lnTo>
                      <a:pt x="473" y="1830"/>
                    </a:lnTo>
                    <a:lnTo>
                      <a:pt x="471" y="1825"/>
                    </a:lnTo>
                    <a:lnTo>
                      <a:pt x="469" y="1819"/>
                    </a:lnTo>
                    <a:lnTo>
                      <a:pt x="466" y="1811"/>
                    </a:lnTo>
                    <a:lnTo>
                      <a:pt x="464" y="1802"/>
                    </a:lnTo>
                    <a:lnTo>
                      <a:pt x="461" y="1793"/>
                    </a:lnTo>
                    <a:lnTo>
                      <a:pt x="458" y="1785"/>
                    </a:lnTo>
                    <a:lnTo>
                      <a:pt x="456" y="1778"/>
                    </a:lnTo>
                    <a:lnTo>
                      <a:pt x="455" y="1773"/>
                    </a:lnTo>
                    <a:lnTo>
                      <a:pt x="454" y="1772"/>
                    </a:lnTo>
                    <a:lnTo>
                      <a:pt x="453" y="1773"/>
                    </a:lnTo>
                    <a:lnTo>
                      <a:pt x="451" y="1777"/>
                    </a:lnTo>
                    <a:lnTo>
                      <a:pt x="445" y="1791"/>
                    </a:lnTo>
                    <a:lnTo>
                      <a:pt x="440" y="1799"/>
                    </a:lnTo>
                    <a:lnTo>
                      <a:pt x="433" y="1815"/>
                    </a:lnTo>
                    <a:lnTo>
                      <a:pt x="430" y="1821"/>
                    </a:lnTo>
                    <a:lnTo>
                      <a:pt x="428" y="1825"/>
                    </a:lnTo>
                    <a:lnTo>
                      <a:pt x="425" y="1832"/>
                    </a:lnTo>
                    <a:lnTo>
                      <a:pt x="417" y="1850"/>
                    </a:lnTo>
                    <a:lnTo>
                      <a:pt x="412" y="1856"/>
                    </a:lnTo>
                    <a:lnTo>
                      <a:pt x="409" y="1861"/>
                    </a:lnTo>
                    <a:lnTo>
                      <a:pt x="409" y="1863"/>
                    </a:lnTo>
                    <a:lnTo>
                      <a:pt x="408" y="1868"/>
                    </a:lnTo>
                    <a:lnTo>
                      <a:pt x="407" y="1875"/>
                    </a:lnTo>
                    <a:lnTo>
                      <a:pt x="406" y="1884"/>
                    </a:lnTo>
                    <a:lnTo>
                      <a:pt x="403" y="1903"/>
                    </a:lnTo>
                    <a:lnTo>
                      <a:pt x="397" y="1939"/>
                    </a:lnTo>
                    <a:lnTo>
                      <a:pt x="396" y="1950"/>
                    </a:lnTo>
                    <a:lnTo>
                      <a:pt x="395" y="1959"/>
                    </a:lnTo>
                    <a:lnTo>
                      <a:pt x="394" y="1966"/>
                    </a:lnTo>
                    <a:lnTo>
                      <a:pt x="393" y="1976"/>
                    </a:lnTo>
                    <a:lnTo>
                      <a:pt x="391" y="1987"/>
                    </a:lnTo>
                    <a:lnTo>
                      <a:pt x="389" y="1999"/>
                    </a:lnTo>
                    <a:lnTo>
                      <a:pt x="386" y="2009"/>
                    </a:lnTo>
                    <a:lnTo>
                      <a:pt x="384" y="2019"/>
                    </a:lnTo>
                    <a:lnTo>
                      <a:pt x="383" y="2024"/>
                    </a:lnTo>
                    <a:lnTo>
                      <a:pt x="382" y="2029"/>
                    </a:lnTo>
                    <a:lnTo>
                      <a:pt x="380" y="2036"/>
                    </a:lnTo>
                    <a:lnTo>
                      <a:pt x="378" y="2044"/>
                    </a:lnTo>
                    <a:lnTo>
                      <a:pt x="375" y="2053"/>
                    </a:lnTo>
                    <a:lnTo>
                      <a:pt x="372" y="2061"/>
                    </a:lnTo>
                    <a:lnTo>
                      <a:pt x="370" y="2068"/>
                    </a:lnTo>
                    <a:lnTo>
                      <a:pt x="368" y="2074"/>
                    </a:lnTo>
                    <a:lnTo>
                      <a:pt x="366" y="2077"/>
                    </a:lnTo>
                    <a:lnTo>
                      <a:pt x="365" y="2081"/>
                    </a:lnTo>
                    <a:lnTo>
                      <a:pt x="365" y="2085"/>
                    </a:lnTo>
                    <a:lnTo>
                      <a:pt x="366" y="2089"/>
                    </a:lnTo>
                    <a:lnTo>
                      <a:pt x="367" y="2094"/>
                    </a:lnTo>
                    <a:lnTo>
                      <a:pt x="368" y="2100"/>
                    </a:lnTo>
                    <a:lnTo>
                      <a:pt x="368" y="2108"/>
                    </a:lnTo>
                    <a:lnTo>
                      <a:pt x="369" y="2118"/>
                    </a:lnTo>
                    <a:lnTo>
                      <a:pt x="369" y="2128"/>
                    </a:lnTo>
                    <a:lnTo>
                      <a:pt x="370" y="2137"/>
                    </a:lnTo>
                    <a:lnTo>
                      <a:pt x="370" y="2146"/>
                    </a:lnTo>
                    <a:lnTo>
                      <a:pt x="370" y="2156"/>
                    </a:lnTo>
                    <a:lnTo>
                      <a:pt x="371" y="2168"/>
                    </a:lnTo>
                    <a:lnTo>
                      <a:pt x="371" y="2227"/>
                    </a:lnTo>
                    <a:lnTo>
                      <a:pt x="371" y="2240"/>
                    </a:lnTo>
                    <a:lnTo>
                      <a:pt x="371" y="2254"/>
                    </a:lnTo>
                    <a:lnTo>
                      <a:pt x="372" y="2268"/>
                    </a:lnTo>
                    <a:lnTo>
                      <a:pt x="373" y="2281"/>
                    </a:lnTo>
                    <a:lnTo>
                      <a:pt x="373" y="2293"/>
                    </a:lnTo>
                    <a:lnTo>
                      <a:pt x="373" y="2302"/>
                    </a:lnTo>
                    <a:lnTo>
                      <a:pt x="373" y="2316"/>
                    </a:lnTo>
                    <a:lnTo>
                      <a:pt x="374" y="2326"/>
                    </a:lnTo>
                    <a:lnTo>
                      <a:pt x="374" y="2409"/>
                    </a:lnTo>
                    <a:lnTo>
                      <a:pt x="373" y="2416"/>
                    </a:lnTo>
                    <a:lnTo>
                      <a:pt x="372" y="2433"/>
                    </a:lnTo>
                    <a:lnTo>
                      <a:pt x="371" y="2441"/>
                    </a:lnTo>
                    <a:lnTo>
                      <a:pt x="371" y="2448"/>
                    </a:lnTo>
                    <a:lnTo>
                      <a:pt x="370" y="2453"/>
                    </a:lnTo>
                    <a:lnTo>
                      <a:pt x="370" y="2455"/>
                    </a:lnTo>
                    <a:lnTo>
                      <a:pt x="371" y="2456"/>
                    </a:lnTo>
                    <a:lnTo>
                      <a:pt x="372" y="2460"/>
                    </a:lnTo>
                    <a:lnTo>
                      <a:pt x="374" y="2465"/>
                    </a:lnTo>
                    <a:lnTo>
                      <a:pt x="376" y="2472"/>
                    </a:lnTo>
                    <a:lnTo>
                      <a:pt x="381" y="2484"/>
                    </a:lnTo>
                    <a:lnTo>
                      <a:pt x="384" y="2493"/>
                    </a:lnTo>
                    <a:lnTo>
                      <a:pt x="386" y="2498"/>
                    </a:lnTo>
                    <a:lnTo>
                      <a:pt x="387" y="2505"/>
                    </a:lnTo>
                    <a:lnTo>
                      <a:pt x="389" y="2515"/>
                    </a:lnTo>
                    <a:lnTo>
                      <a:pt x="391" y="2524"/>
                    </a:lnTo>
                    <a:lnTo>
                      <a:pt x="393" y="2535"/>
                    </a:lnTo>
                    <a:lnTo>
                      <a:pt x="394" y="2544"/>
                    </a:lnTo>
                    <a:lnTo>
                      <a:pt x="396" y="2553"/>
                    </a:lnTo>
                    <a:lnTo>
                      <a:pt x="397" y="2559"/>
                    </a:lnTo>
                    <a:lnTo>
                      <a:pt x="397" y="2567"/>
                    </a:lnTo>
                    <a:lnTo>
                      <a:pt x="398" y="2576"/>
                    </a:lnTo>
                    <a:lnTo>
                      <a:pt x="399" y="2586"/>
                    </a:lnTo>
                    <a:lnTo>
                      <a:pt x="401" y="2595"/>
                    </a:lnTo>
                    <a:lnTo>
                      <a:pt x="402" y="2602"/>
                    </a:lnTo>
                    <a:lnTo>
                      <a:pt x="403" y="2607"/>
                    </a:lnTo>
                    <a:lnTo>
                      <a:pt x="405" y="2616"/>
                    </a:lnTo>
                    <a:lnTo>
                      <a:pt x="406" y="2628"/>
                    </a:lnTo>
                    <a:lnTo>
                      <a:pt x="405" y="2643"/>
                    </a:lnTo>
                    <a:lnTo>
                      <a:pt x="404" y="2651"/>
                    </a:lnTo>
                    <a:lnTo>
                      <a:pt x="402" y="2661"/>
                    </a:lnTo>
                    <a:lnTo>
                      <a:pt x="399" y="2680"/>
                    </a:lnTo>
                    <a:lnTo>
                      <a:pt x="396" y="2689"/>
                    </a:lnTo>
                    <a:lnTo>
                      <a:pt x="394" y="2695"/>
                    </a:lnTo>
                    <a:lnTo>
                      <a:pt x="391" y="2698"/>
                    </a:lnTo>
                    <a:lnTo>
                      <a:pt x="388" y="2699"/>
                    </a:lnTo>
                    <a:lnTo>
                      <a:pt x="386" y="2700"/>
                    </a:lnTo>
                    <a:lnTo>
                      <a:pt x="384" y="2700"/>
                    </a:lnTo>
                    <a:lnTo>
                      <a:pt x="383" y="2700"/>
                    </a:lnTo>
                    <a:lnTo>
                      <a:pt x="383" y="2700"/>
                    </a:lnTo>
                    <a:lnTo>
                      <a:pt x="383" y="2702"/>
                    </a:lnTo>
                    <a:lnTo>
                      <a:pt x="384" y="2706"/>
                    </a:lnTo>
                    <a:lnTo>
                      <a:pt x="386" y="2713"/>
                    </a:lnTo>
                    <a:lnTo>
                      <a:pt x="391" y="2727"/>
                    </a:lnTo>
                    <a:lnTo>
                      <a:pt x="394" y="2734"/>
                    </a:lnTo>
                    <a:lnTo>
                      <a:pt x="398" y="2747"/>
                    </a:lnTo>
                    <a:lnTo>
                      <a:pt x="401" y="2755"/>
                    </a:lnTo>
                    <a:lnTo>
                      <a:pt x="404" y="2764"/>
                    </a:lnTo>
                    <a:lnTo>
                      <a:pt x="407" y="2771"/>
                    </a:lnTo>
                    <a:lnTo>
                      <a:pt x="409" y="2776"/>
                    </a:lnTo>
                    <a:lnTo>
                      <a:pt x="411" y="2780"/>
                    </a:lnTo>
                    <a:lnTo>
                      <a:pt x="415" y="2784"/>
                    </a:lnTo>
                    <a:lnTo>
                      <a:pt x="419" y="2791"/>
                    </a:lnTo>
                    <a:lnTo>
                      <a:pt x="423" y="2796"/>
                    </a:lnTo>
                    <a:lnTo>
                      <a:pt x="426" y="2802"/>
                    </a:lnTo>
                    <a:lnTo>
                      <a:pt x="428" y="2808"/>
                    </a:lnTo>
                    <a:lnTo>
                      <a:pt x="432" y="2823"/>
                    </a:lnTo>
                    <a:lnTo>
                      <a:pt x="433" y="2830"/>
                    </a:lnTo>
                    <a:lnTo>
                      <a:pt x="433" y="2835"/>
                    </a:lnTo>
                    <a:lnTo>
                      <a:pt x="433" y="2836"/>
                    </a:lnTo>
                    <a:lnTo>
                      <a:pt x="435" y="2840"/>
                    </a:lnTo>
                    <a:lnTo>
                      <a:pt x="437" y="2845"/>
                    </a:lnTo>
                    <a:lnTo>
                      <a:pt x="438" y="2851"/>
                    </a:lnTo>
                    <a:lnTo>
                      <a:pt x="440" y="2857"/>
                    </a:lnTo>
                    <a:lnTo>
                      <a:pt x="440" y="2863"/>
                    </a:lnTo>
                    <a:lnTo>
                      <a:pt x="439" y="2871"/>
                    </a:lnTo>
                    <a:lnTo>
                      <a:pt x="437" y="2879"/>
                    </a:lnTo>
                    <a:lnTo>
                      <a:pt x="433" y="2887"/>
                    </a:lnTo>
                    <a:lnTo>
                      <a:pt x="429" y="2893"/>
                    </a:lnTo>
                    <a:lnTo>
                      <a:pt x="424" y="2897"/>
                    </a:lnTo>
                    <a:lnTo>
                      <a:pt x="417" y="2898"/>
                    </a:lnTo>
                    <a:lnTo>
                      <a:pt x="409" y="2899"/>
                    </a:lnTo>
                    <a:lnTo>
                      <a:pt x="398" y="2899"/>
                    </a:lnTo>
                    <a:lnTo>
                      <a:pt x="386" y="2898"/>
                    </a:lnTo>
                    <a:lnTo>
                      <a:pt x="373" y="2897"/>
                    </a:lnTo>
                    <a:lnTo>
                      <a:pt x="358" y="2894"/>
                    </a:lnTo>
                    <a:lnTo>
                      <a:pt x="349" y="2892"/>
                    </a:lnTo>
                    <a:lnTo>
                      <a:pt x="338" y="2888"/>
                    </a:lnTo>
                    <a:lnTo>
                      <a:pt x="326" y="2885"/>
                    </a:lnTo>
                    <a:lnTo>
                      <a:pt x="314" y="2880"/>
                    </a:lnTo>
                    <a:lnTo>
                      <a:pt x="290" y="2870"/>
                    </a:lnTo>
                    <a:lnTo>
                      <a:pt x="280" y="2865"/>
                    </a:lnTo>
                    <a:lnTo>
                      <a:pt x="272" y="2860"/>
                    </a:lnTo>
                    <a:lnTo>
                      <a:pt x="265" y="2856"/>
                    </a:lnTo>
                    <a:lnTo>
                      <a:pt x="262" y="2853"/>
                    </a:lnTo>
                    <a:lnTo>
                      <a:pt x="259" y="2847"/>
                    </a:lnTo>
                    <a:lnTo>
                      <a:pt x="259" y="2840"/>
                    </a:lnTo>
                    <a:lnTo>
                      <a:pt x="259" y="2832"/>
                    </a:lnTo>
                    <a:lnTo>
                      <a:pt x="260" y="2825"/>
                    </a:lnTo>
                    <a:lnTo>
                      <a:pt x="262" y="2819"/>
                    </a:lnTo>
                    <a:lnTo>
                      <a:pt x="264" y="2814"/>
                    </a:lnTo>
                    <a:lnTo>
                      <a:pt x="263" y="2810"/>
                    </a:lnTo>
                    <a:lnTo>
                      <a:pt x="260" y="2807"/>
                    </a:lnTo>
                    <a:lnTo>
                      <a:pt x="257" y="2804"/>
                    </a:lnTo>
                    <a:lnTo>
                      <a:pt x="255" y="2798"/>
                    </a:lnTo>
                    <a:lnTo>
                      <a:pt x="252" y="2789"/>
                    </a:lnTo>
                    <a:lnTo>
                      <a:pt x="251" y="2780"/>
                    </a:lnTo>
                    <a:lnTo>
                      <a:pt x="251" y="2771"/>
                    </a:lnTo>
                    <a:lnTo>
                      <a:pt x="251" y="2753"/>
                    </a:lnTo>
                    <a:lnTo>
                      <a:pt x="250" y="2744"/>
                    </a:lnTo>
                    <a:lnTo>
                      <a:pt x="250" y="2736"/>
                    </a:lnTo>
                    <a:lnTo>
                      <a:pt x="251" y="2729"/>
                    </a:lnTo>
                    <a:lnTo>
                      <a:pt x="253" y="2719"/>
                    </a:lnTo>
                    <a:lnTo>
                      <a:pt x="254" y="2716"/>
                    </a:lnTo>
                    <a:lnTo>
                      <a:pt x="253" y="2714"/>
                    </a:lnTo>
                    <a:lnTo>
                      <a:pt x="250" y="2713"/>
                    </a:lnTo>
                    <a:lnTo>
                      <a:pt x="246" y="2713"/>
                    </a:lnTo>
                    <a:lnTo>
                      <a:pt x="237" y="2712"/>
                    </a:lnTo>
                    <a:lnTo>
                      <a:pt x="234" y="2710"/>
                    </a:lnTo>
                    <a:lnTo>
                      <a:pt x="231" y="2707"/>
                    </a:lnTo>
                    <a:lnTo>
                      <a:pt x="229" y="2701"/>
                    </a:lnTo>
                    <a:lnTo>
                      <a:pt x="229" y="2695"/>
                    </a:lnTo>
                    <a:lnTo>
                      <a:pt x="230" y="2680"/>
                    </a:lnTo>
                    <a:lnTo>
                      <a:pt x="229" y="2666"/>
                    </a:lnTo>
                    <a:lnTo>
                      <a:pt x="226" y="2654"/>
                    </a:lnTo>
                    <a:lnTo>
                      <a:pt x="221" y="2644"/>
                    </a:lnTo>
                    <a:lnTo>
                      <a:pt x="220" y="2638"/>
                    </a:lnTo>
                    <a:lnTo>
                      <a:pt x="216" y="2630"/>
                    </a:lnTo>
                    <a:lnTo>
                      <a:pt x="213" y="2620"/>
                    </a:lnTo>
                    <a:lnTo>
                      <a:pt x="210" y="2609"/>
                    </a:lnTo>
                    <a:lnTo>
                      <a:pt x="206" y="2596"/>
                    </a:lnTo>
                    <a:lnTo>
                      <a:pt x="203" y="2583"/>
                    </a:lnTo>
                    <a:lnTo>
                      <a:pt x="201" y="2570"/>
                    </a:lnTo>
                    <a:lnTo>
                      <a:pt x="199" y="2557"/>
                    </a:lnTo>
                    <a:lnTo>
                      <a:pt x="198" y="2547"/>
                    </a:lnTo>
                    <a:lnTo>
                      <a:pt x="197" y="2530"/>
                    </a:lnTo>
                    <a:lnTo>
                      <a:pt x="195" y="2515"/>
                    </a:lnTo>
                    <a:lnTo>
                      <a:pt x="193" y="2501"/>
                    </a:lnTo>
                    <a:lnTo>
                      <a:pt x="192" y="2489"/>
                    </a:lnTo>
                    <a:lnTo>
                      <a:pt x="192" y="2479"/>
                    </a:lnTo>
                    <a:lnTo>
                      <a:pt x="193" y="2471"/>
                    </a:lnTo>
                    <a:lnTo>
                      <a:pt x="193" y="2461"/>
                    </a:lnTo>
                    <a:lnTo>
                      <a:pt x="193" y="2450"/>
                    </a:lnTo>
                    <a:lnTo>
                      <a:pt x="193" y="2419"/>
                    </a:lnTo>
                    <a:lnTo>
                      <a:pt x="193" y="2413"/>
                    </a:lnTo>
                    <a:lnTo>
                      <a:pt x="192" y="2408"/>
                    </a:lnTo>
                    <a:lnTo>
                      <a:pt x="192" y="2399"/>
                    </a:lnTo>
                    <a:lnTo>
                      <a:pt x="191" y="2389"/>
                    </a:lnTo>
                    <a:lnTo>
                      <a:pt x="190" y="2376"/>
                    </a:lnTo>
                    <a:lnTo>
                      <a:pt x="189" y="2362"/>
                    </a:lnTo>
                    <a:lnTo>
                      <a:pt x="188" y="2333"/>
                    </a:lnTo>
                    <a:lnTo>
                      <a:pt x="187" y="2320"/>
                    </a:lnTo>
                    <a:lnTo>
                      <a:pt x="186" y="2308"/>
                    </a:lnTo>
                    <a:lnTo>
                      <a:pt x="185" y="2300"/>
                    </a:lnTo>
                    <a:lnTo>
                      <a:pt x="185" y="2288"/>
                    </a:lnTo>
                    <a:lnTo>
                      <a:pt x="186" y="2278"/>
                    </a:lnTo>
                    <a:lnTo>
                      <a:pt x="186" y="2266"/>
                    </a:lnTo>
                    <a:lnTo>
                      <a:pt x="187" y="2252"/>
                    </a:lnTo>
                    <a:lnTo>
                      <a:pt x="187" y="2237"/>
                    </a:lnTo>
                    <a:lnTo>
                      <a:pt x="188" y="2223"/>
                    </a:lnTo>
                    <a:lnTo>
                      <a:pt x="189" y="2209"/>
                    </a:lnTo>
                    <a:lnTo>
                      <a:pt x="189" y="2176"/>
                    </a:lnTo>
                    <a:lnTo>
                      <a:pt x="188" y="2167"/>
                    </a:lnTo>
                    <a:lnTo>
                      <a:pt x="188" y="2155"/>
                    </a:lnTo>
                    <a:lnTo>
                      <a:pt x="187" y="2142"/>
                    </a:lnTo>
                    <a:lnTo>
                      <a:pt x="187" y="2089"/>
                    </a:lnTo>
                    <a:lnTo>
                      <a:pt x="188" y="2079"/>
                    </a:lnTo>
                    <a:lnTo>
                      <a:pt x="189" y="2072"/>
                    </a:lnTo>
                    <a:lnTo>
                      <a:pt x="189" y="2065"/>
                    </a:lnTo>
                    <a:lnTo>
                      <a:pt x="190" y="2055"/>
                    </a:lnTo>
                    <a:lnTo>
                      <a:pt x="190" y="2043"/>
                    </a:lnTo>
                    <a:lnTo>
                      <a:pt x="192" y="2019"/>
                    </a:lnTo>
                    <a:lnTo>
                      <a:pt x="192" y="2007"/>
                    </a:lnTo>
                    <a:lnTo>
                      <a:pt x="193" y="1998"/>
                    </a:lnTo>
                    <a:lnTo>
                      <a:pt x="193" y="1991"/>
                    </a:lnTo>
                    <a:lnTo>
                      <a:pt x="195" y="1983"/>
                    </a:lnTo>
                    <a:lnTo>
                      <a:pt x="196" y="1965"/>
                    </a:lnTo>
                    <a:lnTo>
                      <a:pt x="196" y="1956"/>
                    </a:lnTo>
                    <a:lnTo>
                      <a:pt x="195" y="1949"/>
                    </a:lnTo>
                    <a:lnTo>
                      <a:pt x="194" y="1944"/>
                    </a:lnTo>
                    <a:lnTo>
                      <a:pt x="192" y="1938"/>
                    </a:lnTo>
                    <a:lnTo>
                      <a:pt x="191" y="1929"/>
                    </a:lnTo>
                    <a:lnTo>
                      <a:pt x="189" y="1917"/>
                    </a:lnTo>
                    <a:lnTo>
                      <a:pt x="187" y="1905"/>
                    </a:lnTo>
                    <a:lnTo>
                      <a:pt x="186" y="1892"/>
                    </a:lnTo>
                    <a:lnTo>
                      <a:pt x="185" y="1881"/>
                    </a:lnTo>
                    <a:lnTo>
                      <a:pt x="184" y="1872"/>
                    </a:lnTo>
                    <a:lnTo>
                      <a:pt x="184" y="1865"/>
                    </a:lnTo>
                    <a:lnTo>
                      <a:pt x="184" y="1855"/>
                    </a:lnTo>
                    <a:lnTo>
                      <a:pt x="184" y="1777"/>
                    </a:lnTo>
                    <a:lnTo>
                      <a:pt x="184" y="1762"/>
                    </a:lnTo>
                    <a:lnTo>
                      <a:pt x="185" y="1748"/>
                    </a:lnTo>
                    <a:lnTo>
                      <a:pt x="185" y="1738"/>
                    </a:lnTo>
                    <a:lnTo>
                      <a:pt x="186" y="1731"/>
                    </a:lnTo>
                    <a:lnTo>
                      <a:pt x="187" y="1721"/>
                    </a:lnTo>
                    <a:lnTo>
                      <a:pt x="188" y="1710"/>
                    </a:lnTo>
                    <a:lnTo>
                      <a:pt x="189" y="1698"/>
                    </a:lnTo>
                    <a:lnTo>
                      <a:pt x="190" y="1686"/>
                    </a:lnTo>
                    <a:lnTo>
                      <a:pt x="190" y="1674"/>
                    </a:lnTo>
                    <a:lnTo>
                      <a:pt x="190" y="1666"/>
                    </a:lnTo>
                    <a:lnTo>
                      <a:pt x="191" y="1661"/>
                    </a:lnTo>
                    <a:lnTo>
                      <a:pt x="192" y="1656"/>
                    </a:lnTo>
                    <a:lnTo>
                      <a:pt x="192" y="1653"/>
                    </a:lnTo>
                    <a:lnTo>
                      <a:pt x="192" y="1650"/>
                    </a:lnTo>
                    <a:lnTo>
                      <a:pt x="191" y="1647"/>
                    </a:lnTo>
                    <a:lnTo>
                      <a:pt x="190" y="1642"/>
                    </a:lnTo>
                    <a:lnTo>
                      <a:pt x="189" y="1634"/>
                    </a:lnTo>
                    <a:lnTo>
                      <a:pt x="189" y="1625"/>
                    </a:lnTo>
                    <a:lnTo>
                      <a:pt x="189" y="1617"/>
                    </a:lnTo>
                    <a:lnTo>
                      <a:pt x="189" y="1611"/>
                    </a:lnTo>
                    <a:lnTo>
                      <a:pt x="190" y="1604"/>
                    </a:lnTo>
                    <a:lnTo>
                      <a:pt x="190" y="1597"/>
                    </a:lnTo>
                    <a:lnTo>
                      <a:pt x="190" y="1590"/>
                    </a:lnTo>
                    <a:lnTo>
                      <a:pt x="189" y="1585"/>
                    </a:lnTo>
                    <a:lnTo>
                      <a:pt x="187" y="1580"/>
                    </a:lnTo>
                    <a:lnTo>
                      <a:pt x="184" y="1578"/>
                    </a:lnTo>
                    <a:lnTo>
                      <a:pt x="179" y="1577"/>
                    </a:lnTo>
                    <a:lnTo>
                      <a:pt x="173" y="1578"/>
                    </a:lnTo>
                    <a:lnTo>
                      <a:pt x="167" y="1578"/>
                    </a:lnTo>
                    <a:lnTo>
                      <a:pt x="167" y="1579"/>
                    </a:lnTo>
                    <a:lnTo>
                      <a:pt x="167" y="1583"/>
                    </a:lnTo>
                    <a:lnTo>
                      <a:pt x="166" y="1588"/>
                    </a:lnTo>
                    <a:lnTo>
                      <a:pt x="164" y="1595"/>
                    </a:lnTo>
                    <a:lnTo>
                      <a:pt x="162" y="1603"/>
                    </a:lnTo>
                    <a:lnTo>
                      <a:pt x="159" y="1609"/>
                    </a:lnTo>
                    <a:lnTo>
                      <a:pt x="157" y="1614"/>
                    </a:lnTo>
                    <a:lnTo>
                      <a:pt x="153" y="1618"/>
                    </a:lnTo>
                    <a:lnTo>
                      <a:pt x="148" y="1621"/>
                    </a:lnTo>
                    <a:lnTo>
                      <a:pt x="141" y="1623"/>
                    </a:lnTo>
                    <a:lnTo>
                      <a:pt x="134" y="1622"/>
                    </a:lnTo>
                    <a:lnTo>
                      <a:pt x="120" y="1620"/>
                    </a:lnTo>
                    <a:lnTo>
                      <a:pt x="107" y="1617"/>
                    </a:lnTo>
                    <a:lnTo>
                      <a:pt x="95" y="1615"/>
                    </a:lnTo>
                    <a:lnTo>
                      <a:pt x="85" y="1612"/>
                    </a:lnTo>
                    <a:lnTo>
                      <a:pt x="78" y="1609"/>
                    </a:lnTo>
                    <a:lnTo>
                      <a:pt x="73" y="1606"/>
                    </a:lnTo>
                    <a:lnTo>
                      <a:pt x="67" y="1603"/>
                    </a:lnTo>
                    <a:lnTo>
                      <a:pt x="61" y="1598"/>
                    </a:lnTo>
                    <a:lnTo>
                      <a:pt x="56" y="1595"/>
                    </a:lnTo>
                    <a:lnTo>
                      <a:pt x="51" y="1591"/>
                    </a:lnTo>
                    <a:lnTo>
                      <a:pt x="48" y="1588"/>
                    </a:lnTo>
                    <a:lnTo>
                      <a:pt x="47" y="1586"/>
                    </a:lnTo>
                    <a:lnTo>
                      <a:pt x="48" y="1583"/>
                    </a:lnTo>
                    <a:lnTo>
                      <a:pt x="49" y="1578"/>
                    </a:lnTo>
                    <a:lnTo>
                      <a:pt x="51" y="1572"/>
                    </a:lnTo>
                    <a:lnTo>
                      <a:pt x="53" y="1567"/>
                    </a:lnTo>
                    <a:lnTo>
                      <a:pt x="55" y="1562"/>
                    </a:lnTo>
                    <a:lnTo>
                      <a:pt x="56" y="1557"/>
                    </a:lnTo>
                    <a:lnTo>
                      <a:pt x="58" y="1551"/>
                    </a:lnTo>
                    <a:lnTo>
                      <a:pt x="60" y="1541"/>
                    </a:lnTo>
                    <a:lnTo>
                      <a:pt x="63" y="1529"/>
                    </a:lnTo>
                    <a:lnTo>
                      <a:pt x="69" y="1504"/>
                    </a:lnTo>
                    <a:lnTo>
                      <a:pt x="71" y="1492"/>
                    </a:lnTo>
                    <a:lnTo>
                      <a:pt x="74" y="1481"/>
                    </a:lnTo>
                    <a:lnTo>
                      <a:pt x="78" y="1466"/>
                    </a:lnTo>
                    <a:lnTo>
                      <a:pt x="79" y="1459"/>
                    </a:lnTo>
                    <a:lnTo>
                      <a:pt x="81" y="1450"/>
                    </a:lnTo>
                    <a:lnTo>
                      <a:pt x="84" y="1440"/>
                    </a:lnTo>
                    <a:lnTo>
                      <a:pt x="86" y="1431"/>
                    </a:lnTo>
                    <a:lnTo>
                      <a:pt x="88" y="1421"/>
                    </a:lnTo>
                    <a:lnTo>
                      <a:pt x="90" y="1413"/>
                    </a:lnTo>
                    <a:lnTo>
                      <a:pt x="92" y="1407"/>
                    </a:lnTo>
                    <a:lnTo>
                      <a:pt x="92" y="1403"/>
                    </a:lnTo>
                    <a:lnTo>
                      <a:pt x="93" y="1401"/>
                    </a:lnTo>
                    <a:lnTo>
                      <a:pt x="93" y="1399"/>
                    </a:lnTo>
                    <a:lnTo>
                      <a:pt x="92" y="1398"/>
                    </a:lnTo>
                    <a:lnTo>
                      <a:pt x="92" y="1396"/>
                    </a:lnTo>
                    <a:lnTo>
                      <a:pt x="92" y="1396"/>
                    </a:lnTo>
                    <a:lnTo>
                      <a:pt x="91" y="1395"/>
                    </a:lnTo>
                    <a:lnTo>
                      <a:pt x="90" y="1390"/>
                    </a:lnTo>
                    <a:lnTo>
                      <a:pt x="88" y="1384"/>
                    </a:lnTo>
                    <a:lnTo>
                      <a:pt x="86" y="1377"/>
                    </a:lnTo>
                    <a:lnTo>
                      <a:pt x="82" y="1368"/>
                    </a:lnTo>
                    <a:lnTo>
                      <a:pt x="79" y="1359"/>
                    </a:lnTo>
                    <a:lnTo>
                      <a:pt x="73" y="1341"/>
                    </a:lnTo>
                    <a:lnTo>
                      <a:pt x="70" y="1334"/>
                    </a:lnTo>
                    <a:lnTo>
                      <a:pt x="68" y="1328"/>
                    </a:lnTo>
                    <a:lnTo>
                      <a:pt x="65" y="1322"/>
                    </a:lnTo>
                    <a:lnTo>
                      <a:pt x="62" y="1313"/>
                    </a:lnTo>
                    <a:lnTo>
                      <a:pt x="58" y="1303"/>
                    </a:lnTo>
                    <a:lnTo>
                      <a:pt x="54" y="1291"/>
                    </a:lnTo>
                    <a:lnTo>
                      <a:pt x="41" y="1254"/>
                    </a:lnTo>
                    <a:lnTo>
                      <a:pt x="37" y="1242"/>
                    </a:lnTo>
                    <a:lnTo>
                      <a:pt x="34" y="1232"/>
                    </a:lnTo>
                    <a:lnTo>
                      <a:pt x="32" y="1224"/>
                    </a:lnTo>
                    <a:lnTo>
                      <a:pt x="30" y="1219"/>
                    </a:lnTo>
                    <a:lnTo>
                      <a:pt x="29" y="1218"/>
                    </a:lnTo>
                    <a:lnTo>
                      <a:pt x="28" y="1214"/>
                    </a:lnTo>
                    <a:lnTo>
                      <a:pt x="26" y="1208"/>
                    </a:lnTo>
                    <a:lnTo>
                      <a:pt x="24" y="1200"/>
                    </a:lnTo>
                    <a:lnTo>
                      <a:pt x="19" y="1184"/>
                    </a:lnTo>
                    <a:lnTo>
                      <a:pt x="16" y="1173"/>
                    </a:lnTo>
                    <a:lnTo>
                      <a:pt x="13" y="1163"/>
                    </a:lnTo>
                    <a:lnTo>
                      <a:pt x="11" y="1154"/>
                    </a:lnTo>
                    <a:lnTo>
                      <a:pt x="9" y="1147"/>
                    </a:lnTo>
                    <a:lnTo>
                      <a:pt x="9" y="1131"/>
                    </a:lnTo>
                    <a:lnTo>
                      <a:pt x="10" y="1121"/>
                    </a:lnTo>
                    <a:lnTo>
                      <a:pt x="11" y="1110"/>
                    </a:lnTo>
                    <a:lnTo>
                      <a:pt x="11" y="1099"/>
                    </a:lnTo>
                    <a:lnTo>
                      <a:pt x="12" y="1089"/>
                    </a:lnTo>
                    <a:lnTo>
                      <a:pt x="12" y="1079"/>
                    </a:lnTo>
                    <a:lnTo>
                      <a:pt x="12" y="1070"/>
                    </a:lnTo>
                    <a:lnTo>
                      <a:pt x="10" y="1062"/>
                    </a:lnTo>
                    <a:lnTo>
                      <a:pt x="8" y="1057"/>
                    </a:lnTo>
                    <a:lnTo>
                      <a:pt x="6" y="1051"/>
                    </a:lnTo>
                    <a:lnTo>
                      <a:pt x="3" y="1044"/>
                    </a:lnTo>
                    <a:lnTo>
                      <a:pt x="1" y="1035"/>
                    </a:lnTo>
                    <a:lnTo>
                      <a:pt x="0" y="1027"/>
                    </a:lnTo>
                    <a:lnTo>
                      <a:pt x="0" y="1021"/>
                    </a:lnTo>
                    <a:lnTo>
                      <a:pt x="2" y="1014"/>
                    </a:lnTo>
                    <a:lnTo>
                      <a:pt x="6" y="1010"/>
                    </a:lnTo>
                    <a:lnTo>
                      <a:pt x="11" y="1003"/>
                    </a:lnTo>
                    <a:lnTo>
                      <a:pt x="12" y="997"/>
                    </a:lnTo>
                    <a:lnTo>
                      <a:pt x="11" y="990"/>
                    </a:lnTo>
                    <a:lnTo>
                      <a:pt x="12" y="974"/>
                    </a:lnTo>
                    <a:lnTo>
                      <a:pt x="15" y="954"/>
                    </a:lnTo>
                    <a:lnTo>
                      <a:pt x="17" y="946"/>
                    </a:lnTo>
                    <a:lnTo>
                      <a:pt x="18" y="941"/>
                    </a:lnTo>
                    <a:lnTo>
                      <a:pt x="19" y="933"/>
                    </a:lnTo>
                    <a:lnTo>
                      <a:pt x="21" y="922"/>
                    </a:lnTo>
                    <a:lnTo>
                      <a:pt x="25" y="897"/>
                    </a:lnTo>
                    <a:lnTo>
                      <a:pt x="26" y="886"/>
                    </a:lnTo>
                    <a:lnTo>
                      <a:pt x="27" y="876"/>
                    </a:lnTo>
                    <a:lnTo>
                      <a:pt x="29" y="870"/>
                    </a:lnTo>
                    <a:lnTo>
                      <a:pt x="30" y="862"/>
                    </a:lnTo>
                    <a:lnTo>
                      <a:pt x="31" y="853"/>
                    </a:lnTo>
                    <a:lnTo>
                      <a:pt x="33" y="842"/>
                    </a:lnTo>
                    <a:lnTo>
                      <a:pt x="35" y="831"/>
                    </a:lnTo>
                    <a:lnTo>
                      <a:pt x="37" y="821"/>
                    </a:lnTo>
                    <a:lnTo>
                      <a:pt x="38" y="813"/>
                    </a:lnTo>
                    <a:lnTo>
                      <a:pt x="39" y="802"/>
                    </a:lnTo>
                    <a:lnTo>
                      <a:pt x="40" y="795"/>
                    </a:lnTo>
                    <a:lnTo>
                      <a:pt x="42" y="767"/>
                    </a:lnTo>
                    <a:lnTo>
                      <a:pt x="42" y="759"/>
                    </a:lnTo>
                    <a:lnTo>
                      <a:pt x="42" y="754"/>
                    </a:lnTo>
                    <a:lnTo>
                      <a:pt x="43" y="748"/>
                    </a:lnTo>
                    <a:lnTo>
                      <a:pt x="44" y="740"/>
                    </a:lnTo>
                    <a:lnTo>
                      <a:pt x="46" y="732"/>
                    </a:lnTo>
                    <a:lnTo>
                      <a:pt x="50" y="726"/>
                    </a:lnTo>
                    <a:lnTo>
                      <a:pt x="52" y="723"/>
                    </a:lnTo>
                    <a:lnTo>
                      <a:pt x="53" y="720"/>
                    </a:lnTo>
                    <a:lnTo>
                      <a:pt x="55" y="718"/>
                    </a:lnTo>
                    <a:lnTo>
                      <a:pt x="56" y="715"/>
                    </a:lnTo>
                    <a:lnTo>
                      <a:pt x="59" y="713"/>
                    </a:lnTo>
                    <a:lnTo>
                      <a:pt x="61" y="710"/>
                    </a:lnTo>
                    <a:lnTo>
                      <a:pt x="61" y="708"/>
                    </a:lnTo>
                    <a:lnTo>
                      <a:pt x="60" y="705"/>
                    </a:lnTo>
                    <a:lnTo>
                      <a:pt x="58" y="701"/>
                    </a:lnTo>
                    <a:lnTo>
                      <a:pt x="55" y="696"/>
                    </a:lnTo>
                    <a:lnTo>
                      <a:pt x="54" y="689"/>
                    </a:lnTo>
                    <a:lnTo>
                      <a:pt x="53" y="683"/>
                    </a:lnTo>
                    <a:lnTo>
                      <a:pt x="53" y="677"/>
                    </a:lnTo>
                    <a:lnTo>
                      <a:pt x="56" y="671"/>
                    </a:lnTo>
                    <a:lnTo>
                      <a:pt x="59" y="663"/>
                    </a:lnTo>
                    <a:lnTo>
                      <a:pt x="62" y="657"/>
                    </a:lnTo>
                    <a:lnTo>
                      <a:pt x="63" y="650"/>
                    </a:lnTo>
                    <a:lnTo>
                      <a:pt x="63" y="644"/>
                    </a:lnTo>
                    <a:lnTo>
                      <a:pt x="64" y="637"/>
                    </a:lnTo>
                    <a:lnTo>
                      <a:pt x="66" y="629"/>
                    </a:lnTo>
                    <a:lnTo>
                      <a:pt x="69" y="622"/>
                    </a:lnTo>
                    <a:lnTo>
                      <a:pt x="73" y="616"/>
                    </a:lnTo>
                    <a:lnTo>
                      <a:pt x="77" y="610"/>
                    </a:lnTo>
                    <a:lnTo>
                      <a:pt x="79" y="604"/>
                    </a:lnTo>
                    <a:lnTo>
                      <a:pt x="81" y="599"/>
                    </a:lnTo>
                    <a:lnTo>
                      <a:pt x="81" y="585"/>
                    </a:lnTo>
                    <a:lnTo>
                      <a:pt x="82" y="577"/>
                    </a:lnTo>
                    <a:lnTo>
                      <a:pt x="84" y="569"/>
                    </a:lnTo>
                    <a:lnTo>
                      <a:pt x="87" y="551"/>
                    </a:lnTo>
                    <a:lnTo>
                      <a:pt x="92" y="527"/>
                    </a:lnTo>
                    <a:lnTo>
                      <a:pt x="95" y="515"/>
                    </a:lnTo>
                    <a:lnTo>
                      <a:pt x="99" y="504"/>
                    </a:lnTo>
                    <a:lnTo>
                      <a:pt x="104" y="497"/>
                    </a:lnTo>
                    <a:lnTo>
                      <a:pt x="109" y="494"/>
                    </a:lnTo>
                    <a:lnTo>
                      <a:pt x="113" y="491"/>
                    </a:lnTo>
                    <a:lnTo>
                      <a:pt x="118" y="491"/>
                    </a:lnTo>
                    <a:lnTo>
                      <a:pt x="123" y="492"/>
                    </a:lnTo>
                    <a:lnTo>
                      <a:pt x="125" y="491"/>
                    </a:lnTo>
                    <a:lnTo>
                      <a:pt x="129" y="490"/>
                    </a:lnTo>
                    <a:lnTo>
                      <a:pt x="136" y="488"/>
                    </a:lnTo>
                    <a:lnTo>
                      <a:pt x="144" y="486"/>
                    </a:lnTo>
                    <a:lnTo>
                      <a:pt x="154" y="485"/>
                    </a:lnTo>
                    <a:lnTo>
                      <a:pt x="164" y="484"/>
                    </a:lnTo>
                    <a:lnTo>
                      <a:pt x="175" y="484"/>
                    </a:lnTo>
                    <a:lnTo>
                      <a:pt x="186" y="485"/>
                    </a:lnTo>
                    <a:lnTo>
                      <a:pt x="195" y="483"/>
                    </a:lnTo>
                    <a:lnTo>
                      <a:pt x="203" y="481"/>
                    </a:lnTo>
                    <a:lnTo>
                      <a:pt x="209" y="478"/>
                    </a:lnTo>
                    <a:lnTo>
                      <a:pt x="215" y="474"/>
                    </a:lnTo>
                    <a:lnTo>
                      <a:pt x="220" y="471"/>
                    </a:lnTo>
                    <a:lnTo>
                      <a:pt x="224" y="468"/>
                    </a:lnTo>
                    <a:lnTo>
                      <a:pt x="231" y="465"/>
                    </a:lnTo>
                    <a:lnTo>
                      <a:pt x="240" y="462"/>
                    </a:lnTo>
                    <a:lnTo>
                      <a:pt x="251" y="459"/>
                    </a:lnTo>
                    <a:lnTo>
                      <a:pt x="261" y="456"/>
                    </a:lnTo>
                    <a:lnTo>
                      <a:pt x="272" y="452"/>
                    </a:lnTo>
                    <a:lnTo>
                      <a:pt x="282" y="449"/>
                    </a:lnTo>
                    <a:lnTo>
                      <a:pt x="293" y="444"/>
                    </a:lnTo>
                    <a:lnTo>
                      <a:pt x="305" y="441"/>
                    </a:lnTo>
                    <a:lnTo>
                      <a:pt x="317" y="437"/>
                    </a:lnTo>
                    <a:lnTo>
                      <a:pt x="327" y="435"/>
                    </a:lnTo>
                    <a:lnTo>
                      <a:pt x="335" y="432"/>
                    </a:lnTo>
                    <a:lnTo>
                      <a:pt x="341" y="429"/>
                    </a:lnTo>
                    <a:lnTo>
                      <a:pt x="348" y="426"/>
                    </a:lnTo>
                    <a:lnTo>
                      <a:pt x="355" y="421"/>
                    </a:lnTo>
                    <a:lnTo>
                      <a:pt x="363" y="416"/>
                    </a:lnTo>
                    <a:lnTo>
                      <a:pt x="371" y="412"/>
                    </a:lnTo>
                    <a:lnTo>
                      <a:pt x="378" y="407"/>
                    </a:lnTo>
                    <a:lnTo>
                      <a:pt x="383" y="403"/>
                    </a:lnTo>
                    <a:lnTo>
                      <a:pt x="386" y="400"/>
                    </a:lnTo>
                    <a:lnTo>
                      <a:pt x="389" y="396"/>
                    </a:lnTo>
                    <a:lnTo>
                      <a:pt x="393" y="392"/>
                    </a:lnTo>
                    <a:lnTo>
                      <a:pt x="397" y="390"/>
                    </a:lnTo>
                    <a:lnTo>
                      <a:pt x="401" y="388"/>
                    </a:lnTo>
                    <a:lnTo>
                      <a:pt x="402" y="387"/>
                    </a:lnTo>
                    <a:close/>
                    <a:moveTo>
                      <a:pt x="497" y="0"/>
                    </a:moveTo>
                    <a:lnTo>
                      <a:pt x="508" y="0"/>
                    </a:lnTo>
                    <a:lnTo>
                      <a:pt x="518" y="0"/>
                    </a:lnTo>
                    <a:lnTo>
                      <a:pt x="533" y="3"/>
                    </a:lnTo>
                    <a:lnTo>
                      <a:pt x="548" y="7"/>
                    </a:lnTo>
                    <a:lnTo>
                      <a:pt x="562" y="11"/>
                    </a:lnTo>
                    <a:lnTo>
                      <a:pt x="575" y="16"/>
                    </a:lnTo>
                    <a:lnTo>
                      <a:pt x="587" y="19"/>
                    </a:lnTo>
                    <a:lnTo>
                      <a:pt x="593" y="21"/>
                    </a:lnTo>
                    <a:lnTo>
                      <a:pt x="606" y="28"/>
                    </a:lnTo>
                    <a:lnTo>
                      <a:pt x="612" y="31"/>
                    </a:lnTo>
                    <a:lnTo>
                      <a:pt x="615" y="34"/>
                    </a:lnTo>
                    <a:lnTo>
                      <a:pt x="617" y="37"/>
                    </a:lnTo>
                    <a:lnTo>
                      <a:pt x="619" y="40"/>
                    </a:lnTo>
                    <a:lnTo>
                      <a:pt x="623" y="43"/>
                    </a:lnTo>
                    <a:lnTo>
                      <a:pt x="626" y="46"/>
                    </a:lnTo>
                    <a:lnTo>
                      <a:pt x="628" y="49"/>
                    </a:lnTo>
                    <a:lnTo>
                      <a:pt x="628" y="52"/>
                    </a:lnTo>
                    <a:lnTo>
                      <a:pt x="629" y="55"/>
                    </a:lnTo>
                    <a:lnTo>
                      <a:pt x="632" y="59"/>
                    </a:lnTo>
                    <a:lnTo>
                      <a:pt x="636" y="62"/>
                    </a:lnTo>
                    <a:lnTo>
                      <a:pt x="638" y="64"/>
                    </a:lnTo>
                    <a:lnTo>
                      <a:pt x="639" y="67"/>
                    </a:lnTo>
                    <a:lnTo>
                      <a:pt x="642" y="69"/>
                    </a:lnTo>
                    <a:lnTo>
                      <a:pt x="646" y="72"/>
                    </a:lnTo>
                    <a:lnTo>
                      <a:pt x="650" y="75"/>
                    </a:lnTo>
                    <a:lnTo>
                      <a:pt x="653" y="77"/>
                    </a:lnTo>
                    <a:lnTo>
                      <a:pt x="658" y="87"/>
                    </a:lnTo>
                    <a:lnTo>
                      <a:pt x="659" y="91"/>
                    </a:lnTo>
                    <a:lnTo>
                      <a:pt x="660" y="93"/>
                    </a:lnTo>
                    <a:lnTo>
                      <a:pt x="660" y="97"/>
                    </a:lnTo>
                    <a:lnTo>
                      <a:pt x="660" y="99"/>
                    </a:lnTo>
                    <a:lnTo>
                      <a:pt x="662" y="104"/>
                    </a:lnTo>
                    <a:lnTo>
                      <a:pt x="665" y="113"/>
                    </a:lnTo>
                    <a:lnTo>
                      <a:pt x="666" y="121"/>
                    </a:lnTo>
                    <a:lnTo>
                      <a:pt x="666" y="128"/>
                    </a:lnTo>
                    <a:lnTo>
                      <a:pt x="667" y="132"/>
                    </a:lnTo>
                    <a:lnTo>
                      <a:pt x="667" y="135"/>
                    </a:lnTo>
                    <a:lnTo>
                      <a:pt x="668" y="138"/>
                    </a:lnTo>
                    <a:lnTo>
                      <a:pt x="669" y="142"/>
                    </a:lnTo>
                    <a:lnTo>
                      <a:pt x="668" y="146"/>
                    </a:lnTo>
                    <a:lnTo>
                      <a:pt x="668" y="148"/>
                    </a:lnTo>
                    <a:lnTo>
                      <a:pt x="667" y="151"/>
                    </a:lnTo>
                    <a:lnTo>
                      <a:pt x="665" y="155"/>
                    </a:lnTo>
                    <a:lnTo>
                      <a:pt x="663" y="162"/>
                    </a:lnTo>
                    <a:lnTo>
                      <a:pt x="661" y="168"/>
                    </a:lnTo>
                    <a:lnTo>
                      <a:pt x="660" y="174"/>
                    </a:lnTo>
                    <a:lnTo>
                      <a:pt x="659" y="181"/>
                    </a:lnTo>
                    <a:lnTo>
                      <a:pt x="658" y="186"/>
                    </a:lnTo>
                    <a:lnTo>
                      <a:pt x="655" y="192"/>
                    </a:lnTo>
                    <a:lnTo>
                      <a:pt x="653" y="198"/>
                    </a:lnTo>
                    <a:lnTo>
                      <a:pt x="652" y="203"/>
                    </a:lnTo>
                    <a:lnTo>
                      <a:pt x="653" y="206"/>
                    </a:lnTo>
                    <a:lnTo>
                      <a:pt x="655" y="206"/>
                    </a:lnTo>
                    <a:lnTo>
                      <a:pt x="657" y="207"/>
                    </a:lnTo>
                    <a:lnTo>
                      <a:pt x="659" y="207"/>
                    </a:lnTo>
                    <a:lnTo>
                      <a:pt x="660" y="209"/>
                    </a:lnTo>
                    <a:lnTo>
                      <a:pt x="662" y="213"/>
                    </a:lnTo>
                    <a:lnTo>
                      <a:pt x="663" y="218"/>
                    </a:lnTo>
                    <a:lnTo>
                      <a:pt x="665" y="224"/>
                    </a:lnTo>
                    <a:lnTo>
                      <a:pt x="665" y="236"/>
                    </a:lnTo>
                    <a:lnTo>
                      <a:pt x="664" y="241"/>
                    </a:lnTo>
                    <a:lnTo>
                      <a:pt x="659" y="261"/>
                    </a:lnTo>
                    <a:lnTo>
                      <a:pt x="656" y="267"/>
                    </a:lnTo>
                    <a:lnTo>
                      <a:pt x="650" y="276"/>
                    </a:lnTo>
                    <a:lnTo>
                      <a:pt x="645" y="284"/>
                    </a:lnTo>
                    <a:lnTo>
                      <a:pt x="642" y="288"/>
                    </a:lnTo>
                    <a:lnTo>
                      <a:pt x="640" y="293"/>
                    </a:lnTo>
                    <a:lnTo>
                      <a:pt x="636" y="298"/>
                    </a:lnTo>
                    <a:lnTo>
                      <a:pt x="631" y="301"/>
                    </a:lnTo>
                    <a:lnTo>
                      <a:pt x="626" y="303"/>
                    </a:lnTo>
                    <a:lnTo>
                      <a:pt x="620" y="304"/>
                    </a:lnTo>
                    <a:lnTo>
                      <a:pt x="616" y="305"/>
                    </a:lnTo>
                    <a:lnTo>
                      <a:pt x="614" y="306"/>
                    </a:lnTo>
                    <a:lnTo>
                      <a:pt x="611" y="315"/>
                    </a:lnTo>
                    <a:lnTo>
                      <a:pt x="610" y="322"/>
                    </a:lnTo>
                    <a:lnTo>
                      <a:pt x="608" y="327"/>
                    </a:lnTo>
                    <a:lnTo>
                      <a:pt x="608" y="333"/>
                    </a:lnTo>
                    <a:lnTo>
                      <a:pt x="606" y="339"/>
                    </a:lnTo>
                    <a:lnTo>
                      <a:pt x="606" y="346"/>
                    </a:lnTo>
                    <a:lnTo>
                      <a:pt x="605" y="353"/>
                    </a:lnTo>
                    <a:lnTo>
                      <a:pt x="603" y="361"/>
                    </a:lnTo>
                    <a:lnTo>
                      <a:pt x="601" y="370"/>
                    </a:lnTo>
                    <a:lnTo>
                      <a:pt x="600" y="379"/>
                    </a:lnTo>
                    <a:lnTo>
                      <a:pt x="600" y="387"/>
                    </a:lnTo>
                    <a:lnTo>
                      <a:pt x="600" y="393"/>
                    </a:lnTo>
                    <a:lnTo>
                      <a:pt x="600" y="400"/>
                    </a:lnTo>
                    <a:lnTo>
                      <a:pt x="600" y="407"/>
                    </a:lnTo>
                    <a:lnTo>
                      <a:pt x="601" y="412"/>
                    </a:lnTo>
                    <a:lnTo>
                      <a:pt x="601" y="414"/>
                    </a:lnTo>
                    <a:lnTo>
                      <a:pt x="599" y="418"/>
                    </a:lnTo>
                    <a:lnTo>
                      <a:pt x="595" y="424"/>
                    </a:lnTo>
                    <a:lnTo>
                      <a:pt x="590" y="431"/>
                    </a:lnTo>
                    <a:lnTo>
                      <a:pt x="579" y="444"/>
                    </a:lnTo>
                    <a:lnTo>
                      <a:pt x="574" y="450"/>
                    </a:lnTo>
                    <a:lnTo>
                      <a:pt x="570" y="456"/>
                    </a:lnTo>
                    <a:lnTo>
                      <a:pt x="562" y="466"/>
                    </a:lnTo>
                    <a:lnTo>
                      <a:pt x="556" y="471"/>
                    </a:lnTo>
                    <a:lnTo>
                      <a:pt x="551" y="475"/>
                    </a:lnTo>
                    <a:lnTo>
                      <a:pt x="547" y="478"/>
                    </a:lnTo>
                    <a:lnTo>
                      <a:pt x="544" y="480"/>
                    </a:lnTo>
                    <a:lnTo>
                      <a:pt x="543" y="481"/>
                    </a:lnTo>
                    <a:lnTo>
                      <a:pt x="536" y="483"/>
                    </a:lnTo>
                    <a:lnTo>
                      <a:pt x="535" y="483"/>
                    </a:lnTo>
                    <a:lnTo>
                      <a:pt x="532" y="481"/>
                    </a:lnTo>
                    <a:lnTo>
                      <a:pt x="526" y="480"/>
                    </a:lnTo>
                    <a:lnTo>
                      <a:pt x="522" y="477"/>
                    </a:lnTo>
                    <a:lnTo>
                      <a:pt x="516" y="473"/>
                    </a:lnTo>
                    <a:lnTo>
                      <a:pt x="509" y="468"/>
                    </a:lnTo>
                    <a:lnTo>
                      <a:pt x="501" y="463"/>
                    </a:lnTo>
                    <a:lnTo>
                      <a:pt x="493" y="458"/>
                    </a:lnTo>
                    <a:lnTo>
                      <a:pt x="486" y="453"/>
                    </a:lnTo>
                    <a:lnTo>
                      <a:pt x="479" y="449"/>
                    </a:lnTo>
                    <a:lnTo>
                      <a:pt x="474" y="444"/>
                    </a:lnTo>
                    <a:lnTo>
                      <a:pt x="463" y="433"/>
                    </a:lnTo>
                    <a:lnTo>
                      <a:pt x="459" y="429"/>
                    </a:lnTo>
                    <a:lnTo>
                      <a:pt x="457" y="426"/>
                    </a:lnTo>
                    <a:lnTo>
                      <a:pt x="456" y="425"/>
                    </a:lnTo>
                    <a:lnTo>
                      <a:pt x="455" y="425"/>
                    </a:lnTo>
                    <a:lnTo>
                      <a:pt x="453" y="424"/>
                    </a:lnTo>
                    <a:lnTo>
                      <a:pt x="451" y="424"/>
                    </a:lnTo>
                    <a:lnTo>
                      <a:pt x="448" y="424"/>
                    </a:lnTo>
                    <a:lnTo>
                      <a:pt x="443" y="422"/>
                    </a:lnTo>
                    <a:lnTo>
                      <a:pt x="433" y="411"/>
                    </a:lnTo>
                    <a:lnTo>
                      <a:pt x="428" y="405"/>
                    </a:lnTo>
                    <a:lnTo>
                      <a:pt x="422" y="396"/>
                    </a:lnTo>
                    <a:lnTo>
                      <a:pt x="419" y="391"/>
                    </a:lnTo>
                    <a:lnTo>
                      <a:pt x="411" y="377"/>
                    </a:lnTo>
                    <a:lnTo>
                      <a:pt x="407" y="370"/>
                    </a:lnTo>
                    <a:lnTo>
                      <a:pt x="406" y="367"/>
                    </a:lnTo>
                    <a:lnTo>
                      <a:pt x="403" y="363"/>
                    </a:lnTo>
                    <a:lnTo>
                      <a:pt x="400" y="357"/>
                    </a:lnTo>
                    <a:lnTo>
                      <a:pt x="397" y="351"/>
                    </a:lnTo>
                    <a:lnTo>
                      <a:pt x="396" y="345"/>
                    </a:lnTo>
                    <a:lnTo>
                      <a:pt x="393" y="334"/>
                    </a:lnTo>
                    <a:lnTo>
                      <a:pt x="391" y="322"/>
                    </a:lnTo>
                    <a:lnTo>
                      <a:pt x="390" y="309"/>
                    </a:lnTo>
                    <a:lnTo>
                      <a:pt x="389" y="302"/>
                    </a:lnTo>
                    <a:lnTo>
                      <a:pt x="388" y="296"/>
                    </a:lnTo>
                    <a:lnTo>
                      <a:pt x="386" y="292"/>
                    </a:lnTo>
                    <a:lnTo>
                      <a:pt x="384" y="288"/>
                    </a:lnTo>
                    <a:lnTo>
                      <a:pt x="383" y="284"/>
                    </a:lnTo>
                    <a:lnTo>
                      <a:pt x="381" y="284"/>
                    </a:lnTo>
                    <a:lnTo>
                      <a:pt x="379" y="282"/>
                    </a:lnTo>
                    <a:lnTo>
                      <a:pt x="378" y="281"/>
                    </a:lnTo>
                    <a:lnTo>
                      <a:pt x="378" y="279"/>
                    </a:lnTo>
                    <a:lnTo>
                      <a:pt x="377" y="276"/>
                    </a:lnTo>
                    <a:lnTo>
                      <a:pt x="376" y="268"/>
                    </a:lnTo>
                    <a:lnTo>
                      <a:pt x="374" y="259"/>
                    </a:lnTo>
                    <a:lnTo>
                      <a:pt x="373" y="250"/>
                    </a:lnTo>
                    <a:lnTo>
                      <a:pt x="372" y="242"/>
                    </a:lnTo>
                    <a:lnTo>
                      <a:pt x="372" y="234"/>
                    </a:lnTo>
                    <a:lnTo>
                      <a:pt x="373" y="228"/>
                    </a:lnTo>
                    <a:lnTo>
                      <a:pt x="373" y="226"/>
                    </a:lnTo>
                    <a:lnTo>
                      <a:pt x="371" y="223"/>
                    </a:lnTo>
                    <a:lnTo>
                      <a:pt x="370" y="217"/>
                    </a:lnTo>
                    <a:lnTo>
                      <a:pt x="368" y="211"/>
                    </a:lnTo>
                    <a:lnTo>
                      <a:pt x="367" y="205"/>
                    </a:lnTo>
                    <a:lnTo>
                      <a:pt x="366" y="200"/>
                    </a:lnTo>
                    <a:lnTo>
                      <a:pt x="366" y="187"/>
                    </a:lnTo>
                    <a:lnTo>
                      <a:pt x="366" y="182"/>
                    </a:lnTo>
                    <a:lnTo>
                      <a:pt x="364" y="176"/>
                    </a:lnTo>
                    <a:lnTo>
                      <a:pt x="360" y="169"/>
                    </a:lnTo>
                    <a:lnTo>
                      <a:pt x="357" y="162"/>
                    </a:lnTo>
                    <a:lnTo>
                      <a:pt x="356" y="154"/>
                    </a:lnTo>
                    <a:lnTo>
                      <a:pt x="357" y="150"/>
                    </a:lnTo>
                    <a:lnTo>
                      <a:pt x="358" y="145"/>
                    </a:lnTo>
                    <a:lnTo>
                      <a:pt x="359" y="141"/>
                    </a:lnTo>
                    <a:lnTo>
                      <a:pt x="360" y="136"/>
                    </a:lnTo>
                    <a:lnTo>
                      <a:pt x="360" y="130"/>
                    </a:lnTo>
                    <a:lnTo>
                      <a:pt x="358" y="125"/>
                    </a:lnTo>
                    <a:lnTo>
                      <a:pt x="356" y="120"/>
                    </a:lnTo>
                    <a:lnTo>
                      <a:pt x="355" y="115"/>
                    </a:lnTo>
                    <a:lnTo>
                      <a:pt x="355" y="109"/>
                    </a:lnTo>
                    <a:lnTo>
                      <a:pt x="357" y="102"/>
                    </a:lnTo>
                    <a:lnTo>
                      <a:pt x="360" y="98"/>
                    </a:lnTo>
                    <a:lnTo>
                      <a:pt x="362" y="95"/>
                    </a:lnTo>
                    <a:lnTo>
                      <a:pt x="365" y="91"/>
                    </a:lnTo>
                    <a:lnTo>
                      <a:pt x="370" y="86"/>
                    </a:lnTo>
                    <a:lnTo>
                      <a:pt x="376" y="75"/>
                    </a:lnTo>
                    <a:lnTo>
                      <a:pt x="378" y="71"/>
                    </a:lnTo>
                    <a:lnTo>
                      <a:pt x="383" y="57"/>
                    </a:lnTo>
                    <a:lnTo>
                      <a:pt x="391" y="44"/>
                    </a:lnTo>
                    <a:lnTo>
                      <a:pt x="401" y="33"/>
                    </a:lnTo>
                    <a:lnTo>
                      <a:pt x="411" y="24"/>
                    </a:lnTo>
                    <a:lnTo>
                      <a:pt x="423" y="17"/>
                    </a:lnTo>
                    <a:lnTo>
                      <a:pt x="435" y="11"/>
                    </a:lnTo>
                    <a:lnTo>
                      <a:pt x="448" y="7"/>
                    </a:lnTo>
                    <a:lnTo>
                      <a:pt x="461" y="3"/>
                    </a:lnTo>
                    <a:lnTo>
                      <a:pt x="473" y="2"/>
                    </a:lnTo>
                    <a:lnTo>
                      <a:pt x="486" y="0"/>
                    </a:lnTo>
                    <a:lnTo>
                      <a:pt x="497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5837472" y="3989461"/>
                <a:ext cx="99594" cy="3699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82" y="0"/>
                  </a:cxn>
                  <a:cxn ang="0">
                    <a:pos x="90" y="0"/>
                  </a:cxn>
                  <a:cxn ang="0">
                    <a:pos x="96" y="1"/>
                  </a:cxn>
                  <a:cxn ang="0">
                    <a:pos x="98" y="2"/>
                  </a:cxn>
                  <a:cxn ang="0">
                    <a:pos x="100" y="3"/>
                  </a:cxn>
                  <a:cxn ang="0">
                    <a:pos x="102" y="5"/>
                  </a:cxn>
                  <a:cxn ang="0">
                    <a:pos x="103" y="6"/>
                  </a:cxn>
                  <a:cxn ang="0">
                    <a:pos x="103" y="8"/>
                  </a:cxn>
                  <a:cxn ang="0">
                    <a:pos x="105" y="22"/>
                  </a:cxn>
                  <a:cxn ang="0">
                    <a:pos x="103" y="22"/>
                  </a:cxn>
                  <a:cxn ang="0">
                    <a:pos x="102" y="21"/>
                  </a:cxn>
                  <a:cxn ang="0">
                    <a:pos x="100" y="20"/>
                  </a:cxn>
                  <a:cxn ang="0">
                    <a:pos x="96" y="19"/>
                  </a:cxn>
                  <a:cxn ang="0">
                    <a:pos x="90" y="18"/>
                  </a:cxn>
                  <a:cxn ang="0">
                    <a:pos x="80" y="18"/>
                  </a:cxn>
                  <a:cxn ang="0">
                    <a:pos x="69" y="19"/>
                  </a:cxn>
                  <a:cxn ang="0">
                    <a:pos x="56" y="20"/>
                  </a:cxn>
                  <a:cxn ang="0">
                    <a:pos x="43" y="22"/>
                  </a:cxn>
                  <a:cxn ang="0">
                    <a:pos x="33" y="25"/>
                  </a:cxn>
                  <a:cxn ang="0">
                    <a:pos x="24" y="29"/>
                  </a:cxn>
                  <a:cxn ang="0">
                    <a:pos x="17" y="32"/>
                  </a:cxn>
                  <a:cxn ang="0">
                    <a:pos x="12" y="35"/>
                  </a:cxn>
                  <a:cxn ang="0">
                    <a:pos x="10" y="38"/>
                  </a:cxn>
                  <a:cxn ang="0">
                    <a:pos x="9" y="39"/>
                  </a:cxn>
                  <a:cxn ang="0">
                    <a:pos x="8" y="37"/>
                  </a:cxn>
                  <a:cxn ang="0">
                    <a:pos x="6" y="34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4" y="19"/>
                  </a:cxn>
                  <a:cxn ang="0">
                    <a:pos x="14" y="14"/>
                  </a:cxn>
                  <a:cxn ang="0">
                    <a:pos x="22" y="12"/>
                  </a:cxn>
                  <a:cxn ang="0">
                    <a:pos x="31" y="8"/>
                  </a:cxn>
                  <a:cxn ang="0">
                    <a:pos x="41" y="5"/>
                  </a:cxn>
                  <a:cxn ang="0">
                    <a:pos x="50" y="3"/>
                  </a:cxn>
                  <a:cxn ang="0">
                    <a:pos x="58" y="1"/>
                  </a:cxn>
                  <a:cxn ang="0">
                    <a:pos x="65" y="0"/>
                  </a:cxn>
                  <a:cxn ang="0">
                    <a:pos x="73" y="0"/>
                  </a:cxn>
                </a:cxnLst>
                <a:rect l="0" t="0" r="r" b="b"/>
                <a:pathLst>
                  <a:path w="105" h="39">
                    <a:moveTo>
                      <a:pt x="73" y="0"/>
                    </a:moveTo>
                    <a:lnTo>
                      <a:pt x="82" y="0"/>
                    </a:lnTo>
                    <a:lnTo>
                      <a:pt x="90" y="0"/>
                    </a:lnTo>
                    <a:lnTo>
                      <a:pt x="96" y="1"/>
                    </a:lnTo>
                    <a:lnTo>
                      <a:pt x="98" y="2"/>
                    </a:lnTo>
                    <a:lnTo>
                      <a:pt x="100" y="3"/>
                    </a:lnTo>
                    <a:lnTo>
                      <a:pt x="102" y="5"/>
                    </a:lnTo>
                    <a:lnTo>
                      <a:pt x="103" y="6"/>
                    </a:lnTo>
                    <a:lnTo>
                      <a:pt x="103" y="8"/>
                    </a:lnTo>
                    <a:lnTo>
                      <a:pt x="105" y="22"/>
                    </a:lnTo>
                    <a:lnTo>
                      <a:pt x="103" y="22"/>
                    </a:lnTo>
                    <a:lnTo>
                      <a:pt x="102" y="21"/>
                    </a:lnTo>
                    <a:lnTo>
                      <a:pt x="100" y="20"/>
                    </a:lnTo>
                    <a:lnTo>
                      <a:pt x="96" y="19"/>
                    </a:lnTo>
                    <a:lnTo>
                      <a:pt x="90" y="18"/>
                    </a:lnTo>
                    <a:lnTo>
                      <a:pt x="80" y="18"/>
                    </a:lnTo>
                    <a:lnTo>
                      <a:pt x="69" y="19"/>
                    </a:lnTo>
                    <a:lnTo>
                      <a:pt x="56" y="20"/>
                    </a:lnTo>
                    <a:lnTo>
                      <a:pt x="43" y="22"/>
                    </a:lnTo>
                    <a:lnTo>
                      <a:pt x="33" y="25"/>
                    </a:lnTo>
                    <a:lnTo>
                      <a:pt x="24" y="29"/>
                    </a:lnTo>
                    <a:lnTo>
                      <a:pt x="17" y="32"/>
                    </a:lnTo>
                    <a:lnTo>
                      <a:pt x="12" y="35"/>
                    </a:lnTo>
                    <a:lnTo>
                      <a:pt x="10" y="38"/>
                    </a:lnTo>
                    <a:lnTo>
                      <a:pt x="9" y="39"/>
                    </a:lnTo>
                    <a:lnTo>
                      <a:pt x="8" y="37"/>
                    </a:lnTo>
                    <a:lnTo>
                      <a:pt x="6" y="34"/>
                    </a:lnTo>
                    <a:lnTo>
                      <a:pt x="3" y="29"/>
                    </a:lnTo>
                    <a:lnTo>
                      <a:pt x="0" y="22"/>
                    </a:lnTo>
                    <a:lnTo>
                      <a:pt x="4" y="19"/>
                    </a:lnTo>
                    <a:lnTo>
                      <a:pt x="14" y="14"/>
                    </a:lnTo>
                    <a:lnTo>
                      <a:pt x="22" y="12"/>
                    </a:lnTo>
                    <a:lnTo>
                      <a:pt x="31" y="8"/>
                    </a:lnTo>
                    <a:lnTo>
                      <a:pt x="41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116"/>
            <p:cNvGrpSpPr/>
            <p:nvPr/>
          </p:nvGrpSpPr>
          <p:grpSpPr>
            <a:xfrm>
              <a:off x="2783448" y="1928802"/>
              <a:ext cx="1268748" cy="3704744"/>
              <a:chOff x="3721331" y="1933077"/>
              <a:chExt cx="1588765" cy="4639195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721331" y="1933077"/>
                <a:ext cx="1588765" cy="4639195"/>
              </a:xfrm>
              <a:custGeom>
                <a:avLst/>
                <a:gdLst/>
                <a:ahLst/>
                <a:cxnLst>
                  <a:cxn ang="0">
                    <a:pos x="802" y="2925"/>
                  </a:cxn>
                  <a:cxn ang="0">
                    <a:pos x="795" y="3257"/>
                  </a:cxn>
                  <a:cxn ang="0">
                    <a:pos x="785" y="3556"/>
                  </a:cxn>
                  <a:cxn ang="0">
                    <a:pos x="820" y="3926"/>
                  </a:cxn>
                  <a:cxn ang="0">
                    <a:pos x="893" y="3619"/>
                  </a:cxn>
                  <a:cxn ang="0">
                    <a:pos x="977" y="3251"/>
                  </a:cxn>
                  <a:cxn ang="0">
                    <a:pos x="880" y="2801"/>
                  </a:cxn>
                  <a:cxn ang="0">
                    <a:pos x="1500" y="2384"/>
                  </a:cxn>
                  <a:cxn ang="0">
                    <a:pos x="307" y="1691"/>
                  </a:cxn>
                  <a:cxn ang="0">
                    <a:pos x="262" y="1920"/>
                  </a:cxn>
                  <a:cxn ang="0">
                    <a:pos x="326" y="1732"/>
                  </a:cxn>
                  <a:cxn ang="0">
                    <a:pos x="847" y="13"/>
                  </a:cxn>
                  <a:cxn ang="0">
                    <a:pos x="961" y="96"/>
                  </a:cxn>
                  <a:cxn ang="0">
                    <a:pos x="989" y="155"/>
                  </a:cxn>
                  <a:cxn ang="0">
                    <a:pos x="998" y="193"/>
                  </a:cxn>
                  <a:cxn ang="0">
                    <a:pos x="970" y="458"/>
                  </a:cxn>
                  <a:cxn ang="0">
                    <a:pos x="950" y="632"/>
                  </a:cxn>
                  <a:cxn ang="0">
                    <a:pos x="1275" y="760"/>
                  </a:cxn>
                  <a:cxn ang="0">
                    <a:pos x="1420" y="890"/>
                  </a:cxn>
                  <a:cxn ang="0">
                    <a:pos x="1482" y="1145"/>
                  </a:cxn>
                  <a:cxn ang="0">
                    <a:pos x="1594" y="1532"/>
                  </a:cxn>
                  <a:cxn ang="0">
                    <a:pos x="1639" y="1748"/>
                  </a:cxn>
                  <a:cxn ang="0">
                    <a:pos x="1671" y="2202"/>
                  </a:cxn>
                  <a:cxn ang="0">
                    <a:pos x="1637" y="2443"/>
                  </a:cxn>
                  <a:cxn ang="0">
                    <a:pos x="1519" y="2481"/>
                  </a:cxn>
                  <a:cxn ang="0">
                    <a:pos x="1428" y="2411"/>
                  </a:cxn>
                  <a:cxn ang="0">
                    <a:pos x="1456" y="2200"/>
                  </a:cxn>
                  <a:cxn ang="0">
                    <a:pos x="1389" y="1871"/>
                  </a:cxn>
                  <a:cxn ang="0">
                    <a:pos x="1311" y="1685"/>
                  </a:cxn>
                  <a:cxn ang="0">
                    <a:pos x="1271" y="1636"/>
                  </a:cxn>
                  <a:cxn ang="0">
                    <a:pos x="1301" y="2098"/>
                  </a:cxn>
                  <a:cxn ang="0">
                    <a:pos x="1313" y="2608"/>
                  </a:cxn>
                  <a:cxn ang="0">
                    <a:pos x="1317" y="3029"/>
                  </a:cxn>
                  <a:cxn ang="0">
                    <a:pos x="1280" y="3431"/>
                  </a:cxn>
                  <a:cxn ang="0">
                    <a:pos x="1127" y="3778"/>
                  </a:cxn>
                  <a:cxn ang="0">
                    <a:pos x="1015" y="4144"/>
                  </a:cxn>
                  <a:cxn ang="0">
                    <a:pos x="947" y="4292"/>
                  </a:cxn>
                  <a:cxn ang="0">
                    <a:pos x="997" y="4451"/>
                  </a:cxn>
                  <a:cxn ang="0">
                    <a:pos x="884" y="4645"/>
                  </a:cxn>
                  <a:cxn ang="0">
                    <a:pos x="906" y="4733"/>
                  </a:cxn>
                  <a:cxn ang="0">
                    <a:pos x="852" y="4890"/>
                  </a:cxn>
                  <a:cxn ang="0">
                    <a:pos x="585" y="4734"/>
                  </a:cxn>
                  <a:cxn ang="0">
                    <a:pos x="569" y="4479"/>
                  </a:cxn>
                  <a:cxn ang="0">
                    <a:pos x="487" y="4255"/>
                  </a:cxn>
                  <a:cxn ang="0">
                    <a:pos x="444" y="3777"/>
                  </a:cxn>
                  <a:cxn ang="0">
                    <a:pos x="436" y="3249"/>
                  </a:cxn>
                  <a:cxn ang="0">
                    <a:pos x="407" y="2841"/>
                  </a:cxn>
                  <a:cxn ang="0">
                    <a:pos x="256" y="2667"/>
                  </a:cxn>
                  <a:cxn ang="0">
                    <a:pos x="183" y="2593"/>
                  </a:cxn>
                  <a:cxn ang="0">
                    <a:pos x="216" y="2740"/>
                  </a:cxn>
                  <a:cxn ang="0">
                    <a:pos x="180" y="2786"/>
                  </a:cxn>
                  <a:cxn ang="0">
                    <a:pos x="56" y="2691"/>
                  </a:cxn>
                  <a:cxn ang="0">
                    <a:pos x="19" y="2480"/>
                  </a:cxn>
                  <a:cxn ang="0">
                    <a:pos x="4" y="2012"/>
                  </a:cxn>
                  <a:cxn ang="0">
                    <a:pos x="35" y="1602"/>
                  </a:cxn>
                  <a:cxn ang="0">
                    <a:pos x="97" y="1250"/>
                  </a:cxn>
                  <a:cxn ang="0">
                    <a:pos x="144" y="1013"/>
                  </a:cxn>
                  <a:cxn ang="0">
                    <a:pos x="219" y="843"/>
                  </a:cxn>
                  <a:cxn ang="0">
                    <a:pos x="585" y="695"/>
                  </a:cxn>
                  <a:cxn ang="0">
                    <a:pos x="577" y="497"/>
                  </a:cxn>
                  <a:cxn ang="0">
                    <a:pos x="540" y="237"/>
                  </a:cxn>
                  <a:cxn ang="0">
                    <a:pos x="582" y="106"/>
                  </a:cxn>
                  <a:cxn ang="0">
                    <a:pos x="688" y="21"/>
                  </a:cxn>
                </a:cxnLst>
                <a:rect l="0" t="0" r="r" b="b"/>
                <a:pathLst>
                  <a:path w="1675" h="4891">
                    <a:moveTo>
                      <a:pt x="840" y="2663"/>
                    </a:moveTo>
                    <a:lnTo>
                      <a:pt x="839" y="2665"/>
                    </a:lnTo>
                    <a:lnTo>
                      <a:pt x="838" y="2669"/>
                    </a:lnTo>
                    <a:lnTo>
                      <a:pt x="834" y="2675"/>
                    </a:lnTo>
                    <a:lnTo>
                      <a:pt x="829" y="2691"/>
                    </a:lnTo>
                    <a:lnTo>
                      <a:pt x="828" y="2701"/>
                    </a:lnTo>
                    <a:lnTo>
                      <a:pt x="827" y="2709"/>
                    </a:lnTo>
                    <a:lnTo>
                      <a:pt x="825" y="2720"/>
                    </a:lnTo>
                    <a:lnTo>
                      <a:pt x="823" y="2733"/>
                    </a:lnTo>
                    <a:lnTo>
                      <a:pt x="821" y="2748"/>
                    </a:lnTo>
                    <a:lnTo>
                      <a:pt x="819" y="2764"/>
                    </a:lnTo>
                    <a:lnTo>
                      <a:pt x="817" y="2779"/>
                    </a:lnTo>
                    <a:lnTo>
                      <a:pt x="815" y="2793"/>
                    </a:lnTo>
                    <a:lnTo>
                      <a:pt x="813" y="2805"/>
                    </a:lnTo>
                    <a:lnTo>
                      <a:pt x="811" y="2813"/>
                    </a:lnTo>
                    <a:lnTo>
                      <a:pt x="810" y="2823"/>
                    </a:lnTo>
                    <a:lnTo>
                      <a:pt x="808" y="2835"/>
                    </a:lnTo>
                    <a:lnTo>
                      <a:pt x="806" y="2849"/>
                    </a:lnTo>
                    <a:lnTo>
                      <a:pt x="804" y="2863"/>
                    </a:lnTo>
                    <a:lnTo>
                      <a:pt x="803" y="2877"/>
                    </a:lnTo>
                    <a:lnTo>
                      <a:pt x="802" y="2890"/>
                    </a:lnTo>
                    <a:lnTo>
                      <a:pt x="800" y="2901"/>
                    </a:lnTo>
                    <a:lnTo>
                      <a:pt x="800" y="2909"/>
                    </a:lnTo>
                    <a:lnTo>
                      <a:pt x="801" y="2917"/>
                    </a:lnTo>
                    <a:lnTo>
                      <a:pt x="802" y="2925"/>
                    </a:lnTo>
                    <a:lnTo>
                      <a:pt x="802" y="2932"/>
                    </a:lnTo>
                    <a:lnTo>
                      <a:pt x="802" y="2939"/>
                    </a:lnTo>
                    <a:lnTo>
                      <a:pt x="801" y="2948"/>
                    </a:lnTo>
                    <a:lnTo>
                      <a:pt x="800" y="2964"/>
                    </a:lnTo>
                    <a:lnTo>
                      <a:pt x="798" y="2982"/>
                    </a:lnTo>
                    <a:lnTo>
                      <a:pt x="798" y="2998"/>
                    </a:lnTo>
                    <a:lnTo>
                      <a:pt x="798" y="3006"/>
                    </a:lnTo>
                    <a:lnTo>
                      <a:pt x="800" y="3017"/>
                    </a:lnTo>
                    <a:lnTo>
                      <a:pt x="802" y="3029"/>
                    </a:lnTo>
                    <a:lnTo>
                      <a:pt x="804" y="3044"/>
                    </a:lnTo>
                    <a:lnTo>
                      <a:pt x="807" y="3061"/>
                    </a:lnTo>
                    <a:lnTo>
                      <a:pt x="808" y="3072"/>
                    </a:lnTo>
                    <a:lnTo>
                      <a:pt x="808" y="3098"/>
                    </a:lnTo>
                    <a:lnTo>
                      <a:pt x="807" y="3112"/>
                    </a:lnTo>
                    <a:lnTo>
                      <a:pt x="807" y="3127"/>
                    </a:lnTo>
                    <a:lnTo>
                      <a:pt x="805" y="3141"/>
                    </a:lnTo>
                    <a:lnTo>
                      <a:pt x="804" y="3153"/>
                    </a:lnTo>
                    <a:lnTo>
                      <a:pt x="803" y="3164"/>
                    </a:lnTo>
                    <a:lnTo>
                      <a:pt x="802" y="3173"/>
                    </a:lnTo>
                    <a:lnTo>
                      <a:pt x="802" y="3192"/>
                    </a:lnTo>
                    <a:lnTo>
                      <a:pt x="802" y="3206"/>
                    </a:lnTo>
                    <a:lnTo>
                      <a:pt x="799" y="3234"/>
                    </a:lnTo>
                    <a:lnTo>
                      <a:pt x="798" y="3244"/>
                    </a:lnTo>
                    <a:lnTo>
                      <a:pt x="796" y="3251"/>
                    </a:lnTo>
                    <a:lnTo>
                      <a:pt x="795" y="3257"/>
                    </a:lnTo>
                    <a:lnTo>
                      <a:pt x="793" y="3263"/>
                    </a:lnTo>
                    <a:lnTo>
                      <a:pt x="793" y="3270"/>
                    </a:lnTo>
                    <a:lnTo>
                      <a:pt x="792" y="3314"/>
                    </a:lnTo>
                    <a:lnTo>
                      <a:pt x="791" y="3322"/>
                    </a:lnTo>
                    <a:lnTo>
                      <a:pt x="790" y="3331"/>
                    </a:lnTo>
                    <a:lnTo>
                      <a:pt x="789" y="3341"/>
                    </a:lnTo>
                    <a:lnTo>
                      <a:pt x="789" y="3351"/>
                    </a:lnTo>
                    <a:lnTo>
                      <a:pt x="792" y="3361"/>
                    </a:lnTo>
                    <a:lnTo>
                      <a:pt x="795" y="3367"/>
                    </a:lnTo>
                    <a:lnTo>
                      <a:pt x="796" y="3376"/>
                    </a:lnTo>
                    <a:lnTo>
                      <a:pt x="796" y="3386"/>
                    </a:lnTo>
                    <a:lnTo>
                      <a:pt x="793" y="3406"/>
                    </a:lnTo>
                    <a:lnTo>
                      <a:pt x="792" y="3414"/>
                    </a:lnTo>
                    <a:lnTo>
                      <a:pt x="790" y="3422"/>
                    </a:lnTo>
                    <a:lnTo>
                      <a:pt x="787" y="3435"/>
                    </a:lnTo>
                    <a:lnTo>
                      <a:pt x="783" y="3448"/>
                    </a:lnTo>
                    <a:lnTo>
                      <a:pt x="779" y="3463"/>
                    </a:lnTo>
                    <a:lnTo>
                      <a:pt x="778" y="3473"/>
                    </a:lnTo>
                    <a:lnTo>
                      <a:pt x="778" y="3485"/>
                    </a:lnTo>
                    <a:lnTo>
                      <a:pt x="779" y="3498"/>
                    </a:lnTo>
                    <a:lnTo>
                      <a:pt x="780" y="3512"/>
                    </a:lnTo>
                    <a:lnTo>
                      <a:pt x="782" y="3526"/>
                    </a:lnTo>
                    <a:lnTo>
                      <a:pt x="784" y="3538"/>
                    </a:lnTo>
                    <a:lnTo>
                      <a:pt x="784" y="3545"/>
                    </a:lnTo>
                    <a:lnTo>
                      <a:pt x="785" y="3556"/>
                    </a:lnTo>
                    <a:lnTo>
                      <a:pt x="787" y="3571"/>
                    </a:lnTo>
                    <a:lnTo>
                      <a:pt x="787" y="3589"/>
                    </a:lnTo>
                    <a:lnTo>
                      <a:pt x="789" y="3609"/>
                    </a:lnTo>
                    <a:lnTo>
                      <a:pt x="790" y="3631"/>
                    </a:lnTo>
                    <a:lnTo>
                      <a:pt x="790" y="3654"/>
                    </a:lnTo>
                    <a:lnTo>
                      <a:pt x="793" y="3701"/>
                    </a:lnTo>
                    <a:lnTo>
                      <a:pt x="794" y="3724"/>
                    </a:lnTo>
                    <a:lnTo>
                      <a:pt x="795" y="3746"/>
                    </a:lnTo>
                    <a:lnTo>
                      <a:pt x="796" y="3765"/>
                    </a:lnTo>
                    <a:lnTo>
                      <a:pt x="797" y="3783"/>
                    </a:lnTo>
                    <a:lnTo>
                      <a:pt x="798" y="3797"/>
                    </a:lnTo>
                    <a:lnTo>
                      <a:pt x="798" y="3808"/>
                    </a:lnTo>
                    <a:lnTo>
                      <a:pt x="800" y="3820"/>
                    </a:lnTo>
                    <a:lnTo>
                      <a:pt x="800" y="3834"/>
                    </a:lnTo>
                    <a:lnTo>
                      <a:pt x="804" y="3881"/>
                    </a:lnTo>
                    <a:lnTo>
                      <a:pt x="805" y="3895"/>
                    </a:lnTo>
                    <a:lnTo>
                      <a:pt x="806" y="3908"/>
                    </a:lnTo>
                    <a:lnTo>
                      <a:pt x="807" y="3920"/>
                    </a:lnTo>
                    <a:lnTo>
                      <a:pt x="807" y="3929"/>
                    </a:lnTo>
                    <a:lnTo>
                      <a:pt x="808" y="3935"/>
                    </a:lnTo>
                    <a:lnTo>
                      <a:pt x="808" y="3937"/>
                    </a:lnTo>
                    <a:lnTo>
                      <a:pt x="809" y="3936"/>
                    </a:lnTo>
                    <a:lnTo>
                      <a:pt x="812" y="3934"/>
                    </a:lnTo>
                    <a:lnTo>
                      <a:pt x="816" y="3931"/>
                    </a:lnTo>
                    <a:lnTo>
                      <a:pt x="820" y="3926"/>
                    </a:lnTo>
                    <a:lnTo>
                      <a:pt x="824" y="3921"/>
                    </a:lnTo>
                    <a:lnTo>
                      <a:pt x="826" y="3917"/>
                    </a:lnTo>
                    <a:lnTo>
                      <a:pt x="826" y="3912"/>
                    </a:lnTo>
                    <a:lnTo>
                      <a:pt x="828" y="3905"/>
                    </a:lnTo>
                    <a:lnTo>
                      <a:pt x="830" y="3895"/>
                    </a:lnTo>
                    <a:lnTo>
                      <a:pt x="832" y="3883"/>
                    </a:lnTo>
                    <a:lnTo>
                      <a:pt x="837" y="3856"/>
                    </a:lnTo>
                    <a:lnTo>
                      <a:pt x="839" y="3842"/>
                    </a:lnTo>
                    <a:lnTo>
                      <a:pt x="842" y="3828"/>
                    </a:lnTo>
                    <a:lnTo>
                      <a:pt x="844" y="3816"/>
                    </a:lnTo>
                    <a:lnTo>
                      <a:pt x="846" y="3806"/>
                    </a:lnTo>
                    <a:lnTo>
                      <a:pt x="847" y="3798"/>
                    </a:lnTo>
                    <a:lnTo>
                      <a:pt x="849" y="3790"/>
                    </a:lnTo>
                    <a:lnTo>
                      <a:pt x="851" y="3780"/>
                    </a:lnTo>
                    <a:lnTo>
                      <a:pt x="854" y="3767"/>
                    </a:lnTo>
                    <a:lnTo>
                      <a:pt x="857" y="3752"/>
                    </a:lnTo>
                    <a:lnTo>
                      <a:pt x="860" y="3736"/>
                    </a:lnTo>
                    <a:lnTo>
                      <a:pt x="865" y="3719"/>
                    </a:lnTo>
                    <a:lnTo>
                      <a:pt x="869" y="3702"/>
                    </a:lnTo>
                    <a:lnTo>
                      <a:pt x="873" y="3685"/>
                    </a:lnTo>
                    <a:lnTo>
                      <a:pt x="878" y="3669"/>
                    </a:lnTo>
                    <a:lnTo>
                      <a:pt x="882" y="3653"/>
                    </a:lnTo>
                    <a:lnTo>
                      <a:pt x="886" y="3640"/>
                    </a:lnTo>
                    <a:lnTo>
                      <a:pt x="890" y="3629"/>
                    </a:lnTo>
                    <a:lnTo>
                      <a:pt x="893" y="3619"/>
                    </a:lnTo>
                    <a:lnTo>
                      <a:pt x="898" y="3606"/>
                    </a:lnTo>
                    <a:lnTo>
                      <a:pt x="903" y="3592"/>
                    </a:lnTo>
                    <a:lnTo>
                      <a:pt x="909" y="3575"/>
                    </a:lnTo>
                    <a:lnTo>
                      <a:pt x="916" y="3558"/>
                    </a:lnTo>
                    <a:lnTo>
                      <a:pt x="924" y="3540"/>
                    </a:lnTo>
                    <a:lnTo>
                      <a:pt x="931" y="3522"/>
                    </a:lnTo>
                    <a:lnTo>
                      <a:pt x="938" y="3503"/>
                    </a:lnTo>
                    <a:lnTo>
                      <a:pt x="945" y="3486"/>
                    </a:lnTo>
                    <a:lnTo>
                      <a:pt x="951" y="3469"/>
                    </a:lnTo>
                    <a:lnTo>
                      <a:pt x="957" y="3455"/>
                    </a:lnTo>
                    <a:lnTo>
                      <a:pt x="962" y="3442"/>
                    </a:lnTo>
                    <a:lnTo>
                      <a:pt x="966" y="3431"/>
                    </a:lnTo>
                    <a:lnTo>
                      <a:pt x="969" y="3424"/>
                    </a:lnTo>
                    <a:lnTo>
                      <a:pt x="973" y="3412"/>
                    </a:lnTo>
                    <a:lnTo>
                      <a:pt x="975" y="3398"/>
                    </a:lnTo>
                    <a:lnTo>
                      <a:pt x="978" y="3382"/>
                    </a:lnTo>
                    <a:lnTo>
                      <a:pt x="980" y="3364"/>
                    </a:lnTo>
                    <a:lnTo>
                      <a:pt x="980" y="3348"/>
                    </a:lnTo>
                    <a:lnTo>
                      <a:pt x="981" y="3331"/>
                    </a:lnTo>
                    <a:lnTo>
                      <a:pt x="981" y="3317"/>
                    </a:lnTo>
                    <a:lnTo>
                      <a:pt x="980" y="3306"/>
                    </a:lnTo>
                    <a:lnTo>
                      <a:pt x="980" y="3296"/>
                    </a:lnTo>
                    <a:lnTo>
                      <a:pt x="979" y="3284"/>
                    </a:lnTo>
                    <a:lnTo>
                      <a:pt x="978" y="3268"/>
                    </a:lnTo>
                    <a:lnTo>
                      <a:pt x="977" y="3251"/>
                    </a:lnTo>
                    <a:lnTo>
                      <a:pt x="976" y="3232"/>
                    </a:lnTo>
                    <a:lnTo>
                      <a:pt x="974" y="3195"/>
                    </a:lnTo>
                    <a:lnTo>
                      <a:pt x="972" y="3179"/>
                    </a:lnTo>
                    <a:lnTo>
                      <a:pt x="970" y="3163"/>
                    </a:lnTo>
                    <a:lnTo>
                      <a:pt x="967" y="3150"/>
                    </a:lnTo>
                    <a:lnTo>
                      <a:pt x="964" y="3139"/>
                    </a:lnTo>
                    <a:lnTo>
                      <a:pt x="961" y="3124"/>
                    </a:lnTo>
                    <a:lnTo>
                      <a:pt x="957" y="3106"/>
                    </a:lnTo>
                    <a:lnTo>
                      <a:pt x="952" y="3086"/>
                    </a:lnTo>
                    <a:lnTo>
                      <a:pt x="948" y="3065"/>
                    </a:lnTo>
                    <a:lnTo>
                      <a:pt x="944" y="3044"/>
                    </a:lnTo>
                    <a:lnTo>
                      <a:pt x="939" y="3021"/>
                    </a:lnTo>
                    <a:lnTo>
                      <a:pt x="934" y="3000"/>
                    </a:lnTo>
                    <a:lnTo>
                      <a:pt x="930" y="2980"/>
                    </a:lnTo>
                    <a:lnTo>
                      <a:pt x="926" y="2963"/>
                    </a:lnTo>
                    <a:lnTo>
                      <a:pt x="923" y="2948"/>
                    </a:lnTo>
                    <a:lnTo>
                      <a:pt x="920" y="2936"/>
                    </a:lnTo>
                    <a:lnTo>
                      <a:pt x="918" y="2928"/>
                    </a:lnTo>
                    <a:lnTo>
                      <a:pt x="914" y="2915"/>
                    </a:lnTo>
                    <a:lnTo>
                      <a:pt x="909" y="2901"/>
                    </a:lnTo>
                    <a:lnTo>
                      <a:pt x="904" y="2883"/>
                    </a:lnTo>
                    <a:lnTo>
                      <a:pt x="899" y="2865"/>
                    </a:lnTo>
                    <a:lnTo>
                      <a:pt x="893" y="2844"/>
                    </a:lnTo>
                    <a:lnTo>
                      <a:pt x="887" y="2823"/>
                    </a:lnTo>
                    <a:lnTo>
                      <a:pt x="880" y="2801"/>
                    </a:lnTo>
                    <a:lnTo>
                      <a:pt x="873" y="2779"/>
                    </a:lnTo>
                    <a:lnTo>
                      <a:pt x="861" y="2737"/>
                    </a:lnTo>
                    <a:lnTo>
                      <a:pt x="856" y="2717"/>
                    </a:lnTo>
                    <a:lnTo>
                      <a:pt x="851" y="2700"/>
                    </a:lnTo>
                    <a:lnTo>
                      <a:pt x="846" y="2685"/>
                    </a:lnTo>
                    <a:lnTo>
                      <a:pt x="842" y="2673"/>
                    </a:lnTo>
                    <a:lnTo>
                      <a:pt x="840" y="2663"/>
                    </a:lnTo>
                    <a:close/>
                    <a:moveTo>
                      <a:pt x="1490" y="2311"/>
                    </a:moveTo>
                    <a:lnTo>
                      <a:pt x="1489" y="2312"/>
                    </a:lnTo>
                    <a:lnTo>
                      <a:pt x="1489" y="2314"/>
                    </a:lnTo>
                    <a:lnTo>
                      <a:pt x="1488" y="2317"/>
                    </a:lnTo>
                    <a:lnTo>
                      <a:pt x="1488" y="2322"/>
                    </a:lnTo>
                    <a:lnTo>
                      <a:pt x="1487" y="2332"/>
                    </a:lnTo>
                    <a:lnTo>
                      <a:pt x="1487" y="2345"/>
                    </a:lnTo>
                    <a:lnTo>
                      <a:pt x="1483" y="2371"/>
                    </a:lnTo>
                    <a:lnTo>
                      <a:pt x="1481" y="2381"/>
                    </a:lnTo>
                    <a:lnTo>
                      <a:pt x="1478" y="2389"/>
                    </a:lnTo>
                    <a:lnTo>
                      <a:pt x="1476" y="2395"/>
                    </a:lnTo>
                    <a:lnTo>
                      <a:pt x="1473" y="2398"/>
                    </a:lnTo>
                    <a:lnTo>
                      <a:pt x="1472" y="2400"/>
                    </a:lnTo>
                    <a:lnTo>
                      <a:pt x="1477" y="2397"/>
                    </a:lnTo>
                    <a:lnTo>
                      <a:pt x="1490" y="2392"/>
                    </a:lnTo>
                    <a:lnTo>
                      <a:pt x="1496" y="2390"/>
                    </a:lnTo>
                    <a:lnTo>
                      <a:pt x="1499" y="2387"/>
                    </a:lnTo>
                    <a:lnTo>
                      <a:pt x="1500" y="2384"/>
                    </a:lnTo>
                    <a:lnTo>
                      <a:pt x="1502" y="2378"/>
                    </a:lnTo>
                    <a:lnTo>
                      <a:pt x="1504" y="2371"/>
                    </a:lnTo>
                    <a:lnTo>
                      <a:pt x="1507" y="2363"/>
                    </a:lnTo>
                    <a:lnTo>
                      <a:pt x="1510" y="2355"/>
                    </a:lnTo>
                    <a:lnTo>
                      <a:pt x="1513" y="2348"/>
                    </a:lnTo>
                    <a:lnTo>
                      <a:pt x="1515" y="2342"/>
                    </a:lnTo>
                    <a:lnTo>
                      <a:pt x="1517" y="2337"/>
                    </a:lnTo>
                    <a:lnTo>
                      <a:pt x="1517" y="2335"/>
                    </a:lnTo>
                    <a:lnTo>
                      <a:pt x="1517" y="2332"/>
                    </a:lnTo>
                    <a:lnTo>
                      <a:pt x="1517" y="2327"/>
                    </a:lnTo>
                    <a:lnTo>
                      <a:pt x="1516" y="2321"/>
                    </a:lnTo>
                    <a:lnTo>
                      <a:pt x="1515" y="2316"/>
                    </a:lnTo>
                    <a:lnTo>
                      <a:pt x="1515" y="2314"/>
                    </a:lnTo>
                    <a:lnTo>
                      <a:pt x="1512" y="2315"/>
                    </a:lnTo>
                    <a:lnTo>
                      <a:pt x="1507" y="2315"/>
                    </a:lnTo>
                    <a:lnTo>
                      <a:pt x="1501" y="2314"/>
                    </a:lnTo>
                    <a:lnTo>
                      <a:pt x="1496" y="2312"/>
                    </a:lnTo>
                    <a:lnTo>
                      <a:pt x="1492" y="2312"/>
                    </a:lnTo>
                    <a:lnTo>
                      <a:pt x="1490" y="2311"/>
                    </a:lnTo>
                    <a:lnTo>
                      <a:pt x="1490" y="2311"/>
                    </a:lnTo>
                    <a:close/>
                    <a:moveTo>
                      <a:pt x="320" y="1651"/>
                    </a:moveTo>
                    <a:lnTo>
                      <a:pt x="317" y="1660"/>
                    </a:lnTo>
                    <a:lnTo>
                      <a:pt x="314" y="1670"/>
                    </a:lnTo>
                    <a:lnTo>
                      <a:pt x="310" y="1681"/>
                    </a:lnTo>
                    <a:lnTo>
                      <a:pt x="307" y="1691"/>
                    </a:lnTo>
                    <a:lnTo>
                      <a:pt x="304" y="1700"/>
                    </a:lnTo>
                    <a:lnTo>
                      <a:pt x="302" y="1708"/>
                    </a:lnTo>
                    <a:lnTo>
                      <a:pt x="301" y="1714"/>
                    </a:lnTo>
                    <a:lnTo>
                      <a:pt x="300" y="1719"/>
                    </a:lnTo>
                    <a:lnTo>
                      <a:pt x="299" y="1727"/>
                    </a:lnTo>
                    <a:lnTo>
                      <a:pt x="297" y="1738"/>
                    </a:lnTo>
                    <a:lnTo>
                      <a:pt x="296" y="1750"/>
                    </a:lnTo>
                    <a:lnTo>
                      <a:pt x="294" y="1761"/>
                    </a:lnTo>
                    <a:lnTo>
                      <a:pt x="292" y="1772"/>
                    </a:lnTo>
                    <a:lnTo>
                      <a:pt x="291" y="1781"/>
                    </a:lnTo>
                    <a:lnTo>
                      <a:pt x="286" y="1794"/>
                    </a:lnTo>
                    <a:lnTo>
                      <a:pt x="284" y="1804"/>
                    </a:lnTo>
                    <a:lnTo>
                      <a:pt x="283" y="1815"/>
                    </a:lnTo>
                    <a:lnTo>
                      <a:pt x="282" y="1825"/>
                    </a:lnTo>
                    <a:lnTo>
                      <a:pt x="281" y="1834"/>
                    </a:lnTo>
                    <a:lnTo>
                      <a:pt x="280" y="1840"/>
                    </a:lnTo>
                    <a:lnTo>
                      <a:pt x="278" y="1847"/>
                    </a:lnTo>
                    <a:lnTo>
                      <a:pt x="276" y="1857"/>
                    </a:lnTo>
                    <a:lnTo>
                      <a:pt x="274" y="1868"/>
                    </a:lnTo>
                    <a:lnTo>
                      <a:pt x="271" y="1880"/>
                    </a:lnTo>
                    <a:lnTo>
                      <a:pt x="269" y="1891"/>
                    </a:lnTo>
                    <a:lnTo>
                      <a:pt x="266" y="1901"/>
                    </a:lnTo>
                    <a:lnTo>
                      <a:pt x="265" y="1909"/>
                    </a:lnTo>
                    <a:lnTo>
                      <a:pt x="263" y="1916"/>
                    </a:lnTo>
                    <a:lnTo>
                      <a:pt x="262" y="1920"/>
                    </a:lnTo>
                    <a:lnTo>
                      <a:pt x="261" y="1924"/>
                    </a:lnTo>
                    <a:lnTo>
                      <a:pt x="261" y="1932"/>
                    </a:lnTo>
                    <a:lnTo>
                      <a:pt x="261" y="1941"/>
                    </a:lnTo>
                    <a:lnTo>
                      <a:pt x="260" y="1952"/>
                    </a:lnTo>
                    <a:lnTo>
                      <a:pt x="260" y="1978"/>
                    </a:lnTo>
                    <a:lnTo>
                      <a:pt x="261" y="1977"/>
                    </a:lnTo>
                    <a:lnTo>
                      <a:pt x="262" y="1973"/>
                    </a:lnTo>
                    <a:lnTo>
                      <a:pt x="264" y="1966"/>
                    </a:lnTo>
                    <a:lnTo>
                      <a:pt x="266" y="1958"/>
                    </a:lnTo>
                    <a:lnTo>
                      <a:pt x="270" y="1949"/>
                    </a:lnTo>
                    <a:lnTo>
                      <a:pt x="273" y="1938"/>
                    </a:lnTo>
                    <a:lnTo>
                      <a:pt x="276" y="1928"/>
                    </a:lnTo>
                    <a:lnTo>
                      <a:pt x="280" y="1917"/>
                    </a:lnTo>
                    <a:lnTo>
                      <a:pt x="286" y="1896"/>
                    </a:lnTo>
                    <a:lnTo>
                      <a:pt x="291" y="1879"/>
                    </a:lnTo>
                    <a:lnTo>
                      <a:pt x="297" y="1864"/>
                    </a:lnTo>
                    <a:lnTo>
                      <a:pt x="303" y="1848"/>
                    </a:lnTo>
                    <a:lnTo>
                      <a:pt x="307" y="1838"/>
                    </a:lnTo>
                    <a:lnTo>
                      <a:pt x="310" y="1825"/>
                    </a:lnTo>
                    <a:lnTo>
                      <a:pt x="314" y="1810"/>
                    </a:lnTo>
                    <a:lnTo>
                      <a:pt x="317" y="1793"/>
                    </a:lnTo>
                    <a:lnTo>
                      <a:pt x="321" y="1776"/>
                    </a:lnTo>
                    <a:lnTo>
                      <a:pt x="323" y="1760"/>
                    </a:lnTo>
                    <a:lnTo>
                      <a:pt x="325" y="1745"/>
                    </a:lnTo>
                    <a:lnTo>
                      <a:pt x="326" y="1732"/>
                    </a:lnTo>
                    <a:lnTo>
                      <a:pt x="326" y="1680"/>
                    </a:lnTo>
                    <a:lnTo>
                      <a:pt x="325" y="1671"/>
                    </a:lnTo>
                    <a:lnTo>
                      <a:pt x="325" y="1665"/>
                    </a:lnTo>
                    <a:lnTo>
                      <a:pt x="323" y="1660"/>
                    </a:lnTo>
                    <a:lnTo>
                      <a:pt x="322" y="1655"/>
                    </a:lnTo>
                    <a:lnTo>
                      <a:pt x="321" y="1652"/>
                    </a:lnTo>
                    <a:lnTo>
                      <a:pt x="320" y="1651"/>
                    </a:lnTo>
                    <a:close/>
                    <a:moveTo>
                      <a:pt x="772" y="0"/>
                    </a:moveTo>
                    <a:lnTo>
                      <a:pt x="784" y="0"/>
                    </a:lnTo>
                    <a:lnTo>
                      <a:pt x="792" y="1"/>
                    </a:lnTo>
                    <a:lnTo>
                      <a:pt x="797" y="2"/>
                    </a:lnTo>
                    <a:lnTo>
                      <a:pt x="802" y="4"/>
                    </a:lnTo>
                    <a:lnTo>
                      <a:pt x="806" y="6"/>
                    </a:lnTo>
                    <a:lnTo>
                      <a:pt x="810" y="6"/>
                    </a:lnTo>
                    <a:lnTo>
                      <a:pt x="815" y="6"/>
                    </a:lnTo>
                    <a:lnTo>
                      <a:pt x="820" y="6"/>
                    </a:lnTo>
                    <a:lnTo>
                      <a:pt x="826" y="4"/>
                    </a:lnTo>
                    <a:lnTo>
                      <a:pt x="832" y="4"/>
                    </a:lnTo>
                    <a:lnTo>
                      <a:pt x="835" y="5"/>
                    </a:lnTo>
                    <a:lnTo>
                      <a:pt x="836" y="6"/>
                    </a:lnTo>
                    <a:lnTo>
                      <a:pt x="837" y="8"/>
                    </a:lnTo>
                    <a:lnTo>
                      <a:pt x="837" y="11"/>
                    </a:lnTo>
                    <a:lnTo>
                      <a:pt x="838" y="11"/>
                    </a:lnTo>
                    <a:lnTo>
                      <a:pt x="842" y="12"/>
                    </a:lnTo>
                    <a:lnTo>
                      <a:pt x="847" y="13"/>
                    </a:lnTo>
                    <a:lnTo>
                      <a:pt x="851" y="14"/>
                    </a:lnTo>
                    <a:lnTo>
                      <a:pt x="853" y="16"/>
                    </a:lnTo>
                    <a:lnTo>
                      <a:pt x="857" y="21"/>
                    </a:lnTo>
                    <a:lnTo>
                      <a:pt x="861" y="23"/>
                    </a:lnTo>
                    <a:lnTo>
                      <a:pt x="867" y="24"/>
                    </a:lnTo>
                    <a:lnTo>
                      <a:pt x="875" y="27"/>
                    </a:lnTo>
                    <a:lnTo>
                      <a:pt x="891" y="35"/>
                    </a:lnTo>
                    <a:lnTo>
                      <a:pt x="899" y="39"/>
                    </a:lnTo>
                    <a:lnTo>
                      <a:pt x="906" y="43"/>
                    </a:lnTo>
                    <a:lnTo>
                      <a:pt x="915" y="48"/>
                    </a:lnTo>
                    <a:lnTo>
                      <a:pt x="923" y="53"/>
                    </a:lnTo>
                    <a:lnTo>
                      <a:pt x="929" y="58"/>
                    </a:lnTo>
                    <a:lnTo>
                      <a:pt x="933" y="61"/>
                    </a:lnTo>
                    <a:lnTo>
                      <a:pt x="933" y="64"/>
                    </a:lnTo>
                    <a:lnTo>
                      <a:pt x="934" y="66"/>
                    </a:lnTo>
                    <a:lnTo>
                      <a:pt x="935" y="68"/>
                    </a:lnTo>
                    <a:lnTo>
                      <a:pt x="940" y="72"/>
                    </a:lnTo>
                    <a:lnTo>
                      <a:pt x="949" y="77"/>
                    </a:lnTo>
                    <a:lnTo>
                      <a:pt x="954" y="80"/>
                    </a:lnTo>
                    <a:lnTo>
                      <a:pt x="958" y="84"/>
                    </a:lnTo>
                    <a:lnTo>
                      <a:pt x="961" y="87"/>
                    </a:lnTo>
                    <a:lnTo>
                      <a:pt x="963" y="90"/>
                    </a:lnTo>
                    <a:lnTo>
                      <a:pt x="963" y="94"/>
                    </a:lnTo>
                    <a:lnTo>
                      <a:pt x="962" y="95"/>
                    </a:lnTo>
                    <a:lnTo>
                      <a:pt x="961" y="96"/>
                    </a:lnTo>
                    <a:lnTo>
                      <a:pt x="960" y="97"/>
                    </a:lnTo>
                    <a:lnTo>
                      <a:pt x="961" y="98"/>
                    </a:lnTo>
                    <a:lnTo>
                      <a:pt x="962" y="99"/>
                    </a:lnTo>
                    <a:lnTo>
                      <a:pt x="963" y="99"/>
                    </a:lnTo>
                    <a:lnTo>
                      <a:pt x="967" y="102"/>
                    </a:lnTo>
                    <a:lnTo>
                      <a:pt x="970" y="105"/>
                    </a:lnTo>
                    <a:lnTo>
                      <a:pt x="972" y="108"/>
                    </a:lnTo>
                    <a:lnTo>
                      <a:pt x="974" y="113"/>
                    </a:lnTo>
                    <a:lnTo>
                      <a:pt x="975" y="116"/>
                    </a:lnTo>
                    <a:lnTo>
                      <a:pt x="975" y="117"/>
                    </a:lnTo>
                    <a:lnTo>
                      <a:pt x="975" y="117"/>
                    </a:lnTo>
                    <a:lnTo>
                      <a:pt x="974" y="116"/>
                    </a:lnTo>
                    <a:lnTo>
                      <a:pt x="968" y="116"/>
                    </a:lnTo>
                    <a:lnTo>
                      <a:pt x="966" y="118"/>
                    </a:lnTo>
                    <a:lnTo>
                      <a:pt x="964" y="120"/>
                    </a:lnTo>
                    <a:lnTo>
                      <a:pt x="965" y="123"/>
                    </a:lnTo>
                    <a:lnTo>
                      <a:pt x="968" y="126"/>
                    </a:lnTo>
                    <a:lnTo>
                      <a:pt x="972" y="129"/>
                    </a:lnTo>
                    <a:lnTo>
                      <a:pt x="975" y="131"/>
                    </a:lnTo>
                    <a:lnTo>
                      <a:pt x="983" y="139"/>
                    </a:lnTo>
                    <a:lnTo>
                      <a:pt x="986" y="144"/>
                    </a:lnTo>
                    <a:lnTo>
                      <a:pt x="988" y="149"/>
                    </a:lnTo>
                    <a:lnTo>
                      <a:pt x="988" y="152"/>
                    </a:lnTo>
                    <a:lnTo>
                      <a:pt x="989" y="154"/>
                    </a:lnTo>
                    <a:lnTo>
                      <a:pt x="989" y="155"/>
                    </a:lnTo>
                    <a:lnTo>
                      <a:pt x="991" y="157"/>
                    </a:lnTo>
                    <a:lnTo>
                      <a:pt x="996" y="164"/>
                    </a:lnTo>
                    <a:lnTo>
                      <a:pt x="998" y="167"/>
                    </a:lnTo>
                    <a:lnTo>
                      <a:pt x="995" y="165"/>
                    </a:lnTo>
                    <a:lnTo>
                      <a:pt x="993" y="164"/>
                    </a:lnTo>
                    <a:lnTo>
                      <a:pt x="990" y="164"/>
                    </a:lnTo>
                    <a:lnTo>
                      <a:pt x="989" y="165"/>
                    </a:lnTo>
                    <a:lnTo>
                      <a:pt x="988" y="166"/>
                    </a:lnTo>
                    <a:lnTo>
                      <a:pt x="988" y="170"/>
                    </a:lnTo>
                    <a:lnTo>
                      <a:pt x="989" y="173"/>
                    </a:lnTo>
                    <a:lnTo>
                      <a:pt x="993" y="177"/>
                    </a:lnTo>
                    <a:lnTo>
                      <a:pt x="998" y="180"/>
                    </a:lnTo>
                    <a:lnTo>
                      <a:pt x="1002" y="184"/>
                    </a:lnTo>
                    <a:lnTo>
                      <a:pt x="1006" y="188"/>
                    </a:lnTo>
                    <a:lnTo>
                      <a:pt x="1007" y="191"/>
                    </a:lnTo>
                    <a:lnTo>
                      <a:pt x="1007" y="194"/>
                    </a:lnTo>
                    <a:lnTo>
                      <a:pt x="1007" y="194"/>
                    </a:lnTo>
                    <a:lnTo>
                      <a:pt x="1006" y="193"/>
                    </a:lnTo>
                    <a:lnTo>
                      <a:pt x="1005" y="192"/>
                    </a:lnTo>
                    <a:lnTo>
                      <a:pt x="1004" y="191"/>
                    </a:lnTo>
                    <a:lnTo>
                      <a:pt x="1002" y="190"/>
                    </a:lnTo>
                    <a:lnTo>
                      <a:pt x="1001" y="189"/>
                    </a:lnTo>
                    <a:lnTo>
                      <a:pt x="999" y="189"/>
                    </a:lnTo>
                    <a:lnTo>
                      <a:pt x="998" y="190"/>
                    </a:lnTo>
                    <a:lnTo>
                      <a:pt x="998" y="193"/>
                    </a:lnTo>
                    <a:lnTo>
                      <a:pt x="998" y="204"/>
                    </a:lnTo>
                    <a:lnTo>
                      <a:pt x="999" y="212"/>
                    </a:lnTo>
                    <a:lnTo>
                      <a:pt x="1000" y="221"/>
                    </a:lnTo>
                    <a:lnTo>
                      <a:pt x="1002" y="232"/>
                    </a:lnTo>
                    <a:lnTo>
                      <a:pt x="1004" y="244"/>
                    </a:lnTo>
                    <a:lnTo>
                      <a:pt x="1005" y="256"/>
                    </a:lnTo>
                    <a:lnTo>
                      <a:pt x="1004" y="267"/>
                    </a:lnTo>
                    <a:lnTo>
                      <a:pt x="1003" y="282"/>
                    </a:lnTo>
                    <a:lnTo>
                      <a:pt x="1002" y="297"/>
                    </a:lnTo>
                    <a:lnTo>
                      <a:pt x="999" y="310"/>
                    </a:lnTo>
                    <a:lnTo>
                      <a:pt x="999" y="311"/>
                    </a:lnTo>
                    <a:lnTo>
                      <a:pt x="999" y="313"/>
                    </a:lnTo>
                    <a:lnTo>
                      <a:pt x="1001" y="317"/>
                    </a:lnTo>
                    <a:lnTo>
                      <a:pt x="1002" y="324"/>
                    </a:lnTo>
                    <a:lnTo>
                      <a:pt x="1005" y="333"/>
                    </a:lnTo>
                    <a:lnTo>
                      <a:pt x="1007" y="345"/>
                    </a:lnTo>
                    <a:lnTo>
                      <a:pt x="1008" y="359"/>
                    </a:lnTo>
                    <a:lnTo>
                      <a:pt x="1007" y="373"/>
                    </a:lnTo>
                    <a:lnTo>
                      <a:pt x="1005" y="386"/>
                    </a:lnTo>
                    <a:lnTo>
                      <a:pt x="1001" y="399"/>
                    </a:lnTo>
                    <a:lnTo>
                      <a:pt x="988" y="425"/>
                    </a:lnTo>
                    <a:lnTo>
                      <a:pt x="982" y="437"/>
                    </a:lnTo>
                    <a:lnTo>
                      <a:pt x="976" y="446"/>
                    </a:lnTo>
                    <a:lnTo>
                      <a:pt x="973" y="452"/>
                    </a:lnTo>
                    <a:lnTo>
                      <a:pt x="970" y="458"/>
                    </a:lnTo>
                    <a:lnTo>
                      <a:pt x="965" y="463"/>
                    </a:lnTo>
                    <a:lnTo>
                      <a:pt x="962" y="468"/>
                    </a:lnTo>
                    <a:lnTo>
                      <a:pt x="959" y="472"/>
                    </a:lnTo>
                    <a:lnTo>
                      <a:pt x="957" y="475"/>
                    </a:lnTo>
                    <a:lnTo>
                      <a:pt x="955" y="477"/>
                    </a:lnTo>
                    <a:lnTo>
                      <a:pt x="955" y="481"/>
                    </a:lnTo>
                    <a:lnTo>
                      <a:pt x="953" y="487"/>
                    </a:lnTo>
                    <a:lnTo>
                      <a:pt x="951" y="493"/>
                    </a:lnTo>
                    <a:lnTo>
                      <a:pt x="949" y="500"/>
                    </a:lnTo>
                    <a:lnTo>
                      <a:pt x="947" y="506"/>
                    </a:lnTo>
                    <a:lnTo>
                      <a:pt x="945" y="510"/>
                    </a:lnTo>
                    <a:lnTo>
                      <a:pt x="943" y="513"/>
                    </a:lnTo>
                    <a:lnTo>
                      <a:pt x="937" y="515"/>
                    </a:lnTo>
                    <a:lnTo>
                      <a:pt x="934" y="529"/>
                    </a:lnTo>
                    <a:lnTo>
                      <a:pt x="932" y="544"/>
                    </a:lnTo>
                    <a:lnTo>
                      <a:pt x="931" y="559"/>
                    </a:lnTo>
                    <a:lnTo>
                      <a:pt x="931" y="576"/>
                    </a:lnTo>
                    <a:lnTo>
                      <a:pt x="931" y="594"/>
                    </a:lnTo>
                    <a:lnTo>
                      <a:pt x="932" y="615"/>
                    </a:lnTo>
                    <a:lnTo>
                      <a:pt x="934" y="615"/>
                    </a:lnTo>
                    <a:lnTo>
                      <a:pt x="936" y="617"/>
                    </a:lnTo>
                    <a:lnTo>
                      <a:pt x="939" y="620"/>
                    </a:lnTo>
                    <a:lnTo>
                      <a:pt x="947" y="627"/>
                    </a:lnTo>
                    <a:lnTo>
                      <a:pt x="949" y="632"/>
                    </a:lnTo>
                    <a:lnTo>
                      <a:pt x="950" y="632"/>
                    </a:lnTo>
                    <a:lnTo>
                      <a:pt x="952" y="633"/>
                    </a:lnTo>
                    <a:lnTo>
                      <a:pt x="955" y="636"/>
                    </a:lnTo>
                    <a:lnTo>
                      <a:pt x="959" y="641"/>
                    </a:lnTo>
                    <a:lnTo>
                      <a:pt x="963" y="647"/>
                    </a:lnTo>
                    <a:lnTo>
                      <a:pt x="970" y="654"/>
                    </a:lnTo>
                    <a:lnTo>
                      <a:pt x="979" y="661"/>
                    </a:lnTo>
                    <a:lnTo>
                      <a:pt x="991" y="669"/>
                    </a:lnTo>
                    <a:lnTo>
                      <a:pt x="1005" y="677"/>
                    </a:lnTo>
                    <a:lnTo>
                      <a:pt x="1022" y="684"/>
                    </a:lnTo>
                    <a:lnTo>
                      <a:pt x="1041" y="690"/>
                    </a:lnTo>
                    <a:lnTo>
                      <a:pt x="1061" y="695"/>
                    </a:lnTo>
                    <a:lnTo>
                      <a:pt x="1081" y="700"/>
                    </a:lnTo>
                    <a:lnTo>
                      <a:pt x="1100" y="705"/>
                    </a:lnTo>
                    <a:lnTo>
                      <a:pt x="1117" y="709"/>
                    </a:lnTo>
                    <a:lnTo>
                      <a:pt x="1131" y="713"/>
                    </a:lnTo>
                    <a:lnTo>
                      <a:pt x="1143" y="716"/>
                    </a:lnTo>
                    <a:lnTo>
                      <a:pt x="1160" y="723"/>
                    </a:lnTo>
                    <a:lnTo>
                      <a:pt x="1172" y="726"/>
                    </a:lnTo>
                    <a:lnTo>
                      <a:pt x="1185" y="731"/>
                    </a:lnTo>
                    <a:lnTo>
                      <a:pt x="1200" y="735"/>
                    </a:lnTo>
                    <a:lnTo>
                      <a:pt x="1215" y="740"/>
                    </a:lnTo>
                    <a:lnTo>
                      <a:pt x="1229" y="745"/>
                    </a:lnTo>
                    <a:lnTo>
                      <a:pt x="1252" y="752"/>
                    </a:lnTo>
                    <a:lnTo>
                      <a:pt x="1262" y="756"/>
                    </a:lnTo>
                    <a:lnTo>
                      <a:pt x="1275" y="760"/>
                    </a:lnTo>
                    <a:lnTo>
                      <a:pt x="1301" y="768"/>
                    </a:lnTo>
                    <a:lnTo>
                      <a:pt x="1314" y="772"/>
                    </a:lnTo>
                    <a:lnTo>
                      <a:pt x="1326" y="776"/>
                    </a:lnTo>
                    <a:lnTo>
                      <a:pt x="1336" y="779"/>
                    </a:lnTo>
                    <a:lnTo>
                      <a:pt x="1344" y="781"/>
                    </a:lnTo>
                    <a:lnTo>
                      <a:pt x="1350" y="783"/>
                    </a:lnTo>
                    <a:lnTo>
                      <a:pt x="1360" y="785"/>
                    </a:lnTo>
                    <a:lnTo>
                      <a:pt x="1368" y="788"/>
                    </a:lnTo>
                    <a:lnTo>
                      <a:pt x="1373" y="790"/>
                    </a:lnTo>
                    <a:lnTo>
                      <a:pt x="1376" y="792"/>
                    </a:lnTo>
                    <a:lnTo>
                      <a:pt x="1377" y="791"/>
                    </a:lnTo>
                    <a:lnTo>
                      <a:pt x="1379" y="790"/>
                    </a:lnTo>
                    <a:lnTo>
                      <a:pt x="1383" y="789"/>
                    </a:lnTo>
                    <a:lnTo>
                      <a:pt x="1387" y="789"/>
                    </a:lnTo>
                    <a:lnTo>
                      <a:pt x="1391" y="791"/>
                    </a:lnTo>
                    <a:lnTo>
                      <a:pt x="1396" y="796"/>
                    </a:lnTo>
                    <a:lnTo>
                      <a:pt x="1399" y="804"/>
                    </a:lnTo>
                    <a:lnTo>
                      <a:pt x="1402" y="812"/>
                    </a:lnTo>
                    <a:lnTo>
                      <a:pt x="1404" y="821"/>
                    </a:lnTo>
                    <a:lnTo>
                      <a:pt x="1405" y="830"/>
                    </a:lnTo>
                    <a:lnTo>
                      <a:pt x="1406" y="837"/>
                    </a:lnTo>
                    <a:lnTo>
                      <a:pt x="1408" y="844"/>
                    </a:lnTo>
                    <a:lnTo>
                      <a:pt x="1410" y="853"/>
                    </a:lnTo>
                    <a:lnTo>
                      <a:pt x="1418" y="882"/>
                    </a:lnTo>
                    <a:lnTo>
                      <a:pt x="1420" y="890"/>
                    </a:lnTo>
                    <a:lnTo>
                      <a:pt x="1421" y="900"/>
                    </a:lnTo>
                    <a:lnTo>
                      <a:pt x="1422" y="909"/>
                    </a:lnTo>
                    <a:lnTo>
                      <a:pt x="1423" y="918"/>
                    </a:lnTo>
                    <a:lnTo>
                      <a:pt x="1424" y="926"/>
                    </a:lnTo>
                    <a:lnTo>
                      <a:pt x="1430" y="937"/>
                    </a:lnTo>
                    <a:lnTo>
                      <a:pt x="1433" y="945"/>
                    </a:lnTo>
                    <a:lnTo>
                      <a:pt x="1437" y="955"/>
                    </a:lnTo>
                    <a:lnTo>
                      <a:pt x="1440" y="967"/>
                    </a:lnTo>
                    <a:lnTo>
                      <a:pt x="1446" y="990"/>
                    </a:lnTo>
                    <a:lnTo>
                      <a:pt x="1449" y="999"/>
                    </a:lnTo>
                    <a:lnTo>
                      <a:pt x="1453" y="1012"/>
                    </a:lnTo>
                    <a:lnTo>
                      <a:pt x="1455" y="1022"/>
                    </a:lnTo>
                    <a:lnTo>
                      <a:pt x="1458" y="1030"/>
                    </a:lnTo>
                    <a:lnTo>
                      <a:pt x="1461" y="1037"/>
                    </a:lnTo>
                    <a:lnTo>
                      <a:pt x="1463" y="1044"/>
                    </a:lnTo>
                    <a:lnTo>
                      <a:pt x="1464" y="1054"/>
                    </a:lnTo>
                    <a:lnTo>
                      <a:pt x="1467" y="1066"/>
                    </a:lnTo>
                    <a:lnTo>
                      <a:pt x="1469" y="1078"/>
                    </a:lnTo>
                    <a:lnTo>
                      <a:pt x="1470" y="1090"/>
                    </a:lnTo>
                    <a:lnTo>
                      <a:pt x="1471" y="1100"/>
                    </a:lnTo>
                    <a:lnTo>
                      <a:pt x="1472" y="1108"/>
                    </a:lnTo>
                    <a:lnTo>
                      <a:pt x="1472" y="1113"/>
                    </a:lnTo>
                    <a:lnTo>
                      <a:pt x="1475" y="1121"/>
                    </a:lnTo>
                    <a:lnTo>
                      <a:pt x="1478" y="1132"/>
                    </a:lnTo>
                    <a:lnTo>
                      <a:pt x="1482" y="1145"/>
                    </a:lnTo>
                    <a:lnTo>
                      <a:pt x="1486" y="1161"/>
                    </a:lnTo>
                    <a:lnTo>
                      <a:pt x="1495" y="1198"/>
                    </a:lnTo>
                    <a:lnTo>
                      <a:pt x="1500" y="1220"/>
                    </a:lnTo>
                    <a:lnTo>
                      <a:pt x="1505" y="1244"/>
                    </a:lnTo>
                    <a:lnTo>
                      <a:pt x="1508" y="1264"/>
                    </a:lnTo>
                    <a:lnTo>
                      <a:pt x="1513" y="1282"/>
                    </a:lnTo>
                    <a:lnTo>
                      <a:pt x="1518" y="1297"/>
                    </a:lnTo>
                    <a:lnTo>
                      <a:pt x="1522" y="1310"/>
                    </a:lnTo>
                    <a:lnTo>
                      <a:pt x="1526" y="1322"/>
                    </a:lnTo>
                    <a:lnTo>
                      <a:pt x="1530" y="1335"/>
                    </a:lnTo>
                    <a:lnTo>
                      <a:pt x="1533" y="1347"/>
                    </a:lnTo>
                    <a:lnTo>
                      <a:pt x="1536" y="1360"/>
                    </a:lnTo>
                    <a:lnTo>
                      <a:pt x="1538" y="1375"/>
                    </a:lnTo>
                    <a:lnTo>
                      <a:pt x="1538" y="1392"/>
                    </a:lnTo>
                    <a:lnTo>
                      <a:pt x="1539" y="1397"/>
                    </a:lnTo>
                    <a:lnTo>
                      <a:pt x="1542" y="1404"/>
                    </a:lnTo>
                    <a:lnTo>
                      <a:pt x="1546" y="1410"/>
                    </a:lnTo>
                    <a:lnTo>
                      <a:pt x="1551" y="1417"/>
                    </a:lnTo>
                    <a:lnTo>
                      <a:pt x="1556" y="1423"/>
                    </a:lnTo>
                    <a:lnTo>
                      <a:pt x="1559" y="1427"/>
                    </a:lnTo>
                    <a:lnTo>
                      <a:pt x="1569" y="1447"/>
                    </a:lnTo>
                    <a:lnTo>
                      <a:pt x="1578" y="1467"/>
                    </a:lnTo>
                    <a:lnTo>
                      <a:pt x="1585" y="1488"/>
                    </a:lnTo>
                    <a:lnTo>
                      <a:pt x="1590" y="1510"/>
                    </a:lnTo>
                    <a:lnTo>
                      <a:pt x="1594" y="1532"/>
                    </a:lnTo>
                    <a:lnTo>
                      <a:pt x="1595" y="1554"/>
                    </a:lnTo>
                    <a:lnTo>
                      <a:pt x="1596" y="1555"/>
                    </a:lnTo>
                    <a:lnTo>
                      <a:pt x="1599" y="1558"/>
                    </a:lnTo>
                    <a:lnTo>
                      <a:pt x="1604" y="1561"/>
                    </a:lnTo>
                    <a:lnTo>
                      <a:pt x="1609" y="1566"/>
                    </a:lnTo>
                    <a:lnTo>
                      <a:pt x="1614" y="1573"/>
                    </a:lnTo>
                    <a:lnTo>
                      <a:pt x="1618" y="1579"/>
                    </a:lnTo>
                    <a:lnTo>
                      <a:pt x="1621" y="1587"/>
                    </a:lnTo>
                    <a:lnTo>
                      <a:pt x="1622" y="1597"/>
                    </a:lnTo>
                    <a:lnTo>
                      <a:pt x="1623" y="1605"/>
                    </a:lnTo>
                    <a:lnTo>
                      <a:pt x="1622" y="1612"/>
                    </a:lnTo>
                    <a:lnTo>
                      <a:pt x="1621" y="1620"/>
                    </a:lnTo>
                    <a:lnTo>
                      <a:pt x="1621" y="1629"/>
                    </a:lnTo>
                    <a:lnTo>
                      <a:pt x="1620" y="1636"/>
                    </a:lnTo>
                    <a:lnTo>
                      <a:pt x="1619" y="1645"/>
                    </a:lnTo>
                    <a:lnTo>
                      <a:pt x="1617" y="1665"/>
                    </a:lnTo>
                    <a:lnTo>
                      <a:pt x="1616" y="1674"/>
                    </a:lnTo>
                    <a:lnTo>
                      <a:pt x="1616" y="1683"/>
                    </a:lnTo>
                    <a:lnTo>
                      <a:pt x="1617" y="1690"/>
                    </a:lnTo>
                    <a:lnTo>
                      <a:pt x="1619" y="1695"/>
                    </a:lnTo>
                    <a:lnTo>
                      <a:pt x="1623" y="1702"/>
                    </a:lnTo>
                    <a:lnTo>
                      <a:pt x="1627" y="1711"/>
                    </a:lnTo>
                    <a:lnTo>
                      <a:pt x="1632" y="1722"/>
                    </a:lnTo>
                    <a:lnTo>
                      <a:pt x="1636" y="1735"/>
                    </a:lnTo>
                    <a:lnTo>
                      <a:pt x="1639" y="1748"/>
                    </a:lnTo>
                    <a:lnTo>
                      <a:pt x="1641" y="1761"/>
                    </a:lnTo>
                    <a:lnTo>
                      <a:pt x="1641" y="1772"/>
                    </a:lnTo>
                    <a:lnTo>
                      <a:pt x="1642" y="1784"/>
                    </a:lnTo>
                    <a:lnTo>
                      <a:pt x="1643" y="1810"/>
                    </a:lnTo>
                    <a:lnTo>
                      <a:pt x="1644" y="1822"/>
                    </a:lnTo>
                    <a:lnTo>
                      <a:pt x="1644" y="1833"/>
                    </a:lnTo>
                    <a:lnTo>
                      <a:pt x="1645" y="1841"/>
                    </a:lnTo>
                    <a:lnTo>
                      <a:pt x="1645" y="1846"/>
                    </a:lnTo>
                    <a:lnTo>
                      <a:pt x="1645" y="1847"/>
                    </a:lnTo>
                    <a:lnTo>
                      <a:pt x="1652" y="1856"/>
                    </a:lnTo>
                    <a:lnTo>
                      <a:pt x="1656" y="1862"/>
                    </a:lnTo>
                    <a:lnTo>
                      <a:pt x="1665" y="1877"/>
                    </a:lnTo>
                    <a:lnTo>
                      <a:pt x="1672" y="1891"/>
                    </a:lnTo>
                    <a:lnTo>
                      <a:pt x="1673" y="1897"/>
                    </a:lnTo>
                    <a:lnTo>
                      <a:pt x="1674" y="1907"/>
                    </a:lnTo>
                    <a:lnTo>
                      <a:pt x="1675" y="1919"/>
                    </a:lnTo>
                    <a:lnTo>
                      <a:pt x="1675" y="1932"/>
                    </a:lnTo>
                    <a:lnTo>
                      <a:pt x="1675" y="1979"/>
                    </a:lnTo>
                    <a:lnTo>
                      <a:pt x="1675" y="1993"/>
                    </a:lnTo>
                    <a:lnTo>
                      <a:pt x="1675" y="2007"/>
                    </a:lnTo>
                    <a:lnTo>
                      <a:pt x="1674" y="2018"/>
                    </a:lnTo>
                    <a:lnTo>
                      <a:pt x="1670" y="2174"/>
                    </a:lnTo>
                    <a:lnTo>
                      <a:pt x="1670" y="2181"/>
                    </a:lnTo>
                    <a:lnTo>
                      <a:pt x="1670" y="2191"/>
                    </a:lnTo>
                    <a:lnTo>
                      <a:pt x="1671" y="2202"/>
                    </a:lnTo>
                    <a:lnTo>
                      <a:pt x="1672" y="2225"/>
                    </a:lnTo>
                    <a:lnTo>
                      <a:pt x="1673" y="2236"/>
                    </a:lnTo>
                    <a:lnTo>
                      <a:pt x="1673" y="2254"/>
                    </a:lnTo>
                    <a:lnTo>
                      <a:pt x="1672" y="2258"/>
                    </a:lnTo>
                    <a:lnTo>
                      <a:pt x="1665" y="2267"/>
                    </a:lnTo>
                    <a:lnTo>
                      <a:pt x="1662" y="2270"/>
                    </a:lnTo>
                    <a:lnTo>
                      <a:pt x="1662" y="2283"/>
                    </a:lnTo>
                    <a:lnTo>
                      <a:pt x="1663" y="2290"/>
                    </a:lnTo>
                    <a:lnTo>
                      <a:pt x="1663" y="2298"/>
                    </a:lnTo>
                    <a:lnTo>
                      <a:pt x="1665" y="2304"/>
                    </a:lnTo>
                    <a:lnTo>
                      <a:pt x="1666" y="2312"/>
                    </a:lnTo>
                    <a:lnTo>
                      <a:pt x="1668" y="2320"/>
                    </a:lnTo>
                    <a:lnTo>
                      <a:pt x="1669" y="2330"/>
                    </a:lnTo>
                    <a:lnTo>
                      <a:pt x="1670" y="2342"/>
                    </a:lnTo>
                    <a:lnTo>
                      <a:pt x="1668" y="2355"/>
                    </a:lnTo>
                    <a:lnTo>
                      <a:pt x="1665" y="2370"/>
                    </a:lnTo>
                    <a:lnTo>
                      <a:pt x="1662" y="2381"/>
                    </a:lnTo>
                    <a:lnTo>
                      <a:pt x="1658" y="2392"/>
                    </a:lnTo>
                    <a:lnTo>
                      <a:pt x="1654" y="2402"/>
                    </a:lnTo>
                    <a:lnTo>
                      <a:pt x="1650" y="2413"/>
                    </a:lnTo>
                    <a:lnTo>
                      <a:pt x="1646" y="2422"/>
                    </a:lnTo>
                    <a:lnTo>
                      <a:pt x="1643" y="2430"/>
                    </a:lnTo>
                    <a:lnTo>
                      <a:pt x="1641" y="2436"/>
                    </a:lnTo>
                    <a:lnTo>
                      <a:pt x="1639" y="2441"/>
                    </a:lnTo>
                    <a:lnTo>
                      <a:pt x="1637" y="2443"/>
                    </a:lnTo>
                    <a:lnTo>
                      <a:pt x="1636" y="2446"/>
                    </a:lnTo>
                    <a:lnTo>
                      <a:pt x="1634" y="2450"/>
                    </a:lnTo>
                    <a:lnTo>
                      <a:pt x="1631" y="2455"/>
                    </a:lnTo>
                    <a:lnTo>
                      <a:pt x="1627" y="2459"/>
                    </a:lnTo>
                    <a:lnTo>
                      <a:pt x="1622" y="2462"/>
                    </a:lnTo>
                    <a:lnTo>
                      <a:pt x="1616" y="2464"/>
                    </a:lnTo>
                    <a:lnTo>
                      <a:pt x="1610" y="2462"/>
                    </a:lnTo>
                    <a:lnTo>
                      <a:pt x="1610" y="2463"/>
                    </a:lnTo>
                    <a:lnTo>
                      <a:pt x="1608" y="2465"/>
                    </a:lnTo>
                    <a:lnTo>
                      <a:pt x="1603" y="2468"/>
                    </a:lnTo>
                    <a:lnTo>
                      <a:pt x="1597" y="2472"/>
                    </a:lnTo>
                    <a:lnTo>
                      <a:pt x="1587" y="2476"/>
                    </a:lnTo>
                    <a:lnTo>
                      <a:pt x="1581" y="2477"/>
                    </a:lnTo>
                    <a:lnTo>
                      <a:pt x="1576" y="2478"/>
                    </a:lnTo>
                    <a:lnTo>
                      <a:pt x="1573" y="2477"/>
                    </a:lnTo>
                    <a:lnTo>
                      <a:pt x="1571" y="2477"/>
                    </a:lnTo>
                    <a:lnTo>
                      <a:pt x="1570" y="2476"/>
                    </a:lnTo>
                    <a:lnTo>
                      <a:pt x="1570" y="2475"/>
                    </a:lnTo>
                    <a:lnTo>
                      <a:pt x="1569" y="2476"/>
                    </a:lnTo>
                    <a:lnTo>
                      <a:pt x="1564" y="2477"/>
                    </a:lnTo>
                    <a:lnTo>
                      <a:pt x="1558" y="2478"/>
                    </a:lnTo>
                    <a:lnTo>
                      <a:pt x="1550" y="2480"/>
                    </a:lnTo>
                    <a:lnTo>
                      <a:pt x="1541" y="2480"/>
                    </a:lnTo>
                    <a:lnTo>
                      <a:pt x="1530" y="2481"/>
                    </a:lnTo>
                    <a:lnTo>
                      <a:pt x="1519" y="2481"/>
                    </a:lnTo>
                    <a:lnTo>
                      <a:pt x="1508" y="2479"/>
                    </a:lnTo>
                    <a:lnTo>
                      <a:pt x="1497" y="2476"/>
                    </a:lnTo>
                    <a:lnTo>
                      <a:pt x="1488" y="2472"/>
                    </a:lnTo>
                    <a:lnTo>
                      <a:pt x="1481" y="2466"/>
                    </a:lnTo>
                    <a:lnTo>
                      <a:pt x="1474" y="2461"/>
                    </a:lnTo>
                    <a:lnTo>
                      <a:pt x="1469" y="2456"/>
                    </a:lnTo>
                    <a:lnTo>
                      <a:pt x="1466" y="2452"/>
                    </a:lnTo>
                    <a:lnTo>
                      <a:pt x="1463" y="2449"/>
                    </a:lnTo>
                    <a:lnTo>
                      <a:pt x="1462" y="2446"/>
                    </a:lnTo>
                    <a:lnTo>
                      <a:pt x="1459" y="2444"/>
                    </a:lnTo>
                    <a:lnTo>
                      <a:pt x="1457" y="2441"/>
                    </a:lnTo>
                    <a:lnTo>
                      <a:pt x="1453" y="2436"/>
                    </a:lnTo>
                    <a:lnTo>
                      <a:pt x="1450" y="2433"/>
                    </a:lnTo>
                    <a:lnTo>
                      <a:pt x="1446" y="2429"/>
                    </a:lnTo>
                    <a:lnTo>
                      <a:pt x="1443" y="2426"/>
                    </a:lnTo>
                    <a:lnTo>
                      <a:pt x="1441" y="2424"/>
                    </a:lnTo>
                    <a:lnTo>
                      <a:pt x="1440" y="2423"/>
                    </a:lnTo>
                    <a:lnTo>
                      <a:pt x="1440" y="2421"/>
                    </a:lnTo>
                    <a:lnTo>
                      <a:pt x="1440" y="2418"/>
                    </a:lnTo>
                    <a:lnTo>
                      <a:pt x="1439" y="2418"/>
                    </a:lnTo>
                    <a:lnTo>
                      <a:pt x="1437" y="2418"/>
                    </a:lnTo>
                    <a:lnTo>
                      <a:pt x="1435" y="2418"/>
                    </a:lnTo>
                    <a:lnTo>
                      <a:pt x="1432" y="2417"/>
                    </a:lnTo>
                    <a:lnTo>
                      <a:pt x="1430" y="2415"/>
                    </a:lnTo>
                    <a:lnTo>
                      <a:pt x="1428" y="2411"/>
                    </a:lnTo>
                    <a:lnTo>
                      <a:pt x="1427" y="2404"/>
                    </a:lnTo>
                    <a:lnTo>
                      <a:pt x="1427" y="2390"/>
                    </a:lnTo>
                    <a:lnTo>
                      <a:pt x="1428" y="2376"/>
                    </a:lnTo>
                    <a:lnTo>
                      <a:pt x="1428" y="2361"/>
                    </a:lnTo>
                    <a:lnTo>
                      <a:pt x="1427" y="2348"/>
                    </a:lnTo>
                    <a:lnTo>
                      <a:pt x="1426" y="2340"/>
                    </a:lnTo>
                    <a:lnTo>
                      <a:pt x="1426" y="2334"/>
                    </a:lnTo>
                    <a:lnTo>
                      <a:pt x="1428" y="2329"/>
                    </a:lnTo>
                    <a:lnTo>
                      <a:pt x="1432" y="2318"/>
                    </a:lnTo>
                    <a:lnTo>
                      <a:pt x="1433" y="2311"/>
                    </a:lnTo>
                    <a:lnTo>
                      <a:pt x="1435" y="2294"/>
                    </a:lnTo>
                    <a:lnTo>
                      <a:pt x="1436" y="2280"/>
                    </a:lnTo>
                    <a:lnTo>
                      <a:pt x="1435" y="2267"/>
                    </a:lnTo>
                    <a:lnTo>
                      <a:pt x="1435" y="2259"/>
                    </a:lnTo>
                    <a:lnTo>
                      <a:pt x="1438" y="2249"/>
                    </a:lnTo>
                    <a:lnTo>
                      <a:pt x="1442" y="2240"/>
                    </a:lnTo>
                    <a:lnTo>
                      <a:pt x="1450" y="2231"/>
                    </a:lnTo>
                    <a:lnTo>
                      <a:pt x="1457" y="2223"/>
                    </a:lnTo>
                    <a:lnTo>
                      <a:pt x="1461" y="2217"/>
                    </a:lnTo>
                    <a:lnTo>
                      <a:pt x="1463" y="2212"/>
                    </a:lnTo>
                    <a:lnTo>
                      <a:pt x="1463" y="2208"/>
                    </a:lnTo>
                    <a:lnTo>
                      <a:pt x="1463" y="2207"/>
                    </a:lnTo>
                    <a:lnTo>
                      <a:pt x="1458" y="2207"/>
                    </a:lnTo>
                    <a:lnTo>
                      <a:pt x="1457" y="2205"/>
                    </a:lnTo>
                    <a:lnTo>
                      <a:pt x="1456" y="2200"/>
                    </a:lnTo>
                    <a:lnTo>
                      <a:pt x="1455" y="2192"/>
                    </a:lnTo>
                    <a:lnTo>
                      <a:pt x="1453" y="2182"/>
                    </a:lnTo>
                    <a:lnTo>
                      <a:pt x="1451" y="2171"/>
                    </a:lnTo>
                    <a:lnTo>
                      <a:pt x="1446" y="2147"/>
                    </a:lnTo>
                    <a:lnTo>
                      <a:pt x="1444" y="2134"/>
                    </a:lnTo>
                    <a:lnTo>
                      <a:pt x="1441" y="2122"/>
                    </a:lnTo>
                    <a:lnTo>
                      <a:pt x="1440" y="2112"/>
                    </a:lnTo>
                    <a:lnTo>
                      <a:pt x="1437" y="2099"/>
                    </a:lnTo>
                    <a:lnTo>
                      <a:pt x="1434" y="2086"/>
                    </a:lnTo>
                    <a:lnTo>
                      <a:pt x="1430" y="2072"/>
                    </a:lnTo>
                    <a:lnTo>
                      <a:pt x="1427" y="2058"/>
                    </a:lnTo>
                    <a:lnTo>
                      <a:pt x="1424" y="2045"/>
                    </a:lnTo>
                    <a:lnTo>
                      <a:pt x="1420" y="2034"/>
                    </a:lnTo>
                    <a:lnTo>
                      <a:pt x="1417" y="2025"/>
                    </a:lnTo>
                    <a:lnTo>
                      <a:pt x="1415" y="2020"/>
                    </a:lnTo>
                    <a:lnTo>
                      <a:pt x="1414" y="2013"/>
                    </a:lnTo>
                    <a:lnTo>
                      <a:pt x="1410" y="2004"/>
                    </a:lnTo>
                    <a:lnTo>
                      <a:pt x="1408" y="1992"/>
                    </a:lnTo>
                    <a:lnTo>
                      <a:pt x="1406" y="1979"/>
                    </a:lnTo>
                    <a:lnTo>
                      <a:pt x="1404" y="1966"/>
                    </a:lnTo>
                    <a:lnTo>
                      <a:pt x="1404" y="1952"/>
                    </a:lnTo>
                    <a:lnTo>
                      <a:pt x="1403" y="1932"/>
                    </a:lnTo>
                    <a:lnTo>
                      <a:pt x="1401" y="1911"/>
                    </a:lnTo>
                    <a:lnTo>
                      <a:pt x="1396" y="1891"/>
                    </a:lnTo>
                    <a:lnTo>
                      <a:pt x="1389" y="1871"/>
                    </a:lnTo>
                    <a:lnTo>
                      <a:pt x="1383" y="1858"/>
                    </a:lnTo>
                    <a:lnTo>
                      <a:pt x="1379" y="1847"/>
                    </a:lnTo>
                    <a:lnTo>
                      <a:pt x="1377" y="1838"/>
                    </a:lnTo>
                    <a:lnTo>
                      <a:pt x="1376" y="1829"/>
                    </a:lnTo>
                    <a:lnTo>
                      <a:pt x="1375" y="1821"/>
                    </a:lnTo>
                    <a:lnTo>
                      <a:pt x="1374" y="1814"/>
                    </a:lnTo>
                    <a:lnTo>
                      <a:pt x="1373" y="1805"/>
                    </a:lnTo>
                    <a:lnTo>
                      <a:pt x="1370" y="1795"/>
                    </a:lnTo>
                    <a:lnTo>
                      <a:pt x="1367" y="1786"/>
                    </a:lnTo>
                    <a:lnTo>
                      <a:pt x="1364" y="1777"/>
                    </a:lnTo>
                    <a:lnTo>
                      <a:pt x="1361" y="1771"/>
                    </a:lnTo>
                    <a:lnTo>
                      <a:pt x="1359" y="1765"/>
                    </a:lnTo>
                    <a:lnTo>
                      <a:pt x="1357" y="1758"/>
                    </a:lnTo>
                    <a:lnTo>
                      <a:pt x="1356" y="1753"/>
                    </a:lnTo>
                    <a:lnTo>
                      <a:pt x="1355" y="1748"/>
                    </a:lnTo>
                    <a:lnTo>
                      <a:pt x="1355" y="1747"/>
                    </a:lnTo>
                    <a:lnTo>
                      <a:pt x="1353" y="1747"/>
                    </a:lnTo>
                    <a:lnTo>
                      <a:pt x="1344" y="1743"/>
                    </a:lnTo>
                    <a:lnTo>
                      <a:pt x="1338" y="1741"/>
                    </a:lnTo>
                    <a:lnTo>
                      <a:pt x="1331" y="1737"/>
                    </a:lnTo>
                    <a:lnTo>
                      <a:pt x="1326" y="1730"/>
                    </a:lnTo>
                    <a:lnTo>
                      <a:pt x="1321" y="1723"/>
                    </a:lnTo>
                    <a:lnTo>
                      <a:pt x="1317" y="1713"/>
                    </a:lnTo>
                    <a:lnTo>
                      <a:pt x="1314" y="1700"/>
                    </a:lnTo>
                    <a:lnTo>
                      <a:pt x="1311" y="1685"/>
                    </a:lnTo>
                    <a:lnTo>
                      <a:pt x="1308" y="1670"/>
                    </a:lnTo>
                    <a:lnTo>
                      <a:pt x="1306" y="1656"/>
                    </a:lnTo>
                    <a:lnTo>
                      <a:pt x="1304" y="1643"/>
                    </a:lnTo>
                    <a:lnTo>
                      <a:pt x="1303" y="1632"/>
                    </a:lnTo>
                    <a:lnTo>
                      <a:pt x="1301" y="1621"/>
                    </a:lnTo>
                    <a:lnTo>
                      <a:pt x="1299" y="1608"/>
                    </a:lnTo>
                    <a:lnTo>
                      <a:pt x="1297" y="1594"/>
                    </a:lnTo>
                    <a:lnTo>
                      <a:pt x="1295" y="1579"/>
                    </a:lnTo>
                    <a:lnTo>
                      <a:pt x="1293" y="1566"/>
                    </a:lnTo>
                    <a:lnTo>
                      <a:pt x="1291" y="1555"/>
                    </a:lnTo>
                    <a:lnTo>
                      <a:pt x="1289" y="1547"/>
                    </a:lnTo>
                    <a:lnTo>
                      <a:pt x="1284" y="1532"/>
                    </a:lnTo>
                    <a:lnTo>
                      <a:pt x="1282" y="1527"/>
                    </a:lnTo>
                    <a:lnTo>
                      <a:pt x="1279" y="1522"/>
                    </a:lnTo>
                    <a:lnTo>
                      <a:pt x="1279" y="1524"/>
                    </a:lnTo>
                    <a:lnTo>
                      <a:pt x="1278" y="1529"/>
                    </a:lnTo>
                    <a:lnTo>
                      <a:pt x="1278" y="1537"/>
                    </a:lnTo>
                    <a:lnTo>
                      <a:pt x="1277" y="1548"/>
                    </a:lnTo>
                    <a:lnTo>
                      <a:pt x="1276" y="1560"/>
                    </a:lnTo>
                    <a:lnTo>
                      <a:pt x="1275" y="1573"/>
                    </a:lnTo>
                    <a:lnTo>
                      <a:pt x="1273" y="1587"/>
                    </a:lnTo>
                    <a:lnTo>
                      <a:pt x="1273" y="1600"/>
                    </a:lnTo>
                    <a:lnTo>
                      <a:pt x="1272" y="1613"/>
                    </a:lnTo>
                    <a:lnTo>
                      <a:pt x="1272" y="1625"/>
                    </a:lnTo>
                    <a:lnTo>
                      <a:pt x="1271" y="1636"/>
                    </a:lnTo>
                    <a:lnTo>
                      <a:pt x="1271" y="1708"/>
                    </a:lnTo>
                    <a:lnTo>
                      <a:pt x="1272" y="1728"/>
                    </a:lnTo>
                    <a:lnTo>
                      <a:pt x="1272" y="1747"/>
                    </a:lnTo>
                    <a:lnTo>
                      <a:pt x="1272" y="1765"/>
                    </a:lnTo>
                    <a:lnTo>
                      <a:pt x="1273" y="1780"/>
                    </a:lnTo>
                    <a:lnTo>
                      <a:pt x="1274" y="1792"/>
                    </a:lnTo>
                    <a:lnTo>
                      <a:pt x="1276" y="1810"/>
                    </a:lnTo>
                    <a:lnTo>
                      <a:pt x="1278" y="1829"/>
                    </a:lnTo>
                    <a:lnTo>
                      <a:pt x="1282" y="1849"/>
                    </a:lnTo>
                    <a:lnTo>
                      <a:pt x="1284" y="1867"/>
                    </a:lnTo>
                    <a:lnTo>
                      <a:pt x="1286" y="1884"/>
                    </a:lnTo>
                    <a:lnTo>
                      <a:pt x="1288" y="1898"/>
                    </a:lnTo>
                    <a:lnTo>
                      <a:pt x="1290" y="1909"/>
                    </a:lnTo>
                    <a:lnTo>
                      <a:pt x="1291" y="1922"/>
                    </a:lnTo>
                    <a:lnTo>
                      <a:pt x="1291" y="1938"/>
                    </a:lnTo>
                    <a:lnTo>
                      <a:pt x="1293" y="1956"/>
                    </a:lnTo>
                    <a:lnTo>
                      <a:pt x="1293" y="1973"/>
                    </a:lnTo>
                    <a:lnTo>
                      <a:pt x="1294" y="1990"/>
                    </a:lnTo>
                    <a:lnTo>
                      <a:pt x="1295" y="2005"/>
                    </a:lnTo>
                    <a:lnTo>
                      <a:pt x="1296" y="2018"/>
                    </a:lnTo>
                    <a:lnTo>
                      <a:pt x="1296" y="2029"/>
                    </a:lnTo>
                    <a:lnTo>
                      <a:pt x="1298" y="2043"/>
                    </a:lnTo>
                    <a:lnTo>
                      <a:pt x="1299" y="2060"/>
                    </a:lnTo>
                    <a:lnTo>
                      <a:pt x="1299" y="2078"/>
                    </a:lnTo>
                    <a:lnTo>
                      <a:pt x="1301" y="2098"/>
                    </a:lnTo>
                    <a:lnTo>
                      <a:pt x="1302" y="2117"/>
                    </a:lnTo>
                    <a:lnTo>
                      <a:pt x="1303" y="2136"/>
                    </a:lnTo>
                    <a:lnTo>
                      <a:pt x="1303" y="2153"/>
                    </a:lnTo>
                    <a:lnTo>
                      <a:pt x="1304" y="2168"/>
                    </a:lnTo>
                    <a:lnTo>
                      <a:pt x="1304" y="2322"/>
                    </a:lnTo>
                    <a:lnTo>
                      <a:pt x="1304" y="2342"/>
                    </a:lnTo>
                    <a:lnTo>
                      <a:pt x="1304" y="2374"/>
                    </a:lnTo>
                    <a:lnTo>
                      <a:pt x="1305" y="2386"/>
                    </a:lnTo>
                    <a:lnTo>
                      <a:pt x="1305" y="2394"/>
                    </a:lnTo>
                    <a:lnTo>
                      <a:pt x="1306" y="2402"/>
                    </a:lnTo>
                    <a:lnTo>
                      <a:pt x="1306" y="2414"/>
                    </a:lnTo>
                    <a:lnTo>
                      <a:pt x="1306" y="2428"/>
                    </a:lnTo>
                    <a:lnTo>
                      <a:pt x="1307" y="2444"/>
                    </a:lnTo>
                    <a:lnTo>
                      <a:pt x="1307" y="2461"/>
                    </a:lnTo>
                    <a:lnTo>
                      <a:pt x="1308" y="2480"/>
                    </a:lnTo>
                    <a:lnTo>
                      <a:pt x="1308" y="2497"/>
                    </a:lnTo>
                    <a:lnTo>
                      <a:pt x="1308" y="2514"/>
                    </a:lnTo>
                    <a:lnTo>
                      <a:pt x="1309" y="2530"/>
                    </a:lnTo>
                    <a:lnTo>
                      <a:pt x="1309" y="2571"/>
                    </a:lnTo>
                    <a:lnTo>
                      <a:pt x="1309" y="2579"/>
                    </a:lnTo>
                    <a:lnTo>
                      <a:pt x="1310" y="2585"/>
                    </a:lnTo>
                    <a:lnTo>
                      <a:pt x="1311" y="2590"/>
                    </a:lnTo>
                    <a:lnTo>
                      <a:pt x="1313" y="2596"/>
                    </a:lnTo>
                    <a:lnTo>
                      <a:pt x="1314" y="2602"/>
                    </a:lnTo>
                    <a:lnTo>
                      <a:pt x="1313" y="2608"/>
                    </a:lnTo>
                    <a:lnTo>
                      <a:pt x="1311" y="2615"/>
                    </a:lnTo>
                    <a:lnTo>
                      <a:pt x="1308" y="2620"/>
                    </a:lnTo>
                    <a:lnTo>
                      <a:pt x="1305" y="2624"/>
                    </a:lnTo>
                    <a:lnTo>
                      <a:pt x="1303" y="2625"/>
                    </a:lnTo>
                    <a:lnTo>
                      <a:pt x="1298" y="2625"/>
                    </a:lnTo>
                    <a:lnTo>
                      <a:pt x="1296" y="2626"/>
                    </a:lnTo>
                    <a:lnTo>
                      <a:pt x="1295" y="2626"/>
                    </a:lnTo>
                    <a:lnTo>
                      <a:pt x="1296" y="2628"/>
                    </a:lnTo>
                    <a:lnTo>
                      <a:pt x="1296" y="2633"/>
                    </a:lnTo>
                    <a:lnTo>
                      <a:pt x="1298" y="2642"/>
                    </a:lnTo>
                    <a:lnTo>
                      <a:pt x="1299" y="2654"/>
                    </a:lnTo>
                    <a:lnTo>
                      <a:pt x="1301" y="2669"/>
                    </a:lnTo>
                    <a:lnTo>
                      <a:pt x="1304" y="2685"/>
                    </a:lnTo>
                    <a:lnTo>
                      <a:pt x="1306" y="2704"/>
                    </a:lnTo>
                    <a:lnTo>
                      <a:pt x="1308" y="2723"/>
                    </a:lnTo>
                    <a:lnTo>
                      <a:pt x="1310" y="2743"/>
                    </a:lnTo>
                    <a:lnTo>
                      <a:pt x="1312" y="2764"/>
                    </a:lnTo>
                    <a:lnTo>
                      <a:pt x="1313" y="2785"/>
                    </a:lnTo>
                    <a:lnTo>
                      <a:pt x="1314" y="2805"/>
                    </a:lnTo>
                    <a:lnTo>
                      <a:pt x="1315" y="2826"/>
                    </a:lnTo>
                    <a:lnTo>
                      <a:pt x="1315" y="2849"/>
                    </a:lnTo>
                    <a:lnTo>
                      <a:pt x="1316" y="2871"/>
                    </a:lnTo>
                    <a:lnTo>
                      <a:pt x="1316" y="3002"/>
                    </a:lnTo>
                    <a:lnTo>
                      <a:pt x="1317" y="3018"/>
                    </a:lnTo>
                    <a:lnTo>
                      <a:pt x="1317" y="3029"/>
                    </a:lnTo>
                    <a:lnTo>
                      <a:pt x="1318" y="3044"/>
                    </a:lnTo>
                    <a:lnTo>
                      <a:pt x="1319" y="3060"/>
                    </a:lnTo>
                    <a:lnTo>
                      <a:pt x="1320" y="3079"/>
                    </a:lnTo>
                    <a:lnTo>
                      <a:pt x="1321" y="3098"/>
                    </a:lnTo>
                    <a:lnTo>
                      <a:pt x="1322" y="3118"/>
                    </a:lnTo>
                    <a:lnTo>
                      <a:pt x="1322" y="3137"/>
                    </a:lnTo>
                    <a:lnTo>
                      <a:pt x="1323" y="3156"/>
                    </a:lnTo>
                    <a:lnTo>
                      <a:pt x="1323" y="3187"/>
                    </a:lnTo>
                    <a:lnTo>
                      <a:pt x="1322" y="3199"/>
                    </a:lnTo>
                    <a:lnTo>
                      <a:pt x="1321" y="3211"/>
                    </a:lnTo>
                    <a:lnTo>
                      <a:pt x="1319" y="3226"/>
                    </a:lnTo>
                    <a:lnTo>
                      <a:pt x="1317" y="3243"/>
                    </a:lnTo>
                    <a:lnTo>
                      <a:pt x="1315" y="3261"/>
                    </a:lnTo>
                    <a:lnTo>
                      <a:pt x="1313" y="3279"/>
                    </a:lnTo>
                    <a:lnTo>
                      <a:pt x="1310" y="3297"/>
                    </a:lnTo>
                    <a:lnTo>
                      <a:pt x="1307" y="3315"/>
                    </a:lnTo>
                    <a:lnTo>
                      <a:pt x="1304" y="3332"/>
                    </a:lnTo>
                    <a:lnTo>
                      <a:pt x="1302" y="3347"/>
                    </a:lnTo>
                    <a:lnTo>
                      <a:pt x="1300" y="3359"/>
                    </a:lnTo>
                    <a:lnTo>
                      <a:pt x="1299" y="3367"/>
                    </a:lnTo>
                    <a:lnTo>
                      <a:pt x="1297" y="3375"/>
                    </a:lnTo>
                    <a:lnTo>
                      <a:pt x="1295" y="3387"/>
                    </a:lnTo>
                    <a:lnTo>
                      <a:pt x="1290" y="3400"/>
                    </a:lnTo>
                    <a:lnTo>
                      <a:pt x="1286" y="3414"/>
                    </a:lnTo>
                    <a:lnTo>
                      <a:pt x="1280" y="3431"/>
                    </a:lnTo>
                    <a:lnTo>
                      <a:pt x="1274" y="3448"/>
                    </a:lnTo>
                    <a:lnTo>
                      <a:pt x="1268" y="3466"/>
                    </a:lnTo>
                    <a:lnTo>
                      <a:pt x="1262" y="3483"/>
                    </a:lnTo>
                    <a:lnTo>
                      <a:pt x="1256" y="3499"/>
                    </a:lnTo>
                    <a:lnTo>
                      <a:pt x="1250" y="3515"/>
                    </a:lnTo>
                    <a:lnTo>
                      <a:pt x="1246" y="3528"/>
                    </a:lnTo>
                    <a:lnTo>
                      <a:pt x="1237" y="3551"/>
                    </a:lnTo>
                    <a:lnTo>
                      <a:pt x="1231" y="3563"/>
                    </a:lnTo>
                    <a:lnTo>
                      <a:pt x="1225" y="3577"/>
                    </a:lnTo>
                    <a:lnTo>
                      <a:pt x="1218" y="3592"/>
                    </a:lnTo>
                    <a:lnTo>
                      <a:pt x="1211" y="3606"/>
                    </a:lnTo>
                    <a:lnTo>
                      <a:pt x="1204" y="3621"/>
                    </a:lnTo>
                    <a:lnTo>
                      <a:pt x="1197" y="3635"/>
                    </a:lnTo>
                    <a:lnTo>
                      <a:pt x="1190" y="3648"/>
                    </a:lnTo>
                    <a:lnTo>
                      <a:pt x="1184" y="3660"/>
                    </a:lnTo>
                    <a:lnTo>
                      <a:pt x="1179" y="3670"/>
                    </a:lnTo>
                    <a:lnTo>
                      <a:pt x="1175" y="3679"/>
                    </a:lnTo>
                    <a:lnTo>
                      <a:pt x="1169" y="3690"/>
                    </a:lnTo>
                    <a:lnTo>
                      <a:pt x="1165" y="3698"/>
                    </a:lnTo>
                    <a:lnTo>
                      <a:pt x="1160" y="3709"/>
                    </a:lnTo>
                    <a:lnTo>
                      <a:pt x="1154" y="3720"/>
                    </a:lnTo>
                    <a:lnTo>
                      <a:pt x="1148" y="3734"/>
                    </a:lnTo>
                    <a:lnTo>
                      <a:pt x="1141" y="3748"/>
                    </a:lnTo>
                    <a:lnTo>
                      <a:pt x="1134" y="3763"/>
                    </a:lnTo>
                    <a:lnTo>
                      <a:pt x="1127" y="3778"/>
                    </a:lnTo>
                    <a:lnTo>
                      <a:pt x="1115" y="3809"/>
                    </a:lnTo>
                    <a:lnTo>
                      <a:pt x="1109" y="3824"/>
                    </a:lnTo>
                    <a:lnTo>
                      <a:pt x="1105" y="3837"/>
                    </a:lnTo>
                    <a:lnTo>
                      <a:pt x="1101" y="3849"/>
                    </a:lnTo>
                    <a:lnTo>
                      <a:pt x="1098" y="3861"/>
                    </a:lnTo>
                    <a:lnTo>
                      <a:pt x="1094" y="3877"/>
                    </a:lnTo>
                    <a:lnTo>
                      <a:pt x="1090" y="3894"/>
                    </a:lnTo>
                    <a:lnTo>
                      <a:pt x="1085" y="3913"/>
                    </a:lnTo>
                    <a:lnTo>
                      <a:pt x="1080" y="3933"/>
                    </a:lnTo>
                    <a:lnTo>
                      <a:pt x="1074" y="3954"/>
                    </a:lnTo>
                    <a:lnTo>
                      <a:pt x="1069" y="3975"/>
                    </a:lnTo>
                    <a:lnTo>
                      <a:pt x="1064" y="3995"/>
                    </a:lnTo>
                    <a:lnTo>
                      <a:pt x="1058" y="4013"/>
                    </a:lnTo>
                    <a:lnTo>
                      <a:pt x="1054" y="4030"/>
                    </a:lnTo>
                    <a:lnTo>
                      <a:pt x="1049" y="4044"/>
                    </a:lnTo>
                    <a:lnTo>
                      <a:pt x="1045" y="4056"/>
                    </a:lnTo>
                    <a:lnTo>
                      <a:pt x="1042" y="4064"/>
                    </a:lnTo>
                    <a:lnTo>
                      <a:pt x="1034" y="4079"/>
                    </a:lnTo>
                    <a:lnTo>
                      <a:pt x="1029" y="4091"/>
                    </a:lnTo>
                    <a:lnTo>
                      <a:pt x="1025" y="4102"/>
                    </a:lnTo>
                    <a:lnTo>
                      <a:pt x="1024" y="4112"/>
                    </a:lnTo>
                    <a:lnTo>
                      <a:pt x="1023" y="4120"/>
                    </a:lnTo>
                    <a:lnTo>
                      <a:pt x="1022" y="4128"/>
                    </a:lnTo>
                    <a:lnTo>
                      <a:pt x="1019" y="4136"/>
                    </a:lnTo>
                    <a:lnTo>
                      <a:pt x="1015" y="4144"/>
                    </a:lnTo>
                    <a:lnTo>
                      <a:pt x="1009" y="4152"/>
                    </a:lnTo>
                    <a:lnTo>
                      <a:pt x="1001" y="4158"/>
                    </a:lnTo>
                    <a:lnTo>
                      <a:pt x="991" y="4164"/>
                    </a:lnTo>
                    <a:lnTo>
                      <a:pt x="978" y="4171"/>
                    </a:lnTo>
                    <a:lnTo>
                      <a:pt x="978" y="4178"/>
                    </a:lnTo>
                    <a:lnTo>
                      <a:pt x="977" y="4186"/>
                    </a:lnTo>
                    <a:lnTo>
                      <a:pt x="976" y="4195"/>
                    </a:lnTo>
                    <a:lnTo>
                      <a:pt x="975" y="4203"/>
                    </a:lnTo>
                    <a:lnTo>
                      <a:pt x="974" y="4211"/>
                    </a:lnTo>
                    <a:lnTo>
                      <a:pt x="972" y="4217"/>
                    </a:lnTo>
                    <a:lnTo>
                      <a:pt x="970" y="4223"/>
                    </a:lnTo>
                    <a:lnTo>
                      <a:pt x="966" y="4230"/>
                    </a:lnTo>
                    <a:lnTo>
                      <a:pt x="962" y="4238"/>
                    </a:lnTo>
                    <a:lnTo>
                      <a:pt x="957" y="4247"/>
                    </a:lnTo>
                    <a:lnTo>
                      <a:pt x="953" y="4255"/>
                    </a:lnTo>
                    <a:lnTo>
                      <a:pt x="950" y="4262"/>
                    </a:lnTo>
                    <a:lnTo>
                      <a:pt x="948" y="4268"/>
                    </a:lnTo>
                    <a:lnTo>
                      <a:pt x="947" y="4275"/>
                    </a:lnTo>
                    <a:lnTo>
                      <a:pt x="946" y="4279"/>
                    </a:lnTo>
                    <a:lnTo>
                      <a:pt x="945" y="4282"/>
                    </a:lnTo>
                    <a:lnTo>
                      <a:pt x="945" y="4282"/>
                    </a:lnTo>
                    <a:lnTo>
                      <a:pt x="941" y="4284"/>
                    </a:lnTo>
                    <a:lnTo>
                      <a:pt x="942" y="4286"/>
                    </a:lnTo>
                    <a:lnTo>
                      <a:pt x="944" y="4288"/>
                    </a:lnTo>
                    <a:lnTo>
                      <a:pt x="947" y="4292"/>
                    </a:lnTo>
                    <a:lnTo>
                      <a:pt x="949" y="4298"/>
                    </a:lnTo>
                    <a:lnTo>
                      <a:pt x="953" y="4304"/>
                    </a:lnTo>
                    <a:lnTo>
                      <a:pt x="955" y="4311"/>
                    </a:lnTo>
                    <a:lnTo>
                      <a:pt x="958" y="4318"/>
                    </a:lnTo>
                    <a:lnTo>
                      <a:pt x="962" y="4323"/>
                    </a:lnTo>
                    <a:lnTo>
                      <a:pt x="966" y="4326"/>
                    </a:lnTo>
                    <a:lnTo>
                      <a:pt x="969" y="4328"/>
                    </a:lnTo>
                    <a:lnTo>
                      <a:pt x="971" y="4329"/>
                    </a:lnTo>
                    <a:lnTo>
                      <a:pt x="973" y="4331"/>
                    </a:lnTo>
                    <a:lnTo>
                      <a:pt x="974" y="4334"/>
                    </a:lnTo>
                    <a:lnTo>
                      <a:pt x="975" y="4341"/>
                    </a:lnTo>
                    <a:lnTo>
                      <a:pt x="975" y="4347"/>
                    </a:lnTo>
                    <a:lnTo>
                      <a:pt x="976" y="4352"/>
                    </a:lnTo>
                    <a:lnTo>
                      <a:pt x="976" y="4359"/>
                    </a:lnTo>
                    <a:lnTo>
                      <a:pt x="977" y="4366"/>
                    </a:lnTo>
                    <a:lnTo>
                      <a:pt x="978" y="4373"/>
                    </a:lnTo>
                    <a:lnTo>
                      <a:pt x="978" y="4390"/>
                    </a:lnTo>
                    <a:lnTo>
                      <a:pt x="979" y="4396"/>
                    </a:lnTo>
                    <a:lnTo>
                      <a:pt x="981" y="4403"/>
                    </a:lnTo>
                    <a:lnTo>
                      <a:pt x="982" y="4409"/>
                    </a:lnTo>
                    <a:lnTo>
                      <a:pt x="983" y="4414"/>
                    </a:lnTo>
                    <a:lnTo>
                      <a:pt x="986" y="4424"/>
                    </a:lnTo>
                    <a:lnTo>
                      <a:pt x="989" y="4431"/>
                    </a:lnTo>
                    <a:lnTo>
                      <a:pt x="993" y="4440"/>
                    </a:lnTo>
                    <a:lnTo>
                      <a:pt x="997" y="4451"/>
                    </a:lnTo>
                    <a:lnTo>
                      <a:pt x="1001" y="4462"/>
                    </a:lnTo>
                    <a:lnTo>
                      <a:pt x="1003" y="4474"/>
                    </a:lnTo>
                    <a:lnTo>
                      <a:pt x="1006" y="4486"/>
                    </a:lnTo>
                    <a:lnTo>
                      <a:pt x="1007" y="4501"/>
                    </a:lnTo>
                    <a:lnTo>
                      <a:pt x="1007" y="4516"/>
                    </a:lnTo>
                    <a:lnTo>
                      <a:pt x="1007" y="4533"/>
                    </a:lnTo>
                    <a:lnTo>
                      <a:pt x="1007" y="4548"/>
                    </a:lnTo>
                    <a:lnTo>
                      <a:pt x="1006" y="4562"/>
                    </a:lnTo>
                    <a:lnTo>
                      <a:pt x="1004" y="4573"/>
                    </a:lnTo>
                    <a:lnTo>
                      <a:pt x="1002" y="4582"/>
                    </a:lnTo>
                    <a:lnTo>
                      <a:pt x="1001" y="4589"/>
                    </a:lnTo>
                    <a:lnTo>
                      <a:pt x="1001" y="4596"/>
                    </a:lnTo>
                    <a:lnTo>
                      <a:pt x="1000" y="4603"/>
                    </a:lnTo>
                    <a:lnTo>
                      <a:pt x="999" y="4611"/>
                    </a:lnTo>
                    <a:lnTo>
                      <a:pt x="996" y="4619"/>
                    </a:lnTo>
                    <a:lnTo>
                      <a:pt x="993" y="4625"/>
                    </a:lnTo>
                    <a:lnTo>
                      <a:pt x="988" y="4631"/>
                    </a:lnTo>
                    <a:lnTo>
                      <a:pt x="981" y="4635"/>
                    </a:lnTo>
                    <a:lnTo>
                      <a:pt x="974" y="4638"/>
                    </a:lnTo>
                    <a:lnTo>
                      <a:pt x="964" y="4641"/>
                    </a:lnTo>
                    <a:lnTo>
                      <a:pt x="952" y="4643"/>
                    </a:lnTo>
                    <a:lnTo>
                      <a:pt x="926" y="4645"/>
                    </a:lnTo>
                    <a:lnTo>
                      <a:pt x="914" y="4646"/>
                    </a:lnTo>
                    <a:lnTo>
                      <a:pt x="892" y="4646"/>
                    </a:lnTo>
                    <a:lnTo>
                      <a:pt x="884" y="4645"/>
                    </a:lnTo>
                    <a:lnTo>
                      <a:pt x="880" y="4645"/>
                    </a:lnTo>
                    <a:lnTo>
                      <a:pt x="873" y="4642"/>
                    </a:lnTo>
                    <a:lnTo>
                      <a:pt x="869" y="4640"/>
                    </a:lnTo>
                    <a:lnTo>
                      <a:pt x="867" y="4638"/>
                    </a:lnTo>
                    <a:lnTo>
                      <a:pt x="867" y="4638"/>
                    </a:lnTo>
                    <a:lnTo>
                      <a:pt x="867" y="4639"/>
                    </a:lnTo>
                    <a:lnTo>
                      <a:pt x="870" y="4642"/>
                    </a:lnTo>
                    <a:lnTo>
                      <a:pt x="873" y="4646"/>
                    </a:lnTo>
                    <a:lnTo>
                      <a:pt x="878" y="4651"/>
                    </a:lnTo>
                    <a:lnTo>
                      <a:pt x="882" y="4657"/>
                    </a:lnTo>
                    <a:lnTo>
                      <a:pt x="887" y="4663"/>
                    </a:lnTo>
                    <a:lnTo>
                      <a:pt x="890" y="4668"/>
                    </a:lnTo>
                    <a:lnTo>
                      <a:pt x="892" y="4672"/>
                    </a:lnTo>
                    <a:lnTo>
                      <a:pt x="893" y="4676"/>
                    </a:lnTo>
                    <a:lnTo>
                      <a:pt x="894" y="4679"/>
                    </a:lnTo>
                    <a:lnTo>
                      <a:pt x="893" y="4681"/>
                    </a:lnTo>
                    <a:lnTo>
                      <a:pt x="891" y="4682"/>
                    </a:lnTo>
                    <a:lnTo>
                      <a:pt x="890" y="4682"/>
                    </a:lnTo>
                    <a:lnTo>
                      <a:pt x="891" y="4688"/>
                    </a:lnTo>
                    <a:lnTo>
                      <a:pt x="893" y="4695"/>
                    </a:lnTo>
                    <a:lnTo>
                      <a:pt x="895" y="4702"/>
                    </a:lnTo>
                    <a:lnTo>
                      <a:pt x="898" y="4710"/>
                    </a:lnTo>
                    <a:lnTo>
                      <a:pt x="901" y="4719"/>
                    </a:lnTo>
                    <a:lnTo>
                      <a:pt x="903" y="4726"/>
                    </a:lnTo>
                    <a:lnTo>
                      <a:pt x="906" y="4733"/>
                    </a:lnTo>
                    <a:lnTo>
                      <a:pt x="910" y="4741"/>
                    </a:lnTo>
                    <a:lnTo>
                      <a:pt x="914" y="4752"/>
                    </a:lnTo>
                    <a:lnTo>
                      <a:pt x="918" y="4765"/>
                    </a:lnTo>
                    <a:lnTo>
                      <a:pt x="921" y="4777"/>
                    </a:lnTo>
                    <a:lnTo>
                      <a:pt x="922" y="4789"/>
                    </a:lnTo>
                    <a:lnTo>
                      <a:pt x="924" y="4798"/>
                    </a:lnTo>
                    <a:lnTo>
                      <a:pt x="924" y="4807"/>
                    </a:lnTo>
                    <a:lnTo>
                      <a:pt x="924" y="4815"/>
                    </a:lnTo>
                    <a:lnTo>
                      <a:pt x="925" y="4822"/>
                    </a:lnTo>
                    <a:lnTo>
                      <a:pt x="925" y="4827"/>
                    </a:lnTo>
                    <a:lnTo>
                      <a:pt x="927" y="4827"/>
                    </a:lnTo>
                    <a:lnTo>
                      <a:pt x="928" y="4828"/>
                    </a:lnTo>
                    <a:lnTo>
                      <a:pt x="930" y="4830"/>
                    </a:lnTo>
                    <a:lnTo>
                      <a:pt x="931" y="4831"/>
                    </a:lnTo>
                    <a:lnTo>
                      <a:pt x="931" y="4837"/>
                    </a:lnTo>
                    <a:lnTo>
                      <a:pt x="931" y="4842"/>
                    </a:lnTo>
                    <a:lnTo>
                      <a:pt x="932" y="4857"/>
                    </a:lnTo>
                    <a:lnTo>
                      <a:pt x="932" y="4864"/>
                    </a:lnTo>
                    <a:lnTo>
                      <a:pt x="930" y="4870"/>
                    </a:lnTo>
                    <a:lnTo>
                      <a:pt x="926" y="4874"/>
                    </a:lnTo>
                    <a:lnTo>
                      <a:pt x="911" y="4880"/>
                    </a:lnTo>
                    <a:lnTo>
                      <a:pt x="899" y="4883"/>
                    </a:lnTo>
                    <a:lnTo>
                      <a:pt x="885" y="4886"/>
                    </a:lnTo>
                    <a:lnTo>
                      <a:pt x="869" y="4889"/>
                    </a:lnTo>
                    <a:lnTo>
                      <a:pt x="852" y="4890"/>
                    </a:lnTo>
                    <a:lnTo>
                      <a:pt x="834" y="4891"/>
                    </a:lnTo>
                    <a:lnTo>
                      <a:pt x="816" y="4890"/>
                    </a:lnTo>
                    <a:lnTo>
                      <a:pt x="801" y="4887"/>
                    </a:lnTo>
                    <a:lnTo>
                      <a:pt x="784" y="4884"/>
                    </a:lnTo>
                    <a:lnTo>
                      <a:pt x="766" y="4880"/>
                    </a:lnTo>
                    <a:lnTo>
                      <a:pt x="746" y="4876"/>
                    </a:lnTo>
                    <a:lnTo>
                      <a:pt x="728" y="4871"/>
                    </a:lnTo>
                    <a:lnTo>
                      <a:pt x="710" y="4865"/>
                    </a:lnTo>
                    <a:lnTo>
                      <a:pt x="694" y="4859"/>
                    </a:lnTo>
                    <a:lnTo>
                      <a:pt x="679" y="4854"/>
                    </a:lnTo>
                    <a:lnTo>
                      <a:pt x="668" y="4849"/>
                    </a:lnTo>
                    <a:lnTo>
                      <a:pt x="660" y="4844"/>
                    </a:lnTo>
                    <a:lnTo>
                      <a:pt x="652" y="4838"/>
                    </a:lnTo>
                    <a:lnTo>
                      <a:pt x="644" y="4832"/>
                    </a:lnTo>
                    <a:lnTo>
                      <a:pt x="636" y="4824"/>
                    </a:lnTo>
                    <a:lnTo>
                      <a:pt x="628" y="4815"/>
                    </a:lnTo>
                    <a:lnTo>
                      <a:pt x="621" y="4805"/>
                    </a:lnTo>
                    <a:lnTo>
                      <a:pt x="615" y="4793"/>
                    </a:lnTo>
                    <a:lnTo>
                      <a:pt x="610" y="4779"/>
                    </a:lnTo>
                    <a:lnTo>
                      <a:pt x="607" y="4763"/>
                    </a:lnTo>
                    <a:lnTo>
                      <a:pt x="607" y="4753"/>
                    </a:lnTo>
                    <a:lnTo>
                      <a:pt x="593" y="4752"/>
                    </a:lnTo>
                    <a:lnTo>
                      <a:pt x="591" y="4747"/>
                    </a:lnTo>
                    <a:lnTo>
                      <a:pt x="588" y="4742"/>
                    </a:lnTo>
                    <a:lnTo>
                      <a:pt x="585" y="4734"/>
                    </a:lnTo>
                    <a:lnTo>
                      <a:pt x="583" y="4725"/>
                    </a:lnTo>
                    <a:lnTo>
                      <a:pt x="581" y="4715"/>
                    </a:lnTo>
                    <a:lnTo>
                      <a:pt x="581" y="4698"/>
                    </a:lnTo>
                    <a:lnTo>
                      <a:pt x="583" y="4684"/>
                    </a:lnTo>
                    <a:lnTo>
                      <a:pt x="584" y="4668"/>
                    </a:lnTo>
                    <a:lnTo>
                      <a:pt x="584" y="4653"/>
                    </a:lnTo>
                    <a:lnTo>
                      <a:pt x="583" y="4639"/>
                    </a:lnTo>
                    <a:lnTo>
                      <a:pt x="583" y="4628"/>
                    </a:lnTo>
                    <a:lnTo>
                      <a:pt x="584" y="4618"/>
                    </a:lnTo>
                    <a:lnTo>
                      <a:pt x="586" y="4610"/>
                    </a:lnTo>
                    <a:lnTo>
                      <a:pt x="585" y="4609"/>
                    </a:lnTo>
                    <a:lnTo>
                      <a:pt x="583" y="4606"/>
                    </a:lnTo>
                    <a:lnTo>
                      <a:pt x="580" y="4601"/>
                    </a:lnTo>
                    <a:lnTo>
                      <a:pt x="573" y="4590"/>
                    </a:lnTo>
                    <a:lnTo>
                      <a:pt x="567" y="4579"/>
                    </a:lnTo>
                    <a:lnTo>
                      <a:pt x="564" y="4570"/>
                    </a:lnTo>
                    <a:lnTo>
                      <a:pt x="563" y="4561"/>
                    </a:lnTo>
                    <a:lnTo>
                      <a:pt x="562" y="4550"/>
                    </a:lnTo>
                    <a:lnTo>
                      <a:pt x="563" y="4524"/>
                    </a:lnTo>
                    <a:lnTo>
                      <a:pt x="565" y="4512"/>
                    </a:lnTo>
                    <a:lnTo>
                      <a:pt x="568" y="4502"/>
                    </a:lnTo>
                    <a:lnTo>
                      <a:pt x="572" y="4495"/>
                    </a:lnTo>
                    <a:lnTo>
                      <a:pt x="573" y="4489"/>
                    </a:lnTo>
                    <a:lnTo>
                      <a:pt x="573" y="4484"/>
                    </a:lnTo>
                    <a:lnTo>
                      <a:pt x="569" y="4479"/>
                    </a:lnTo>
                    <a:lnTo>
                      <a:pt x="550" y="4459"/>
                    </a:lnTo>
                    <a:lnTo>
                      <a:pt x="542" y="4450"/>
                    </a:lnTo>
                    <a:lnTo>
                      <a:pt x="539" y="4444"/>
                    </a:lnTo>
                    <a:lnTo>
                      <a:pt x="536" y="4438"/>
                    </a:lnTo>
                    <a:lnTo>
                      <a:pt x="535" y="4432"/>
                    </a:lnTo>
                    <a:lnTo>
                      <a:pt x="536" y="4427"/>
                    </a:lnTo>
                    <a:lnTo>
                      <a:pt x="538" y="4423"/>
                    </a:lnTo>
                    <a:lnTo>
                      <a:pt x="540" y="4420"/>
                    </a:lnTo>
                    <a:lnTo>
                      <a:pt x="544" y="4417"/>
                    </a:lnTo>
                    <a:lnTo>
                      <a:pt x="546" y="4414"/>
                    </a:lnTo>
                    <a:lnTo>
                      <a:pt x="548" y="4411"/>
                    </a:lnTo>
                    <a:lnTo>
                      <a:pt x="549" y="4407"/>
                    </a:lnTo>
                    <a:lnTo>
                      <a:pt x="547" y="4403"/>
                    </a:lnTo>
                    <a:lnTo>
                      <a:pt x="544" y="4397"/>
                    </a:lnTo>
                    <a:lnTo>
                      <a:pt x="538" y="4388"/>
                    </a:lnTo>
                    <a:lnTo>
                      <a:pt x="532" y="4375"/>
                    </a:lnTo>
                    <a:lnTo>
                      <a:pt x="526" y="4361"/>
                    </a:lnTo>
                    <a:lnTo>
                      <a:pt x="520" y="4347"/>
                    </a:lnTo>
                    <a:lnTo>
                      <a:pt x="516" y="4334"/>
                    </a:lnTo>
                    <a:lnTo>
                      <a:pt x="511" y="4325"/>
                    </a:lnTo>
                    <a:lnTo>
                      <a:pt x="501" y="4307"/>
                    </a:lnTo>
                    <a:lnTo>
                      <a:pt x="496" y="4296"/>
                    </a:lnTo>
                    <a:lnTo>
                      <a:pt x="492" y="4285"/>
                    </a:lnTo>
                    <a:lnTo>
                      <a:pt x="490" y="4271"/>
                    </a:lnTo>
                    <a:lnTo>
                      <a:pt x="487" y="4255"/>
                    </a:lnTo>
                    <a:lnTo>
                      <a:pt x="485" y="4237"/>
                    </a:lnTo>
                    <a:lnTo>
                      <a:pt x="478" y="4200"/>
                    </a:lnTo>
                    <a:lnTo>
                      <a:pt x="475" y="4183"/>
                    </a:lnTo>
                    <a:lnTo>
                      <a:pt x="473" y="4169"/>
                    </a:lnTo>
                    <a:lnTo>
                      <a:pt x="471" y="4159"/>
                    </a:lnTo>
                    <a:lnTo>
                      <a:pt x="469" y="4146"/>
                    </a:lnTo>
                    <a:lnTo>
                      <a:pt x="467" y="4130"/>
                    </a:lnTo>
                    <a:lnTo>
                      <a:pt x="465" y="4111"/>
                    </a:lnTo>
                    <a:lnTo>
                      <a:pt x="460" y="4071"/>
                    </a:lnTo>
                    <a:lnTo>
                      <a:pt x="458" y="4052"/>
                    </a:lnTo>
                    <a:lnTo>
                      <a:pt x="456" y="4033"/>
                    </a:lnTo>
                    <a:lnTo>
                      <a:pt x="455" y="4017"/>
                    </a:lnTo>
                    <a:lnTo>
                      <a:pt x="454" y="4003"/>
                    </a:lnTo>
                    <a:lnTo>
                      <a:pt x="453" y="3986"/>
                    </a:lnTo>
                    <a:lnTo>
                      <a:pt x="452" y="3967"/>
                    </a:lnTo>
                    <a:lnTo>
                      <a:pt x="451" y="3946"/>
                    </a:lnTo>
                    <a:lnTo>
                      <a:pt x="450" y="3923"/>
                    </a:lnTo>
                    <a:lnTo>
                      <a:pt x="449" y="3900"/>
                    </a:lnTo>
                    <a:lnTo>
                      <a:pt x="448" y="3877"/>
                    </a:lnTo>
                    <a:lnTo>
                      <a:pt x="447" y="3855"/>
                    </a:lnTo>
                    <a:lnTo>
                      <a:pt x="446" y="3834"/>
                    </a:lnTo>
                    <a:lnTo>
                      <a:pt x="446" y="3815"/>
                    </a:lnTo>
                    <a:lnTo>
                      <a:pt x="445" y="3800"/>
                    </a:lnTo>
                    <a:lnTo>
                      <a:pt x="444" y="3787"/>
                    </a:lnTo>
                    <a:lnTo>
                      <a:pt x="444" y="3777"/>
                    </a:lnTo>
                    <a:lnTo>
                      <a:pt x="444" y="3746"/>
                    </a:lnTo>
                    <a:lnTo>
                      <a:pt x="443" y="3727"/>
                    </a:lnTo>
                    <a:lnTo>
                      <a:pt x="443" y="3686"/>
                    </a:lnTo>
                    <a:lnTo>
                      <a:pt x="443" y="3664"/>
                    </a:lnTo>
                    <a:lnTo>
                      <a:pt x="443" y="3622"/>
                    </a:lnTo>
                    <a:lnTo>
                      <a:pt x="442" y="3604"/>
                    </a:lnTo>
                    <a:lnTo>
                      <a:pt x="441" y="3587"/>
                    </a:lnTo>
                    <a:lnTo>
                      <a:pt x="441" y="3574"/>
                    </a:lnTo>
                    <a:lnTo>
                      <a:pt x="441" y="3564"/>
                    </a:lnTo>
                    <a:lnTo>
                      <a:pt x="440" y="3558"/>
                    </a:lnTo>
                    <a:lnTo>
                      <a:pt x="439" y="3552"/>
                    </a:lnTo>
                    <a:lnTo>
                      <a:pt x="439" y="3542"/>
                    </a:lnTo>
                    <a:lnTo>
                      <a:pt x="439" y="3529"/>
                    </a:lnTo>
                    <a:lnTo>
                      <a:pt x="439" y="3479"/>
                    </a:lnTo>
                    <a:lnTo>
                      <a:pt x="439" y="3461"/>
                    </a:lnTo>
                    <a:lnTo>
                      <a:pt x="439" y="3382"/>
                    </a:lnTo>
                    <a:lnTo>
                      <a:pt x="440" y="3370"/>
                    </a:lnTo>
                    <a:lnTo>
                      <a:pt x="441" y="3357"/>
                    </a:lnTo>
                    <a:lnTo>
                      <a:pt x="442" y="3329"/>
                    </a:lnTo>
                    <a:lnTo>
                      <a:pt x="443" y="3315"/>
                    </a:lnTo>
                    <a:lnTo>
                      <a:pt x="443" y="3283"/>
                    </a:lnTo>
                    <a:lnTo>
                      <a:pt x="442" y="3278"/>
                    </a:lnTo>
                    <a:lnTo>
                      <a:pt x="441" y="3271"/>
                    </a:lnTo>
                    <a:lnTo>
                      <a:pt x="438" y="3262"/>
                    </a:lnTo>
                    <a:lnTo>
                      <a:pt x="436" y="3249"/>
                    </a:lnTo>
                    <a:lnTo>
                      <a:pt x="433" y="3236"/>
                    </a:lnTo>
                    <a:lnTo>
                      <a:pt x="430" y="3223"/>
                    </a:lnTo>
                    <a:lnTo>
                      <a:pt x="428" y="3209"/>
                    </a:lnTo>
                    <a:lnTo>
                      <a:pt x="426" y="3197"/>
                    </a:lnTo>
                    <a:lnTo>
                      <a:pt x="424" y="3187"/>
                    </a:lnTo>
                    <a:lnTo>
                      <a:pt x="423" y="3179"/>
                    </a:lnTo>
                    <a:lnTo>
                      <a:pt x="423" y="3166"/>
                    </a:lnTo>
                    <a:lnTo>
                      <a:pt x="421" y="3151"/>
                    </a:lnTo>
                    <a:lnTo>
                      <a:pt x="421" y="3134"/>
                    </a:lnTo>
                    <a:lnTo>
                      <a:pt x="420" y="3115"/>
                    </a:lnTo>
                    <a:lnTo>
                      <a:pt x="419" y="3095"/>
                    </a:lnTo>
                    <a:lnTo>
                      <a:pt x="418" y="3075"/>
                    </a:lnTo>
                    <a:lnTo>
                      <a:pt x="417" y="3055"/>
                    </a:lnTo>
                    <a:lnTo>
                      <a:pt x="416" y="3037"/>
                    </a:lnTo>
                    <a:lnTo>
                      <a:pt x="416" y="3021"/>
                    </a:lnTo>
                    <a:lnTo>
                      <a:pt x="416" y="3008"/>
                    </a:lnTo>
                    <a:lnTo>
                      <a:pt x="416" y="2989"/>
                    </a:lnTo>
                    <a:lnTo>
                      <a:pt x="415" y="2976"/>
                    </a:lnTo>
                    <a:lnTo>
                      <a:pt x="415" y="2961"/>
                    </a:lnTo>
                    <a:lnTo>
                      <a:pt x="413" y="2945"/>
                    </a:lnTo>
                    <a:lnTo>
                      <a:pt x="413" y="2926"/>
                    </a:lnTo>
                    <a:lnTo>
                      <a:pt x="410" y="2889"/>
                    </a:lnTo>
                    <a:lnTo>
                      <a:pt x="409" y="2871"/>
                    </a:lnTo>
                    <a:lnTo>
                      <a:pt x="408" y="2855"/>
                    </a:lnTo>
                    <a:lnTo>
                      <a:pt x="407" y="2841"/>
                    </a:lnTo>
                    <a:lnTo>
                      <a:pt x="406" y="2829"/>
                    </a:lnTo>
                    <a:lnTo>
                      <a:pt x="403" y="2815"/>
                    </a:lnTo>
                    <a:lnTo>
                      <a:pt x="402" y="2804"/>
                    </a:lnTo>
                    <a:lnTo>
                      <a:pt x="401" y="2790"/>
                    </a:lnTo>
                    <a:lnTo>
                      <a:pt x="399" y="2775"/>
                    </a:lnTo>
                    <a:lnTo>
                      <a:pt x="397" y="2758"/>
                    </a:lnTo>
                    <a:lnTo>
                      <a:pt x="395" y="2739"/>
                    </a:lnTo>
                    <a:lnTo>
                      <a:pt x="391" y="2703"/>
                    </a:lnTo>
                    <a:lnTo>
                      <a:pt x="389" y="2686"/>
                    </a:lnTo>
                    <a:lnTo>
                      <a:pt x="387" y="2671"/>
                    </a:lnTo>
                    <a:lnTo>
                      <a:pt x="385" y="2659"/>
                    </a:lnTo>
                    <a:lnTo>
                      <a:pt x="384" y="2649"/>
                    </a:lnTo>
                    <a:lnTo>
                      <a:pt x="383" y="2642"/>
                    </a:lnTo>
                    <a:lnTo>
                      <a:pt x="381" y="2634"/>
                    </a:lnTo>
                    <a:lnTo>
                      <a:pt x="379" y="2626"/>
                    </a:lnTo>
                    <a:lnTo>
                      <a:pt x="376" y="2619"/>
                    </a:lnTo>
                    <a:lnTo>
                      <a:pt x="374" y="2612"/>
                    </a:lnTo>
                    <a:lnTo>
                      <a:pt x="372" y="2606"/>
                    </a:lnTo>
                    <a:lnTo>
                      <a:pt x="371" y="2602"/>
                    </a:lnTo>
                    <a:lnTo>
                      <a:pt x="370" y="2601"/>
                    </a:lnTo>
                    <a:lnTo>
                      <a:pt x="253" y="2648"/>
                    </a:lnTo>
                    <a:lnTo>
                      <a:pt x="253" y="2650"/>
                    </a:lnTo>
                    <a:lnTo>
                      <a:pt x="253" y="2654"/>
                    </a:lnTo>
                    <a:lnTo>
                      <a:pt x="255" y="2660"/>
                    </a:lnTo>
                    <a:lnTo>
                      <a:pt x="256" y="2667"/>
                    </a:lnTo>
                    <a:lnTo>
                      <a:pt x="256" y="2673"/>
                    </a:lnTo>
                    <a:lnTo>
                      <a:pt x="258" y="2680"/>
                    </a:lnTo>
                    <a:lnTo>
                      <a:pt x="258" y="2684"/>
                    </a:lnTo>
                    <a:lnTo>
                      <a:pt x="258" y="2689"/>
                    </a:lnTo>
                    <a:lnTo>
                      <a:pt x="258" y="2694"/>
                    </a:lnTo>
                    <a:lnTo>
                      <a:pt x="256" y="2699"/>
                    </a:lnTo>
                    <a:lnTo>
                      <a:pt x="255" y="2704"/>
                    </a:lnTo>
                    <a:lnTo>
                      <a:pt x="251" y="2707"/>
                    </a:lnTo>
                    <a:lnTo>
                      <a:pt x="245" y="2709"/>
                    </a:lnTo>
                    <a:lnTo>
                      <a:pt x="239" y="2709"/>
                    </a:lnTo>
                    <a:lnTo>
                      <a:pt x="229" y="2707"/>
                    </a:lnTo>
                    <a:lnTo>
                      <a:pt x="221" y="2702"/>
                    </a:lnTo>
                    <a:lnTo>
                      <a:pt x="214" y="2697"/>
                    </a:lnTo>
                    <a:lnTo>
                      <a:pt x="208" y="2690"/>
                    </a:lnTo>
                    <a:lnTo>
                      <a:pt x="204" y="2683"/>
                    </a:lnTo>
                    <a:lnTo>
                      <a:pt x="201" y="2676"/>
                    </a:lnTo>
                    <a:lnTo>
                      <a:pt x="199" y="2669"/>
                    </a:lnTo>
                    <a:lnTo>
                      <a:pt x="196" y="2659"/>
                    </a:lnTo>
                    <a:lnTo>
                      <a:pt x="193" y="2648"/>
                    </a:lnTo>
                    <a:lnTo>
                      <a:pt x="190" y="2634"/>
                    </a:lnTo>
                    <a:lnTo>
                      <a:pt x="188" y="2620"/>
                    </a:lnTo>
                    <a:lnTo>
                      <a:pt x="186" y="2605"/>
                    </a:lnTo>
                    <a:lnTo>
                      <a:pt x="186" y="2589"/>
                    </a:lnTo>
                    <a:lnTo>
                      <a:pt x="185" y="2590"/>
                    </a:lnTo>
                    <a:lnTo>
                      <a:pt x="183" y="2593"/>
                    </a:lnTo>
                    <a:lnTo>
                      <a:pt x="180" y="2597"/>
                    </a:lnTo>
                    <a:lnTo>
                      <a:pt x="176" y="2600"/>
                    </a:lnTo>
                    <a:lnTo>
                      <a:pt x="172" y="2605"/>
                    </a:lnTo>
                    <a:lnTo>
                      <a:pt x="169" y="2608"/>
                    </a:lnTo>
                    <a:lnTo>
                      <a:pt x="167" y="2611"/>
                    </a:lnTo>
                    <a:lnTo>
                      <a:pt x="167" y="2625"/>
                    </a:lnTo>
                    <a:lnTo>
                      <a:pt x="166" y="2634"/>
                    </a:lnTo>
                    <a:lnTo>
                      <a:pt x="165" y="2643"/>
                    </a:lnTo>
                    <a:lnTo>
                      <a:pt x="163" y="2654"/>
                    </a:lnTo>
                    <a:lnTo>
                      <a:pt x="163" y="2661"/>
                    </a:lnTo>
                    <a:lnTo>
                      <a:pt x="164" y="2668"/>
                    </a:lnTo>
                    <a:lnTo>
                      <a:pt x="167" y="2673"/>
                    </a:lnTo>
                    <a:lnTo>
                      <a:pt x="168" y="2678"/>
                    </a:lnTo>
                    <a:lnTo>
                      <a:pt x="170" y="2686"/>
                    </a:lnTo>
                    <a:lnTo>
                      <a:pt x="172" y="2694"/>
                    </a:lnTo>
                    <a:lnTo>
                      <a:pt x="173" y="2703"/>
                    </a:lnTo>
                    <a:lnTo>
                      <a:pt x="174" y="2711"/>
                    </a:lnTo>
                    <a:lnTo>
                      <a:pt x="175" y="2718"/>
                    </a:lnTo>
                    <a:lnTo>
                      <a:pt x="175" y="2722"/>
                    </a:lnTo>
                    <a:lnTo>
                      <a:pt x="191" y="2732"/>
                    </a:lnTo>
                    <a:lnTo>
                      <a:pt x="196" y="2732"/>
                    </a:lnTo>
                    <a:lnTo>
                      <a:pt x="200" y="2732"/>
                    </a:lnTo>
                    <a:lnTo>
                      <a:pt x="206" y="2733"/>
                    </a:lnTo>
                    <a:lnTo>
                      <a:pt x="211" y="2736"/>
                    </a:lnTo>
                    <a:lnTo>
                      <a:pt x="216" y="2740"/>
                    </a:lnTo>
                    <a:lnTo>
                      <a:pt x="219" y="2746"/>
                    </a:lnTo>
                    <a:lnTo>
                      <a:pt x="220" y="2747"/>
                    </a:lnTo>
                    <a:lnTo>
                      <a:pt x="223" y="2748"/>
                    </a:lnTo>
                    <a:lnTo>
                      <a:pt x="227" y="2750"/>
                    </a:lnTo>
                    <a:lnTo>
                      <a:pt x="233" y="2753"/>
                    </a:lnTo>
                    <a:lnTo>
                      <a:pt x="238" y="2757"/>
                    </a:lnTo>
                    <a:lnTo>
                      <a:pt x="242" y="2761"/>
                    </a:lnTo>
                    <a:lnTo>
                      <a:pt x="245" y="2766"/>
                    </a:lnTo>
                    <a:lnTo>
                      <a:pt x="247" y="2771"/>
                    </a:lnTo>
                    <a:lnTo>
                      <a:pt x="247" y="2776"/>
                    </a:lnTo>
                    <a:lnTo>
                      <a:pt x="245" y="2781"/>
                    </a:lnTo>
                    <a:lnTo>
                      <a:pt x="243" y="2785"/>
                    </a:lnTo>
                    <a:lnTo>
                      <a:pt x="239" y="2789"/>
                    </a:lnTo>
                    <a:lnTo>
                      <a:pt x="232" y="2790"/>
                    </a:lnTo>
                    <a:lnTo>
                      <a:pt x="224" y="2790"/>
                    </a:lnTo>
                    <a:lnTo>
                      <a:pt x="217" y="2789"/>
                    </a:lnTo>
                    <a:lnTo>
                      <a:pt x="213" y="2789"/>
                    </a:lnTo>
                    <a:lnTo>
                      <a:pt x="211" y="2788"/>
                    </a:lnTo>
                    <a:lnTo>
                      <a:pt x="210" y="2787"/>
                    </a:lnTo>
                    <a:lnTo>
                      <a:pt x="209" y="2787"/>
                    </a:lnTo>
                    <a:lnTo>
                      <a:pt x="208" y="2789"/>
                    </a:lnTo>
                    <a:lnTo>
                      <a:pt x="206" y="2789"/>
                    </a:lnTo>
                    <a:lnTo>
                      <a:pt x="196" y="2789"/>
                    </a:lnTo>
                    <a:lnTo>
                      <a:pt x="189" y="2788"/>
                    </a:lnTo>
                    <a:lnTo>
                      <a:pt x="180" y="2786"/>
                    </a:lnTo>
                    <a:lnTo>
                      <a:pt x="168" y="2782"/>
                    </a:lnTo>
                    <a:lnTo>
                      <a:pt x="154" y="2776"/>
                    </a:lnTo>
                    <a:lnTo>
                      <a:pt x="142" y="2771"/>
                    </a:lnTo>
                    <a:lnTo>
                      <a:pt x="132" y="2766"/>
                    </a:lnTo>
                    <a:lnTo>
                      <a:pt x="124" y="2763"/>
                    </a:lnTo>
                    <a:lnTo>
                      <a:pt x="118" y="2759"/>
                    </a:lnTo>
                    <a:lnTo>
                      <a:pt x="114" y="2758"/>
                    </a:lnTo>
                    <a:lnTo>
                      <a:pt x="111" y="2756"/>
                    </a:lnTo>
                    <a:lnTo>
                      <a:pt x="110" y="2756"/>
                    </a:lnTo>
                    <a:lnTo>
                      <a:pt x="109" y="2755"/>
                    </a:lnTo>
                    <a:lnTo>
                      <a:pt x="108" y="2755"/>
                    </a:lnTo>
                    <a:lnTo>
                      <a:pt x="107" y="2754"/>
                    </a:lnTo>
                    <a:lnTo>
                      <a:pt x="104" y="2753"/>
                    </a:lnTo>
                    <a:lnTo>
                      <a:pt x="100" y="2750"/>
                    </a:lnTo>
                    <a:lnTo>
                      <a:pt x="95" y="2745"/>
                    </a:lnTo>
                    <a:lnTo>
                      <a:pt x="90" y="2738"/>
                    </a:lnTo>
                    <a:lnTo>
                      <a:pt x="85" y="2727"/>
                    </a:lnTo>
                    <a:lnTo>
                      <a:pt x="84" y="2727"/>
                    </a:lnTo>
                    <a:lnTo>
                      <a:pt x="81" y="2727"/>
                    </a:lnTo>
                    <a:lnTo>
                      <a:pt x="77" y="2725"/>
                    </a:lnTo>
                    <a:lnTo>
                      <a:pt x="72" y="2722"/>
                    </a:lnTo>
                    <a:lnTo>
                      <a:pt x="67" y="2717"/>
                    </a:lnTo>
                    <a:lnTo>
                      <a:pt x="64" y="2711"/>
                    </a:lnTo>
                    <a:lnTo>
                      <a:pt x="60" y="2702"/>
                    </a:lnTo>
                    <a:lnTo>
                      <a:pt x="56" y="2691"/>
                    </a:lnTo>
                    <a:lnTo>
                      <a:pt x="51" y="2680"/>
                    </a:lnTo>
                    <a:lnTo>
                      <a:pt x="46" y="2668"/>
                    </a:lnTo>
                    <a:lnTo>
                      <a:pt x="41" y="2658"/>
                    </a:lnTo>
                    <a:lnTo>
                      <a:pt x="38" y="2649"/>
                    </a:lnTo>
                    <a:lnTo>
                      <a:pt x="30" y="2627"/>
                    </a:lnTo>
                    <a:lnTo>
                      <a:pt x="26" y="2616"/>
                    </a:lnTo>
                    <a:lnTo>
                      <a:pt x="23" y="2608"/>
                    </a:lnTo>
                    <a:lnTo>
                      <a:pt x="18" y="2597"/>
                    </a:lnTo>
                    <a:lnTo>
                      <a:pt x="17" y="2589"/>
                    </a:lnTo>
                    <a:lnTo>
                      <a:pt x="16" y="2578"/>
                    </a:lnTo>
                    <a:lnTo>
                      <a:pt x="17" y="2566"/>
                    </a:lnTo>
                    <a:lnTo>
                      <a:pt x="17" y="2558"/>
                    </a:lnTo>
                    <a:lnTo>
                      <a:pt x="18" y="2549"/>
                    </a:lnTo>
                    <a:lnTo>
                      <a:pt x="19" y="2541"/>
                    </a:lnTo>
                    <a:lnTo>
                      <a:pt x="20" y="2533"/>
                    </a:lnTo>
                    <a:lnTo>
                      <a:pt x="21" y="2527"/>
                    </a:lnTo>
                    <a:lnTo>
                      <a:pt x="22" y="2522"/>
                    </a:lnTo>
                    <a:lnTo>
                      <a:pt x="22" y="2520"/>
                    </a:lnTo>
                    <a:lnTo>
                      <a:pt x="21" y="2520"/>
                    </a:lnTo>
                    <a:lnTo>
                      <a:pt x="20" y="2517"/>
                    </a:lnTo>
                    <a:lnTo>
                      <a:pt x="18" y="2512"/>
                    </a:lnTo>
                    <a:lnTo>
                      <a:pt x="17" y="2504"/>
                    </a:lnTo>
                    <a:lnTo>
                      <a:pt x="18" y="2497"/>
                    </a:lnTo>
                    <a:lnTo>
                      <a:pt x="18" y="2488"/>
                    </a:lnTo>
                    <a:lnTo>
                      <a:pt x="19" y="2480"/>
                    </a:lnTo>
                    <a:lnTo>
                      <a:pt x="20" y="2473"/>
                    </a:lnTo>
                    <a:lnTo>
                      <a:pt x="20" y="2467"/>
                    </a:lnTo>
                    <a:lnTo>
                      <a:pt x="20" y="2465"/>
                    </a:lnTo>
                    <a:lnTo>
                      <a:pt x="0" y="2464"/>
                    </a:lnTo>
                    <a:lnTo>
                      <a:pt x="0" y="2455"/>
                    </a:lnTo>
                    <a:lnTo>
                      <a:pt x="0" y="2445"/>
                    </a:lnTo>
                    <a:lnTo>
                      <a:pt x="0" y="2432"/>
                    </a:lnTo>
                    <a:lnTo>
                      <a:pt x="1" y="2416"/>
                    </a:lnTo>
                    <a:lnTo>
                      <a:pt x="1" y="2399"/>
                    </a:lnTo>
                    <a:lnTo>
                      <a:pt x="2" y="2381"/>
                    </a:lnTo>
                    <a:lnTo>
                      <a:pt x="2" y="2361"/>
                    </a:lnTo>
                    <a:lnTo>
                      <a:pt x="2" y="2342"/>
                    </a:lnTo>
                    <a:lnTo>
                      <a:pt x="3" y="2323"/>
                    </a:lnTo>
                    <a:lnTo>
                      <a:pt x="3" y="2242"/>
                    </a:lnTo>
                    <a:lnTo>
                      <a:pt x="2" y="2228"/>
                    </a:lnTo>
                    <a:lnTo>
                      <a:pt x="2" y="2212"/>
                    </a:lnTo>
                    <a:lnTo>
                      <a:pt x="2" y="2194"/>
                    </a:lnTo>
                    <a:lnTo>
                      <a:pt x="2" y="2173"/>
                    </a:lnTo>
                    <a:lnTo>
                      <a:pt x="1" y="2152"/>
                    </a:lnTo>
                    <a:lnTo>
                      <a:pt x="1" y="2090"/>
                    </a:lnTo>
                    <a:lnTo>
                      <a:pt x="2" y="2072"/>
                    </a:lnTo>
                    <a:lnTo>
                      <a:pt x="2" y="2056"/>
                    </a:lnTo>
                    <a:lnTo>
                      <a:pt x="2" y="2043"/>
                    </a:lnTo>
                    <a:lnTo>
                      <a:pt x="3" y="2025"/>
                    </a:lnTo>
                    <a:lnTo>
                      <a:pt x="4" y="2012"/>
                    </a:lnTo>
                    <a:lnTo>
                      <a:pt x="5" y="1995"/>
                    </a:lnTo>
                    <a:lnTo>
                      <a:pt x="5" y="1976"/>
                    </a:lnTo>
                    <a:lnTo>
                      <a:pt x="6" y="1956"/>
                    </a:lnTo>
                    <a:lnTo>
                      <a:pt x="7" y="1934"/>
                    </a:lnTo>
                    <a:lnTo>
                      <a:pt x="8" y="1912"/>
                    </a:lnTo>
                    <a:lnTo>
                      <a:pt x="9" y="1889"/>
                    </a:lnTo>
                    <a:lnTo>
                      <a:pt x="10" y="1867"/>
                    </a:lnTo>
                    <a:lnTo>
                      <a:pt x="12" y="1846"/>
                    </a:lnTo>
                    <a:lnTo>
                      <a:pt x="15" y="1827"/>
                    </a:lnTo>
                    <a:lnTo>
                      <a:pt x="18" y="1810"/>
                    </a:lnTo>
                    <a:lnTo>
                      <a:pt x="21" y="1797"/>
                    </a:lnTo>
                    <a:lnTo>
                      <a:pt x="21" y="1795"/>
                    </a:lnTo>
                    <a:lnTo>
                      <a:pt x="21" y="1790"/>
                    </a:lnTo>
                    <a:lnTo>
                      <a:pt x="22" y="1782"/>
                    </a:lnTo>
                    <a:lnTo>
                      <a:pt x="23" y="1773"/>
                    </a:lnTo>
                    <a:lnTo>
                      <a:pt x="25" y="1762"/>
                    </a:lnTo>
                    <a:lnTo>
                      <a:pt x="25" y="1751"/>
                    </a:lnTo>
                    <a:lnTo>
                      <a:pt x="26" y="1739"/>
                    </a:lnTo>
                    <a:lnTo>
                      <a:pt x="28" y="1716"/>
                    </a:lnTo>
                    <a:lnTo>
                      <a:pt x="28" y="1692"/>
                    </a:lnTo>
                    <a:lnTo>
                      <a:pt x="28" y="1680"/>
                    </a:lnTo>
                    <a:lnTo>
                      <a:pt x="29" y="1667"/>
                    </a:lnTo>
                    <a:lnTo>
                      <a:pt x="30" y="1651"/>
                    </a:lnTo>
                    <a:lnTo>
                      <a:pt x="34" y="1618"/>
                    </a:lnTo>
                    <a:lnTo>
                      <a:pt x="35" y="1602"/>
                    </a:lnTo>
                    <a:lnTo>
                      <a:pt x="37" y="1588"/>
                    </a:lnTo>
                    <a:lnTo>
                      <a:pt x="38" y="1576"/>
                    </a:lnTo>
                    <a:lnTo>
                      <a:pt x="41" y="1559"/>
                    </a:lnTo>
                    <a:lnTo>
                      <a:pt x="43" y="1548"/>
                    </a:lnTo>
                    <a:lnTo>
                      <a:pt x="46" y="1537"/>
                    </a:lnTo>
                    <a:lnTo>
                      <a:pt x="49" y="1523"/>
                    </a:lnTo>
                    <a:lnTo>
                      <a:pt x="52" y="1509"/>
                    </a:lnTo>
                    <a:lnTo>
                      <a:pt x="59" y="1483"/>
                    </a:lnTo>
                    <a:lnTo>
                      <a:pt x="62" y="1472"/>
                    </a:lnTo>
                    <a:lnTo>
                      <a:pt x="64" y="1463"/>
                    </a:lnTo>
                    <a:lnTo>
                      <a:pt x="66" y="1456"/>
                    </a:lnTo>
                    <a:lnTo>
                      <a:pt x="67" y="1448"/>
                    </a:lnTo>
                    <a:lnTo>
                      <a:pt x="68" y="1437"/>
                    </a:lnTo>
                    <a:lnTo>
                      <a:pt x="69" y="1423"/>
                    </a:lnTo>
                    <a:lnTo>
                      <a:pt x="71" y="1407"/>
                    </a:lnTo>
                    <a:lnTo>
                      <a:pt x="74" y="1373"/>
                    </a:lnTo>
                    <a:lnTo>
                      <a:pt x="75" y="1357"/>
                    </a:lnTo>
                    <a:lnTo>
                      <a:pt x="77" y="1343"/>
                    </a:lnTo>
                    <a:lnTo>
                      <a:pt x="78" y="1331"/>
                    </a:lnTo>
                    <a:lnTo>
                      <a:pt x="79" y="1322"/>
                    </a:lnTo>
                    <a:lnTo>
                      <a:pt x="82" y="1311"/>
                    </a:lnTo>
                    <a:lnTo>
                      <a:pt x="85" y="1297"/>
                    </a:lnTo>
                    <a:lnTo>
                      <a:pt x="88" y="1282"/>
                    </a:lnTo>
                    <a:lnTo>
                      <a:pt x="92" y="1266"/>
                    </a:lnTo>
                    <a:lnTo>
                      <a:pt x="97" y="1250"/>
                    </a:lnTo>
                    <a:lnTo>
                      <a:pt x="100" y="1235"/>
                    </a:lnTo>
                    <a:lnTo>
                      <a:pt x="105" y="1220"/>
                    </a:lnTo>
                    <a:lnTo>
                      <a:pt x="108" y="1206"/>
                    </a:lnTo>
                    <a:lnTo>
                      <a:pt x="117" y="1180"/>
                    </a:lnTo>
                    <a:lnTo>
                      <a:pt x="122" y="1169"/>
                    </a:lnTo>
                    <a:lnTo>
                      <a:pt x="127" y="1160"/>
                    </a:lnTo>
                    <a:lnTo>
                      <a:pt x="130" y="1152"/>
                    </a:lnTo>
                    <a:lnTo>
                      <a:pt x="131" y="1145"/>
                    </a:lnTo>
                    <a:lnTo>
                      <a:pt x="130" y="1137"/>
                    </a:lnTo>
                    <a:lnTo>
                      <a:pt x="129" y="1127"/>
                    </a:lnTo>
                    <a:lnTo>
                      <a:pt x="130" y="1117"/>
                    </a:lnTo>
                    <a:lnTo>
                      <a:pt x="131" y="1107"/>
                    </a:lnTo>
                    <a:lnTo>
                      <a:pt x="133" y="1098"/>
                    </a:lnTo>
                    <a:lnTo>
                      <a:pt x="134" y="1092"/>
                    </a:lnTo>
                    <a:lnTo>
                      <a:pt x="135" y="1087"/>
                    </a:lnTo>
                    <a:lnTo>
                      <a:pt x="134" y="1082"/>
                    </a:lnTo>
                    <a:lnTo>
                      <a:pt x="133" y="1076"/>
                    </a:lnTo>
                    <a:lnTo>
                      <a:pt x="132" y="1068"/>
                    </a:lnTo>
                    <a:lnTo>
                      <a:pt x="131" y="1059"/>
                    </a:lnTo>
                    <a:lnTo>
                      <a:pt x="132" y="1049"/>
                    </a:lnTo>
                    <a:lnTo>
                      <a:pt x="134" y="1038"/>
                    </a:lnTo>
                    <a:lnTo>
                      <a:pt x="137" y="1028"/>
                    </a:lnTo>
                    <a:lnTo>
                      <a:pt x="140" y="1020"/>
                    </a:lnTo>
                    <a:lnTo>
                      <a:pt x="144" y="1015"/>
                    </a:lnTo>
                    <a:lnTo>
                      <a:pt x="144" y="1013"/>
                    </a:lnTo>
                    <a:lnTo>
                      <a:pt x="144" y="1009"/>
                    </a:lnTo>
                    <a:lnTo>
                      <a:pt x="143" y="1002"/>
                    </a:lnTo>
                    <a:lnTo>
                      <a:pt x="142" y="994"/>
                    </a:lnTo>
                    <a:lnTo>
                      <a:pt x="142" y="985"/>
                    </a:lnTo>
                    <a:lnTo>
                      <a:pt x="143" y="976"/>
                    </a:lnTo>
                    <a:lnTo>
                      <a:pt x="145" y="967"/>
                    </a:lnTo>
                    <a:lnTo>
                      <a:pt x="147" y="957"/>
                    </a:lnTo>
                    <a:lnTo>
                      <a:pt x="149" y="947"/>
                    </a:lnTo>
                    <a:lnTo>
                      <a:pt x="150" y="939"/>
                    </a:lnTo>
                    <a:lnTo>
                      <a:pt x="150" y="931"/>
                    </a:lnTo>
                    <a:lnTo>
                      <a:pt x="150" y="922"/>
                    </a:lnTo>
                    <a:lnTo>
                      <a:pt x="151" y="915"/>
                    </a:lnTo>
                    <a:lnTo>
                      <a:pt x="152" y="905"/>
                    </a:lnTo>
                    <a:lnTo>
                      <a:pt x="155" y="884"/>
                    </a:lnTo>
                    <a:lnTo>
                      <a:pt x="159" y="875"/>
                    </a:lnTo>
                    <a:lnTo>
                      <a:pt x="162" y="867"/>
                    </a:lnTo>
                    <a:lnTo>
                      <a:pt x="166" y="861"/>
                    </a:lnTo>
                    <a:lnTo>
                      <a:pt x="173" y="855"/>
                    </a:lnTo>
                    <a:lnTo>
                      <a:pt x="181" y="851"/>
                    </a:lnTo>
                    <a:lnTo>
                      <a:pt x="188" y="851"/>
                    </a:lnTo>
                    <a:lnTo>
                      <a:pt x="196" y="852"/>
                    </a:lnTo>
                    <a:lnTo>
                      <a:pt x="198" y="851"/>
                    </a:lnTo>
                    <a:lnTo>
                      <a:pt x="202" y="849"/>
                    </a:lnTo>
                    <a:lnTo>
                      <a:pt x="209" y="846"/>
                    </a:lnTo>
                    <a:lnTo>
                      <a:pt x="219" y="843"/>
                    </a:lnTo>
                    <a:lnTo>
                      <a:pt x="231" y="838"/>
                    </a:lnTo>
                    <a:lnTo>
                      <a:pt x="244" y="833"/>
                    </a:lnTo>
                    <a:lnTo>
                      <a:pt x="259" y="828"/>
                    </a:lnTo>
                    <a:lnTo>
                      <a:pt x="274" y="822"/>
                    </a:lnTo>
                    <a:lnTo>
                      <a:pt x="290" y="815"/>
                    </a:lnTo>
                    <a:lnTo>
                      <a:pt x="305" y="810"/>
                    </a:lnTo>
                    <a:lnTo>
                      <a:pt x="321" y="804"/>
                    </a:lnTo>
                    <a:lnTo>
                      <a:pt x="336" y="798"/>
                    </a:lnTo>
                    <a:lnTo>
                      <a:pt x="350" y="793"/>
                    </a:lnTo>
                    <a:lnTo>
                      <a:pt x="362" y="789"/>
                    </a:lnTo>
                    <a:lnTo>
                      <a:pt x="376" y="784"/>
                    </a:lnTo>
                    <a:lnTo>
                      <a:pt x="392" y="778"/>
                    </a:lnTo>
                    <a:lnTo>
                      <a:pt x="461" y="754"/>
                    </a:lnTo>
                    <a:lnTo>
                      <a:pt x="478" y="748"/>
                    </a:lnTo>
                    <a:lnTo>
                      <a:pt x="493" y="742"/>
                    </a:lnTo>
                    <a:lnTo>
                      <a:pt x="507" y="737"/>
                    </a:lnTo>
                    <a:lnTo>
                      <a:pt x="518" y="734"/>
                    </a:lnTo>
                    <a:lnTo>
                      <a:pt x="527" y="730"/>
                    </a:lnTo>
                    <a:lnTo>
                      <a:pt x="532" y="728"/>
                    </a:lnTo>
                    <a:lnTo>
                      <a:pt x="541" y="724"/>
                    </a:lnTo>
                    <a:lnTo>
                      <a:pt x="550" y="718"/>
                    </a:lnTo>
                    <a:lnTo>
                      <a:pt x="560" y="711"/>
                    </a:lnTo>
                    <a:lnTo>
                      <a:pt x="570" y="705"/>
                    </a:lnTo>
                    <a:lnTo>
                      <a:pt x="578" y="700"/>
                    </a:lnTo>
                    <a:lnTo>
                      <a:pt x="585" y="695"/>
                    </a:lnTo>
                    <a:lnTo>
                      <a:pt x="591" y="691"/>
                    </a:lnTo>
                    <a:lnTo>
                      <a:pt x="597" y="685"/>
                    </a:lnTo>
                    <a:lnTo>
                      <a:pt x="603" y="677"/>
                    </a:lnTo>
                    <a:lnTo>
                      <a:pt x="607" y="669"/>
                    </a:lnTo>
                    <a:lnTo>
                      <a:pt x="612" y="663"/>
                    </a:lnTo>
                    <a:lnTo>
                      <a:pt x="616" y="657"/>
                    </a:lnTo>
                    <a:lnTo>
                      <a:pt x="620" y="651"/>
                    </a:lnTo>
                    <a:lnTo>
                      <a:pt x="625" y="648"/>
                    </a:lnTo>
                    <a:lnTo>
                      <a:pt x="629" y="645"/>
                    </a:lnTo>
                    <a:lnTo>
                      <a:pt x="630" y="645"/>
                    </a:lnTo>
                    <a:lnTo>
                      <a:pt x="629" y="643"/>
                    </a:lnTo>
                    <a:lnTo>
                      <a:pt x="627" y="639"/>
                    </a:lnTo>
                    <a:lnTo>
                      <a:pt x="624" y="632"/>
                    </a:lnTo>
                    <a:lnTo>
                      <a:pt x="620" y="625"/>
                    </a:lnTo>
                    <a:lnTo>
                      <a:pt x="615" y="615"/>
                    </a:lnTo>
                    <a:lnTo>
                      <a:pt x="611" y="607"/>
                    </a:lnTo>
                    <a:lnTo>
                      <a:pt x="606" y="598"/>
                    </a:lnTo>
                    <a:lnTo>
                      <a:pt x="601" y="590"/>
                    </a:lnTo>
                    <a:lnTo>
                      <a:pt x="596" y="580"/>
                    </a:lnTo>
                    <a:lnTo>
                      <a:pt x="592" y="569"/>
                    </a:lnTo>
                    <a:lnTo>
                      <a:pt x="585" y="543"/>
                    </a:lnTo>
                    <a:lnTo>
                      <a:pt x="582" y="530"/>
                    </a:lnTo>
                    <a:lnTo>
                      <a:pt x="580" y="519"/>
                    </a:lnTo>
                    <a:lnTo>
                      <a:pt x="579" y="509"/>
                    </a:lnTo>
                    <a:lnTo>
                      <a:pt x="577" y="497"/>
                    </a:lnTo>
                    <a:lnTo>
                      <a:pt x="571" y="469"/>
                    </a:lnTo>
                    <a:lnTo>
                      <a:pt x="568" y="456"/>
                    </a:lnTo>
                    <a:lnTo>
                      <a:pt x="566" y="445"/>
                    </a:lnTo>
                    <a:lnTo>
                      <a:pt x="563" y="434"/>
                    </a:lnTo>
                    <a:lnTo>
                      <a:pt x="562" y="422"/>
                    </a:lnTo>
                    <a:lnTo>
                      <a:pt x="560" y="407"/>
                    </a:lnTo>
                    <a:lnTo>
                      <a:pt x="559" y="392"/>
                    </a:lnTo>
                    <a:lnTo>
                      <a:pt x="560" y="376"/>
                    </a:lnTo>
                    <a:lnTo>
                      <a:pt x="562" y="362"/>
                    </a:lnTo>
                    <a:lnTo>
                      <a:pt x="563" y="349"/>
                    </a:lnTo>
                    <a:lnTo>
                      <a:pt x="565" y="336"/>
                    </a:lnTo>
                    <a:lnTo>
                      <a:pt x="565" y="324"/>
                    </a:lnTo>
                    <a:lnTo>
                      <a:pt x="565" y="315"/>
                    </a:lnTo>
                    <a:lnTo>
                      <a:pt x="563" y="308"/>
                    </a:lnTo>
                    <a:lnTo>
                      <a:pt x="560" y="302"/>
                    </a:lnTo>
                    <a:lnTo>
                      <a:pt x="556" y="294"/>
                    </a:lnTo>
                    <a:lnTo>
                      <a:pt x="552" y="285"/>
                    </a:lnTo>
                    <a:lnTo>
                      <a:pt x="548" y="276"/>
                    </a:lnTo>
                    <a:lnTo>
                      <a:pt x="545" y="266"/>
                    </a:lnTo>
                    <a:lnTo>
                      <a:pt x="545" y="257"/>
                    </a:lnTo>
                    <a:lnTo>
                      <a:pt x="540" y="259"/>
                    </a:lnTo>
                    <a:lnTo>
                      <a:pt x="540" y="257"/>
                    </a:lnTo>
                    <a:lnTo>
                      <a:pt x="540" y="253"/>
                    </a:lnTo>
                    <a:lnTo>
                      <a:pt x="540" y="242"/>
                    </a:lnTo>
                    <a:lnTo>
                      <a:pt x="540" y="237"/>
                    </a:lnTo>
                    <a:lnTo>
                      <a:pt x="539" y="234"/>
                    </a:lnTo>
                    <a:lnTo>
                      <a:pt x="537" y="233"/>
                    </a:lnTo>
                    <a:lnTo>
                      <a:pt x="534" y="233"/>
                    </a:lnTo>
                    <a:lnTo>
                      <a:pt x="534" y="233"/>
                    </a:lnTo>
                    <a:lnTo>
                      <a:pt x="533" y="233"/>
                    </a:lnTo>
                    <a:lnTo>
                      <a:pt x="534" y="232"/>
                    </a:lnTo>
                    <a:lnTo>
                      <a:pt x="534" y="230"/>
                    </a:lnTo>
                    <a:lnTo>
                      <a:pt x="536" y="227"/>
                    </a:lnTo>
                    <a:lnTo>
                      <a:pt x="536" y="224"/>
                    </a:lnTo>
                    <a:lnTo>
                      <a:pt x="536" y="222"/>
                    </a:lnTo>
                    <a:lnTo>
                      <a:pt x="534" y="222"/>
                    </a:lnTo>
                    <a:lnTo>
                      <a:pt x="533" y="219"/>
                    </a:lnTo>
                    <a:lnTo>
                      <a:pt x="533" y="213"/>
                    </a:lnTo>
                    <a:lnTo>
                      <a:pt x="534" y="206"/>
                    </a:lnTo>
                    <a:lnTo>
                      <a:pt x="535" y="197"/>
                    </a:lnTo>
                    <a:lnTo>
                      <a:pt x="537" y="188"/>
                    </a:lnTo>
                    <a:lnTo>
                      <a:pt x="540" y="179"/>
                    </a:lnTo>
                    <a:lnTo>
                      <a:pt x="543" y="169"/>
                    </a:lnTo>
                    <a:lnTo>
                      <a:pt x="547" y="158"/>
                    </a:lnTo>
                    <a:lnTo>
                      <a:pt x="551" y="146"/>
                    </a:lnTo>
                    <a:lnTo>
                      <a:pt x="557" y="134"/>
                    </a:lnTo>
                    <a:lnTo>
                      <a:pt x="564" y="124"/>
                    </a:lnTo>
                    <a:lnTo>
                      <a:pt x="572" y="115"/>
                    </a:lnTo>
                    <a:lnTo>
                      <a:pt x="582" y="108"/>
                    </a:lnTo>
                    <a:lnTo>
                      <a:pt x="582" y="106"/>
                    </a:lnTo>
                    <a:lnTo>
                      <a:pt x="583" y="101"/>
                    </a:lnTo>
                    <a:lnTo>
                      <a:pt x="583" y="94"/>
                    </a:lnTo>
                    <a:lnTo>
                      <a:pt x="585" y="85"/>
                    </a:lnTo>
                    <a:lnTo>
                      <a:pt x="588" y="76"/>
                    </a:lnTo>
                    <a:lnTo>
                      <a:pt x="591" y="67"/>
                    </a:lnTo>
                    <a:lnTo>
                      <a:pt x="597" y="60"/>
                    </a:lnTo>
                    <a:lnTo>
                      <a:pt x="604" y="53"/>
                    </a:lnTo>
                    <a:lnTo>
                      <a:pt x="603" y="57"/>
                    </a:lnTo>
                    <a:lnTo>
                      <a:pt x="601" y="60"/>
                    </a:lnTo>
                    <a:lnTo>
                      <a:pt x="601" y="64"/>
                    </a:lnTo>
                    <a:lnTo>
                      <a:pt x="601" y="67"/>
                    </a:lnTo>
                    <a:lnTo>
                      <a:pt x="602" y="69"/>
                    </a:lnTo>
                    <a:lnTo>
                      <a:pt x="604" y="71"/>
                    </a:lnTo>
                    <a:lnTo>
                      <a:pt x="606" y="69"/>
                    </a:lnTo>
                    <a:lnTo>
                      <a:pt x="612" y="60"/>
                    </a:lnTo>
                    <a:lnTo>
                      <a:pt x="619" y="53"/>
                    </a:lnTo>
                    <a:lnTo>
                      <a:pt x="627" y="47"/>
                    </a:lnTo>
                    <a:lnTo>
                      <a:pt x="635" y="43"/>
                    </a:lnTo>
                    <a:lnTo>
                      <a:pt x="645" y="40"/>
                    </a:lnTo>
                    <a:lnTo>
                      <a:pt x="653" y="38"/>
                    </a:lnTo>
                    <a:lnTo>
                      <a:pt x="660" y="35"/>
                    </a:lnTo>
                    <a:lnTo>
                      <a:pt x="666" y="32"/>
                    </a:lnTo>
                    <a:lnTo>
                      <a:pt x="675" y="25"/>
                    </a:lnTo>
                    <a:lnTo>
                      <a:pt x="681" y="22"/>
                    </a:lnTo>
                    <a:lnTo>
                      <a:pt x="688" y="21"/>
                    </a:lnTo>
                    <a:lnTo>
                      <a:pt x="694" y="19"/>
                    </a:lnTo>
                    <a:lnTo>
                      <a:pt x="696" y="19"/>
                    </a:lnTo>
                    <a:lnTo>
                      <a:pt x="699" y="17"/>
                    </a:lnTo>
                    <a:lnTo>
                      <a:pt x="699" y="16"/>
                    </a:lnTo>
                    <a:lnTo>
                      <a:pt x="700" y="16"/>
                    </a:lnTo>
                    <a:lnTo>
                      <a:pt x="702" y="13"/>
                    </a:lnTo>
                    <a:lnTo>
                      <a:pt x="703" y="12"/>
                    </a:lnTo>
                    <a:lnTo>
                      <a:pt x="705" y="11"/>
                    </a:lnTo>
                    <a:lnTo>
                      <a:pt x="709" y="11"/>
                    </a:lnTo>
                    <a:lnTo>
                      <a:pt x="714" y="11"/>
                    </a:lnTo>
                    <a:lnTo>
                      <a:pt x="718" y="11"/>
                    </a:lnTo>
                    <a:lnTo>
                      <a:pt x="722" y="11"/>
                    </a:lnTo>
                    <a:lnTo>
                      <a:pt x="727" y="9"/>
                    </a:lnTo>
                    <a:lnTo>
                      <a:pt x="733" y="7"/>
                    </a:lnTo>
                    <a:lnTo>
                      <a:pt x="740" y="5"/>
                    </a:lnTo>
                    <a:lnTo>
                      <a:pt x="749" y="3"/>
                    </a:lnTo>
                    <a:lnTo>
                      <a:pt x="761" y="1"/>
                    </a:lnTo>
                    <a:lnTo>
                      <a:pt x="77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/>
                  </a:gs>
                  <a:gs pos="34000">
                    <a:schemeClr val="accent4"/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111857" y="3980924"/>
                <a:ext cx="185909" cy="10528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3" y="1"/>
                  </a:cxn>
                  <a:cxn ang="0">
                    <a:pos x="101" y="4"/>
                  </a:cxn>
                  <a:cxn ang="0">
                    <a:pos x="118" y="7"/>
                  </a:cxn>
                  <a:cxn ang="0">
                    <a:pos x="135" y="13"/>
                  </a:cxn>
                  <a:cxn ang="0">
                    <a:pos x="151" y="18"/>
                  </a:cxn>
                  <a:cxn ang="0">
                    <a:pos x="165" y="25"/>
                  </a:cxn>
                  <a:cxn ang="0">
                    <a:pos x="176" y="32"/>
                  </a:cxn>
                  <a:cxn ang="0">
                    <a:pos x="184" y="40"/>
                  </a:cxn>
                  <a:cxn ang="0">
                    <a:pos x="190" y="48"/>
                  </a:cxn>
                  <a:cxn ang="0">
                    <a:pos x="194" y="55"/>
                  </a:cxn>
                  <a:cxn ang="0">
                    <a:pos x="196" y="61"/>
                  </a:cxn>
                  <a:cxn ang="0">
                    <a:pos x="196" y="66"/>
                  </a:cxn>
                  <a:cxn ang="0">
                    <a:pos x="196" y="69"/>
                  </a:cxn>
                  <a:cxn ang="0">
                    <a:pos x="194" y="75"/>
                  </a:cxn>
                  <a:cxn ang="0">
                    <a:pos x="194" y="79"/>
                  </a:cxn>
                  <a:cxn ang="0">
                    <a:pos x="195" y="85"/>
                  </a:cxn>
                  <a:cxn ang="0">
                    <a:pos x="195" y="92"/>
                  </a:cxn>
                  <a:cxn ang="0">
                    <a:pos x="196" y="99"/>
                  </a:cxn>
                  <a:cxn ang="0">
                    <a:pos x="196" y="105"/>
                  </a:cxn>
                  <a:cxn ang="0">
                    <a:pos x="196" y="109"/>
                  </a:cxn>
                  <a:cxn ang="0">
                    <a:pos x="196" y="111"/>
                  </a:cxn>
                  <a:cxn ang="0">
                    <a:pos x="196" y="109"/>
                  </a:cxn>
                  <a:cxn ang="0">
                    <a:pos x="194" y="105"/>
                  </a:cxn>
                  <a:cxn ang="0">
                    <a:pos x="192" y="99"/>
                  </a:cxn>
                  <a:cxn ang="0">
                    <a:pos x="188" y="91"/>
                  </a:cxn>
                  <a:cxn ang="0">
                    <a:pos x="183" y="82"/>
                  </a:cxn>
                  <a:cxn ang="0">
                    <a:pos x="176" y="72"/>
                  </a:cxn>
                  <a:cxn ang="0">
                    <a:pos x="168" y="63"/>
                  </a:cxn>
                  <a:cxn ang="0">
                    <a:pos x="158" y="55"/>
                  </a:cxn>
                  <a:cxn ang="0">
                    <a:pos x="146" y="47"/>
                  </a:cxn>
                  <a:cxn ang="0">
                    <a:pos x="134" y="40"/>
                  </a:cxn>
                  <a:cxn ang="0">
                    <a:pos x="122" y="34"/>
                  </a:cxn>
                  <a:cxn ang="0">
                    <a:pos x="109" y="29"/>
                  </a:cxn>
                  <a:cxn ang="0">
                    <a:pos x="94" y="25"/>
                  </a:cxn>
                  <a:cxn ang="0">
                    <a:pos x="77" y="22"/>
                  </a:cxn>
                  <a:cxn ang="0">
                    <a:pos x="57" y="20"/>
                  </a:cxn>
                  <a:cxn ang="0">
                    <a:pos x="43" y="20"/>
                  </a:cxn>
                  <a:cxn ang="0">
                    <a:pos x="31" y="22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0" y="30"/>
                  </a:cxn>
                  <a:cxn ang="0">
                    <a:pos x="5" y="33"/>
                  </a:cxn>
                  <a:cxn ang="0">
                    <a:pos x="3" y="36"/>
                  </a:cxn>
                  <a:cxn ang="0">
                    <a:pos x="2" y="3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2" y="36"/>
                  </a:cxn>
                  <a:cxn ang="0">
                    <a:pos x="3" y="31"/>
                  </a:cxn>
                  <a:cxn ang="0">
                    <a:pos x="7" y="26"/>
                  </a:cxn>
                  <a:cxn ang="0">
                    <a:pos x="12" y="20"/>
                  </a:cxn>
                  <a:cxn ang="0">
                    <a:pos x="18" y="14"/>
                  </a:cxn>
                  <a:cxn ang="0">
                    <a:pos x="27" y="8"/>
                  </a:cxn>
                  <a:cxn ang="0">
                    <a:pos x="37" y="4"/>
                  </a:cxn>
                  <a:cxn ang="0">
                    <a:pos x="51" y="1"/>
                  </a:cxn>
                  <a:cxn ang="0">
                    <a:pos x="67" y="0"/>
                  </a:cxn>
                </a:cxnLst>
                <a:rect l="0" t="0" r="r" b="b"/>
                <a:pathLst>
                  <a:path w="196" h="111">
                    <a:moveTo>
                      <a:pt x="67" y="0"/>
                    </a:moveTo>
                    <a:lnTo>
                      <a:pt x="83" y="1"/>
                    </a:lnTo>
                    <a:lnTo>
                      <a:pt x="101" y="4"/>
                    </a:lnTo>
                    <a:lnTo>
                      <a:pt x="118" y="7"/>
                    </a:lnTo>
                    <a:lnTo>
                      <a:pt x="135" y="13"/>
                    </a:lnTo>
                    <a:lnTo>
                      <a:pt x="151" y="18"/>
                    </a:lnTo>
                    <a:lnTo>
                      <a:pt x="165" y="25"/>
                    </a:lnTo>
                    <a:lnTo>
                      <a:pt x="176" y="32"/>
                    </a:lnTo>
                    <a:lnTo>
                      <a:pt x="184" y="40"/>
                    </a:lnTo>
                    <a:lnTo>
                      <a:pt x="190" y="48"/>
                    </a:lnTo>
                    <a:lnTo>
                      <a:pt x="194" y="55"/>
                    </a:lnTo>
                    <a:lnTo>
                      <a:pt x="196" y="61"/>
                    </a:lnTo>
                    <a:lnTo>
                      <a:pt x="196" y="66"/>
                    </a:lnTo>
                    <a:lnTo>
                      <a:pt x="196" y="69"/>
                    </a:lnTo>
                    <a:lnTo>
                      <a:pt x="194" y="75"/>
                    </a:lnTo>
                    <a:lnTo>
                      <a:pt x="194" y="79"/>
                    </a:lnTo>
                    <a:lnTo>
                      <a:pt x="195" y="85"/>
                    </a:lnTo>
                    <a:lnTo>
                      <a:pt x="195" y="92"/>
                    </a:lnTo>
                    <a:lnTo>
                      <a:pt x="196" y="99"/>
                    </a:lnTo>
                    <a:lnTo>
                      <a:pt x="196" y="105"/>
                    </a:lnTo>
                    <a:lnTo>
                      <a:pt x="196" y="109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4" y="105"/>
                    </a:lnTo>
                    <a:lnTo>
                      <a:pt x="192" y="99"/>
                    </a:lnTo>
                    <a:lnTo>
                      <a:pt x="188" y="91"/>
                    </a:lnTo>
                    <a:lnTo>
                      <a:pt x="183" y="82"/>
                    </a:lnTo>
                    <a:lnTo>
                      <a:pt x="176" y="72"/>
                    </a:lnTo>
                    <a:lnTo>
                      <a:pt x="168" y="63"/>
                    </a:lnTo>
                    <a:lnTo>
                      <a:pt x="158" y="55"/>
                    </a:lnTo>
                    <a:lnTo>
                      <a:pt x="146" y="47"/>
                    </a:lnTo>
                    <a:lnTo>
                      <a:pt x="134" y="40"/>
                    </a:lnTo>
                    <a:lnTo>
                      <a:pt x="122" y="34"/>
                    </a:lnTo>
                    <a:lnTo>
                      <a:pt x="109" y="29"/>
                    </a:lnTo>
                    <a:lnTo>
                      <a:pt x="94" y="25"/>
                    </a:lnTo>
                    <a:lnTo>
                      <a:pt x="77" y="22"/>
                    </a:lnTo>
                    <a:lnTo>
                      <a:pt x="57" y="20"/>
                    </a:lnTo>
                    <a:lnTo>
                      <a:pt x="43" y="20"/>
                    </a:lnTo>
                    <a:lnTo>
                      <a:pt x="31" y="22"/>
                    </a:lnTo>
                    <a:lnTo>
                      <a:pt x="22" y="23"/>
                    </a:lnTo>
                    <a:lnTo>
                      <a:pt x="15" y="26"/>
                    </a:lnTo>
                    <a:lnTo>
                      <a:pt x="10" y="30"/>
                    </a:lnTo>
                    <a:lnTo>
                      <a:pt x="5" y="33"/>
                    </a:lnTo>
                    <a:lnTo>
                      <a:pt x="3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12" y="20"/>
                    </a:lnTo>
                    <a:lnTo>
                      <a:pt x="18" y="14"/>
                    </a:lnTo>
                    <a:lnTo>
                      <a:pt x="27" y="8"/>
                    </a:lnTo>
                    <a:lnTo>
                      <a:pt x="37" y="4"/>
                    </a:lnTo>
                    <a:lnTo>
                      <a:pt x="51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3737456" y="4257891"/>
                <a:ext cx="171682" cy="65448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54" y="0"/>
                  </a:cxn>
                  <a:cxn ang="0">
                    <a:pos x="164" y="1"/>
                  </a:cxn>
                  <a:cxn ang="0">
                    <a:pos x="173" y="1"/>
                  </a:cxn>
                  <a:cxn ang="0">
                    <a:pos x="177" y="2"/>
                  </a:cxn>
                  <a:cxn ang="0">
                    <a:pos x="179" y="2"/>
                  </a:cxn>
                  <a:cxn ang="0">
                    <a:pos x="181" y="41"/>
                  </a:cxn>
                  <a:cxn ang="0">
                    <a:pos x="179" y="41"/>
                  </a:cxn>
                  <a:cxn ang="0">
                    <a:pos x="174" y="42"/>
                  </a:cxn>
                  <a:cxn ang="0">
                    <a:pos x="165" y="43"/>
                  </a:cxn>
                  <a:cxn ang="0">
                    <a:pos x="154" y="44"/>
                  </a:cxn>
                  <a:cxn ang="0">
                    <a:pos x="140" y="46"/>
                  </a:cxn>
                  <a:cxn ang="0">
                    <a:pos x="125" y="48"/>
                  </a:cxn>
                  <a:cxn ang="0">
                    <a:pos x="109" y="50"/>
                  </a:cxn>
                  <a:cxn ang="0">
                    <a:pos x="93" y="52"/>
                  </a:cxn>
                  <a:cxn ang="0">
                    <a:pos x="75" y="55"/>
                  </a:cxn>
                  <a:cxn ang="0">
                    <a:pos x="58" y="58"/>
                  </a:cxn>
                  <a:cxn ang="0">
                    <a:pos x="43" y="60"/>
                  </a:cxn>
                  <a:cxn ang="0">
                    <a:pos x="28" y="63"/>
                  </a:cxn>
                  <a:cxn ang="0">
                    <a:pos x="16" y="66"/>
                  </a:cxn>
                  <a:cxn ang="0">
                    <a:pos x="5" y="69"/>
                  </a:cxn>
                  <a:cxn ang="0">
                    <a:pos x="4" y="69"/>
                  </a:cxn>
                  <a:cxn ang="0">
                    <a:pos x="3" y="66"/>
                  </a:cxn>
                  <a:cxn ang="0">
                    <a:pos x="1" y="61"/>
                  </a:cxn>
                  <a:cxn ang="0">
                    <a:pos x="0" y="53"/>
                  </a:cxn>
                  <a:cxn ang="0">
                    <a:pos x="1" y="46"/>
                  </a:cxn>
                  <a:cxn ang="0">
                    <a:pos x="1" y="37"/>
                  </a:cxn>
                  <a:cxn ang="0">
                    <a:pos x="2" y="29"/>
                  </a:cxn>
                  <a:cxn ang="0">
                    <a:pos x="3" y="22"/>
                  </a:cxn>
                  <a:cxn ang="0">
                    <a:pos x="3" y="16"/>
                  </a:cxn>
                  <a:cxn ang="0">
                    <a:pos x="3" y="1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12" y="7"/>
                  </a:cxn>
                  <a:cxn ang="0">
                    <a:pos x="20" y="6"/>
                  </a:cxn>
                  <a:cxn ang="0">
                    <a:pos x="31" y="6"/>
                  </a:cxn>
                  <a:cxn ang="0">
                    <a:pos x="43" y="4"/>
                  </a:cxn>
                  <a:cxn ang="0">
                    <a:pos x="57" y="4"/>
                  </a:cxn>
                  <a:cxn ang="0">
                    <a:pos x="71" y="3"/>
                  </a:cxn>
                  <a:cxn ang="0">
                    <a:pos x="85" y="2"/>
                  </a:cxn>
                  <a:cxn ang="0">
                    <a:pos x="99" y="1"/>
                  </a:cxn>
                  <a:cxn ang="0">
                    <a:pos x="111" y="1"/>
                  </a:cxn>
                  <a:cxn ang="0">
                    <a:pos x="122" y="0"/>
                  </a:cxn>
                </a:cxnLst>
                <a:rect l="0" t="0" r="r" b="b"/>
                <a:pathLst>
                  <a:path w="181" h="69">
                    <a:moveTo>
                      <a:pt x="122" y="0"/>
                    </a:moveTo>
                    <a:lnTo>
                      <a:pt x="154" y="0"/>
                    </a:lnTo>
                    <a:lnTo>
                      <a:pt x="164" y="1"/>
                    </a:lnTo>
                    <a:lnTo>
                      <a:pt x="173" y="1"/>
                    </a:lnTo>
                    <a:lnTo>
                      <a:pt x="177" y="2"/>
                    </a:lnTo>
                    <a:lnTo>
                      <a:pt x="179" y="2"/>
                    </a:lnTo>
                    <a:lnTo>
                      <a:pt x="181" y="41"/>
                    </a:lnTo>
                    <a:lnTo>
                      <a:pt x="179" y="41"/>
                    </a:lnTo>
                    <a:lnTo>
                      <a:pt x="174" y="42"/>
                    </a:lnTo>
                    <a:lnTo>
                      <a:pt x="165" y="43"/>
                    </a:lnTo>
                    <a:lnTo>
                      <a:pt x="154" y="44"/>
                    </a:lnTo>
                    <a:lnTo>
                      <a:pt x="140" y="46"/>
                    </a:lnTo>
                    <a:lnTo>
                      <a:pt x="125" y="48"/>
                    </a:lnTo>
                    <a:lnTo>
                      <a:pt x="109" y="50"/>
                    </a:lnTo>
                    <a:lnTo>
                      <a:pt x="93" y="52"/>
                    </a:lnTo>
                    <a:lnTo>
                      <a:pt x="75" y="55"/>
                    </a:lnTo>
                    <a:lnTo>
                      <a:pt x="58" y="58"/>
                    </a:lnTo>
                    <a:lnTo>
                      <a:pt x="43" y="60"/>
                    </a:lnTo>
                    <a:lnTo>
                      <a:pt x="28" y="63"/>
                    </a:lnTo>
                    <a:lnTo>
                      <a:pt x="16" y="66"/>
                    </a:lnTo>
                    <a:lnTo>
                      <a:pt x="5" y="69"/>
                    </a:lnTo>
                    <a:lnTo>
                      <a:pt x="4" y="69"/>
                    </a:lnTo>
                    <a:lnTo>
                      <a:pt x="3" y="66"/>
                    </a:lnTo>
                    <a:lnTo>
                      <a:pt x="1" y="61"/>
                    </a:lnTo>
                    <a:lnTo>
                      <a:pt x="0" y="53"/>
                    </a:lnTo>
                    <a:lnTo>
                      <a:pt x="1" y="46"/>
                    </a:lnTo>
                    <a:lnTo>
                      <a:pt x="1" y="37"/>
                    </a:lnTo>
                    <a:lnTo>
                      <a:pt x="2" y="29"/>
                    </a:lnTo>
                    <a:lnTo>
                      <a:pt x="3" y="22"/>
                    </a:lnTo>
                    <a:lnTo>
                      <a:pt x="3" y="16"/>
                    </a:lnTo>
                    <a:lnTo>
                      <a:pt x="3" y="1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12" y="7"/>
                    </a:lnTo>
                    <a:lnTo>
                      <a:pt x="20" y="6"/>
                    </a:lnTo>
                    <a:lnTo>
                      <a:pt x="31" y="6"/>
                    </a:lnTo>
                    <a:lnTo>
                      <a:pt x="43" y="4"/>
                    </a:lnTo>
                    <a:lnTo>
                      <a:pt x="57" y="4"/>
                    </a:lnTo>
                    <a:lnTo>
                      <a:pt x="71" y="3"/>
                    </a:lnTo>
                    <a:lnTo>
                      <a:pt x="85" y="2"/>
                    </a:lnTo>
                    <a:lnTo>
                      <a:pt x="99" y="1"/>
                    </a:lnTo>
                    <a:lnTo>
                      <a:pt x="111" y="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4158598" y="2519260"/>
                <a:ext cx="500817" cy="1404753"/>
              </a:xfrm>
              <a:custGeom>
                <a:avLst/>
                <a:gdLst/>
                <a:ahLst/>
                <a:cxnLst>
                  <a:cxn ang="0">
                    <a:pos x="484" y="7"/>
                  </a:cxn>
                  <a:cxn ang="0">
                    <a:pos x="496" y="28"/>
                  </a:cxn>
                  <a:cxn ang="0">
                    <a:pos x="503" y="79"/>
                  </a:cxn>
                  <a:cxn ang="0">
                    <a:pos x="508" y="157"/>
                  </a:cxn>
                  <a:cxn ang="0">
                    <a:pos x="514" y="235"/>
                  </a:cxn>
                  <a:cxn ang="0">
                    <a:pos x="519" y="292"/>
                  </a:cxn>
                  <a:cxn ang="0">
                    <a:pos x="526" y="412"/>
                  </a:cxn>
                  <a:cxn ang="0">
                    <a:pos x="527" y="477"/>
                  </a:cxn>
                  <a:cxn ang="0">
                    <a:pos x="524" y="563"/>
                  </a:cxn>
                  <a:cxn ang="0">
                    <a:pos x="519" y="664"/>
                  </a:cxn>
                  <a:cxn ang="0">
                    <a:pos x="514" y="747"/>
                  </a:cxn>
                  <a:cxn ang="0">
                    <a:pos x="509" y="806"/>
                  </a:cxn>
                  <a:cxn ang="0">
                    <a:pos x="504" y="904"/>
                  </a:cxn>
                  <a:cxn ang="0">
                    <a:pos x="499" y="1036"/>
                  </a:cxn>
                  <a:cxn ang="0">
                    <a:pos x="497" y="1152"/>
                  </a:cxn>
                  <a:cxn ang="0">
                    <a:pos x="500" y="1243"/>
                  </a:cxn>
                  <a:cxn ang="0">
                    <a:pos x="504" y="1329"/>
                  </a:cxn>
                  <a:cxn ang="0">
                    <a:pos x="509" y="1379"/>
                  </a:cxn>
                  <a:cxn ang="0">
                    <a:pos x="518" y="1431"/>
                  </a:cxn>
                  <a:cxn ang="0">
                    <a:pos x="522" y="1478"/>
                  </a:cxn>
                  <a:cxn ang="0">
                    <a:pos x="490" y="1480"/>
                  </a:cxn>
                  <a:cxn ang="0">
                    <a:pos x="381" y="1481"/>
                  </a:cxn>
                  <a:cxn ang="0">
                    <a:pos x="262" y="1477"/>
                  </a:cxn>
                  <a:cxn ang="0">
                    <a:pos x="137" y="1461"/>
                  </a:cxn>
                  <a:cxn ang="0">
                    <a:pos x="24" y="1430"/>
                  </a:cxn>
                  <a:cxn ang="0">
                    <a:pos x="8" y="1407"/>
                  </a:cxn>
                  <a:cxn ang="0">
                    <a:pos x="34" y="1363"/>
                  </a:cxn>
                  <a:cxn ang="0">
                    <a:pos x="67" y="1306"/>
                  </a:cxn>
                  <a:cxn ang="0">
                    <a:pos x="95" y="1259"/>
                  </a:cxn>
                  <a:cxn ang="0">
                    <a:pos x="117" y="1221"/>
                  </a:cxn>
                  <a:cxn ang="0">
                    <a:pos x="151" y="1161"/>
                  </a:cxn>
                  <a:cxn ang="0">
                    <a:pos x="190" y="1091"/>
                  </a:cxn>
                  <a:cxn ang="0">
                    <a:pos x="223" y="1033"/>
                  </a:cxn>
                  <a:cxn ang="0">
                    <a:pos x="241" y="997"/>
                  </a:cxn>
                  <a:cxn ang="0">
                    <a:pos x="256" y="931"/>
                  </a:cxn>
                  <a:cxn ang="0">
                    <a:pos x="256" y="817"/>
                  </a:cxn>
                  <a:cxn ang="0">
                    <a:pos x="246" y="686"/>
                  </a:cxn>
                  <a:cxn ang="0">
                    <a:pos x="236" y="596"/>
                  </a:cxn>
                  <a:cxn ang="0">
                    <a:pos x="223" y="528"/>
                  </a:cxn>
                  <a:cxn ang="0">
                    <a:pos x="205" y="412"/>
                  </a:cxn>
                  <a:cxn ang="0">
                    <a:pos x="192" y="323"/>
                  </a:cxn>
                  <a:cxn ang="0">
                    <a:pos x="185" y="268"/>
                  </a:cxn>
                  <a:cxn ang="0">
                    <a:pos x="173" y="180"/>
                  </a:cxn>
                  <a:cxn ang="0">
                    <a:pos x="163" y="123"/>
                  </a:cxn>
                  <a:cxn ang="0">
                    <a:pos x="163" y="58"/>
                  </a:cxn>
                  <a:cxn ang="0">
                    <a:pos x="168" y="28"/>
                  </a:cxn>
                  <a:cxn ang="0">
                    <a:pos x="171" y="38"/>
                  </a:cxn>
                  <a:cxn ang="0">
                    <a:pos x="174" y="98"/>
                  </a:cxn>
                  <a:cxn ang="0">
                    <a:pos x="187" y="125"/>
                  </a:cxn>
                  <a:cxn ang="0">
                    <a:pos x="223" y="168"/>
                  </a:cxn>
                  <a:cxn ang="0">
                    <a:pos x="276" y="217"/>
                  </a:cxn>
                  <a:cxn ang="0">
                    <a:pos x="305" y="227"/>
                  </a:cxn>
                  <a:cxn ang="0">
                    <a:pos x="341" y="228"/>
                  </a:cxn>
                  <a:cxn ang="0">
                    <a:pos x="367" y="233"/>
                  </a:cxn>
                  <a:cxn ang="0">
                    <a:pos x="407" y="217"/>
                  </a:cxn>
                  <a:cxn ang="0">
                    <a:pos x="457" y="156"/>
                  </a:cxn>
                  <a:cxn ang="0">
                    <a:pos x="483" y="81"/>
                  </a:cxn>
                  <a:cxn ang="0">
                    <a:pos x="483" y="37"/>
                  </a:cxn>
                  <a:cxn ang="0">
                    <a:pos x="477" y="25"/>
                  </a:cxn>
                </a:cxnLst>
                <a:rect l="0" t="0" r="r" b="b"/>
                <a:pathLst>
                  <a:path w="528" h="1481">
                    <a:moveTo>
                      <a:pt x="475" y="0"/>
                    </a:moveTo>
                    <a:lnTo>
                      <a:pt x="476" y="1"/>
                    </a:lnTo>
                    <a:lnTo>
                      <a:pt x="480" y="3"/>
                    </a:lnTo>
                    <a:lnTo>
                      <a:pt x="484" y="7"/>
                    </a:lnTo>
                    <a:lnTo>
                      <a:pt x="488" y="14"/>
                    </a:lnTo>
                    <a:lnTo>
                      <a:pt x="491" y="17"/>
                    </a:lnTo>
                    <a:lnTo>
                      <a:pt x="493" y="22"/>
                    </a:lnTo>
                    <a:lnTo>
                      <a:pt x="496" y="28"/>
                    </a:lnTo>
                    <a:lnTo>
                      <a:pt x="497" y="36"/>
                    </a:lnTo>
                    <a:lnTo>
                      <a:pt x="500" y="47"/>
                    </a:lnTo>
                    <a:lnTo>
                      <a:pt x="502" y="61"/>
                    </a:lnTo>
                    <a:lnTo>
                      <a:pt x="503" y="79"/>
                    </a:lnTo>
                    <a:lnTo>
                      <a:pt x="504" y="95"/>
                    </a:lnTo>
                    <a:lnTo>
                      <a:pt x="505" y="114"/>
                    </a:lnTo>
                    <a:lnTo>
                      <a:pt x="507" y="136"/>
                    </a:lnTo>
                    <a:lnTo>
                      <a:pt x="508" y="157"/>
                    </a:lnTo>
                    <a:lnTo>
                      <a:pt x="510" y="179"/>
                    </a:lnTo>
                    <a:lnTo>
                      <a:pt x="511" y="200"/>
                    </a:lnTo>
                    <a:lnTo>
                      <a:pt x="513" y="219"/>
                    </a:lnTo>
                    <a:lnTo>
                      <a:pt x="514" y="235"/>
                    </a:lnTo>
                    <a:lnTo>
                      <a:pt x="515" y="248"/>
                    </a:lnTo>
                    <a:lnTo>
                      <a:pt x="517" y="259"/>
                    </a:lnTo>
                    <a:lnTo>
                      <a:pt x="518" y="274"/>
                    </a:lnTo>
                    <a:lnTo>
                      <a:pt x="519" y="292"/>
                    </a:lnTo>
                    <a:lnTo>
                      <a:pt x="520" y="311"/>
                    </a:lnTo>
                    <a:lnTo>
                      <a:pt x="524" y="374"/>
                    </a:lnTo>
                    <a:lnTo>
                      <a:pt x="525" y="394"/>
                    </a:lnTo>
                    <a:lnTo>
                      <a:pt x="526" y="412"/>
                    </a:lnTo>
                    <a:lnTo>
                      <a:pt x="527" y="428"/>
                    </a:lnTo>
                    <a:lnTo>
                      <a:pt x="528" y="440"/>
                    </a:lnTo>
                    <a:lnTo>
                      <a:pt x="528" y="461"/>
                    </a:lnTo>
                    <a:lnTo>
                      <a:pt x="527" y="477"/>
                    </a:lnTo>
                    <a:lnTo>
                      <a:pt x="527" y="495"/>
                    </a:lnTo>
                    <a:lnTo>
                      <a:pt x="526" y="516"/>
                    </a:lnTo>
                    <a:lnTo>
                      <a:pt x="525" y="539"/>
                    </a:lnTo>
                    <a:lnTo>
                      <a:pt x="524" y="563"/>
                    </a:lnTo>
                    <a:lnTo>
                      <a:pt x="523" y="588"/>
                    </a:lnTo>
                    <a:lnTo>
                      <a:pt x="522" y="613"/>
                    </a:lnTo>
                    <a:lnTo>
                      <a:pt x="520" y="639"/>
                    </a:lnTo>
                    <a:lnTo>
                      <a:pt x="519" y="664"/>
                    </a:lnTo>
                    <a:lnTo>
                      <a:pt x="517" y="687"/>
                    </a:lnTo>
                    <a:lnTo>
                      <a:pt x="516" y="709"/>
                    </a:lnTo>
                    <a:lnTo>
                      <a:pt x="515" y="730"/>
                    </a:lnTo>
                    <a:lnTo>
                      <a:pt x="514" y="747"/>
                    </a:lnTo>
                    <a:lnTo>
                      <a:pt x="512" y="762"/>
                    </a:lnTo>
                    <a:lnTo>
                      <a:pt x="512" y="774"/>
                    </a:lnTo>
                    <a:lnTo>
                      <a:pt x="510" y="788"/>
                    </a:lnTo>
                    <a:lnTo>
                      <a:pt x="509" y="806"/>
                    </a:lnTo>
                    <a:lnTo>
                      <a:pt x="508" y="827"/>
                    </a:lnTo>
                    <a:lnTo>
                      <a:pt x="507" y="851"/>
                    </a:lnTo>
                    <a:lnTo>
                      <a:pt x="505" y="877"/>
                    </a:lnTo>
                    <a:lnTo>
                      <a:pt x="504" y="904"/>
                    </a:lnTo>
                    <a:lnTo>
                      <a:pt x="502" y="960"/>
                    </a:lnTo>
                    <a:lnTo>
                      <a:pt x="501" y="986"/>
                    </a:lnTo>
                    <a:lnTo>
                      <a:pt x="499" y="1012"/>
                    </a:lnTo>
                    <a:lnTo>
                      <a:pt x="499" y="1036"/>
                    </a:lnTo>
                    <a:lnTo>
                      <a:pt x="498" y="1057"/>
                    </a:lnTo>
                    <a:lnTo>
                      <a:pt x="497" y="1074"/>
                    </a:lnTo>
                    <a:lnTo>
                      <a:pt x="497" y="1088"/>
                    </a:lnTo>
                    <a:lnTo>
                      <a:pt x="497" y="1152"/>
                    </a:lnTo>
                    <a:lnTo>
                      <a:pt x="497" y="1173"/>
                    </a:lnTo>
                    <a:lnTo>
                      <a:pt x="498" y="1196"/>
                    </a:lnTo>
                    <a:lnTo>
                      <a:pt x="499" y="1220"/>
                    </a:lnTo>
                    <a:lnTo>
                      <a:pt x="500" y="1243"/>
                    </a:lnTo>
                    <a:lnTo>
                      <a:pt x="501" y="1266"/>
                    </a:lnTo>
                    <a:lnTo>
                      <a:pt x="502" y="1289"/>
                    </a:lnTo>
                    <a:lnTo>
                      <a:pt x="503" y="1310"/>
                    </a:lnTo>
                    <a:lnTo>
                      <a:pt x="504" y="1329"/>
                    </a:lnTo>
                    <a:lnTo>
                      <a:pt x="505" y="1347"/>
                    </a:lnTo>
                    <a:lnTo>
                      <a:pt x="506" y="1361"/>
                    </a:lnTo>
                    <a:lnTo>
                      <a:pt x="507" y="1371"/>
                    </a:lnTo>
                    <a:lnTo>
                      <a:pt x="509" y="1379"/>
                    </a:lnTo>
                    <a:lnTo>
                      <a:pt x="511" y="1390"/>
                    </a:lnTo>
                    <a:lnTo>
                      <a:pt x="514" y="1403"/>
                    </a:lnTo>
                    <a:lnTo>
                      <a:pt x="515" y="1417"/>
                    </a:lnTo>
                    <a:lnTo>
                      <a:pt x="518" y="1431"/>
                    </a:lnTo>
                    <a:lnTo>
                      <a:pt x="520" y="1446"/>
                    </a:lnTo>
                    <a:lnTo>
                      <a:pt x="522" y="1459"/>
                    </a:lnTo>
                    <a:lnTo>
                      <a:pt x="522" y="1470"/>
                    </a:lnTo>
                    <a:lnTo>
                      <a:pt x="522" y="1478"/>
                    </a:lnTo>
                    <a:lnTo>
                      <a:pt x="520" y="1478"/>
                    </a:lnTo>
                    <a:lnTo>
                      <a:pt x="514" y="1479"/>
                    </a:lnTo>
                    <a:lnTo>
                      <a:pt x="504" y="1480"/>
                    </a:lnTo>
                    <a:lnTo>
                      <a:pt x="490" y="1480"/>
                    </a:lnTo>
                    <a:lnTo>
                      <a:pt x="473" y="1481"/>
                    </a:lnTo>
                    <a:lnTo>
                      <a:pt x="454" y="1481"/>
                    </a:lnTo>
                    <a:lnTo>
                      <a:pt x="432" y="1481"/>
                    </a:lnTo>
                    <a:lnTo>
                      <a:pt x="381" y="1481"/>
                    </a:lnTo>
                    <a:lnTo>
                      <a:pt x="353" y="1481"/>
                    </a:lnTo>
                    <a:lnTo>
                      <a:pt x="323" y="1480"/>
                    </a:lnTo>
                    <a:lnTo>
                      <a:pt x="293" y="1478"/>
                    </a:lnTo>
                    <a:lnTo>
                      <a:pt x="262" y="1477"/>
                    </a:lnTo>
                    <a:lnTo>
                      <a:pt x="230" y="1474"/>
                    </a:lnTo>
                    <a:lnTo>
                      <a:pt x="199" y="1470"/>
                    </a:lnTo>
                    <a:lnTo>
                      <a:pt x="168" y="1466"/>
                    </a:lnTo>
                    <a:lnTo>
                      <a:pt x="137" y="1461"/>
                    </a:lnTo>
                    <a:lnTo>
                      <a:pt x="106" y="1455"/>
                    </a:lnTo>
                    <a:lnTo>
                      <a:pt x="77" y="1448"/>
                    </a:lnTo>
                    <a:lnTo>
                      <a:pt x="50" y="1439"/>
                    </a:lnTo>
                    <a:lnTo>
                      <a:pt x="24" y="1430"/>
                    </a:lnTo>
                    <a:lnTo>
                      <a:pt x="0" y="1420"/>
                    </a:lnTo>
                    <a:lnTo>
                      <a:pt x="1" y="1418"/>
                    </a:lnTo>
                    <a:lnTo>
                      <a:pt x="3" y="1414"/>
                    </a:lnTo>
                    <a:lnTo>
                      <a:pt x="8" y="1407"/>
                    </a:lnTo>
                    <a:lnTo>
                      <a:pt x="13" y="1399"/>
                    </a:lnTo>
                    <a:lnTo>
                      <a:pt x="19" y="1388"/>
                    </a:lnTo>
                    <a:lnTo>
                      <a:pt x="26" y="1376"/>
                    </a:lnTo>
                    <a:lnTo>
                      <a:pt x="34" y="1363"/>
                    </a:lnTo>
                    <a:lnTo>
                      <a:pt x="42" y="1349"/>
                    </a:lnTo>
                    <a:lnTo>
                      <a:pt x="50" y="1335"/>
                    </a:lnTo>
                    <a:lnTo>
                      <a:pt x="58" y="1320"/>
                    </a:lnTo>
                    <a:lnTo>
                      <a:pt x="67" y="1306"/>
                    </a:lnTo>
                    <a:lnTo>
                      <a:pt x="75" y="1293"/>
                    </a:lnTo>
                    <a:lnTo>
                      <a:pt x="83" y="1280"/>
                    </a:lnTo>
                    <a:lnTo>
                      <a:pt x="89" y="1269"/>
                    </a:lnTo>
                    <a:lnTo>
                      <a:pt x="95" y="1259"/>
                    </a:lnTo>
                    <a:lnTo>
                      <a:pt x="100" y="1251"/>
                    </a:lnTo>
                    <a:lnTo>
                      <a:pt x="106" y="1240"/>
                    </a:lnTo>
                    <a:lnTo>
                      <a:pt x="111" y="1231"/>
                    </a:lnTo>
                    <a:lnTo>
                      <a:pt x="117" y="1221"/>
                    </a:lnTo>
                    <a:lnTo>
                      <a:pt x="124" y="1208"/>
                    </a:lnTo>
                    <a:lnTo>
                      <a:pt x="132" y="1194"/>
                    </a:lnTo>
                    <a:lnTo>
                      <a:pt x="141" y="1178"/>
                    </a:lnTo>
                    <a:lnTo>
                      <a:pt x="151" y="1161"/>
                    </a:lnTo>
                    <a:lnTo>
                      <a:pt x="160" y="1144"/>
                    </a:lnTo>
                    <a:lnTo>
                      <a:pt x="170" y="1127"/>
                    </a:lnTo>
                    <a:lnTo>
                      <a:pt x="180" y="1109"/>
                    </a:lnTo>
                    <a:lnTo>
                      <a:pt x="190" y="1091"/>
                    </a:lnTo>
                    <a:lnTo>
                      <a:pt x="199" y="1075"/>
                    </a:lnTo>
                    <a:lnTo>
                      <a:pt x="208" y="1059"/>
                    </a:lnTo>
                    <a:lnTo>
                      <a:pt x="216" y="1045"/>
                    </a:lnTo>
                    <a:lnTo>
                      <a:pt x="223" y="1033"/>
                    </a:lnTo>
                    <a:lnTo>
                      <a:pt x="228" y="1022"/>
                    </a:lnTo>
                    <a:lnTo>
                      <a:pt x="233" y="1015"/>
                    </a:lnTo>
                    <a:lnTo>
                      <a:pt x="235" y="1009"/>
                    </a:lnTo>
                    <a:lnTo>
                      <a:pt x="241" y="997"/>
                    </a:lnTo>
                    <a:lnTo>
                      <a:pt x="246" y="983"/>
                    </a:lnTo>
                    <a:lnTo>
                      <a:pt x="250" y="968"/>
                    </a:lnTo>
                    <a:lnTo>
                      <a:pt x="253" y="950"/>
                    </a:lnTo>
                    <a:lnTo>
                      <a:pt x="256" y="931"/>
                    </a:lnTo>
                    <a:lnTo>
                      <a:pt x="257" y="908"/>
                    </a:lnTo>
                    <a:lnTo>
                      <a:pt x="257" y="862"/>
                    </a:lnTo>
                    <a:lnTo>
                      <a:pt x="256" y="841"/>
                    </a:lnTo>
                    <a:lnTo>
                      <a:pt x="256" y="817"/>
                    </a:lnTo>
                    <a:lnTo>
                      <a:pt x="254" y="792"/>
                    </a:lnTo>
                    <a:lnTo>
                      <a:pt x="253" y="766"/>
                    </a:lnTo>
                    <a:lnTo>
                      <a:pt x="251" y="739"/>
                    </a:lnTo>
                    <a:lnTo>
                      <a:pt x="246" y="686"/>
                    </a:lnTo>
                    <a:lnTo>
                      <a:pt x="244" y="661"/>
                    </a:lnTo>
                    <a:lnTo>
                      <a:pt x="241" y="637"/>
                    </a:lnTo>
                    <a:lnTo>
                      <a:pt x="238" y="615"/>
                    </a:lnTo>
                    <a:lnTo>
                      <a:pt x="236" y="596"/>
                    </a:lnTo>
                    <a:lnTo>
                      <a:pt x="233" y="580"/>
                    </a:lnTo>
                    <a:lnTo>
                      <a:pt x="230" y="565"/>
                    </a:lnTo>
                    <a:lnTo>
                      <a:pt x="226" y="548"/>
                    </a:lnTo>
                    <a:lnTo>
                      <a:pt x="223" y="528"/>
                    </a:lnTo>
                    <a:lnTo>
                      <a:pt x="220" y="506"/>
                    </a:lnTo>
                    <a:lnTo>
                      <a:pt x="216" y="483"/>
                    </a:lnTo>
                    <a:lnTo>
                      <a:pt x="212" y="460"/>
                    </a:lnTo>
                    <a:lnTo>
                      <a:pt x="205" y="412"/>
                    </a:lnTo>
                    <a:lnTo>
                      <a:pt x="201" y="388"/>
                    </a:lnTo>
                    <a:lnTo>
                      <a:pt x="198" y="365"/>
                    </a:lnTo>
                    <a:lnTo>
                      <a:pt x="195" y="343"/>
                    </a:lnTo>
                    <a:lnTo>
                      <a:pt x="192" y="323"/>
                    </a:lnTo>
                    <a:lnTo>
                      <a:pt x="189" y="305"/>
                    </a:lnTo>
                    <a:lnTo>
                      <a:pt x="187" y="290"/>
                    </a:lnTo>
                    <a:lnTo>
                      <a:pt x="186" y="277"/>
                    </a:lnTo>
                    <a:lnTo>
                      <a:pt x="185" y="268"/>
                    </a:lnTo>
                    <a:lnTo>
                      <a:pt x="183" y="253"/>
                    </a:lnTo>
                    <a:lnTo>
                      <a:pt x="178" y="217"/>
                    </a:lnTo>
                    <a:lnTo>
                      <a:pt x="175" y="198"/>
                    </a:lnTo>
                    <a:lnTo>
                      <a:pt x="173" y="180"/>
                    </a:lnTo>
                    <a:lnTo>
                      <a:pt x="169" y="164"/>
                    </a:lnTo>
                    <a:lnTo>
                      <a:pt x="168" y="150"/>
                    </a:lnTo>
                    <a:lnTo>
                      <a:pt x="166" y="140"/>
                    </a:lnTo>
                    <a:lnTo>
                      <a:pt x="163" y="123"/>
                    </a:lnTo>
                    <a:lnTo>
                      <a:pt x="161" y="108"/>
                    </a:lnTo>
                    <a:lnTo>
                      <a:pt x="159" y="93"/>
                    </a:lnTo>
                    <a:lnTo>
                      <a:pt x="160" y="77"/>
                    </a:lnTo>
                    <a:lnTo>
                      <a:pt x="163" y="58"/>
                    </a:lnTo>
                    <a:lnTo>
                      <a:pt x="164" y="48"/>
                    </a:lnTo>
                    <a:lnTo>
                      <a:pt x="166" y="40"/>
                    </a:lnTo>
                    <a:lnTo>
                      <a:pt x="168" y="33"/>
                    </a:lnTo>
                    <a:lnTo>
                      <a:pt x="168" y="28"/>
                    </a:lnTo>
                    <a:lnTo>
                      <a:pt x="169" y="27"/>
                    </a:lnTo>
                    <a:lnTo>
                      <a:pt x="169" y="28"/>
                    </a:lnTo>
                    <a:lnTo>
                      <a:pt x="170" y="32"/>
                    </a:lnTo>
                    <a:lnTo>
                      <a:pt x="171" y="38"/>
                    </a:lnTo>
                    <a:lnTo>
                      <a:pt x="172" y="47"/>
                    </a:lnTo>
                    <a:lnTo>
                      <a:pt x="173" y="56"/>
                    </a:lnTo>
                    <a:lnTo>
                      <a:pt x="173" y="88"/>
                    </a:lnTo>
                    <a:lnTo>
                      <a:pt x="174" y="98"/>
                    </a:lnTo>
                    <a:lnTo>
                      <a:pt x="175" y="106"/>
                    </a:lnTo>
                    <a:lnTo>
                      <a:pt x="178" y="113"/>
                    </a:lnTo>
                    <a:lnTo>
                      <a:pt x="181" y="118"/>
                    </a:lnTo>
                    <a:lnTo>
                      <a:pt x="187" y="125"/>
                    </a:lnTo>
                    <a:lnTo>
                      <a:pt x="194" y="134"/>
                    </a:lnTo>
                    <a:lnTo>
                      <a:pt x="202" y="144"/>
                    </a:lnTo>
                    <a:lnTo>
                      <a:pt x="212" y="156"/>
                    </a:lnTo>
                    <a:lnTo>
                      <a:pt x="223" y="168"/>
                    </a:lnTo>
                    <a:lnTo>
                      <a:pt x="235" y="181"/>
                    </a:lnTo>
                    <a:lnTo>
                      <a:pt x="248" y="194"/>
                    </a:lnTo>
                    <a:lnTo>
                      <a:pt x="262" y="206"/>
                    </a:lnTo>
                    <a:lnTo>
                      <a:pt x="276" y="217"/>
                    </a:lnTo>
                    <a:lnTo>
                      <a:pt x="291" y="228"/>
                    </a:lnTo>
                    <a:lnTo>
                      <a:pt x="293" y="228"/>
                    </a:lnTo>
                    <a:lnTo>
                      <a:pt x="298" y="227"/>
                    </a:lnTo>
                    <a:lnTo>
                      <a:pt x="305" y="227"/>
                    </a:lnTo>
                    <a:lnTo>
                      <a:pt x="313" y="226"/>
                    </a:lnTo>
                    <a:lnTo>
                      <a:pt x="323" y="226"/>
                    </a:lnTo>
                    <a:lnTo>
                      <a:pt x="332" y="227"/>
                    </a:lnTo>
                    <a:lnTo>
                      <a:pt x="341" y="228"/>
                    </a:lnTo>
                    <a:lnTo>
                      <a:pt x="348" y="230"/>
                    </a:lnTo>
                    <a:lnTo>
                      <a:pt x="352" y="234"/>
                    </a:lnTo>
                    <a:lnTo>
                      <a:pt x="359" y="234"/>
                    </a:lnTo>
                    <a:lnTo>
                      <a:pt x="367" y="233"/>
                    </a:lnTo>
                    <a:lnTo>
                      <a:pt x="376" y="231"/>
                    </a:lnTo>
                    <a:lnTo>
                      <a:pt x="386" y="228"/>
                    </a:lnTo>
                    <a:lnTo>
                      <a:pt x="397" y="223"/>
                    </a:lnTo>
                    <a:lnTo>
                      <a:pt x="407" y="217"/>
                    </a:lnTo>
                    <a:lnTo>
                      <a:pt x="420" y="205"/>
                    </a:lnTo>
                    <a:lnTo>
                      <a:pt x="434" y="191"/>
                    </a:lnTo>
                    <a:lnTo>
                      <a:pt x="446" y="175"/>
                    </a:lnTo>
                    <a:lnTo>
                      <a:pt x="457" y="156"/>
                    </a:lnTo>
                    <a:lnTo>
                      <a:pt x="465" y="137"/>
                    </a:lnTo>
                    <a:lnTo>
                      <a:pt x="475" y="108"/>
                    </a:lnTo>
                    <a:lnTo>
                      <a:pt x="479" y="95"/>
                    </a:lnTo>
                    <a:lnTo>
                      <a:pt x="483" y="81"/>
                    </a:lnTo>
                    <a:lnTo>
                      <a:pt x="485" y="69"/>
                    </a:lnTo>
                    <a:lnTo>
                      <a:pt x="486" y="58"/>
                    </a:lnTo>
                    <a:lnTo>
                      <a:pt x="485" y="48"/>
                    </a:lnTo>
                    <a:lnTo>
                      <a:pt x="483" y="37"/>
                    </a:lnTo>
                    <a:lnTo>
                      <a:pt x="480" y="31"/>
                    </a:lnTo>
                    <a:lnTo>
                      <a:pt x="479" y="27"/>
                    </a:lnTo>
                    <a:lnTo>
                      <a:pt x="478" y="25"/>
                    </a:lnTo>
                    <a:lnTo>
                      <a:pt x="477" y="25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350198" y="2713706"/>
                <a:ext cx="271276" cy="112873"/>
              </a:xfrm>
              <a:custGeom>
                <a:avLst/>
                <a:gdLst/>
                <a:ahLst/>
                <a:cxnLst>
                  <a:cxn ang="0">
                    <a:pos x="285" y="39"/>
                  </a:cxn>
                  <a:cxn ang="0">
                    <a:pos x="285" y="40"/>
                  </a:cxn>
                  <a:cxn ang="0">
                    <a:pos x="231" y="0"/>
                  </a:cxn>
                  <a:cxn ang="0">
                    <a:pos x="250" y="5"/>
                  </a:cxn>
                  <a:cxn ang="0">
                    <a:pos x="266" y="17"/>
                  </a:cxn>
                  <a:cxn ang="0">
                    <a:pos x="277" y="30"/>
                  </a:cxn>
                  <a:cxn ang="0">
                    <a:pos x="284" y="39"/>
                  </a:cxn>
                  <a:cxn ang="0">
                    <a:pos x="284" y="39"/>
                  </a:cxn>
                  <a:cxn ang="0">
                    <a:pos x="279" y="37"/>
                  </a:cxn>
                  <a:cxn ang="0">
                    <a:pos x="260" y="36"/>
                  </a:cxn>
                  <a:cxn ang="0">
                    <a:pos x="250" y="37"/>
                  </a:cxn>
                  <a:cxn ang="0">
                    <a:pos x="246" y="41"/>
                  </a:cxn>
                  <a:cxn ang="0">
                    <a:pos x="240" y="48"/>
                  </a:cxn>
                  <a:cxn ang="0">
                    <a:pos x="228" y="54"/>
                  </a:cxn>
                  <a:cxn ang="0">
                    <a:pos x="211" y="56"/>
                  </a:cxn>
                  <a:cxn ang="0">
                    <a:pos x="191" y="55"/>
                  </a:cxn>
                  <a:cxn ang="0">
                    <a:pos x="176" y="54"/>
                  </a:cxn>
                  <a:cxn ang="0">
                    <a:pos x="158" y="51"/>
                  </a:cxn>
                  <a:cxn ang="0">
                    <a:pos x="141" y="50"/>
                  </a:cxn>
                  <a:cxn ang="0">
                    <a:pos x="127" y="61"/>
                  </a:cxn>
                  <a:cxn ang="0">
                    <a:pos x="119" y="67"/>
                  </a:cxn>
                  <a:cxn ang="0">
                    <a:pos x="113" y="63"/>
                  </a:cxn>
                  <a:cxn ang="0">
                    <a:pos x="111" y="56"/>
                  </a:cxn>
                  <a:cxn ang="0">
                    <a:pos x="110" y="51"/>
                  </a:cxn>
                  <a:cxn ang="0">
                    <a:pos x="104" y="52"/>
                  </a:cxn>
                  <a:cxn ang="0">
                    <a:pos x="95" y="60"/>
                  </a:cxn>
                  <a:cxn ang="0">
                    <a:pos x="86" y="70"/>
                  </a:cxn>
                  <a:cxn ang="0">
                    <a:pos x="78" y="74"/>
                  </a:cxn>
                  <a:cxn ang="0">
                    <a:pos x="63" y="77"/>
                  </a:cxn>
                  <a:cxn ang="0">
                    <a:pos x="51" y="79"/>
                  </a:cxn>
                  <a:cxn ang="0">
                    <a:pos x="42" y="86"/>
                  </a:cxn>
                  <a:cxn ang="0">
                    <a:pos x="23" y="106"/>
                  </a:cxn>
                  <a:cxn ang="0">
                    <a:pos x="6" y="119"/>
                  </a:cxn>
                  <a:cxn ang="0">
                    <a:pos x="2" y="118"/>
                  </a:cxn>
                  <a:cxn ang="0">
                    <a:pos x="0" y="113"/>
                  </a:cxn>
                  <a:cxn ang="0">
                    <a:pos x="0" y="109"/>
                  </a:cxn>
                  <a:cxn ang="0">
                    <a:pos x="6" y="101"/>
                  </a:cxn>
                  <a:cxn ang="0">
                    <a:pos x="15" y="89"/>
                  </a:cxn>
                  <a:cxn ang="0">
                    <a:pos x="35" y="68"/>
                  </a:cxn>
                  <a:cxn ang="0">
                    <a:pos x="59" y="39"/>
                  </a:cxn>
                  <a:cxn ang="0">
                    <a:pos x="75" y="29"/>
                  </a:cxn>
                  <a:cxn ang="0">
                    <a:pos x="80" y="21"/>
                  </a:cxn>
                  <a:cxn ang="0">
                    <a:pos x="81" y="18"/>
                  </a:cxn>
                  <a:cxn ang="0">
                    <a:pos x="83" y="21"/>
                  </a:cxn>
                  <a:cxn ang="0">
                    <a:pos x="88" y="26"/>
                  </a:cxn>
                  <a:cxn ang="0">
                    <a:pos x="98" y="29"/>
                  </a:cxn>
                  <a:cxn ang="0">
                    <a:pos x="114" y="30"/>
                  </a:cxn>
                  <a:cxn ang="0">
                    <a:pos x="137" y="30"/>
                  </a:cxn>
                  <a:cxn ang="0">
                    <a:pos x="148" y="33"/>
                  </a:cxn>
                  <a:cxn ang="0">
                    <a:pos x="165" y="35"/>
                  </a:cxn>
                  <a:cxn ang="0">
                    <a:pos x="175" y="32"/>
                  </a:cxn>
                  <a:cxn ang="0">
                    <a:pos x="207" y="15"/>
                  </a:cxn>
                  <a:cxn ang="0">
                    <a:pos x="221" y="7"/>
                  </a:cxn>
                  <a:cxn ang="0">
                    <a:pos x="230" y="1"/>
                  </a:cxn>
                </a:cxnLst>
                <a:rect l="0" t="0" r="r" b="b"/>
                <a:pathLst>
                  <a:path w="286" h="119">
                    <a:moveTo>
                      <a:pt x="284" y="39"/>
                    </a:moveTo>
                    <a:lnTo>
                      <a:pt x="285" y="39"/>
                    </a:lnTo>
                    <a:lnTo>
                      <a:pt x="286" y="40"/>
                    </a:lnTo>
                    <a:lnTo>
                      <a:pt x="285" y="40"/>
                    </a:lnTo>
                    <a:lnTo>
                      <a:pt x="284" y="39"/>
                    </a:lnTo>
                    <a:close/>
                    <a:moveTo>
                      <a:pt x="231" y="0"/>
                    </a:moveTo>
                    <a:lnTo>
                      <a:pt x="240" y="2"/>
                    </a:lnTo>
                    <a:lnTo>
                      <a:pt x="250" y="5"/>
                    </a:lnTo>
                    <a:lnTo>
                      <a:pt x="258" y="11"/>
                    </a:lnTo>
                    <a:lnTo>
                      <a:pt x="266" y="17"/>
                    </a:lnTo>
                    <a:lnTo>
                      <a:pt x="272" y="24"/>
                    </a:lnTo>
                    <a:lnTo>
                      <a:pt x="277" y="30"/>
                    </a:lnTo>
                    <a:lnTo>
                      <a:pt x="281" y="35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4" y="39"/>
                    </a:lnTo>
                    <a:lnTo>
                      <a:pt x="282" y="38"/>
                    </a:lnTo>
                    <a:lnTo>
                      <a:pt x="279" y="37"/>
                    </a:lnTo>
                    <a:lnTo>
                      <a:pt x="274" y="36"/>
                    </a:lnTo>
                    <a:lnTo>
                      <a:pt x="260" y="36"/>
                    </a:lnTo>
                    <a:lnTo>
                      <a:pt x="255" y="36"/>
                    </a:lnTo>
                    <a:lnTo>
                      <a:pt x="250" y="37"/>
                    </a:lnTo>
                    <a:lnTo>
                      <a:pt x="248" y="37"/>
                    </a:lnTo>
                    <a:lnTo>
                      <a:pt x="246" y="41"/>
                    </a:lnTo>
                    <a:lnTo>
                      <a:pt x="243" y="44"/>
                    </a:lnTo>
                    <a:lnTo>
                      <a:pt x="240" y="48"/>
                    </a:lnTo>
                    <a:lnTo>
                      <a:pt x="234" y="52"/>
                    </a:lnTo>
                    <a:lnTo>
                      <a:pt x="228" y="54"/>
                    </a:lnTo>
                    <a:lnTo>
                      <a:pt x="220" y="55"/>
                    </a:lnTo>
                    <a:lnTo>
                      <a:pt x="211" y="56"/>
                    </a:lnTo>
                    <a:lnTo>
                      <a:pt x="201" y="56"/>
                    </a:lnTo>
                    <a:lnTo>
                      <a:pt x="191" y="55"/>
                    </a:lnTo>
                    <a:lnTo>
                      <a:pt x="183" y="54"/>
                    </a:lnTo>
                    <a:lnTo>
                      <a:pt x="176" y="54"/>
                    </a:lnTo>
                    <a:lnTo>
                      <a:pt x="167" y="52"/>
                    </a:lnTo>
                    <a:lnTo>
                      <a:pt x="158" y="51"/>
                    </a:lnTo>
                    <a:lnTo>
                      <a:pt x="149" y="49"/>
                    </a:lnTo>
                    <a:lnTo>
                      <a:pt x="141" y="50"/>
                    </a:lnTo>
                    <a:lnTo>
                      <a:pt x="135" y="52"/>
                    </a:lnTo>
                    <a:lnTo>
                      <a:pt x="127" y="61"/>
                    </a:lnTo>
                    <a:lnTo>
                      <a:pt x="122" y="65"/>
                    </a:lnTo>
                    <a:lnTo>
                      <a:pt x="119" y="67"/>
                    </a:lnTo>
                    <a:lnTo>
                      <a:pt x="116" y="66"/>
                    </a:lnTo>
                    <a:lnTo>
                      <a:pt x="113" y="63"/>
                    </a:lnTo>
                    <a:lnTo>
                      <a:pt x="111" y="60"/>
                    </a:lnTo>
                    <a:lnTo>
                      <a:pt x="111" y="56"/>
                    </a:lnTo>
                    <a:lnTo>
                      <a:pt x="110" y="54"/>
                    </a:lnTo>
                    <a:lnTo>
                      <a:pt x="110" y="51"/>
                    </a:lnTo>
                    <a:lnTo>
                      <a:pt x="108" y="51"/>
                    </a:lnTo>
                    <a:lnTo>
                      <a:pt x="104" y="52"/>
                    </a:lnTo>
                    <a:lnTo>
                      <a:pt x="99" y="55"/>
                    </a:lnTo>
                    <a:lnTo>
                      <a:pt x="95" y="60"/>
                    </a:lnTo>
                    <a:lnTo>
                      <a:pt x="91" y="65"/>
                    </a:lnTo>
                    <a:lnTo>
                      <a:pt x="86" y="70"/>
                    </a:lnTo>
                    <a:lnTo>
                      <a:pt x="83" y="73"/>
                    </a:lnTo>
                    <a:lnTo>
                      <a:pt x="78" y="74"/>
                    </a:lnTo>
                    <a:lnTo>
                      <a:pt x="70" y="75"/>
                    </a:lnTo>
                    <a:lnTo>
                      <a:pt x="63" y="77"/>
                    </a:lnTo>
                    <a:lnTo>
                      <a:pt x="56" y="78"/>
                    </a:lnTo>
                    <a:lnTo>
                      <a:pt x="51" y="79"/>
                    </a:lnTo>
                    <a:lnTo>
                      <a:pt x="49" y="80"/>
                    </a:lnTo>
                    <a:lnTo>
                      <a:pt x="42" y="86"/>
                    </a:lnTo>
                    <a:lnTo>
                      <a:pt x="38" y="91"/>
                    </a:lnTo>
                    <a:lnTo>
                      <a:pt x="23" y="106"/>
                    </a:lnTo>
                    <a:lnTo>
                      <a:pt x="16" y="113"/>
                    </a:lnTo>
                    <a:lnTo>
                      <a:pt x="6" y="119"/>
                    </a:lnTo>
                    <a:lnTo>
                      <a:pt x="3" y="119"/>
                    </a:lnTo>
                    <a:lnTo>
                      <a:pt x="2" y="118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0" y="109"/>
                    </a:lnTo>
                    <a:lnTo>
                      <a:pt x="3" y="106"/>
                    </a:lnTo>
                    <a:lnTo>
                      <a:pt x="6" y="101"/>
                    </a:lnTo>
                    <a:lnTo>
                      <a:pt x="10" y="95"/>
                    </a:lnTo>
                    <a:lnTo>
                      <a:pt x="15" y="89"/>
                    </a:lnTo>
                    <a:lnTo>
                      <a:pt x="20" y="83"/>
                    </a:lnTo>
                    <a:lnTo>
                      <a:pt x="35" y="68"/>
                    </a:lnTo>
                    <a:lnTo>
                      <a:pt x="51" y="48"/>
                    </a:lnTo>
                    <a:lnTo>
                      <a:pt x="59" y="39"/>
                    </a:lnTo>
                    <a:lnTo>
                      <a:pt x="68" y="33"/>
                    </a:lnTo>
                    <a:lnTo>
                      <a:pt x="75" y="29"/>
                    </a:lnTo>
                    <a:lnTo>
                      <a:pt x="78" y="25"/>
                    </a:lnTo>
                    <a:lnTo>
                      <a:pt x="80" y="21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6"/>
                    </a:lnTo>
                    <a:lnTo>
                      <a:pt x="92" y="28"/>
                    </a:lnTo>
                    <a:lnTo>
                      <a:pt x="98" y="29"/>
                    </a:lnTo>
                    <a:lnTo>
                      <a:pt x="105" y="30"/>
                    </a:lnTo>
                    <a:lnTo>
                      <a:pt x="114" y="30"/>
                    </a:lnTo>
                    <a:lnTo>
                      <a:pt x="123" y="30"/>
                    </a:lnTo>
                    <a:lnTo>
                      <a:pt x="137" y="30"/>
                    </a:lnTo>
                    <a:lnTo>
                      <a:pt x="143" y="31"/>
                    </a:lnTo>
                    <a:lnTo>
                      <a:pt x="148" y="33"/>
                    </a:lnTo>
                    <a:lnTo>
                      <a:pt x="152" y="35"/>
                    </a:lnTo>
                    <a:lnTo>
                      <a:pt x="165" y="35"/>
                    </a:lnTo>
                    <a:lnTo>
                      <a:pt x="169" y="34"/>
                    </a:lnTo>
                    <a:lnTo>
                      <a:pt x="175" y="32"/>
                    </a:lnTo>
                    <a:lnTo>
                      <a:pt x="199" y="20"/>
                    </a:lnTo>
                    <a:lnTo>
                      <a:pt x="207" y="15"/>
                    </a:lnTo>
                    <a:lnTo>
                      <a:pt x="214" y="11"/>
                    </a:lnTo>
                    <a:lnTo>
                      <a:pt x="221" y="7"/>
                    </a:lnTo>
                    <a:lnTo>
                      <a:pt x="226" y="4"/>
                    </a:lnTo>
                    <a:lnTo>
                      <a:pt x="23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7"/>
              <p:cNvSpPr>
                <a:spLocks/>
              </p:cNvSpPr>
              <p:nvPr/>
            </p:nvSpPr>
            <p:spPr bwMode="auto">
              <a:xfrm>
                <a:off x="4158598" y="3095010"/>
                <a:ext cx="287401" cy="804342"/>
              </a:xfrm>
              <a:custGeom>
                <a:avLst/>
                <a:gdLst/>
                <a:ahLst/>
                <a:cxnLst>
                  <a:cxn ang="0">
                    <a:pos x="239" y="2"/>
                  </a:cxn>
                  <a:cxn ang="0">
                    <a:pos x="243" y="26"/>
                  </a:cxn>
                  <a:cxn ang="0">
                    <a:pos x="251" y="71"/>
                  </a:cxn>
                  <a:cxn ang="0">
                    <a:pos x="264" y="147"/>
                  </a:cxn>
                  <a:cxn ang="0">
                    <a:pos x="274" y="201"/>
                  </a:cxn>
                  <a:cxn ang="0">
                    <a:pos x="280" y="242"/>
                  </a:cxn>
                  <a:cxn ang="0">
                    <a:pos x="285" y="274"/>
                  </a:cxn>
                  <a:cxn ang="0">
                    <a:pos x="300" y="349"/>
                  </a:cxn>
                  <a:cxn ang="0">
                    <a:pos x="303" y="391"/>
                  </a:cxn>
                  <a:cxn ang="0">
                    <a:pos x="296" y="419"/>
                  </a:cxn>
                  <a:cxn ang="0">
                    <a:pos x="275" y="444"/>
                  </a:cxn>
                  <a:cxn ang="0">
                    <a:pos x="264" y="465"/>
                  </a:cxn>
                  <a:cxn ang="0">
                    <a:pos x="258" y="491"/>
                  </a:cxn>
                  <a:cxn ang="0">
                    <a:pos x="250" y="504"/>
                  </a:cxn>
                  <a:cxn ang="0">
                    <a:pos x="231" y="525"/>
                  </a:cxn>
                  <a:cxn ang="0">
                    <a:pos x="223" y="558"/>
                  </a:cxn>
                  <a:cxn ang="0">
                    <a:pos x="221" y="588"/>
                  </a:cxn>
                  <a:cxn ang="0">
                    <a:pos x="204" y="623"/>
                  </a:cxn>
                  <a:cxn ang="0">
                    <a:pos x="174" y="657"/>
                  </a:cxn>
                  <a:cxn ang="0">
                    <a:pos x="173" y="676"/>
                  </a:cxn>
                  <a:cxn ang="0">
                    <a:pos x="174" y="696"/>
                  </a:cxn>
                  <a:cxn ang="0">
                    <a:pos x="155" y="748"/>
                  </a:cxn>
                  <a:cxn ang="0">
                    <a:pos x="141" y="773"/>
                  </a:cxn>
                  <a:cxn ang="0">
                    <a:pos x="137" y="790"/>
                  </a:cxn>
                  <a:cxn ang="0">
                    <a:pos x="114" y="818"/>
                  </a:cxn>
                  <a:cxn ang="0">
                    <a:pos x="104" y="839"/>
                  </a:cxn>
                  <a:cxn ang="0">
                    <a:pos x="76" y="841"/>
                  </a:cxn>
                  <a:cxn ang="0">
                    <a:pos x="0" y="813"/>
                  </a:cxn>
                  <a:cxn ang="0">
                    <a:pos x="8" y="800"/>
                  </a:cxn>
                  <a:cxn ang="0">
                    <a:pos x="26" y="769"/>
                  </a:cxn>
                  <a:cxn ang="0">
                    <a:pos x="50" y="728"/>
                  </a:cxn>
                  <a:cxn ang="0">
                    <a:pos x="75" y="686"/>
                  </a:cxn>
                  <a:cxn ang="0">
                    <a:pos x="95" y="652"/>
                  </a:cxn>
                  <a:cxn ang="0">
                    <a:pos x="111" y="624"/>
                  </a:cxn>
                  <a:cxn ang="0">
                    <a:pos x="132" y="587"/>
                  </a:cxn>
                  <a:cxn ang="0">
                    <a:pos x="160" y="537"/>
                  </a:cxn>
                  <a:cxn ang="0">
                    <a:pos x="190" y="484"/>
                  </a:cxn>
                  <a:cxn ang="0">
                    <a:pos x="216" y="438"/>
                  </a:cxn>
                  <a:cxn ang="0">
                    <a:pos x="233" y="408"/>
                  </a:cxn>
                  <a:cxn ang="0">
                    <a:pos x="246" y="376"/>
                  </a:cxn>
                  <a:cxn ang="0">
                    <a:pos x="256" y="324"/>
                  </a:cxn>
                  <a:cxn ang="0">
                    <a:pos x="257" y="275"/>
                  </a:cxn>
                  <a:cxn ang="0">
                    <a:pos x="256" y="215"/>
                  </a:cxn>
                  <a:cxn ang="0">
                    <a:pos x="251" y="141"/>
                  </a:cxn>
                  <a:cxn ang="0">
                    <a:pos x="244" y="65"/>
                  </a:cxn>
                  <a:cxn ang="0">
                    <a:pos x="237" y="0"/>
                  </a:cxn>
                </a:cxnLst>
                <a:rect l="0" t="0" r="r" b="b"/>
                <a:pathLst>
                  <a:path w="303" h="848">
                    <a:moveTo>
                      <a:pt x="237" y="0"/>
                    </a:moveTo>
                    <a:lnTo>
                      <a:pt x="238" y="0"/>
                    </a:lnTo>
                    <a:lnTo>
                      <a:pt x="239" y="2"/>
                    </a:lnTo>
                    <a:lnTo>
                      <a:pt x="239" y="7"/>
                    </a:lnTo>
                    <a:lnTo>
                      <a:pt x="241" y="15"/>
                    </a:lnTo>
                    <a:lnTo>
                      <a:pt x="243" y="26"/>
                    </a:lnTo>
                    <a:lnTo>
                      <a:pt x="246" y="40"/>
                    </a:lnTo>
                    <a:lnTo>
                      <a:pt x="248" y="55"/>
                    </a:lnTo>
                    <a:lnTo>
                      <a:pt x="251" y="71"/>
                    </a:lnTo>
                    <a:lnTo>
                      <a:pt x="257" y="109"/>
                    </a:lnTo>
                    <a:lnTo>
                      <a:pt x="261" y="128"/>
                    </a:lnTo>
                    <a:lnTo>
                      <a:pt x="264" y="147"/>
                    </a:lnTo>
                    <a:lnTo>
                      <a:pt x="268" y="166"/>
                    </a:lnTo>
                    <a:lnTo>
                      <a:pt x="271" y="184"/>
                    </a:lnTo>
                    <a:lnTo>
                      <a:pt x="274" y="201"/>
                    </a:lnTo>
                    <a:lnTo>
                      <a:pt x="276" y="216"/>
                    </a:lnTo>
                    <a:lnTo>
                      <a:pt x="279" y="230"/>
                    </a:lnTo>
                    <a:lnTo>
                      <a:pt x="280" y="242"/>
                    </a:lnTo>
                    <a:lnTo>
                      <a:pt x="281" y="250"/>
                    </a:lnTo>
                    <a:lnTo>
                      <a:pt x="283" y="262"/>
                    </a:lnTo>
                    <a:lnTo>
                      <a:pt x="285" y="274"/>
                    </a:lnTo>
                    <a:lnTo>
                      <a:pt x="288" y="288"/>
                    </a:lnTo>
                    <a:lnTo>
                      <a:pt x="291" y="302"/>
                    </a:lnTo>
                    <a:lnTo>
                      <a:pt x="300" y="349"/>
                    </a:lnTo>
                    <a:lnTo>
                      <a:pt x="302" y="364"/>
                    </a:lnTo>
                    <a:lnTo>
                      <a:pt x="303" y="378"/>
                    </a:lnTo>
                    <a:lnTo>
                      <a:pt x="303" y="391"/>
                    </a:lnTo>
                    <a:lnTo>
                      <a:pt x="303" y="402"/>
                    </a:lnTo>
                    <a:lnTo>
                      <a:pt x="300" y="412"/>
                    </a:lnTo>
                    <a:lnTo>
                      <a:pt x="296" y="419"/>
                    </a:lnTo>
                    <a:lnTo>
                      <a:pt x="287" y="429"/>
                    </a:lnTo>
                    <a:lnTo>
                      <a:pt x="280" y="437"/>
                    </a:lnTo>
                    <a:lnTo>
                      <a:pt x="275" y="444"/>
                    </a:lnTo>
                    <a:lnTo>
                      <a:pt x="270" y="450"/>
                    </a:lnTo>
                    <a:lnTo>
                      <a:pt x="267" y="457"/>
                    </a:lnTo>
                    <a:lnTo>
                      <a:pt x="264" y="465"/>
                    </a:lnTo>
                    <a:lnTo>
                      <a:pt x="262" y="475"/>
                    </a:lnTo>
                    <a:lnTo>
                      <a:pt x="260" y="484"/>
                    </a:lnTo>
                    <a:lnTo>
                      <a:pt x="258" y="491"/>
                    </a:lnTo>
                    <a:lnTo>
                      <a:pt x="256" y="496"/>
                    </a:lnTo>
                    <a:lnTo>
                      <a:pt x="254" y="500"/>
                    </a:lnTo>
                    <a:lnTo>
                      <a:pt x="250" y="504"/>
                    </a:lnTo>
                    <a:lnTo>
                      <a:pt x="246" y="509"/>
                    </a:lnTo>
                    <a:lnTo>
                      <a:pt x="239" y="515"/>
                    </a:lnTo>
                    <a:lnTo>
                      <a:pt x="231" y="525"/>
                    </a:lnTo>
                    <a:lnTo>
                      <a:pt x="226" y="536"/>
                    </a:lnTo>
                    <a:lnTo>
                      <a:pt x="224" y="548"/>
                    </a:lnTo>
                    <a:lnTo>
                      <a:pt x="223" y="558"/>
                    </a:lnTo>
                    <a:lnTo>
                      <a:pt x="223" y="569"/>
                    </a:lnTo>
                    <a:lnTo>
                      <a:pt x="223" y="578"/>
                    </a:lnTo>
                    <a:lnTo>
                      <a:pt x="221" y="588"/>
                    </a:lnTo>
                    <a:lnTo>
                      <a:pt x="217" y="600"/>
                    </a:lnTo>
                    <a:lnTo>
                      <a:pt x="211" y="611"/>
                    </a:lnTo>
                    <a:lnTo>
                      <a:pt x="204" y="623"/>
                    </a:lnTo>
                    <a:lnTo>
                      <a:pt x="195" y="634"/>
                    </a:lnTo>
                    <a:lnTo>
                      <a:pt x="179" y="651"/>
                    </a:lnTo>
                    <a:lnTo>
                      <a:pt x="174" y="657"/>
                    </a:lnTo>
                    <a:lnTo>
                      <a:pt x="172" y="662"/>
                    </a:lnTo>
                    <a:lnTo>
                      <a:pt x="172" y="671"/>
                    </a:lnTo>
                    <a:lnTo>
                      <a:pt x="173" y="676"/>
                    </a:lnTo>
                    <a:lnTo>
                      <a:pt x="174" y="682"/>
                    </a:lnTo>
                    <a:lnTo>
                      <a:pt x="175" y="689"/>
                    </a:lnTo>
                    <a:lnTo>
                      <a:pt x="174" y="696"/>
                    </a:lnTo>
                    <a:lnTo>
                      <a:pt x="170" y="715"/>
                    </a:lnTo>
                    <a:lnTo>
                      <a:pt x="163" y="733"/>
                    </a:lnTo>
                    <a:lnTo>
                      <a:pt x="155" y="748"/>
                    </a:lnTo>
                    <a:lnTo>
                      <a:pt x="146" y="761"/>
                    </a:lnTo>
                    <a:lnTo>
                      <a:pt x="143" y="767"/>
                    </a:lnTo>
                    <a:lnTo>
                      <a:pt x="141" y="773"/>
                    </a:lnTo>
                    <a:lnTo>
                      <a:pt x="140" y="779"/>
                    </a:lnTo>
                    <a:lnTo>
                      <a:pt x="139" y="785"/>
                    </a:lnTo>
                    <a:lnTo>
                      <a:pt x="137" y="790"/>
                    </a:lnTo>
                    <a:lnTo>
                      <a:pt x="134" y="796"/>
                    </a:lnTo>
                    <a:lnTo>
                      <a:pt x="128" y="803"/>
                    </a:lnTo>
                    <a:lnTo>
                      <a:pt x="114" y="818"/>
                    </a:lnTo>
                    <a:lnTo>
                      <a:pt x="109" y="824"/>
                    </a:lnTo>
                    <a:lnTo>
                      <a:pt x="106" y="831"/>
                    </a:lnTo>
                    <a:lnTo>
                      <a:pt x="104" y="839"/>
                    </a:lnTo>
                    <a:lnTo>
                      <a:pt x="105" y="846"/>
                    </a:lnTo>
                    <a:lnTo>
                      <a:pt x="105" y="848"/>
                    </a:lnTo>
                    <a:lnTo>
                      <a:pt x="76" y="841"/>
                    </a:lnTo>
                    <a:lnTo>
                      <a:pt x="50" y="832"/>
                    </a:lnTo>
                    <a:lnTo>
                      <a:pt x="24" y="823"/>
                    </a:lnTo>
                    <a:lnTo>
                      <a:pt x="0" y="813"/>
                    </a:lnTo>
                    <a:lnTo>
                      <a:pt x="1" y="811"/>
                    </a:lnTo>
                    <a:lnTo>
                      <a:pt x="3" y="807"/>
                    </a:lnTo>
                    <a:lnTo>
                      <a:pt x="8" y="800"/>
                    </a:lnTo>
                    <a:lnTo>
                      <a:pt x="13" y="792"/>
                    </a:lnTo>
                    <a:lnTo>
                      <a:pt x="19" y="781"/>
                    </a:lnTo>
                    <a:lnTo>
                      <a:pt x="26" y="769"/>
                    </a:lnTo>
                    <a:lnTo>
                      <a:pt x="34" y="756"/>
                    </a:lnTo>
                    <a:lnTo>
                      <a:pt x="42" y="742"/>
                    </a:lnTo>
                    <a:lnTo>
                      <a:pt x="50" y="728"/>
                    </a:lnTo>
                    <a:lnTo>
                      <a:pt x="58" y="713"/>
                    </a:lnTo>
                    <a:lnTo>
                      <a:pt x="67" y="699"/>
                    </a:lnTo>
                    <a:lnTo>
                      <a:pt x="75" y="686"/>
                    </a:lnTo>
                    <a:lnTo>
                      <a:pt x="83" y="673"/>
                    </a:lnTo>
                    <a:lnTo>
                      <a:pt x="89" y="662"/>
                    </a:lnTo>
                    <a:lnTo>
                      <a:pt x="95" y="652"/>
                    </a:lnTo>
                    <a:lnTo>
                      <a:pt x="100" y="644"/>
                    </a:lnTo>
                    <a:lnTo>
                      <a:pt x="106" y="633"/>
                    </a:lnTo>
                    <a:lnTo>
                      <a:pt x="111" y="624"/>
                    </a:lnTo>
                    <a:lnTo>
                      <a:pt x="117" y="614"/>
                    </a:lnTo>
                    <a:lnTo>
                      <a:pt x="124" y="601"/>
                    </a:lnTo>
                    <a:lnTo>
                      <a:pt x="132" y="587"/>
                    </a:lnTo>
                    <a:lnTo>
                      <a:pt x="141" y="571"/>
                    </a:lnTo>
                    <a:lnTo>
                      <a:pt x="151" y="554"/>
                    </a:lnTo>
                    <a:lnTo>
                      <a:pt x="160" y="537"/>
                    </a:lnTo>
                    <a:lnTo>
                      <a:pt x="170" y="520"/>
                    </a:lnTo>
                    <a:lnTo>
                      <a:pt x="180" y="502"/>
                    </a:lnTo>
                    <a:lnTo>
                      <a:pt x="190" y="484"/>
                    </a:lnTo>
                    <a:lnTo>
                      <a:pt x="199" y="468"/>
                    </a:lnTo>
                    <a:lnTo>
                      <a:pt x="208" y="452"/>
                    </a:lnTo>
                    <a:lnTo>
                      <a:pt x="216" y="438"/>
                    </a:lnTo>
                    <a:lnTo>
                      <a:pt x="223" y="426"/>
                    </a:lnTo>
                    <a:lnTo>
                      <a:pt x="228" y="415"/>
                    </a:lnTo>
                    <a:lnTo>
                      <a:pt x="233" y="408"/>
                    </a:lnTo>
                    <a:lnTo>
                      <a:pt x="235" y="402"/>
                    </a:lnTo>
                    <a:lnTo>
                      <a:pt x="241" y="390"/>
                    </a:lnTo>
                    <a:lnTo>
                      <a:pt x="246" y="376"/>
                    </a:lnTo>
                    <a:lnTo>
                      <a:pt x="250" y="361"/>
                    </a:lnTo>
                    <a:lnTo>
                      <a:pt x="253" y="343"/>
                    </a:lnTo>
                    <a:lnTo>
                      <a:pt x="256" y="324"/>
                    </a:lnTo>
                    <a:lnTo>
                      <a:pt x="257" y="301"/>
                    </a:lnTo>
                    <a:lnTo>
                      <a:pt x="258" y="290"/>
                    </a:lnTo>
                    <a:lnTo>
                      <a:pt x="257" y="275"/>
                    </a:lnTo>
                    <a:lnTo>
                      <a:pt x="257" y="258"/>
                    </a:lnTo>
                    <a:lnTo>
                      <a:pt x="257" y="237"/>
                    </a:lnTo>
                    <a:lnTo>
                      <a:pt x="256" y="215"/>
                    </a:lnTo>
                    <a:lnTo>
                      <a:pt x="254" y="192"/>
                    </a:lnTo>
                    <a:lnTo>
                      <a:pt x="253" y="167"/>
                    </a:lnTo>
                    <a:lnTo>
                      <a:pt x="251" y="141"/>
                    </a:lnTo>
                    <a:lnTo>
                      <a:pt x="249" y="115"/>
                    </a:lnTo>
                    <a:lnTo>
                      <a:pt x="247" y="90"/>
                    </a:lnTo>
                    <a:lnTo>
                      <a:pt x="244" y="65"/>
                    </a:lnTo>
                    <a:lnTo>
                      <a:pt x="242" y="41"/>
                    </a:lnTo>
                    <a:lnTo>
                      <a:pt x="239" y="19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8"/>
              <p:cNvSpPr>
                <a:spLocks/>
              </p:cNvSpPr>
              <p:nvPr/>
            </p:nvSpPr>
            <p:spPr bwMode="auto">
              <a:xfrm>
                <a:off x="4475402" y="2757338"/>
                <a:ext cx="24661" cy="24282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5" y="4"/>
                  </a:cxn>
                  <a:cxn ang="0">
                    <a:pos x="13" y="8"/>
                  </a:cxn>
                  <a:cxn ang="0">
                    <a:pos x="12" y="16"/>
                  </a:cxn>
                  <a:cxn ang="0">
                    <a:pos x="10" y="25"/>
                  </a:cxn>
                  <a:cxn ang="0">
                    <a:pos x="8" y="37"/>
                  </a:cxn>
                  <a:cxn ang="0">
                    <a:pos x="7" y="50"/>
                  </a:cxn>
                  <a:cxn ang="0">
                    <a:pos x="7" y="64"/>
                  </a:cxn>
                  <a:cxn ang="0">
                    <a:pos x="7" y="80"/>
                  </a:cxn>
                  <a:cxn ang="0">
                    <a:pos x="7" y="91"/>
                  </a:cxn>
                  <a:cxn ang="0">
                    <a:pos x="8" y="104"/>
                  </a:cxn>
                  <a:cxn ang="0">
                    <a:pos x="10" y="120"/>
                  </a:cxn>
                  <a:cxn ang="0">
                    <a:pos x="12" y="137"/>
                  </a:cxn>
                  <a:cxn ang="0">
                    <a:pos x="17" y="189"/>
                  </a:cxn>
                  <a:cxn ang="0">
                    <a:pos x="19" y="205"/>
                  </a:cxn>
                  <a:cxn ang="0">
                    <a:pos x="21" y="219"/>
                  </a:cxn>
                  <a:cxn ang="0">
                    <a:pos x="23" y="232"/>
                  </a:cxn>
                  <a:cxn ang="0">
                    <a:pos x="24" y="243"/>
                  </a:cxn>
                  <a:cxn ang="0">
                    <a:pos x="26" y="251"/>
                  </a:cxn>
                  <a:cxn ang="0">
                    <a:pos x="26" y="255"/>
                  </a:cxn>
                  <a:cxn ang="0">
                    <a:pos x="26" y="256"/>
                  </a:cxn>
                  <a:cxn ang="0">
                    <a:pos x="25" y="252"/>
                  </a:cxn>
                  <a:cxn ang="0">
                    <a:pos x="23" y="244"/>
                  </a:cxn>
                  <a:cxn ang="0">
                    <a:pos x="21" y="233"/>
                  </a:cxn>
                  <a:cxn ang="0">
                    <a:pos x="19" y="220"/>
                  </a:cxn>
                  <a:cxn ang="0">
                    <a:pos x="16" y="205"/>
                  </a:cxn>
                  <a:cxn ang="0">
                    <a:pos x="14" y="189"/>
                  </a:cxn>
                  <a:cxn ang="0">
                    <a:pos x="12" y="171"/>
                  </a:cxn>
                  <a:cxn ang="0">
                    <a:pos x="8" y="154"/>
                  </a:cxn>
                  <a:cxn ang="0">
                    <a:pos x="7" y="137"/>
                  </a:cxn>
                  <a:cxn ang="0">
                    <a:pos x="4" y="120"/>
                  </a:cxn>
                  <a:cxn ang="0">
                    <a:pos x="2" y="105"/>
                  </a:cxn>
                  <a:cxn ang="0">
                    <a:pos x="1" y="91"/>
                  </a:cxn>
                  <a:cxn ang="0">
                    <a:pos x="0" y="80"/>
                  </a:cxn>
                  <a:cxn ang="0">
                    <a:pos x="0" y="64"/>
                  </a:cxn>
                  <a:cxn ang="0">
                    <a:pos x="0" y="49"/>
                  </a:cxn>
                  <a:cxn ang="0">
                    <a:pos x="1" y="36"/>
                  </a:cxn>
                  <a:cxn ang="0">
                    <a:pos x="3" y="24"/>
                  </a:cxn>
                  <a:cxn ang="0">
                    <a:pos x="4" y="15"/>
                  </a:cxn>
                  <a:cxn ang="0">
                    <a:pos x="5" y="7"/>
                  </a:cxn>
                  <a:cxn ang="0">
                    <a:pos x="7" y="2"/>
                  </a:cxn>
                  <a:cxn ang="0">
                    <a:pos x="7" y="0"/>
                  </a:cxn>
                </a:cxnLst>
                <a:rect l="0" t="0" r="r" b="b"/>
                <a:pathLst>
                  <a:path w="26" h="256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5" y="4"/>
                    </a:lnTo>
                    <a:lnTo>
                      <a:pt x="13" y="8"/>
                    </a:lnTo>
                    <a:lnTo>
                      <a:pt x="12" y="16"/>
                    </a:lnTo>
                    <a:lnTo>
                      <a:pt x="10" y="25"/>
                    </a:lnTo>
                    <a:lnTo>
                      <a:pt x="8" y="37"/>
                    </a:lnTo>
                    <a:lnTo>
                      <a:pt x="7" y="50"/>
                    </a:lnTo>
                    <a:lnTo>
                      <a:pt x="7" y="64"/>
                    </a:lnTo>
                    <a:lnTo>
                      <a:pt x="7" y="80"/>
                    </a:lnTo>
                    <a:lnTo>
                      <a:pt x="7" y="91"/>
                    </a:lnTo>
                    <a:lnTo>
                      <a:pt x="8" y="104"/>
                    </a:lnTo>
                    <a:lnTo>
                      <a:pt x="10" y="120"/>
                    </a:lnTo>
                    <a:lnTo>
                      <a:pt x="12" y="137"/>
                    </a:lnTo>
                    <a:lnTo>
                      <a:pt x="17" y="189"/>
                    </a:lnTo>
                    <a:lnTo>
                      <a:pt x="19" y="205"/>
                    </a:lnTo>
                    <a:lnTo>
                      <a:pt x="21" y="219"/>
                    </a:lnTo>
                    <a:lnTo>
                      <a:pt x="23" y="232"/>
                    </a:lnTo>
                    <a:lnTo>
                      <a:pt x="24" y="243"/>
                    </a:lnTo>
                    <a:lnTo>
                      <a:pt x="26" y="251"/>
                    </a:lnTo>
                    <a:lnTo>
                      <a:pt x="26" y="255"/>
                    </a:lnTo>
                    <a:lnTo>
                      <a:pt x="26" y="256"/>
                    </a:lnTo>
                    <a:lnTo>
                      <a:pt x="25" y="252"/>
                    </a:lnTo>
                    <a:lnTo>
                      <a:pt x="23" y="244"/>
                    </a:lnTo>
                    <a:lnTo>
                      <a:pt x="21" y="233"/>
                    </a:lnTo>
                    <a:lnTo>
                      <a:pt x="19" y="220"/>
                    </a:lnTo>
                    <a:lnTo>
                      <a:pt x="16" y="205"/>
                    </a:lnTo>
                    <a:lnTo>
                      <a:pt x="14" y="189"/>
                    </a:lnTo>
                    <a:lnTo>
                      <a:pt x="12" y="171"/>
                    </a:lnTo>
                    <a:lnTo>
                      <a:pt x="8" y="154"/>
                    </a:lnTo>
                    <a:lnTo>
                      <a:pt x="7" y="137"/>
                    </a:lnTo>
                    <a:lnTo>
                      <a:pt x="4" y="120"/>
                    </a:lnTo>
                    <a:lnTo>
                      <a:pt x="2" y="105"/>
                    </a:lnTo>
                    <a:lnTo>
                      <a:pt x="1" y="91"/>
                    </a:lnTo>
                    <a:lnTo>
                      <a:pt x="0" y="80"/>
                    </a:lnTo>
                    <a:lnTo>
                      <a:pt x="0" y="64"/>
                    </a:lnTo>
                    <a:lnTo>
                      <a:pt x="0" y="49"/>
                    </a:lnTo>
                    <a:lnTo>
                      <a:pt x="1" y="36"/>
                    </a:lnTo>
                    <a:lnTo>
                      <a:pt x="3" y="24"/>
                    </a:lnTo>
                    <a:lnTo>
                      <a:pt x="4" y="15"/>
                    </a:lnTo>
                    <a:lnTo>
                      <a:pt x="5" y="7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0C0B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02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 flipV="1"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Teardrop 10"/>
          <p:cNvSpPr/>
          <p:nvPr/>
        </p:nvSpPr>
        <p:spPr>
          <a:xfrm rot="12947362">
            <a:off x="3684662" y="1145401"/>
            <a:ext cx="4199870" cy="4181866"/>
          </a:xfrm>
          <a:prstGeom prst="teardrop">
            <a:avLst>
              <a:gd name="adj" fmla="val 1036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4"/>
          <p:cNvSpPr txBox="1">
            <a:spLocks noChangeArrowheads="1"/>
          </p:cNvSpPr>
          <p:nvPr/>
        </p:nvSpPr>
        <p:spPr bwMode="auto">
          <a:xfrm>
            <a:off x="242888" y="303213"/>
            <a:ext cx="3757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TextBox 44"/>
          <p:cNvSpPr txBox="1">
            <a:spLocks noChangeArrowheads="1"/>
          </p:cNvSpPr>
          <p:nvPr/>
        </p:nvSpPr>
        <p:spPr bwMode="auto">
          <a:xfrm>
            <a:off x="4500566" y="2000240"/>
            <a:ext cx="2857516" cy="252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Values</a:t>
            </a:r>
          </a:p>
          <a:p>
            <a:endParaRPr lang="en-US" sz="1200" dirty="0">
              <a:solidFill>
                <a:schemeClr val="bg1"/>
              </a:solidFill>
              <a:cs typeface="Arial" charset="0"/>
            </a:endParaRP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Go ahead and replace it with your own text</a:t>
            </a:r>
            <a:r>
              <a:rPr 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Go ahead and replace it with your own text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This is an example text. Ahead and replace it with your . This is an example text. </a:t>
            </a:r>
          </a:p>
          <a:p>
            <a:r>
              <a:rPr lang="en-US" sz="1200" dirty="0">
                <a:solidFill>
                  <a:schemeClr val="bg1"/>
                </a:solidFill>
                <a:cs typeface="Arial" charset="0"/>
              </a:rPr>
              <a:t>Ahead and replace it with your . This is an example text. Go ahead and replace it with your own text</a:t>
            </a:r>
          </a:p>
        </p:txBody>
      </p:sp>
      <p:grpSp>
        <p:nvGrpSpPr>
          <p:cNvPr id="2" name="Группа 270"/>
          <p:cNvGrpSpPr>
            <a:grpSpLocks/>
          </p:cNvGrpSpPr>
          <p:nvPr/>
        </p:nvGrpSpPr>
        <p:grpSpPr bwMode="auto">
          <a:xfrm>
            <a:off x="1000125" y="1500188"/>
            <a:ext cx="1477963" cy="4214812"/>
            <a:chOff x="6469082" y="758806"/>
            <a:chExt cx="304800" cy="868363"/>
          </a:xfrm>
        </p:grpSpPr>
        <p:sp>
          <p:nvSpPr>
            <p:cNvPr id="6156" name="Freeform 63"/>
            <p:cNvSpPr>
              <a:spLocks noEditPoints="1"/>
            </p:cNvSpPr>
            <p:nvPr/>
          </p:nvSpPr>
          <p:spPr bwMode="auto">
            <a:xfrm>
              <a:off x="6469082" y="758806"/>
              <a:ext cx="304800" cy="868363"/>
            </a:xfrm>
            <a:custGeom>
              <a:avLst/>
              <a:gdLst>
                <a:gd name="T0" fmla="*/ 219075 w 192"/>
                <a:gd name="T1" fmla="*/ 436563 h 547"/>
                <a:gd name="T2" fmla="*/ 152400 w 192"/>
                <a:gd name="T3" fmla="*/ 3175 h 547"/>
                <a:gd name="T4" fmla="*/ 177800 w 192"/>
                <a:gd name="T5" fmla="*/ 28575 h 547"/>
                <a:gd name="T6" fmla="*/ 195262 w 192"/>
                <a:gd name="T7" fmla="*/ 63500 h 547"/>
                <a:gd name="T8" fmla="*/ 187325 w 192"/>
                <a:gd name="T9" fmla="*/ 114300 h 547"/>
                <a:gd name="T10" fmla="*/ 212725 w 192"/>
                <a:gd name="T11" fmla="*/ 150813 h 547"/>
                <a:gd name="T12" fmla="*/ 225425 w 192"/>
                <a:gd name="T13" fmla="*/ 171450 h 547"/>
                <a:gd name="T14" fmla="*/ 225425 w 192"/>
                <a:gd name="T15" fmla="*/ 182563 h 547"/>
                <a:gd name="T16" fmla="*/ 215900 w 192"/>
                <a:gd name="T17" fmla="*/ 177800 h 547"/>
                <a:gd name="T18" fmla="*/ 219075 w 192"/>
                <a:gd name="T19" fmla="*/ 184150 h 547"/>
                <a:gd name="T20" fmla="*/ 215900 w 192"/>
                <a:gd name="T21" fmla="*/ 188913 h 547"/>
                <a:gd name="T22" fmla="*/ 211138 w 192"/>
                <a:gd name="T23" fmla="*/ 273050 h 547"/>
                <a:gd name="T24" fmla="*/ 234950 w 192"/>
                <a:gd name="T25" fmla="*/ 417513 h 547"/>
                <a:gd name="T26" fmla="*/ 228600 w 192"/>
                <a:gd name="T27" fmla="*/ 465138 h 547"/>
                <a:gd name="T28" fmla="*/ 233363 w 192"/>
                <a:gd name="T29" fmla="*/ 485775 h 547"/>
                <a:gd name="T30" fmla="*/ 258763 w 192"/>
                <a:gd name="T31" fmla="*/ 560388 h 547"/>
                <a:gd name="T32" fmla="*/ 266700 w 192"/>
                <a:gd name="T33" fmla="*/ 677863 h 547"/>
                <a:gd name="T34" fmla="*/ 276225 w 192"/>
                <a:gd name="T35" fmla="*/ 835025 h 547"/>
                <a:gd name="T36" fmla="*/ 279400 w 192"/>
                <a:gd name="T37" fmla="*/ 868363 h 547"/>
                <a:gd name="T38" fmla="*/ 239713 w 192"/>
                <a:gd name="T39" fmla="*/ 838200 h 547"/>
                <a:gd name="T40" fmla="*/ 234950 w 192"/>
                <a:gd name="T41" fmla="*/ 849313 h 547"/>
                <a:gd name="T42" fmla="*/ 223838 w 192"/>
                <a:gd name="T43" fmla="*/ 838200 h 547"/>
                <a:gd name="T44" fmla="*/ 227013 w 192"/>
                <a:gd name="T45" fmla="*/ 793750 h 547"/>
                <a:gd name="T46" fmla="*/ 207963 w 192"/>
                <a:gd name="T47" fmla="*/ 660400 h 547"/>
                <a:gd name="T48" fmla="*/ 195262 w 192"/>
                <a:gd name="T49" fmla="*/ 576263 h 547"/>
                <a:gd name="T50" fmla="*/ 155575 w 192"/>
                <a:gd name="T51" fmla="*/ 550863 h 547"/>
                <a:gd name="T52" fmla="*/ 109538 w 192"/>
                <a:gd name="T53" fmla="*/ 503238 h 547"/>
                <a:gd name="T54" fmla="*/ 93662 w 192"/>
                <a:gd name="T55" fmla="*/ 622300 h 547"/>
                <a:gd name="T56" fmla="*/ 79375 w 192"/>
                <a:gd name="T57" fmla="*/ 755650 h 547"/>
                <a:gd name="T58" fmla="*/ 90487 w 192"/>
                <a:gd name="T59" fmla="*/ 825500 h 547"/>
                <a:gd name="T60" fmla="*/ 87312 w 192"/>
                <a:gd name="T61" fmla="*/ 863600 h 547"/>
                <a:gd name="T62" fmla="*/ 53975 w 192"/>
                <a:gd name="T63" fmla="*/ 819150 h 547"/>
                <a:gd name="T64" fmla="*/ 39687 w 192"/>
                <a:gd name="T65" fmla="*/ 669925 h 547"/>
                <a:gd name="T66" fmla="*/ 30163 w 192"/>
                <a:gd name="T67" fmla="*/ 579438 h 547"/>
                <a:gd name="T68" fmla="*/ 17463 w 192"/>
                <a:gd name="T69" fmla="*/ 495300 h 547"/>
                <a:gd name="T70" fmla="*/ 7938 w 192"/>
                <a:gd name="T71" fmla="*/ 407988 h 547"/>
                <a:gd name="T72" fmla="*/ 4763 w 192"/>
                <a:gd name="T73" fmla="*/ 207963 h 547"/>
                <a:gd name="T74" fmla="*/ 31750 w 192"/>
                <a:gd name="T75" fmla="*/ 161925 h 547"/>
                <a:gd name="T76" fmla="*/ 52388 w 192"/>
                <a:gd name="T77" fmla="*/ 217488 h 547"/>
                <a:gd name="T78" fmla="*/ 34925 w 192"/>
                <a:gd name="T79" fmla="*/ 363538 h 547"/>
                <a:gd name="T80" fmla="*/ 96837 w 192"/>
                <a:gd name="T81" fmla="*/ 334963 h 547"/>
                <a:gd name="T82" fmla="*/ 136525 w 192"/>
                <a:gd name="T83" fmla="*/ 349250 h 547"/>
                <a:gd name="T84" fmla="*/ 188912 w 192"/>
                <a:gd name="T85" fmla="*/ 338138 h 547"/>
                <a:gd name="T86" fmla="*/ 209550 w 192"/>
                <a:gd name="T87" fmla="*/ 401638 h 547"/>
                <a:gd name="T88" fmla="*/ 188912 w 192"/>
                <a:gd name="T89" fmla="*/ 328613 h 547"/>
                <a:gd name="T90" fmla="*/ 190500 w 192"/>
                <a:gd name="T91" fmla="*/ 242888 h 547"/>
                <a:gd name="T92" fmla="*/ 188912 w 192"/>
                <a:gd name="T93" fmla="*/ 173038 h 547"/>
                <a:gd name="T94" fmla="*/ 173037 w 192"/>
                <a:gd name="T95" fmla="*/ 160338 h 547"/>
                <a:gd name="T96" fmla="*/ 187325 w 192"/>
                <a:gd name="T97" fmla="*/ 173038 h 547"/>
                <a:gd name="T98" fmla="*/ 157162 w 192"/>
                <a:gd name="T99" fmla="*/ 152400 h 547"/>
                <a:gd name="T100" fmla="*/ 136525 w 192"/>
                <a:gd name="T101" fmla="*/ 127000 h 547"/>
                <a:gd name="T102" fmla="*/ 122238 w 192"/>
                <a:gd name="T103" fmla="*/ 165100 h 547"/>
                <a:gd name="T104" fmla="*/ 88900 w 192"/>
                <a:gd name="T105" fmla="*/ 147638 h 547"/>
                <a:gd name="T106" fmla="*/ 68263 w 192"/>
                <a:gd name="T107" fmla="*/ 119063 h 547"/>
                <a:gd name="T108" fmla="*/ 61913 w 192"/>
                <a:gd name="T109" fmla="*/ 96838 h 547"/>
                <a:gd name="T110" fmla="*/ 58738 w 192"/>
                <a:gd name="T111" fmla="*/ 85725 h 547"/>
                <a:gd name="T112" fmla="*/ 69850 w 192"/>
                <a:gd name="T113" fmla="*/ 58738 h 547"/>
                <a:gd name="T114" fmla="*/ 112713 w 192"/>
                <a:gd name="T115" fmla="*/ 6350 h 5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2"/>
                <a:gd name="T175" fmla="*/ 0 h 547"/>
                <a:gd name="T176" fmla="*/ 192 w 192"/>
                <a:gd name="T177" fmla="*/ 547 h 5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2" h="547">
                  <a:moveTo>
                    <a:pt x="132" y="269"/>
                  </a:moveTo>
                  <a:lnTo>
                    <a:pt x="135" y="276"/>
                  </a:lnTo>
                  <a:lnTo>
                    <a:pt x="139" y="291"/>
                  </a:lnTo>
                  <a:lnTo>
                    <a:pt x="139" y="285"/>
                  </a:lnTo>
                  <a:lnTo>
                    <a:pt x="138" y="275"/>
                  </a:lnTo>
                  <a:lnTo>
                    <a:pt x="136" y="272"/>
                  </a:lnTo>
                  <a:lnTo>
                    <a:pt x="132" y="269"/>
                  </a:lnTo>
                  <a:close/>
                  <a:moveTo>
                    <a:pt x="85" y="0"/>
                  </a:moveTo>
                  <a:lnTo>
                    <a:pt x="91" y="0"/>
                  </a:lnTo>
                  <a:lnTo>
                    <a:pt x="96" y="2"/>
                  </a:lnTo>
                  <a:lnTo>
                    <a:pt x="99" y="5"/>
                  </a:lnTo>
                  <a:lnTo>
                    <a:pt x="103" y="10"/>
                  </a:lnTo>
                  <a:lnTo>
                    <a:pt x="107" y="14"/>
                  </a:lnTo>
                  <a:lnTo>
                    <a:pt x="109" y="16"/>
                  </a:lnTo>
                  <a:lnTo>
                    <a:pt x="112" y="18"/>
                  </a:lnTo>
                  <a:lnTo>
                    <a:pt x="112" y="20"/>
                  </a:lnTo>
                  <a:lnTo>
                    <a:pt x="112" y="25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23" y="40"/>
                  </a:lnTo>
                  <a:lnTo>
                    <a:pt x="125" y="45"/>
                  </a:lnTo>
                  <a:lnTo>
                    <a:pt x="125" y="53"/>
                  </a:lnTo>
                  <a:lnTo>
                    <a:pt x="123" y="59"/>
                  </a:lnTo>
                  <a:lnTo>
                    <a:pt x="120" y="66"/>
                  </a:lnTo>
                  <a:lnTo>
                    <a:pt x="118" y="72"/>
                  </a:lnTo>
                  <a:lnTo>
                    <a:pt x="118" y="78"/>
                  </a:lnTo>
                  <a:lnTo>
                    <a:pt x="120" y="83"/>
                  </a:lnTo>
                  <a:lnTo>
                    <a:pt x="125" y="88"/>
                  </a:lnTo>
                  <a:lnTo>
                    <a:pt x="129" y="91"/>
                  </a:lnTo>
                  <a:lnTo>
                    <a:pt x="134" y="95"/>
                  </a:lnTo>
                  <a:lnTo>
                    <a:pt x="139" y="99"/>
                  </a:lnTo>
                  <a:lnTo>
                    <a:pt x="142" y="103"/>
                  </a:lnTo>
                  <a:lnTo>
                    <a:pt x="144" y="109"/>
                  </a:lnTo>
                  <a:lnTo>
                    <a:pt x="143" y="109"/>
                  </a:lnTo>
                  <a:lnTo>
                    <a:pt x="142" y="108"/>
                  </a:lnTo>
                  <a:lnTo>
                    <a:pt x="142" y="107"/>
                  </a:lnTo>
                  <a:lnTo>
                    <a:pt x="139" y="107"/>
                  </a:lnTo>
                  <a:lnTo>
                    <a:pt x="139" y="109"/>
                  </a:lnTo>
                  <a:lnTo>
                    <a:pt x="141" y="112"/>
                  </a:lnTo>
                  <a:lnTo>
                    <a:pt x="142" y="115"/>
                  </a:lnTo>
                  <a:lnTo>
                    <a:pt x="142" y="117"/>
                  </a:lnTo>
                  <a:lnTo>
                    <a:pt x="141" y="115"/>
                  </a:lnTo>
                  <a:lnTo>
                    <a:pt x="139" y="113"/>
                  </a:lnTo>
                  <a:lnTo>
                    <a:pt x="137" y="113"/>
                  </a:lnTo>
                  <a:lnTo>
                    <a:pt x="136" y="112"/>
                  </a:lnTo>
                  <a:lnTo>
                    <a:pt x="136" y="111"/>
                  </a:lnTo>
                  <a:lnTo>
                    <a:pt x="136" y="112"/>
                  </a:lnTo>
                  <a:lnTo>
                    <a:pt x="136" y="114"/>
                  </a:lnTo>
                  <a:lnTo>
                    <a:pt x="136" y="115"/>
                  </a:lnTo>
                  <a:lnTo>
                    <a:pt x="138" y="116"/>
                  </a:lnTo>
                  <a:lnTo>
                    <a:pt x="140" y="117"/>
                  </a:lnTo>
                  <a:lnTo>
                    <a:pt x="142" y="118"/>
                  </a:lnTo>
                  <a:lnTo>
                    <a:pt x="144" y="119"/>
                  </a:lnTo>
                  <a:lnTo>
                    <a:pt x="141" y="120"/>
                  </a:lnTo>
                  <a:lnTo>
                    <a:pt x="136" y="119"/>
                  </a:lnTo>
                  <a:lnTo>
                    <a:pt x="129" y="117"/>
                  </a:lnTo>
                  <a:lnTo>
                    <a:pt x="131" y="134"/>
                  </a:lnTo>
                  <a:lnTo>
                    <a:pt x="130" y="150"/>
                  </a:lnTo>
                  <a:lnTo>
                    <a:pt x="131" y="166"/>
                  </a:lnTo>
                  <a:lnTo>
                    <a:pt x="133" y="172"/>
                  </a:lnTo>
                  <a:lnTo>
                    <a:pt x="136" y="178"/>
                  </a:lnTo>
                  <a:lnTo>
                    <a:pt x="139" y="197"/>
                  </a:lnTo>
                  <a:lnTo>
                    <a:pt x="144" y="237"/>
                  </a:lnTo>
                  <a:lnTo>
                    <a:pt x="147" y="257"/>
                  </a:lnTo>
                  <a:lnTo>
                    <a:pt x="148" y="263"/>
                  </a:lnTo>
                  <a:lnTo>
                    <a:pt x="151" y="268"/>
                  </a:lnTo>
                  <a:lnTo>
                    <a:pt x="152" y="274"/>
                  </a:lnTo>
                  <a:lnTo>
                    <a:pt x="151" y="280"/>
                  </a:lnTo>
                  <a:lnTo>
                    <a:pt x="147" y="287"/>
                  </a:lnTo>
                  <a:lnTo>
                    <a:pt x="144" y="293"/>
                  </a:lnTo>
                  <a:lnTo>
                    <a:pt x="143" y="299"/>
                  </a:lnTo>
                  <a:lnTo>
                    <a:pt x="143" y="301"/>
                  </a:lnTo>
                  <a:lnTo>
                    <a:pt x="144" y="302"/>
                  </a:lnTo>
                  <a:lnTo>
                    <a:pt x="145" y="304"/>
                  </a:lnTo>
                  <a:lnTo>
                    <a:pt x="147" y="306"/>
                  </a:lnTo>
                  <a:lnTo>
                    <a:pt x="147" y="308"/>
                  </a:lnTo>
                  <a:lnTo>
                    <a:pt x="151" y="318"/>
                  </a:lnTo>
                  <a:lnTo>
                    <a:pt x="155" y="329"/>
                  </a:lnTo>
                  <a:lnTo>
                    <a:pt x="160" y="341"/>
                  </a:lnTo>
                  <a:lnTo>
                    <a:pt x="163" y="353"/>
                  </a:lnTo>
                  <a:lnTo>
                    <a:pt x="166" y="363"/>
                  </a:lnTo>
                  <a:lnTo>
                    <a:pt x="166" y="376"/>
                  </a:lnTo>
                  <a:lnTo>
                    <a:pt x="166" y="390"/>
                  </a:lnTo>
                  <a:lnTo>
                    <a:pt x="167" y="404"/>
                  </a:lnTo>
                  <a:lnTo>
                    <a:pt x="168" y="427"/>
                  </a:lnTo>
                  <a:lnTo>
                    <a:pt x="166" y="448"/>
                  </a:lnTo>
                  <a:lnTo>
                    <a:pt x="166" y="469"/>
                  </a:lnTo>
                  <a:lnTo>
                    <a:pt x="166" y="488"/>
                  </a:lnTo>
                  <a:lnTo>
                    <a:pt x="168" y="508"/>
                  </a:lnTo>
                  <a:lnTo>
                    <a:pt x="174" y="526"/>
                  </a:lnTo>
                  <a:lnTo>
                    <a:pt x="179" y="532"/>
                  </a:lnTo>
                  <a:lnTo>
                    <a:pt x="183" y="536"/>
                  </a:lnTo>
                  <a:lnTo>
                    <a:pt x="192" y="547"/>
                  </a:lnTo>
                  <a:lnTo>
                    <a:pt x="184" y="547"/>
                  </a:lnTo>
                  <a:lnTo>
                    <a:pt x="176" y="547"/>
                  </a:lnTo>
                  <a:lnTo>
                    <a:pt x="167" y="545"/>
                  </a:lnTo>
                  <a:lnTo>
                    <a:pt x="160" y="544"/>
                  </a:lnTo>
                  <a:lnTo>
                    <a:pt x="157" y="542"/>
                  </a:lnTo>
                  <a:lnTo>
                    <a:pt x="155" y="537"/>
                  </a:lnTo>
                  <a:lnTo>
                    <a:pt x="151" y="528"/>
                  </a:lnTo>
                  <a:lnTo>
                    <a:pt x="150" y="528"/>
                  </a:lnTo>
                  <a:lnTo>
                    <a:pt x="149" y="529"/>
                  </a:lnTo>
                  <a:lnTo>
                    <a:pt x="149" y="531"/>
                  </a:lnTo>
                  <a:lnTo>
                    <a:pt x="148" y="532"/>
                  </a:lnTo>
                  <a:lnTo>
                    <a:pt x="148" y="535"/>
                  </a:lnTo>
                  <a:lnTo>
                    <a:pt x="147" y="536"/>
                  </a:lnTo>
                  <a:lnTo>
                    <a:pt x="146" y="538"/>
                  </a:lnTo>
                  <a:lnTo>
                    <a:pt x="144" y="538"/>
                  </a:lnTo>
                  <a:lnTo>
                    <a:pt x="142" y="534"/>
                  </a:lnTo>
                  <a:lnTo>
                    <a:pt x="141" y="528"/>
                  </a:lnTo>
                  <a:lnTo>
                    <a:pt x="139" y="517"/>
                  </a:lnTo>
                  <a:lnTo>
                    <a:pt x="139" y="512"/>
                  </a:lnTo>
                  <a:lnTo>
                    <a:pt x="139" y="507"/>
                  </a:lnTo>
                  <a:lnTo>
                    <a:pt x="140" y="504"/>
                  </a:lnTo>
                  <a:lnTo>
                    <a:pt x="143" y="500"/>
                  </a:lnTo>
                  <a:lnTo>
                    <a:pt x="144" y="484"/>
                  </a:lnTo>
                  <a:lnTo>
                    <a:pt x="142" y="468"/>
                  </a:lnTo>
                  <a:lnTo>
                    <a:pt x="138" y="451"/>
                  </a:lnTo>
                  <a:lnTo>
                    <a:pt x="134" y="434"/>
                  </a:lnTo>
                  <a:lnTo>
                    <a:pt x="131" y="416"/>
                  </a:lnTo>
                  <a:lnTo>
                    <a:pt x="131" y="398"/>
                  </a:lnTo>
                  <a:lnTo>
                    <a:pt x="131" y="389"/>
                  </a:lnTo>
                  <a:lnTo>
                    <a:pt x="131" y="379"/>
                  </a:lnTo>
                  <a:lnTo>
                    <a:pt x="128" y="371"/>
                  </a:lnTo>
                  <a:lnTo>
                    <a:pt x="123" y="363"/>
                  </a:lnTo>
                  <a:lnTo>
                    <a:pt x="118" y="364"/>
                  </a:lnTo>
                  <a:lnTo>
                    <a:pt x="113" y="366"/>
                  </a:lnTo>
                  <a:lnTo>
                    <a:pt x="109" y="367"/>
                  </a:lnTo>
                  <a:lnTo>
                    <a:pt x="103" y="367"/>
                  </a:lnTo>
                  <a:lnTo>
                    <a:pt x="98" y="347"/>
                  </a:lnTo>
                  <a:lnTo>
                    <a:pt x="91" y="328"/>
                  </a:lnTo>
                  <a:lnTo>
                    <a:pt x="84" y="311"/>
                  </a:lnTo>
                  <a:lnTo>
                    <a:pt x="77" y="293"/>
                  </a:lnTo>
                  <a:lnTo>
                    <a:pt x="71" y="304"/>
                  </a:lnTo>
                  <a:lnTo>
                    <a:pt x="69" y="317"/>
                  </a:lnTo>
                  <a:lnTo>
                    <a:pt x="68" y="329"/>
                  </a:lnTo>
                  <a:lnTo>
                    <a:pt x="68" y="355"/>
                  </a:lnTo>
                  <a:lnTo>
                    <a:pt x="66" y="368"/>
                  </a:lnTo>
                  <a:lnTo>
                    <a:pt x="62" y="379"/>
                  </a:lnTo>
                  <a:lnTo>
                    <a:pt x="59" y="392"/>
                  </a:lnTo>
                  <a:lnTo>
                    <a:pt x="57" y="408"/>
                  </a:lnTo>
                  <a:lnTo>
                    <a:pt x="56" y="425"/>
                  </a:lnTo>
                  <a:lnTo>
                    <a:pt x="53" y="443"/>
                  </a:lnTo>
                  <a:lnTo>
                    <a:pt x="51" y="460"/>
                  </a:lnTo>
                  <a:lnTo>
                    <a:pt x="50" y="476"/>
                  </a:lnTo>
                  <a:lnTo>
                    <a:pt x="52" y="485"/>
                  </a:lnTo>
                  <a:lnTo>
                    <a:pt x="55" y="494"/>
                  </a:lnTo>
                  <a:lnTo>
                    <a:pt x="56" y="502"/>
                  </a:lnTo>
                  <a:lnTo>
                    <a:pt x="56" y="512"/>
                  </a:lnTo>
                  <a:lnTo>
                    <a:pt x="57" y="520"/>
                  </a:lnTo>
                  <a:lnTo>
                    <a:pt x="59" y="525"/>
                  </a:lnTo>
                  <a:lnTo>
                    <a:pt x="61" y="529"/>
                  </a:lnTo>
                  <a:lnTo>
                    <a:pt x="62" y="534"/>
                  </a:lnTo>
                  <a:lnTo>
                    <a:pt x="61" y="541"/>
                  </a:lnTo>
                  <a:lnTo>
                    <a:pt x="55" y="544"/>
                  </a:lnTo>
                  <a:lnTo>
                    <a:pt x="48" y="544"/>
                  </a:lnTo>
                  <a:lnTo>
                    <a:pt x="40" y="543"/>
                  </a:lnTo>
                  <a:lnTo>
                    <a:pt x="33" y="541"/>
                  </a:lnTo>
                  <a:lnTo>
                    <a:pt x="32" y="528"/>
                  </a:lnTo>
                  <a:lnTo>
                    <a:pt x="34" y="516"/>
                  </a:lnTo>
                  <a:lnTo>
                    <a:pt x="35" y="503"/>
                  </a:lnTo>
                  <a:lnTo>
                    <a:pt x="36" y="490"/>
                  </a:lnTo>
                  <a:lnTo>
                    <a:pt x="34" y="473"/>
                  </a:lnTo>
                  <a:lnTo>
                    <a:pt x="31" y="456"/>
                  </a:lnTo>
                  <a:lnTo>
                    <a:pt x="25" y="422"/>
                  </a:lnTo>
                  <a:lnTo>
                    <a:pt x="24" y="404"/>
                  </a:lnTo>
                  <a:lnTo>
                    <a:pt x="26" y="387"/>
                  </a:lnTo>
                  <a:lnTo>
                    <a:pt x="31" y="371"/>
                  </a:lnTo>
                  <a:lnTo>
                    <a:pt x="25" y="367"/>
                  </a:lnTo>
                  <a:lnTo>
                    <a:pt x="19" y="365"/>
                  </a:lnTo>
                  <a:lnTo>
                    <a:pt x="11" y="363"/>
                  </a:lnTo>
                  <a:lnTo>
                    <a:pt x="5" y="360"/>
                  </a:lnTo>
                  <a:lnTo>
                    <a:pt x="8" y="346"/>
                  </a:lnTo>
                  <a:lnTo>
                    <a:pt x="10" y="329"/>
                  </a:lnTo>
                  <a:lnTo>
                    <a:pt x="11" y="312"/>
                  </a:lnTo>
                  <a:lnTo>
                    <a:pt x="13" y="296"/>
                  </a:lnTo>
                  <a:lnTo>
                    <a:pt x="16" y="283"/>
                  </a:lnTo>
                  <a:lnTo>
                    <a:pt x="13" y="275"/>
                  </a:lnTo>
                  <a:lnTo>
                    <a:pt x="8" y="266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8"/>
                  </a:lnTo>
                  <a:lnTo>
                    <a:pt x="1" y="182"/>
                  </a:lnTo>
                  <a:lnTo>
                    <a:pt x="3" y="156"/>
                  </a:lnTo>
                  <a:lnTo>
                    <a:pt x="3" y="131"/>
                  </a:lnTo>
                  <a:lnTo>
                    <a:pt x="4" y="122"/>
                  </a:lnTo>
                  <a:lnTo>
                    <a:pt x="5" y="113"/>
                  </a:lnTo>
                  <a:lnTo>
                    <a:pt x="8" y="104"/>
                  </a:lnTo>
                  <a:lnTo>
                    <a:pt x="14" y="98"/>
                  </a:lnTo>
                  <a:lnTo>
                    <a:pt x="20" y="102"/>
                  </a:lnTo>
                  <a:lnTo>
                    <a:pt x="24" y="108"/>
                  </a:lnTo>
                  <a:lnTo>
                    <a:pt x="27" y="115"/>
                  </a:lnTo>
                  <a:lnTo>
                    <a:pt x="28" y="123"/>
                  </a:lnTo>
                  <a:lnTo>
                    <a:pt x="30" y="131"/>
                  </a:lnTo>
                  <a:lnTo>
                    <a:pt x="33" y="137"/>
                  </a:lnTo>
                  <a:lnTo>
                    <a:pt x="27" y="155"/>
                  </a:lnTo>
                  <a:lnTo>
                    <a:pt x="24" y="175"/>
                  </a:lnTo>
                  <a:lnTo>
                    <a:pt x="19" y="219"/>
                  </a:lnTo>
                  <a:lnTo>
                    <a:pt x="18" y="240"/>
                  </a:lnTo>
                  <a:lnTo>
                    <a:pt x="22" y="229"/>
                  </a:lnTo>
                  <a:lnTo>
                    <a:pt x="26" y="219"/>
                  </a:lnTo>
                  <a:lnTo>
                    <a:pt x="31" y="209"/>
                  </a:lnTo>
                  <a:lnTo>
                    <a:pt x="36" y="199"/>
                  </a:lnTo>
                  <a:lnTo>
                    <a:pt x="48" y="205"/>
                  </a:lnTo>
                  <a:lnTo>
                    <a:pt x="61" y="211"/>
                  </a:lnTo>
                  <a:lnTo>
                    <a:pt x="75" y="216"/>
                  </a:lnTo>
                  <a:lnTo>
                    <a:pt x="90" y="219"/>
                  </a:lnTo>
                  <a:lnTo>
                    <a:pt x="89" y="219"/>
                  </a:lnTo>
                  <a:lnTo>
                    <a:pt x="88" y="219"/>
                  </a:lnTo>
                  <a:lnTo>
                    <a:pt x="86" y="220"/>
                  </a:lnTo>
                  <a:lnTo>
                    <a:pt x="96" y="220"/>
                  </a:lnTo>
                  <a:lnTo>
                    <a:pt x="104" y="219"/>
                  </a:lnTo>
                  <a:lnTo>
                    <a:pt x="110" y="219"/>
                  </a:lnTo>
                  <a:lnTo>
                    <a:pt x="116" y="216"/>
                  </a:lnTo>
                  <a:lnTo>
                    <a:pt x="119" y="213"/>
                  </a:lnTo>
                  <a:lnTo>
                    <a:pt x="120" y="224"/>
                  </a:lnTo>
                  <a:lnTo>
                    <a:pt x="121" y="237"/>
                  </a:lnTo>
                  <a:lnTo>
                    <a:pt x="124" y="248"/>
                  </a:lnTo>
                  <a:lnTo>
                    <a:pt x="128" y="259"/>
                  </a:lnTo>
                  <a:lnTo>
                    <a:pt x="132" y="253"/>
                  </a:lnTo>
                  <a:lnTo>
                    <a:pt x="132" y="245"/>
                  </a:lnTo>
                  <a:lnTo>
                    <a:pt x="131" y="238"/>
                  </a:lnTo>
                  <a:lnTo>
                    <a:pt x="128" y="230"/>
                  </a:lnTo>
                  <a:lnTo>
                    <a:pt x="121" y="214"/>
                  </a:lnTo>
                  <a:lnTo>
                    <a:pt x="119" y="207"/>
                  </a:lnTo>
                  <a:lnTo>
                    <a:pt x="118" y="202"/>
                  </a:lnTo>
                  <a:lnTo>
                    <a:pt x="118" y="197"/>
                  </a:lnTo>
                  <a:lnTo>
                    <a:pt x="116" y="194"/>
                  </a:lnTo>
                  <a:lnTo>
                    <a:pt x="119" y="181"/>
                  </a:lnTo>
                  <a:lnTo>
                    <a:pt x="120" y="153"/>
                  </a:lnTo>
                  <a:lnTo>
                    <a:pt x="120" y="139"/>
                  </a:lnTo>
                  <a:lnTo>
                    <a:pt x="121" y="128"/>
                  </a:lnTo>
                  <a:lnTo>
                    <a:pt x="123" y="117"/>
                  </a:lnTo>
                  <a:lnTo>
                    <a:pt x="122" y="112"/>
                  </a:lnTo>
                  <a:lnTo>
                    <a:pt x="119" y="109"/>
                  </a:lnTo>
                  <a:lnTo>
                    <a:pt x="120" y="109"/>
                  </a:lnTo>
                  <a:lnTo>
                    <a:pt x="118" y="109"/>
                  </a:lnTo>
                  <a:lnTo>
                    <a:pt x="115" y="107"/>
                  </a:lnTo>
                  <a:lnTo>
                    <a:pt x="112" y="104"/>
                  </a:lnTo>
                  <a:lnTo>
                    <a:pt x="109" y="101"/>
                  </a:lnTo>
                  <a:lnTo>
                    <a:pt x="109" y="103"/>
                  </a:lnTo>
                  <a:lnTo>
                    <a:pt x="110" y="104"/>
                  </a:lnTo>
                  <a:lnTo>
                    <a:pt x="112" y="106"/>
                  </a:lnTo>
                  <a:lnTo>
                    <a:pt x="113" y="107"/>
                  </a:lnTo>
                  <a:lnTo>
                    <a:pt x="118" y="109"/>
                  </a:lnTo>
                  <a:lnTo>
                    <a:pt x="119" y="109"/>
                  </a:lnTo>
                  <a:lnTo>
                    <a:pt x="112" y="109"/>
                  </a:lnTo>
                  <a:lnTo>
                    <a:pt x="107" y="107"/>
                  </a:lnTo>
                  <a:lnTo>
                    <a:pt x="102" y="101"/>
                  </a:lnTo>
                  <a:lnTo>
                    <a:pt x="99" y="96"/>
                  </a:lnTo>
                  <a:lnTo>
                    <a:pt x="98" y="90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9" y="83"/>
                  </a:lnTo>
                  <a:lnTo>
                    <a:pt x="86" y="80"/>
                  </a:lnTo>
                  <a:lnTo>
                    <a:pt x="85" y="77"/>
                  </a:lnTo>
                  <a:lnTo>
                    <a:pt x="83" y="83"/>
                  </a:lnTo>
                  <a:lnTo>
                    <a:pt x="80" y="89"/>
                  </a:lnTo>
                  <a:lnTo>
                    <a:pt x="78" y="96"/>
                  </a:lnTo>
                  <a:lnTo>
                    <a:pt x="77" y="104"/>
                  </a:lnTo>
                  <a:lnTo>
                    <a:pt x="78" y="114"/>
                  </a:lnTo>
                  <a:lnTo>
                    <a:pt x="74" y="108"/>
                  </a:lnTo>
                  <a:lnTo>
                    <a:pt x="68" y="103"/>
                  </a:lnTo>
                  <a:lnTo>
                    <a:pt x="62" y="99"/>
                  </a:lnTo>
                  <a:lnTo>
                    <a:pt x="56" y="93"/>
                  </a:lnTo>
                  <a:lnTo>
                    <a:pt x="51" y="88"/>
                  </a:lnTo>
                  <a:lnTo>
                    <a:pt x="48" y="82"/>
                  </a:lnTo>
                  <a:lnTo>
                    <a:pt x="48" y="74"/>
                  </a:lnTo>
                  <a:lnTo>
                    <a:pt x="46" y="74"/>
                  </a:lnTo>
                  <a:lnTo>
                    <a:pt x="43" y="75"/>
                  </a:lnTo>
                  <a:lnTo>
                    <a:pt x="40" y="78"/>
                  </a:lnTo>
                  <a:lnTo>
                    <a:pt x="39" y="80"/>
                  </a:lnTo>
                  <a:lnTo>
                    <a:pt x="38" y="82"/>
                  </a:lnTo>
                  <a:lnTo>
                    <a:pt x="38" y="72"/>
                  </a:lnTo>
                  <a:lnTo>
                    <a:pt x="39" y="61"/>
                  </a:lnTo>
                  <a:lnTo>
                    <a:pt x="40" y="51"/>
                  </a:lnTo>
                  <a:lnTo>
                    <a:pt x="39" y="51"/>
                  </a:lnTo>
                  <a:lnTo>
                    <a:pt x="38" y="52"/>
                  </a:lnTo>
                  <a:lnTo>
                    <a:pt x="38" y="58"/>
                  </a:lnTo>
                  <a:lnTo>
                    <a:pt x="37" y="54"/>
                  </a:lnTo>
                  <a:lnTo>
                    <a:pt x="38" y="48"/>
                  </a:lnTo>
                  <a:lnTo>
                    <a:pt x="39" y="43"/>
                  </a:lnTo>
                  <a:lnTo>
                    <a:pt x="41" y="40"/>
                  </a:lnTo>
                  <a:lnTo>
                    <a:pt x="43" y="40"/>
                  </a:lnTo>
                  <a:lnTo>
                    <a:pt x="44" y="37"/>
                  </a:lnTo>
                  <a:lnTo>
                    <a:pt x="46" y="32"/>
                  </a:lnTo>
                  <a:lnTo>
                    <a:pt x="49" y="26"/>
                  </a:lnTo>
                  <a:lnTo>
                    <a:pt x="59" y="13"/>
                  </a:lnTo>
                  <a:lnTo>
                    <a:pt x="64" y="8"/>
                  </a:lnTo>
                  <a:lnTo>
                    <a:pt x="71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7" name="Freeform 64"/>
            <p:cNvSpPr>
              <a:spLocks/>
            </p:cNvSpPr>
            <p:nvPr/>
          </p:nvSpPr>
          <p:spPr bwMode="auto">
            <a:xfrm>
              <a:off x="6491307" y="876281"/>
              <a:ext cx="173037" cy="231775"/>
            </a:xfrm>
            <a:custGeom>
              <a:avLst/>
              <a:gdLst>
                <a:gd name="T0" fmla="*/ 53975 w 109"/>
                <a:gd name="T1" fmla="*/ 0 h 146"/>
                <a:gd name="T2" fmla="*/ 53975 w 109"/>
                <a:gd name="T3" fmla="*/ 14288 h 146"/>
                <a:gd name="T4" fmla="*/ 69850 w 109"/>
                <a:gd name="T5" fmla="*/ 33337 h 146"/>
                <a:gd name="T6" fmla="*/ 88900 w 109"/>
                <a:gd name="T7" fmla="*/ 47625 h 146"/>
                <a:gd name="T8" fmla="*/ 93662 w 109"/>
                <a:gd name="T9" fmla="*/ 53975 h 146"/>
                <a:gd name="T10" fmla="*/ 101600 w 109"/>
                <a:gd name="T11" fmla="*/ 63500 h 146"/>
                <a:gd name="T12" fmla="*/ 100012 w 109"/>
                <a:gd name="T13" fmla="*/ 55563 h 146"/>
                <a:gd name="T14" fmla="*/ 101600 w 109"/>
                <a:gd name="T15" fmla="*/ 39687 h 146"/>
                <a:gd name="T16" fmla="*/ 104775 w 109"/>
                <a:gd name="T17" fmla="*/ 25400 h 146"/>
                <a:gd name="T18" fmla="*/ 107950 w 109"/>
                <a:gd name="T19" fmla="*/ 17462 h 146"/>
                <a:gd name="T20" fmla="*/ 109537 w 109"/>
                <a:gd name="T21" fmla="*/ 12700 h 146"/>
                <a:gd name="T22" fmla="*/ 111125 w 109"/>
                <a:gd name="T23" fmla="*/ 6350 h 146"/>
                <a:gd name="T24" fmla="*/ 112712 w 109"/>
                <a:gd name="T25" fmla="*/ 4762 h 146"/>
                <a:gd name="T26" fmla="*/ 115887 w 109"/>
                <a:gd name="T27" fmla="*/ 11112 h 146"/>
                <a:gd name="T28" fmla="*/ 130175 w 109"/>
                <a:gd name="T29" fmla="*/ 22225 h 146"/>
                <a:gd name="T30" fmla="*/ 133350 w 109"/>
                <a:gd name="T31" fmla="*/ 25400 h 146"/>
                <a:gd name="T32" fmla="*/ 139700 w 109"/>
                <a:gd name="T33" fmla="*/ 42862 h 146"/>
                <a:gd name="T34" fmla="*/ 150812 w 109"/>
                <a:gd name="T35" fmla="*/ 53975 h 146"/>
                <a:gd name="T36" fmla="*/ 165100 w 109"/>
                <a:gd name="T37" fmla="*/ 55563 h 146"/>
                <a:gd name="T38" fmla="*/ 158750 w 109"/>
                <a:gd name="T39" fmla="*/ 52388 h 146"/>
                <a:gd name="T40" fmla="*/ 150812 w 109"/>
                <a:gd name="T41" fmla="*/ 46037 h 146"/>
                <a:gd name="T42" fmla="*/ 152400 w 109"/>
                <a:gd name="T43" fmla="*/ 46037 h 146"/>
                <a:gd name="T44" fmla="*/ 160337 w 109"/>
                <a:gd name="T45" fmla="*/ 50800 h 146"/>
                <a:gd name="T46" fmla="*/ 163512 w 109"/>
                <a:gd name="T47" fmla="*/ 52388 h 146"/>
                <a:gd name="T48" fmla="*/ 171450 w 109"/>
                <a:gd name="T49" fmla="*/ 60325 h 146"/>
                <a:gd name="T50" fmla="*/ 173037 w 109"/>
                <a:gd name="T51" fmla="*/ 68262 h 146"/>
                <a:gd name="T52" fmla="*/ 169862 w 109"/>
                <a:gd name="T53" fmla="*/ 90487 h 146"/>
                <a:gd name="T54" fmla="*/ 168275 w 109"/>
                <a:gd name="T55" fmla="*/ 157162 h 146"/>
                <a:gd name="T56" fmla="*/ 165100 w 109"/>
                <a:gd name="T57" fmla="*/ 180975 h 146"/>
                <a:gd name="T58" fmla="*/ 161925 w 109"/>
                <a:gd name="T59" fmla="*/ 190500 h 146"/>
                <a:gd name="T60" fmla="*/ 163512 w 109"/>
                <a:gd name="T61" fmla="*/ 192087 h 146"/>
                <a:gd name="T62" fmla="*/ 165100 w 109"/>
                <a:gd name="T63" fmla="*/ 215900 h 146"/>
                <a:gd name="T64" fmla="*/ 166687 w 109"/>
                <a:gd name="T65" fmla="*/ 220663 h 146"/>
                <a:gd name="T66" fmla="*/ 144462 w 109"/>
                <a:gd name="T67" fmla="*/ 231775 h 146"/>
                <a:gd name="T68" fmla="*/ 114300 w 109"/>
                <a:gd name="T69" fmla="*/ 230188 h 146"/>
                <a:gd name="T70" fmla="*/ 80962 w 109"/>
                <a:gd name="T71" fmla="*/ 220663 h 146"/>
                <a:gd name="T72" fmla="*/ 53975 w 109"/>
                <a:gd name="T73" fmla="*/ 207963 h 146"/>
                <a:gd name="T74" fmla="*/ 34925 w 109"/>
                <a:gd name="T75" fmla="*/ 198437 h 146"/>
                <a:gd name="T76" fmla="*/ 33337 w 109"/>
                <a:gd name="T77" fmla="*/ 184150 h 146"/>
                <a:gd name="T78" fmla="*/ 33337 w 109"/>
                <a:gd name="T79" fmla="*/ 153987 h 146"/>
                <a:gd name="T80" fmla="*/ 30162 w 109"/>
                <a:gd name="T81" fmla="*/ 122237 h 146"/>
                <a:gd name="T82" fmla="*/ 28575 w 109"/>
                <a:gd name="T83" fmla="*/ 98425 h 146"/>
                <a:gd name="T84" fmla="*/ 25400 w 109"/>
                <a:gd name="T85" fmla="*/ 85725 h 146"/>
                <a:gd name="T86" fmla="*/ 20637 w 109"/>
                <a:gd name="T87" fmla="*/ 65087 h 146"/>
                <a:gd name="T88" fmla="*/ 9525 w 109"/>
                <a:gd name="T89" fmla="*/ 44450 h 146"/>
                <a:gd name="T90" fmla="*/ 1587 w 109"/>
                <a:gd name="T91" fmla="*/ 38100 h 146"/>
                <a:gd name="T92" fmla="*/ 3175 w 109"/>
                <a:gd name="T93" fmla="*/ 34925 h 146"/>
                <a:gd name="T94" fmla="*/ 15875 w 109"/>
                <a:gd name="T95" fmla="*/ 26988 h 146"/>
                <a:gd name="T96" fmla="*/ 31750 w 109"/>
                <a:gd name="T97" fmla="*/ 17462 h 146"/>
                <a:gd name="T98" fmla="*/ 38100 w 109"/>
                <a:gd name="T99" fmla="*/ 12700 h 146"/>
                <a:gd name="T100" fmla="*/ 41275 w 109"/>
                <a:gd name="T101" fmla="*/ 6350 h 146"/>
                <a:gd name="T102" fmla="*/ 46037 w 109"/>
                <a:gd name="T103" fmla="*/ 1588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9"/>
                <a:gd name="T157" fmla="*/ 0 h 146"/>
                <a:gd name="T158" fmla="*/ 109 w 109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9" h="146">
                  <a:moveTo>
                    <a:pt x="32" y="0"/>
                  </a:moveTo>
                  <a:lnTo>
                    <a:pt x="34" y="0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8" y="15"/>
                  </a:lnTo>
                  <a:lnTo>
                    <a:pt x="44" y="21"/>
                  </a:lnTo>
                  <a:lnTo>
                    <a:pt x="50" y="26"/>
                  </a:lnTo>
                  <a:lnTo>
                    <a:pt x="56" y="30"/>
                  </a:lnTo>
                  <a:lnTo>
                    <a:pt x="58" y="32"/>
                  </a:lnTo>
                  <a:lnTo>
                    <a:pt x="59" y="34"/>
                  </a:lnTo>
                  <a:lnTo>
                    <a:pt x="62" y="37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63" y="35"/>
                  </a:lnTo>
                  <a:lnTo>
                    <a:pt x="63" y="28"/>
                  </a:lnTo>
                  <a:lnTo>
                    <a:pt x="64" y="25"/>
                  </a:lnTo>
                  <a:lnTo>
                    <a:pt x="64" y="21"/>
                  </a:lnTo>
                  <a:lnTo>
                    <a:pt x="66" y="16"/>
                  </a:lnTo>
                  <a:lnTo>
                    <a:pt x="67" y="13"/>
                  </a:lnTo>
                  <a:lnTo>
                    <a:pt x="68" y="11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2" y="5"/>
                  </a:lnTo>
                  <a:lnTo>
                    <a:pt x="73" y="7"/>
                  </a:lnTo>
                  <a:lnTo>
                    <a:pt x="75" y="9"/>
                  </a:lnTo>
                  <a:lnTo>
                    <a:pt x="82" y="14"/>
                  </a:lnTo>
                  <a:lnTo>
                    <a:pt x="83" y="14"/>
                  </a:lnTo>
                  <a:lnTo>
                    <a:pt x="84" y="16"/>
                  </a:lnTo>
                  <a:lnTo>
                    <a:pt x="85" y="22"/>
                  </a:lnTo>
                  <a:lnTo>
                    <a:pt x="88" y="27"/>
                  </a:lnTo>
                  <a:lnTo>
                    <a:pt x="91" y="31"/>
                  </a:lnTo>
                  <a:lnTo>
                    <a:pt x="95" y="34"/>
                  </a:lnTo>
                  <a:lnTo>
                    <a:pt x="97" y="35"/>
                  </a:lnTo>
                  <a:lnTo>
                    <a:pt x="104" y="35"/>
                  </a:lnTo>
                  <a:lnTo>
                    <a:pt x="100" y="33"/>
                  </a:lnTo>
                  <a:lnTo>
                    <a:pt x="98" y="32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6" y="29"/>
                  </a:lnTo>
                  <a:lnTo>
                    <a:pt x="98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103" y="33"/>
                  </a:lnTo>
                  <a:lnTo>
                    <a:pt x="107" y="36"/>
                  </a:lnTo>
                  <a:lnTo>
                    <a:pt x="108" y="38"/>
                  </a:lnTo>
                  <a:lnTo>
                    <a:pt x="109" y="41"/>
                  </a:lnTo>
                  <a:lnTo>
                    <a:pt x="109" y="43"/>
                  </a:lnTo>
                  <a:lnTo>
                    <a:pt x="108" y="49"/>
                  </a:lnTo>
                  <a:lnTo>
                    <a:pt x="107" y="57"/>
                  </a:lnTo>
                  <a:lnTo>
                    <a:pt x="106" y="75"/>
                  </a:lnTo>
                  <a:lnTo>
                    <a:pt x="106" y="99"/>
                  </a:lnTo>
                  <a:lnTo>
                    <a:pt x="105" y="108"/>
                  </a:lnTo>
                  <a:lnTo>
                    <a:pt x="104" y="114"/>
                  </a:lnTo>
                  <a:lnTo>
                    <a:pt x="103" y="118"/>
                  </a:lnTo>
                  <a:lnTo>
                    <a:pt x="102" y="120"/>
                  </a:lnTo>
                  <a:lnTo>
                    <a:pt x="102" y="121"/>
                  </a:lnTo>
                  <a:lnTo>
                    <a:pt x="103" y="121"/>
                  </a:lnTo>
                  <a:lnTo>
                    <a:pt x="104" y="126"/>
                  </a:lnTo>
                  <a:lnTo>
                    <a:pt x="104" y="136"/>
                  </a:lnTo>
                  <a:lnTo>
                    <a:pt x="105" y="137"/>
                  </a:lnTo>
                  <a:lnTo>
                    <a:pt x="105" y="139"/>
                  </a:lnTo>
                  <a:lnTo>
                    <a:pt x="98" y="144"/>
                  </a:lnTo>
                  <a:lnTo>
                    <a:pt x="91" y="146"/>
                  </a:lnTo>
                  <a:lnTo>
                    <a:pt x="82" y="146"/>
                  </a:lnTo>
                  <a:lnTo>
                    <a:pt x="72" y="145"/>
                  </a:lnTo>
                  <a:lnTo>
                    <a:pt x="61" y="142"/>
                  </a:lnTo>
                  <a:lnTo>
                    <a:pt x="51" y="139"/>
                  </a:lnTo>
                  <a:lnTo>
                    <a:pt x="42" y="135"/>
                  </a:lnTo>
                  <a:lnTo>
                    <a:pt x="34" y="131"/>
                  </a:lnTo>
                  <a:lnTo>
                    <a:pt x="28" y="128"/>
                  </a:lnTo>
                  <a:lnTo>
                    <a:pt x="22" y="125"/>
                  </a:lnTo>
                  <a:lnTo>
                    <a:pt x="22" y="123"/>
                  </a:lnTo>
                  <a:lnTo>
                    <a:pt x="21" y="116"/>
                  </a:lnTo>
                  <a:lnTo>
                    <a:pt x="21" y="107"/>
                  </a:lnTo>
                  <a:lnTo>
                    <a:pt x="21" y="97"/>
                  </a:lnTo>
                  <a:lnTo>
                    <a:pt x="20" y="86"/>
                  </a:lnTo>
                  <a:lnTo>
                    <a:pt x="19" y="77"/>
                  </a:lnTo>
                  <a:lnTo>
                    <a:pt x="19" y="63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6" y="54"/>
                  </a:lnTo>
                  <a:lnTo>
                    <a:pt x="15" y="51"/>
                  </a:lnTo>
                  <a:lnTo>
                    <a:pt x="13" y="41"/>
                  </a:lnTo>
                  <a:lnTo>
                    <a:pt x="10" y="33"/>
                  </a:lnTo>
                  <a:lnTo>
                    <a:pt x="6" y="28"/>
                  </a:lnTo>
                  <a:lnTo>
                    <a:pt x="3" y="25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10" y="17"/>
                  </a:lnTo>
                  <a:lnTo>
                    <a:pt x="16" y="14"/>
                  </a:lnTo>
                  <a:lnTo>
                    <a:pt x="20" y="11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8" y="3"/>
                  </a:lnTo>
                  <a:lnTo>
                    <a:pt x="2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58" name="Freeform 65"/>
            <p:cNvSpPr>
              <a:spLocks/>
            </p:cNvSpPr>
            <p:nvPr/>
          </p:nvSpPr>
          <p:spPr bwMode="auto">
            <a:xfrm>
              <a:off x="6551632" y="969943"/>
              <a:ext cx="34925" cy="17463"/>
            </a:xfrm>
            <a:custGeom>
              <a:avLst/>
              <a:gdLst>
                <a:gd name="T0" fmla="*/ 0 w 22"/>
                <a:gd name="T1" fmla="*/ 0 h 11"/>
                <a:gd name="T2" fmla="*/ 31750 w 22"/>
                <a:gd name="T3" fmla="*/ 0 h 11"/>
                <a:gd name="T4" fmla="*/ 34925 w 22"/>
                <a:gd name="T5" fmla="*/ 1588 h 11"/>
                <a:gd name="T6" fmla="*/ 34925 w 22"/>
                <a:gd name="T7" fmla="*/ 17463 h 11"/>
                <a:gd name="T8" fmla="*/ 0 w 22"/>
                <a:gd name="T9" fmla="*/ 17463 h 11"/>
                <a:gd name="T10" fmla="*/ 0 w 22"/>
                <a:gd name="T11" fmla="*/ 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11"/>
                <a:gd name="T20" fmla="*/ 22 w 22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11">
                  <a:moveTo>
                    <a:pt x="0" y="0"/>
                  </a:moveTo>
                  <a:lnTo>
                    <a:pt x="20" y="0"/>
                  </a:lnTo>
                  <a:lnTo>
                    <a:pt x="22" y="1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Bildschirmpräsentation (4:3)</PresentationFormat>
  <Paragraphs>132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Тема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Hoegler Manuel</cp:lastModifiedBy>
  <cp:revision>244</cp:revision>
  <dcterms:created xsi:type="dcterms:W3CDTF">2010-07-08T15:00:42Z</dcterms:created>
  <dcterms:modified xsi:type="dcterms:W3CDTF">2022-03-09T10:29:45Z</dcterms:modified>
</cp:coreProperties>
</file>