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 snapToGrid="0">
      <p:cViewPr>
        <p:scale>
          <a:sx n="68" d="100"/>
          <a:sy n="68" d="100"/>
        </p:scale>
        <p:origin x="5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B3C36-B1F4-43CA-B304-4C6719512F6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C4E8A0-2920-4EFF-A196-3D5339324E75}">
      <dgm:prSet/>
      <dgm:spPr/>
      <dgm:t>
        <a:bodyPr/>
        <a:lstStyle/>
        <a:p>
          <a:endParaRPr lang="en-US" dirty="0"/>
        </a:p>
      </dgm:t>
    </dgm:pt>
    <dgm:pt modelId="{8A8D5D3C-ACE5-4B3B-9173-996A577C16A9}" type="parTrans" cxnId="{12BA9B8F-C85B-46D5-8832-A1AA2006E429}">
      <dgm:prSet/>
      <dgm:spPr/>
      <dgm:t>
        <a:bodyPr/>
        <a:lstStyle/>
        <a:p>
          <a:endParaRPr lang="en-US"/>
        </a:p>
      </dgm:t>
    </dgm:pt>
    <dgm:pt modelId="{5AB2CED0-00EE-4E6C-8301-8A0BB9977E17}" type="sibTrans" cxnId="{12BA9B8F-C85B-46D5-8832-A1AA2006E429}">
      <dgm:prSet/>
      <dgm:spPr/>
      <dgm:t>
        <a:bodyPr/>
        <a:lstStyle/>
        <a:p>
          <a:endParaRPr lang="en-US"/>
        </a:p>
      </dgm:t>
    </dgm:pt>
    <dgm:pt modelId="{B1394A5B-740E-4F96-BF3D-50A7232AC4D5}" type="pres">
      <dgm:prSet presAssocID="{9B3B3C36-B1F4-43CA-B304-4C6719512F64}" presName="diagram" presStyleCnt="0">
        <dgm:presLayoutVars>
          <dgm:dir/>
          <dgm:resizeHandles val="exact"/>
        </dgm:presLayoutVars>
      </dgm:prSet>
      <dgm:spPr/>
    </dgm:pt>
    <dgm:pt modelId="{2720549C-1378-44C6-BF71-5989F43A7796}" type="pres">
      <dgm:prSet presAssocID="{0BC4E8A0-2920-4EFF-A196-3D5339324E75}" presName="node" presStyleLbl="node1" presStyleIdx="0" presStyleCnt="1" custScaleX="100000" custScaleY="46622">
        <dgm:presLayoutVars>
          <dgm:bulletEnabled val="1"/>
        </dgm:presLayoutVars>
      </dgm:prSet>
      <dgm:spPr/>
    </dgm:pt>
  </dgm:ptLst>
  <dgm:cxnLst>
    <dgm:cxn modelId="{7D158019-98A2-49DB-8D5B-908F9634A468}" type="presOf" srcId="{0BC4E8A0-2920-4EFF-A196-3D5339324E75}" destId="{2720549C-1378-44C6-BF71-5989F43A7796}" srcOrd="0" destOrd="0" presId="urn:microsoft.com/office/officeart/2005/8/layout/default"/>
    <dgm:cxn modelId="{038D1460-416C-44DA-ADA6-23CAEADE53B3}" type="presOf" srcId="{9B3B3C36-B1F4-43CA-B304-4C6719512F64}" destId="{B1394A5B-740E-4F96-BF3D-50A7232AC4D5}" srcOrd="0" destOrd="0" presId="urn:microsoft.com/office/officeart/2005/8/layout/default"/>
    <dgm:cxn modelId="{12BA9B8F-C85B-46D5-8832-A1AA2006E429}" srcId="{9B3B3C36-B1F4-43CA-B304-4C6719512F64}" destId="{0BC4E8A0-2920-4EFF-A196-3D5339324E75}" srcOrd="0" destOrd="0" parTransId="{8A8D5D3C-ACE5-4B3B-9173-996A577C16A9}" sibTransId="{5AB2CED0-00EE-4E6C-8301-8A0BB9977E17}"/>
    <dgm:cxn modelId="{0E1B6EE6-57C7-4144-9823-D24D31A0A7E6}" type="presParOf" srcId="{B1394A5B-740E-4F96-BF3D-50A7232AC4D5}" destId="{2720549C-1378-44C6-BF71-5989F43A779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F9DAD-2EA9-47EE-AAA0-046C5A012B0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86C12FA-FA0A-4F51-969B-362685580591}">
      <dgm:prSet/>
      <dgm:spPr/>
      <dgm:t>
        <a:bodyPr/>
        <a:lstStyle/>
        <a:p>
          <a:r>
            <a:rPr lang="de-AT"/>
            <a:t>Ob das Newtonverfahren immer zum Ziel führt, hängt von der Wahl des Startwertes x0 ab</a:t>
          </a:r>
          <a:endParaRPr lang="en-US"/>
        </a:p>
      </dgm:t>
    </dgm:pt>
    <dgm:pt modelId="{ADF2C584-565F-4E52-8786-D7A60F1C00CF}" type="parTrans" cxnId="{A845EC14-CA10-48DD-9C45-8B9A004C1ACA}">
      <dgm:prSet/>
      <dgm:spPr/>
      <dgm:t>
        <a:bodyPr/>
        <a:lstStyle/>
        <a:p>
          <a:endParaRPr lang="en-US"/>
        </a:p>
      </dgm:t>
    </dgm:pt>
    <dgm:pt modelId="{CD8D22B1-DD3A-448F-8C76-992134D497EB}" type="sibTrans" cxnId="{A845EC14-CA10-48DD-9C45-8B9A004C1ACA}">
      <dgm:prSet/>
      <dgm:spPr/>
      <dgm:t>
        <a:bodyPr/>
        <a:lstStyle/>
        <a:p>
          <a:endParaRPr lang="en-US"/>
        </a:p>
      </dgm:t>
    </dgm:pt>
    <dgm:pt modelId="{434BDF75-9EDD-49F4-8149-4232A6027E87}">
      <dgm:prSet/>
      <dgm:spPr/>
      <dgm:t>
        <a:bodyPr/>
        <a:lstStyle/>
        <a:p>
          <a:r>
            <a:rPr lang="de-AT"/>
            <a:t>Die berechneten Werte x0, x1, x2 konvergieren nur dann mit Sicherheit, wenn der Startpunkt x0 schon ausreichend nahe an der gesuchten Nullstelle liegt</a:t>
          </a:r>
          <a:endParaRPr lang="en-US"/>
        </a:p>
      </dgm:t>
    </dgm:pt>
    <dgm:pt modelId="{7BA65EAB-9EBE-4EAC-A0FF-5D80CA281A71}" type="parTrans" cxnId="{80C12123-925C-40C5-8B27-B5493A56F8F8}">
      <dgm:prSet/>
      <dgm:spPr/>
      <dgm:t>
        <a:bodyPr/>
        <a:lstStyle/>
        <a:p>
          <a:endParaRPr lang="en-US"/>
        </a:p>
      </dgm:t>
    </dgm:pt>
    <dgm:pt modelId="{FF0DC528-B2D8-4666-AF30-AE6D0CAF72EA}" type="sibTrans" cxnId="{80C12123-925C-40C5-8B27-B5493A56F8F8}">
      <dgm:prSet/>
      <dgm:spPr/>
      <dgm:t>
        <a:bodyPr/>
        <a:lstStyle/>
        <a:p>
          <a:endParaRPr lang="en-US"/>
        </a:p>
      </dgm:t>
    </dgm:pt>
    <dgm:pt modelId="{9092397F-BDA8-467F-84C5-89E7B9C2DCB1}">
      <dgm:prSet/>
      <dgm:spPr/>
      <dgm:t>
        <a:bodyPr/>
        <a:lstStyle/>
        <a:p>
          <a:r>
            <a:rPr lang="de-AT"/>
            <a:t>Liegt der Startwert außerhlab des Konvergenzbereiches kann es auch gegen eine andere Nullstelle der Funktion konvegieren</a:t>
          </a:r>
          <a:endParaRPr lang="en-US"/>
        </a:p>
      </dgm:t>
    </dgm:pt>
    <dgm:pt modelId="{8B31DCE1-433E-4620-88E9-C7F7C7E57308}" type="parTrans" cxnId="{2A35C321-1ECD-495E-B892-AA004531D975}">
      <dgm:prSet/>
      <dgm:spPr/>
      <dgm:t>
        <a:bodyPr/>
        <a:lstStyle/>
        <a:p>
          <a:endParaRPr lang="en-US"/>
        </a:p>
      </dgm:t>
    </dgm:pt>
    <dgm:pt modelId="{E645716E-DF36-428D-88B4-A2176302C6CA}" type="sibTrans" cxnId="{2A35C321-1ECD-495E-B892-AA004531D975}">
      <dgm:prSet/>
      <dgm:spPr/>
      <dgm:t>
        <a:bodyPr/>
        <a:lstStyle/>
        <a:p>
          <a:endParaRPr lang="en-US"/>
        </a:p>
      </dgm:t>
    </dgm:pt>
    <dgm:pt modelId="{523B2E25-D091-4AF6-ADA7-4EC2F1AD1CF9}" type="pres">
      <dgm:prSet presAssocID="{4FDF9DAD-2EA9-47EE-AAA0-046C5A012B07}" presName="linear" presStyleCnt="0">
        <dgm:presLayoutVars>
          <dgm:animLvl val="lvl"/>
          <dgm:resizeHandles val="exact"/>
        </dgm:presLayoutVars>
      </dgm:prSet>
      <dgm:spPr/>
    </dgm:pt>
    <dgm:pt modelId="{9E1B6C6F-777A-4162-A1EE-63164FE5FAD4}" type="pres">
      <dgm:prSet presAssocID="{386C12FA-FA0A-4F51-969B-3626855805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37EB86-9F83-493F-BDB5-30A9B6043136}" type="pres">
      <dgm:prSet presAssocID="{CD8D22B1-DD3A-448F-8C76-992134D497EB}" presName="spacer" presStyleCnt="0"/>
      <dgm:spPr/>
    </dgm:pt>
    <dgm:pt modelId="{FD99F131-DBB8-402E-9FEE-D7B6364A41F2}" type="pres">
      <dgm:prSet presAssocID="{434BDF75-9EDD-49F4-8149-4232A6027E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6B05BE-4F90-4AD0-8A1A-FFC278B2F307}" type="pres">
      <dgm:prSet presAssocID="{FF0DC528-B2D8-4666-AF30-AE6D0CAF72EA}" presName="spacer" presStyleCnt="0"/>
      <dgm:spPr/>
    </dgm:pt>
    <dgm:pt modelId="{E1399081-566A-4C71-B08C-258AFCAA50D1}" type="pres">
      <dgm:prSet presAssocID="{9092397F-BDA8-467F-84C5-89E7B9C2DC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C1E5B07-BF09-4303-AF46-F44776BE7FBE}" type="presOf" srcId="{9092397F-BDA8-467F-84C5-89E7B9C2DCB1}" destId="{E1399081-566A-4C71-B08C-258AFCAA50D1}" srcOrd="0" destOrd="0" presId="urn:microsoft.com/office/officeart/2005/8/layout/vList2"/>
    <dgm:cxn modelId="{A845EC14-CA10-48DD-9C45-8B9A004C1ACA}" srcId="{4FDF9DAD-2EA9-47EE-AAA0-046C5A012B07}" destId="{386C12FA-FA0A-4F51-969B-362685580591}" srcOrd="0" destOrd="0" parTransId="{ADF2C584-565F-4E52-8786-D7A60F1C00CF}" sibTransId="{CD8D22B1-DD3A-448F-8C76-992134D497EB}"/>
    <dgm:cxn modelId="{2A35C321-1ECD-495E-B892-AA004531D975}" srcId="{4FDF9DAD-2EA9-47EE-AAA0-046C5A012B07}" destId="{9092397F-BDA8-467F-84C5-89E7B9C2DCB1}" srcOrd="2" destOrd="0" parTransId="{8B31DCE1-433E-4620-88E9-C7F7C7E57308}" sibTransId="{E645716E-DF36-428D-88B4-A2176302C6CA}"/>
    <dgm:cxn modelId="{80C12123-925C-40C5-8B27-B5493A56F8F8}" srcId="{4FDF9DAD-2EA9-47EE-AAA0-046C5A012B07}" destId="{434BDF75-9EDD-49F4-8149-4232A6027E87}" srcOrd="1" destOrd="0" parTransId="{7BA65EAB-9EBE-4EAC-A0FF-5D80CA281A71}" sibTransId="{FF0DC528-B2D8-4666-AF30-AE6D0CAF72EA}"/>
    <dgm:cxn modelId="{B652544B-58F4-4AF1-A1AB-BF9DEFC6894D}" type="presOf" srcId="{4FDF9DAD-2EA9-47EE-AAA0-046C5A012B07}" destId="{523B2E25-D091-4AF6-ADA7-4EC2F1AD1CF9}" srcOrd="0" destOrd="0" presId="urn:microsoft.com/office/officeart/2005/8/layout/vList2"/>
    <dgm:cxn modelId="{7F3FED77-736D-40FD-B28C-7A5EB813F32E}" type="presOf" srcId="{386C12FA-FA0A-4F51-969B-362685580591}" destId="{9E1B6C6F-777A-4162-A1EE-63164FE5FAD4}" srcOrd="0" destOrd="0" presId="urn:microsoft.com/office/officeart/2005/8/layout/vList2"/>
    <dgm:cxn modelId="{42A4C6CE-E828-4ACD-9C80-C3341A1621F6}" type="presOf" srcId="{434BDF75-9EDD-49F4-8149-4232A6027E87}" destId="{FD99F131-DBB8-402E-9FEE-D7B6364A41F2}" srcOrd="0" destOrd="0" presId="urn:microsoft.com/office/officeart/2005/8/layout/vList2"/>
    <dgm:cxn modelId="{96926808-739D-425F-9759-9106E94D791C}" type="presParOf" srcId="{523B2E25-D091-4AF6-ADA7-4EC2F1AD1CF9}" destId="{9E1B6C6F-777A-4162-A1EE-63164FE5FAD4}" srcOrd="0" destOrd="0" presId="urn:microsoft.com/office/officeart/2005/8/layout/vList2"/>
    <dgm:cxn modelId="{E770D926-E067-469C-95E1-9D9043AFCE2D}" type="presParOf" srcId="{523B2E25-D091-4AF6-ADA7-4EC2F1AD1CF9}" destId="{DA37EB86-9F83-493F-BDB5-30A9B6043136}" srcOrd="1" destOrd="0" presId="urn:microsoft.com/office/officeart/2005/8/layout/vList2"/>
    <dgm:cxn modelId="{F960E002-36A1-4232-B6CC-EAB5B3155938}" type="presParOf" srcId="{523B2E25-D091-4AF6-ADA7-4EC2F1AD1CF9}" destId="{FD99F131-DBB8-402E-9FEE-D7B6364A41F2}" srcOrd="2" destOrd="0" presId="urn:microsoft.com/office/officeart/2005/8/layout/vList2"/>
    <dgm:cxn modelId="{896E8042-79D7-4197-A807-409CEBE20910}" type="presParOf" srcId="{523B2E25-D091-4AF6-ADA7-4EC2F1AD1CF9}" destId="{056B05BE-4F90-4AD0-8A1A-FFC278B2F307}" srcOrd="3" destOrd="0" presId="urn:microsoft.com/office/officeart/2005/8/layout/vList2"/>
    <dgm:cxn modelId="{78E6C1E2-3E1E-4D79-A801-F32900242F71}" type="presParOf" srcId="{523B2E25-D091-4AF6-ADA7-4EC2F1AD1CF9}" destId="{E1399081-566A-4C71-B08C-258AFCAA50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DC30D9-4B07-46F9-A50D-15427C30197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C32E18-0EAA-4B82-90D9-A7B7CC62CD8A}">
      <dgm:prSet/>
      <dgm:spPr/>
      <dgm:t>
        <a:bodyPr/>
        <a:lstStyle/>
        <a:p>
          <a:r>
            <a:rPr lang="de-AT"/>
            <a:t>Vereinfachtes Newton Verfahren</a:t>
          </a:r>
          <a:endParaRPr lang="en-US"/>
        </a:p>
      </dgm:t>
    </dgm:pt>
    <dgm:pt modelId="{BCF176FA-085C-4E61-AC13-A5024989E016}" type="parTrans" cxnId="{3779BF45-10E5-4985-A67D-EFBC15BB306F}">
      <dgm:prSet/>
      <dgm:spPr/>
      <dgm:t>
        <a:bodyPr/>
        <a:lstStyle/>
        <a:p>
          <a:endParaRPr lang="en-US"/>
        </a:p>
      </dgm:t>
    </dgm:pt>
    <dgm:pt modelId="{63A7FF72-F5EF-4D2B-AC99-FFBD3639ADB0}" type="sibTrans" cxnId="{3779BF45-10E5-4985-A67D-EFBC15BB306F}">
      <dgm:prSet/>
      <dgm:spPr/>
      <dgm:t>
        <a:bodyPr/>
        <a:lstStyle/>
        <a:p>
          <a:endParaRPr lang="en-US"/>
        </a:p>
      </dgm:t>
    </dgm:pt>
    <dgm:pt modelId="{3D5CA5F5-D17A-4772-B640-38ADBDD06208}">
      <dgm:prSet/>
      <dgm:spPr/>
      <dgm:t>
        <a:bodyPr/>
        <a:lstStyle/>
        <a:p>
          <a:r>
            <a:rPr lang="de-AT"/>
            <a:t>Statt die Ableitung in jedem Newton-Schritt auszurechnen, ist es möglich, sie nur in jedem n-ten Schritt zu berechnen</a:t>
          </a:r>
          <a:endParaRPr lang="en-US"/>
        </a:p>
      </dgm:t>
    </dgm:pt>
    <dgm:pt modelId="{266773BF-39CD-48E1-90CC-67DFCF317B66}" type="parTrans" cxnId="{DDCA57C4-401D-4EDC-B9D0-0B9F37352E71}">
      <dgm:prSet/>
      <dgm:spPr/>
      <dgm:t>
        <a:bodyPr/>
        <a:lstStyle/>
        <a:p>
          <a:endParaRPr lang="en-US"/>
        </a:p>
      </dgm:t>
    </dgm:pt>
    <dgm:pt modelId="{8AAE3C8D-33C8-41B6-A964-B42571FE81E9}" type="sibTrans" cxnId="{DDCA57C4-401D-4EDC-B9D0-0B9F37352E71}">
      <dgm:prSet/>
      <dgm:spPr/>
      <dgm:t>
        <a:bodyPr/>
        <a:lstStyle/>
        <a:p>
          <a:endParaRPr lang="en-US"/>
        </a:p>
      </dgm:t>
    </dgm:pt>
    <dgm:pt modelId="{D3ECB18D-D689-48CF-A9D3-F46EE5DAA483}">
      <dgm:prSet/>
      <dgm:spPr/>
      <dgm:t>
        <a:bodyPr/>
        <a:lstStyle/>
        <a:p>
          <a:r>
            <a:rPr lang="de-AT"/>
            <a:t>Inexakte Newton-Verfahren</a:t>
          </a:r>
          <a:endParaRPr lang="en-US"/>
        </a:p>
      </dgm:t>
    </dgm:pt>
    <dgm:pt modelId="{0D6816BD-B44C-4F27-AE89-BD8B04A89A44}" type="parTrans" cxnId="{34BCF643-3BE3-4161-8562-7D1AA2D8FCE9}">
      <dgm:prSet/>
      <dgm:spPr/>
      <dgm:t>
        <a:bodyPr/>
        <a:lstStyle/>
        <a:p>
          <a:endParaRPr lang="en-US"/>
        </a:p>
      </dgm:t>
    </dgm:pt>
    <dgm:pt modelId="{237C5D49-711B-454C-8C8A-F7585B74EA7A}" type="sibTrans" cxnId="{34BCF643-3BE3-4161-8562-7D1AA2D8FCE9}">
      <dgm:prSet/>
      <dgm:spPr/>
      <dgm:t>
        <a:bodyPr/>
        <a:lstStyle/>
        <a:p>
          <a:endParaRPr lang="en-US"/>
        </a:p>
      </dgm:t>
    </dgm:pt>
    <dgm:pt modelId="{1E95F12D-13B5-4B85-ACD7-943C589EBF44}">
      <dgm:prSet/>
      <dgm:spPr/>
      <dgm:t>
        <a:bodyPr/>
        <a:lstStyle/>
        <a:p>
          <a:r>
            <a:rPr lang="de-AT"/>
            <a:t>Eine ähnliche Idee besteht darin, in jedem Schritt eine Approximation der Ableitung zu berechnen</a:t>
          </a:r>
          <a:endParaRPr lang="en-US"/>
        </a:p>
      </dgm:t>
    </dgm:pt>
    <dgm:pt modelId="{93A4C868-C1A7-4F06-895A-51892624CEBB}" type="parTrans" cxnId="{8D83B62F-5E20-410B-9862-593C3595317B}">
      <dgm:prSet/>
      <dgm:spPr/>
      <dgm:t>
        <a:bodyPr/>
        <a:lstStyle/>
        <a:p>
          <a:endParaRPr lang="en-US"/>
        </a:p>
      </dgm:t>
    </dgm:pt>
    <dgm:pt modelId="{11D8C495-2E48-4CAB-9B33-8F971276502A}" type="sibTrans" cxnId="{8D83B62F-5E20-410B-9862-593C3595317B}">
      <dgm:prSet/>
      <dgm:spPr/>
      <dgm:t>
        <a:bodyPr/>
        <a:lstStyle/>
        <a:p>
          <a:endParaRPr lang="en-US"/>
        </a:p>
      </dgm:t>
    </dgm:pt>
    <dgm:pt modelId="{DBD3475C-B4FE-4C95-B736-3154A355736E}">
      <dgm:prSet/>
      <dgm:spPr/>
      <dgm:t>
        <a:bodyPr/>
        <a:lstStyle/>
        <a:p>
          <a:r>
            <a:rPr lang="de-AT"/>
            <a:t>Newton-Krylow-Verfahren</a:t>
          </a:r>
          <a:endParaRPr lang="en-US"/>
        </a:p>
      </dgm:t>
    </dgm:pt>
    <dgm:pt modelId="{7F223154-82FB-4778-BDB1-38F934A8F145}" type="parTrans" cxnId="{75E68B88-BF60-4876-95F7-3238488D8F8D}">
      <dgm:prSet/>
      <dgm:spPr/>
      <dgm:t>
        <a:bodyPr/>
        <a:lstStyle/>
        <a:p>
          <a:endParaRPr lang="en-US"/>
        </a:p>
      </dgm:t>
    </dgm:pt>
    <dgm:pt modelId="{FCC79F8A-5CD7-48D1-8936-9DAC9BDF455E}" type="sibTrans" cxnId="{75E68B88-BF60-4876-95F7-3238488D8F8D}">
      <dgm:prSet/>
      <dgm:spPr/>
      <dgm:t>
        <a:bodyPr/>
        <a:lstStyle/>
        <a:p>
          <a:endParaRPr lang="en-US"/>
        </a:p>
      </dgm:t>
    </dgm:pt>
    <dgm:pt modelId="{5CFCB377-0765-4152-8D8D-83E12E0CD453}">
      <dgm:prSet/>
      <dgm:spPr/>
      <dgm:t>
        <a:bodyPr/>
        <a:lstStyle/>
        <a:p>
          <a:r>
            <a:rPr lang="de-AT"/>
            <a:t>Wird zur Lösung der linearen Gleichungssysteme der Jacobi-Matrix verwendet</a:t>
          </a:r>
          <a:endParaRPr lang="en-US"/>
        </a:p>
      </dgm:t>
    </dgm:pt>
    <dgm:pt modelId="{89B4B2B4-CB31-48BF-9933-4E2DF1CF5F05}" type="parTrans" cxnId="{BBAEB66D-E10E-417E-B399-11741E9427C3}">
      <dgm:prSet/>
      <dgm:spPr/>
      <dgm:t>
        <a:bodyPr/>
        <a:lstStyle/>
        <a:p>
          <a:endParaRPr lang="en-US"/>
        </a:p>
      </dgm:t>
    </dgm:pt>
    <dgm:pt modelId="{F82921EB-A4B2-48C7-A894-42F387551BE7}" type="sibTrans" cxnId="{BBAEB66D-E10E-417E-B399-11741E9427C3}">
      <dgm:prSet/>
      <dgm:spPr/>
      <dgm:t>
        <a:bodyPr/>
        <a:lstStyle/>
        <a:p>
          <a:endParaRPr lang="en-US"/>
        </a:p>
      </dgm:t>
    </dgm:pt>
    <dgm:pt modelId="{AA2A9B31-91E9-4607-9AB5-0DA9DE08BE93}" type="pres">
      <dgm:prSet presAssocID="{58DC30D9-4B07-46F9-A50D-15427C301971}" presName="Name0" presStyleCnt="0">
        <dgm:presLayoutVars>
          <dgm:dir/>
          <dgm:animLvl val="lvl"/>
          <dgm:resizeHandles val="exact"/>
        </dgm:presLayoutVars>
      </dgm:prSet>
      <dgm:spPr/>
    </dgm:pt>
    <dgm:pt modelId="{0B73ED23-E326-4521-94B5-FF10BF682F1D}" type="pres">
      <dgm:prSet presAssocID="{59C32E18-0EAA-4B82-90D9-A7B7CC62CD8A}" presName="composite" presStyleCnt="0"/>
      <dgm:spPr/>
    </dgm:pt>
    <dgm:pt modelId="{39071EDD-C9BC-45FA-BE4A-2F88A101E669}" type="pres">
      <dgm:prSet presAssocID="{59C32E18-0EAA-4B82-90D9-A7B7CC62CD8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E9253F3-A8AF-4608-A115-DC72647EB6FA}" type="pres">
      <dgm:prSet presAssocID="{59C32E18-0EAA-4B82-90D9-A7B7CC62CD8A}" presName="desTx" presStyleLbl="alignAccFollowNode1" presStyleIdx="0" presStyleCnt="3">
        <dgm:presLayoutVars>
          <dgm:bulletEnabled val="1"/>
        </dgm:presLayoutVars>
      </dgm:prSet>
      <dgm:spPr/>
    </dgm:pt>
    <dgm:pt modelId="{D156E798-34EE-4769-9D1D-1A9687ECD69C}" type="pres">
      <dgm:prSet presAssocID="{63A7FF72-F5EF-4D2B-AC99-FFBD3639ADB0}" presName="space" presStyleCnt="0"/>
      <dgm:spPr/>
    </dgm:pt>
    <dgm:pt modelId="{B9A484DB-A5EE-455C-B8E2-33385365CA61}" type="pres">
      <dgm:prSet presAssocID="{D3ECB18D-D689-48CF-A9D3-F46EE5DAA483}" presName="composite" presStyleCnt="0"/>
      <dgm:spPr/>
    </dgm:pt>
    <dgm:pt modelId="{3AB105F0-C53E-4850-A5B4-40366561DF71}" type="pres">
      <dgm:prSet presAssocID="{D3ECB18D-D689-48CF-A9D3-F46EE5DAA4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34BEB99-D170-401D-9FEF-C969B305A63D}" type="pres">
      <dgm:prSet presAssocID="{D3ECB18D-D689-48CF-A9D3-F46EE5DAA483}" presName="desTx" presStyleLbl="alignAccFollowNode1" presStyleIdx="1" presStyleCnt="3">
        <dgm:presLayoutVars>
          <dgm:bulletEnabled val="1"/>
        </dgm:presLayoutVars>
      </dgm:prSet>
      <dgm:spPr/>
    </dgm:pt>
    <dgm:pt modelId="{F0926216-7845-48DB-9366-B173A9FCDF6C}" type="pres">
      <dgm:prSet presAssocID="{237C5D49-711B-454C-8C8A-F7585B74EA7A}" presName="space" presStyleCnt="0"/>
      <dgm:spPr/>
    </dgm:pt>
    <dgm:pt modelId="{3B4052B9-88BE-49BD-8C57-082E9754A31A}" type="pres">
      <dgm:prSet presAssocID="{DBD3475C-B4FE-4C95-B736-3154A355736E}" presName="composite" presStyleCnt="0"/>
      <dgm:spPr/>
    </dgm:pt>
    <dgm:pt modelId="{751211D6-B854-4414-A163-28E3240FF93C}" type="pres">
      <dgm:prSet presAssocID="{DBD3475C-B4FE-4C95-B736-3154A355736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D34AD97-A15C-45A2-A7E9-39894ED12B31}" type="pres">
      <dgm:prSet presAssocID="{DBD3475C-B4FE-4C95-B736-3154A355736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A1E8D18-D5F4-427F-806F-AC45132807C2}" type="presOf" srcId="{59C32E18-0EAA-4B82-90D9-A7B7CC62CD8A}" destId="{39071EDD-C9BC-45FA-BE4A-2F88A101E669}" srcOrd="0" destOrd="0" presId="urn:microsoft.com/office/officeart/2005/8/layout/hList1"/>
    <dgm:cxn modelId="{A8430419-662A-46FC-B8B4-ECE4D13C5376}" type="presOf" srcId="{D3ECB18D-D689-48CF-A9D3-F46EE5DAA483}" destId="{3AB105F0-C53E-4850-A5B4-40366561DF71}" srcOrd="0" destOrd="0" presId="urn:microsoft.com/office/officeart/2005/8/layout/hList1"/>
    <dgm:cxn modelId="{B27C481D-3A65-4720-8F1B-E5BD4BBCF591}" type="presOf" srcId="{5CFCB377-0765-4152-8D8D-83E12E0CD453}" destId="{6D34AD97-A15C-45A2-A7E9-39894ED12B31}" srcOrd="0" destOrd="0" presId="urn:microsoft.com/office/officeart/2005/8/layout/hList1"/>
    <dgm:cxn modelId="{8D83B62F-5E20-410B-9862-593C3595317B}" srcId="{D3ECB18D-D689-48CF-A9D3-F46EE5DAA483}" destId="{1E95F12D-13B5-4B85-ACD7-943C589EBF44}" srcOrd="0" destOrd="0" parTransId="{93A4C868-C1A7-4F06-895A-51892624CEBB}" sibTransId="{11D8C495-2E48-4CAB-9B33-8F971276502A}"/>
    <dgm:cxn modelId="{34BCF643-3BE3-4161-8562-7D1AA2D8FCE9}" srcId="{58DC30D9-4B07-46F9-A50D-15427C301971}" destId="{D3ECB18D-D689-48CF-A9D3-F46EE5DAA483}" srcOrd="1" destOrd="0" parTransId="{0D6816BD-B44C-4F27-AE89-BD8B04A89A44}" sibTransId="{237C5D49-711B-454C-8C8A-F7585B74EA7A}"/>
    <dgm:cxn modelId="{3779BF45-10E5-4985-A67D-EFBC15BB306F}" srcId="{58DC30D9-4B07-46F9-A50D-15427C301971}" destId="{59C32E18-0EAA-4B82-90D9-A7B7CC62CD8A}" srcOrd="0" destOrd="0" parTransId="{BCF176FA-085C-4E61-AC13-A5024989E016}" sibTransId="{63A7FF72-F5EF-4D2B-AC99-FFBD3639ADB0}"/>
    <dgm:cxn modelId="{BBAEB66D-E10E-417E-B399-11741E9427C3}" srcId="{DBD3475C-B4FE-4C95-B736-3154A355736E}" destId="{5CFCB377-0765-4152-8D8D-83E12E0CD453}" srcOrd="0" destOrd="0" parTransId="{89B4B2B4-CB31-48BF-9933-4E2DF1CF5F05}" sibTransId="{F82921EB-A4B2-48C7-A894-42F387551BE7}"/>
    <dgm:cxn modelId="{24053F50-710A-450B-9FAD-4C1B1E5B44FE}" type="presOf" srcId="{58DC30D9-4B07-46F9-A50D-15427C301971}" destId="{AA2A9B31-91E9-4607-9AB5-0DA9DE08BE93}" srcOrd="0" destOrd="0" presId="urn:microsoft.com/office/officeart/2005/8/layout/hList1"/>
    <dgm:cxn modelId="{E7E4A273-1B3D-4ED3-A4B9-CD5E644DD6C1}" type="presOf" srcId="{3D5CA5F5-D17A-4772-B640-38ADBDD06208}" destId="{1E9253F3-A8AF-4608-A115-DC72647EB6FA}" srcOrd="0" destOrd="0" presId="urn:microsoft.com/office/officeart/2005/8/layout/hList1"/>
    <dgm:cxn modelId="{75E68B88-BF60-4876-95F7-3238488D8F8D}" srcId="{58DC30D9-4B07-46F9-A50D-15427C301971}" destId="{DBD3475C-B4FE-4C95-B736-3154A355736E}" srcOrd="2" destOrd="0" parTransId="{7F223154-82FB-4778-BDB1-38F934A8F145}" sibTransId="{FCC79F8A-5CD7-48D1-8936-9DAC9BDF455E}"/>
    <dgm:cxn modelId="{06F371B5-056D-48D6-94B7-33FA97112D6D}" type="presOf" srcId="{DBD3475C-B4FE-4C95-B736-3154A355736E}" destId="{751211D6-B854-4414-A163-28E3240FF93C}" srcOrd="0" destOrd="0" presId="urn:microsoft.com/office/officeart/2005/8/layout/hList1"/>
    <dgm:cxn modelId="{DDCA57C4-401D-4EDC-B9D0-0B9F37352E71}" srcId="{59C32E18-0EAA-4B82-90D9-A7B7CC62CD8A}" destId="{3D5CA5F5-D17A-4772-B640-38ADBDD06208}" srcOrd="0" destOrd="0" parTransId="{266773BF-39CD-48E1-90CC-67DFCF317B66}" sibTransId="{8AAE3C8D-33C8-41B6-A964-B42571FE81E9}"/>
    <dgm:cxn modelId="{8AD134F8-D2FD-475F-8DA3-BDCE35C01105}" type="presOf" srcId="{1E95F12D-13B5-4B85-ACD7-943C589EBF44}" destId="{D34BEB99-D170-401D-9FEF-C969B305A63D}" srcOrd="0" destOrd="0" presId="urn:microsoft.com/office/officeart/2005/8/layout/hList1"/>
    <dgm:cxn modelId="{8636311B-21C6-4638-925F-8E5B754B6B8E}" type="presParOf" srcId="{AA2A9B31-91E9-4607-9AB5-0DA9DE08BE93}" destId="{0B73ED23-E326-4521-94B5-FF10BF682F1D}" srcOrd="0" destOrd="0" presId="urn:microsoft.com/office/officeart/2005/8/layout/hList1"/>
    <dgm:cxn modelId="{68630088-EE5F-4241-83B0-A3ADFF93895D}" type="presParOf" srcId="{0B73ED23-E326-4521-94B5-FF10BF682F1D}" destId="{39071EDD-C9BC-45FA-BE4A-2F88A101E669}" srcOrd="0" destOrd="0" presId="urn:microsoft.com/office/officeart/2005/8/layout/hList1"/>
    <dgm:cxn modelId="{DD2C75AE-7E9D-4311-816A-43B9C1FA455E}" type="presParOf" srcId="{0B73ED23-E326-4521-94B5-FF10BF682F1D}" destId="{1E9253F3-A8AF-4608-A115-DC72647EB6FA}" srcOrd="1" destOrd="0" presId="urn:microsoft.com/office/officeart/2005/8/layout/hList1"/>
    <dgm:cxn modelId="{B4C2C8B5-847A-47F8-B97E-DFD98E045A78}" type="presParOf" srcId="{AA2A9B31-91E9-4607-9AB5-0DA9DE08BE93}" destId="{D156E798-34EE-4769-9D1D-1A9687ECD69C}" srcOrd="1" destOrd="0" presId="urn:microsoft.com/office/officeart/2005/8/layout/hList1"/>
    <dgm:cxn modelId="{3E89C5A6-6819-4F45-BF20-CCD49156A9A7}" type="presParOf" srcId="{AA2A9B31-91E9-4607-9AB5-0DA9DE08BE93}" destId="{B9A484DB-A5EE-455C-B8E2-33385365CA61}" srcOrd="2" destOrd="0" presId="urn:microsoft.com/office/officeart/2005/8/layout/hList1"/>
    <dgm:cxn modelId="{34180761-0FCB-4973-9A58-574BC756F696}" type="presParOf" srcId="{B9A484DB-A5EE-455C-B8E2-33385365CA61}" destId="{3AB105F0-C53E-4850-A5B4-40366561DF71}" srcOrd="0" destOrd="0" presId="urn:microsoft.com/office/officeart/2005/8/layout/hList1"/>
    <dgm:cxn modelId="{C7B20FA6-25B8-44E6-8088-6A2DF0BF69DC}" type="presParOf" srcId="{B9A484DB-A5EE-455C-B8E2-33385365CA61}" destId="{D34BEB99-D170-401D-9FEF-C969B305A63D}" srcOrd="1" destOrd="0" presId="urn:microsoft.com/office/officeart/2005/8/layout/hList1"/>
    <dgm:cxn modelId="{9A7B8B8C-9BDB-455A-8A85-02D12B532CBE}" type="presParOf" srcId="{AA2A9B31-91E9-4607-9AB5-0DA9DE08BE93}" destId="{F0926216-7845-48DB-9366-B173A9FCDF6C}" srcOrd="3" destOrd="0" presId="urn:microsoft.com/office/officeart/2005/8/layout/hList1"/>
    <dgm:cxn modelId="{A67E201B-927B-48C2-8DAC-994AF1BAB026}" type="presParOf" srcId="{AA2A9B31-91E9-4607-9AB5-0DA9DE08BE93}" destId="{3B4052B9-88BE-49BD-8C57-082E9754A31A}" srcOrd="4" destOrd="0" presId="urn:microsoft.com/office/officeart/2005/8/layout/hList1"/>
    <dgm:cxn modelId="{50E8CDBA-3A99-4E5C-B008-50B10479FF85}" type="presParOf" srcId="{3B4052B9-88BE-49BD-8C57-082E9754A31A}" destId="{751211D6-B854-4414-A163-28E3240FF93C}" srcOrd="0" destOrd="0" presId="urn:microsoft.com/office/officeart/2005/8/layout/hList1"/>
    <dgm:cxn modelId="{D5C5D531-5BF2-4416-BA97-3725A4D171C0}" type="presParOf" srcId="{3B4052B9-88BE-49BD-8C57-082E9754A31A}" destId="{6D34AD97-A15C-45A2-A7E9-39894ED12B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3B3C36-B1F4-43CA-B304-4C6719512F6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C4E8A0-2920-4EFF-A196-3D5339324E75}">
      <dgm:prSet/>
      <dgm:spPr/>
      <dgm:t>
        <a:bodyPr/>
        <a:lstStyle/>
        <a:p>
          <a:r>
            <a:rPr lang="en-GB"/>
            <a:t>1. Funktion f(x)= x^3 + 2x +5</a:t>
          </a:r>
          <a:endParaRPr lang="en-US"/>
        </a:p>
      </dgm:t>
    </dgm:pt>
    <dgm:pt modelId="{8A8D5D3C-ACE5-4B3B-9173-996A577C16A9}" type="parTrans" cxnId="{12BA9B8F-C85B-46D5-8832-A1AA2006E429}">
      <dgm:prSet/>
      <dgm:spPr/>
      <dgm:t>
        <a:bodyPr/>
        <a:lstStyle/>
        <a:p>
          <a:endParaRPr lang="en-US"/>
        </a:p>
      </dgm:t>
    </dgm:pt>
    <dgm:pt modelId="{5AB2CED0-00EE-4E6C-8301-8A0BB9977E17}" type="sibTrans" cxnId="{12BA9B8F-C85B-46D5-8832-A1AA2006E429}">
      <dgm:prSet/>
      <dgm:spPr/>
      <dgm:t>
        <a:bodyPr/>
        <a:lstStyle/>
        <a:p>
          <a:endParaRPr lang="en-US"/>
        </a:p>
      </dgm:t>
    </dgm:pt>
    <dgm:pt modelId="{B8D5A3D1-2A28-4A04-A41B-3A4DD26B1202}">
      <dgm:prSet/>
      <dgm:spPr/>
      <dgm:t>
        <a:bodyPr/>
        <a:lstStyle/>
        <a:p>
          <a:r>
            <a:rPr lang="en-GB"/>
            <a:t>2. Funktion f(x)= 5x^3 + 8x²-1</a:t>
          </a:r>
          <a:endParaRPr lang="en-US"/>
        </a:p>
      </dgm:t>
    </dgm:pt>
    <dgm:pt modelId="{DA96F7D8-1D44-4CA1-B7E5-7111CC971AC1}" type="parTrans" cxnId="{7A747DBA-9391-4C37-8E87-C1A5CF405EF2}">
      <dgm:prSet/>
      <dgm:spPr/>
      <dgm:t>
        <a:bodyPr/>
        <a:lstStyle/>
        <a:p>
          <a:endParaRPr lang="en-US"/>
        </a:p>
      </dgm:t>
    </dgm:pt>
    <dgm:pt modelId="{E01F2F8C-4678-4F52-BEC6-97E22BB2E664}" type="sibTrans" cxnId="{7A747DBA-9391-4C37-8E87-C1A5CF405EF2}">
      <dgm:prSet/>
      <dgm:spPr/>
      <dgm:t>
        <a:bodyPr/>
        <a:lstStyle/>
        <a:p>
          <a:endParaRPr lang="en-US"/>
        </a:p>
      </dgm:t>
    </dgm:pt>
    <dgm:pt modelId="{B1394A5B-740E-4F96-BF3D-50A7232AC4D5}" type="pres">
      <dgm:prSet presAssocID="{9B3B3C36-B1F4-43CA-B304-4C6719512F64}" presName="diagram" presStyleCnt="0">
        <dgm:presLayoutVars>
          <dgm:dir/>
          <dgm:resizeHandles val="exact"/>
        </dgm:presLayoutVars>
      </dgm:prSet>
      <dgm:spPr/>
    </dgm:pt>
    <dgm:pt modelId="{2720549C-1378-44C6-BF71-5989F43A7796}" type="pres">
      <dgm:prSet presAssocID="{0BC4E8A0-2920-4EFF-A196-3D5339324E75}" presName="node" presStyleLbl="node1" presStyleIdx="0" presStyleCnt="2">
        <dgm:presLayoutVars>
          <dgm:bulletEnabled val="1"/>
        </dgm:presLayoutVars>
      </dgm:prSet>
      <dgm:spPr/>
    </dgm:pt>
    <dgm:pt modelId="{0E50C06D-F1A8-4438-8087-849B48F89119}" type="pres">
      <dgm:prSet presAssocID="{5AB2CED0-00EE-4E6C-8301-8A0BB9977E17}" presName="sibTrans" presStyleCnt="0"/>
      <dgm:spPr/>
    </dgm:pt>
    <dgm:pt modelId="{C581CA84-B865-4C77-9F62-6987EF6730A1}" type="pres">
      <dgm:prSet presAssocID="{B8D5A3D1-2A28-4A04-A41B-3A4DD26B1202}" presName="node" presStyleLbl="node1" presStyleIdx="1" presStyleCnt="2">
        <dgm:presLayoutVars>
          <dgm:bulletEnabled val="1"/>
        </dgm:presLayoutVars>
      </dgm:prSet>
      <dgm:spPr/>
    </dgm:pt>
  </dgm:ptLst>
  <dgm:cxnLst>
    <dgm:cxn modelId="{7D158019-98A2-49DB-8D5B-908F9634A468}" type="presOf" srcId="{0BC4E8A0-2920-4EFF-A196-3D5339324E75}" destId="{2720549C-1378-44C6-BF71-5989F43A7796}" srcOrd="0" destOrd="0" presId="urn:microsoft.com/office/officeart/2005/8/layout/default"/>
    <dgm:cxn modelId="{038D1460-416C-44DA-ADA6-23CAEADE53B3}" type="presOf" srcId="{9B3B3C36-B1F4-43CA-B304-4C6719512F64}" destId="{B1394A5B-740E-4F96-BF3D-50A7232AC4D5}" srcOrd="0" destOrd="0" presId="urn:microsoft.com/office/officeart/2005/8/layout/default"/>
    <dgm:cxn modelId="{44CBD74E-0CB6-4DF7-ADA2-14CFDE14F47F}" type="presOf" srcId="{B8D5A3D1-2A28-4A04-A41B-3A4DD26B1202}" destId="{C581CA84-B865-4C77-9F62-6987EF6730A1}" srcOrd="0" destOrd="0" presId="urn:microsoft.com/office/officeart/2005/8/layout/default"/>
    <dgm:cxn modelId="{12BA9B8F-C85B-46D5-8832-A1AA2006E429}" srcId="{9B3B3C36-B1F4-43CA-B304-4C6719512F64}" destId="{0BC4E8A0-2920-4EFF-A196-3D5339324E75}" srcOrd="0" destOrd="0" parTransId="{8A8D5D3C-ACE5-4B3B-9173-996A577C16A9}" sibTransId="{5AB2CED0-00EE-4E6C-8301-8A0BB9977E17}"/>
    <dgm:cxn modelId="{7A747DBA-9391-4C37-8E87-C1A5CF405EF2}" srcId="{9B3B3C36-B1F4-43CA-B304-4C6719512F64}" destId="{B8D5A3D1-2A28-4A04-A41B-3A4DD26B1202}" srcOrd="1" destOrd="0" parTransId="{DA96F7D8-1D44-4CA1-B7E5-7111CC971AC1}" sibTransId="{E01F2F8C-4678-4F52-BEC6-97E22BB2E664}"/>
    <dgm:cxn modelId="{0E1B6EE6-57C7-4144-9823-D24D31A0A7E6}" type="presParOf" srcId="{B1394A5B-740E-4F96-BF3D-50A7232AC4D5}" destId="{2720549C-1378-44C6-BF71-5989F43A7796}" srcOrd="0" destOrd="0" presId="urn:microsoft.com/office/officeart/2005/8/layout/default"/>
    <dgm:cxn modelId="{53DB8DB1-074F-48C0-99D0-176AA616244F}" type="presParOf" srcId="{B1394A5B-740E-4F96-BF3D-50A7232AC4D5}" destId="{0E50C06D-F1A8-4438-8087-849B48F89119}" srcOrd="1" destOrd="0" presId="urn:microsoft.com/office/officeart/2005/8/layout/default"/>
    <dgm:cxn modelId="{B08D0302-8029-40D6-AFF0-EFC01A93DFCF}" type="presParOf" srcId="{B1394A5B-740E-4F96-BF3D-50A7232AC4D5}" destId="{C581CA84-B865-4C77-9F62-6987EF6730A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0549C-1378-44C6-BF71-5989F43A7796}">
      <dsp:nvSpPr>
        <dsp:cNvPr id="0" name=""/>
        <dsp:cNvSpPr/>
      </dsp:nvSpPr>
      <dsp:spPr>
        <a:xfrm>
          <a:off x="0" y="1761"/>
          <a:ext cx="10066337" cy="2815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1761"/>
        <a:ext cx="10066337" cy="281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B6C6F-777A-4162-A1EE-63164FE5FAD4}">
      <dsp:nvSpPr>
        <dsp:cNvPr id="0" name=""/>
        <dsp:cNvSpPr/>
      </dsp:nvSpPr>
      <dsp:spPr>
        <a:xfrm>
          <a:off x="0" y="37917"/>
          <a:ext cx="9407525" cy="1342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Ob das Newtonverfahren immer zum Ziel führt, hängt von der Wahl des Startwertes x0 ab</a:t>
          </a:r>
          <a:endParaRPr lang="en-US" sz="2400" kern="1200"/>
        </a:p>
      </dsp:txBody>
      <dsp:txXfrm>
        <a:off x="65539" y="103456"/>
        <a:ext cx="9276447" cy="1211496"/>
      </dsp:txXfrm>
    </dsp:sp>
    <dsp:sp modelId="{FD99F131-DBB8-402E-9FEE-D7B6364A41F2}">
      <dsp:nvSpPr>
        <dsp:cNvPr id="0" name=""/>
        <dsp:cNvSpPr/>
      </dsp:nvSpPr>
      <dsp:spPr>
        <a:xfrm>
          <a:off x="0" y="1449612"/>
          <a:ext cx="9407525" cy="13425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Die berechneten Werte x0, x1, x2 konvergieren nur dann mit Sicherheit, wenn der Startpunkt x0 schon ausreichend nahe an der gesuchten Nullstelle liegt</a:t>
          </a:r>
          <a:endParaRPr lang="en-US" sz="2400" kern="1200"/>
        </a:p>
      </dsp:txBody>
      <dsp:txXfrm>
        <a:off x="65539" y="1515151"/>
        <a:ext cx="9276447" cy="1211496"/>
      </dsp:txXfrm>
    </dsp:sp>
    <dsp:sp modelId="{E1399081-566A-4C71-B08C-258AFCAA50D1}">
      <dsp:nvSpPr>
        <dsp:cNvPr id="0" name=""/>
        <dsp:cNvSpPr/>
      </dsp:nvSpPr>
      <dsp:spPr>
        <a:xfrm>
          <a:off x="0" y="2861307"/>
          <a:ext cx="9407525" cy="13425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Liegt der Startwert außerhlab des Konvergenzbereiches kann es auch gegen eine andere Nullstelle der Funktion konvegieren</a:t>
          </a:r>
          <a:endParaRPr lang="en-US" sz="2400" kern="1200"/>
        </a:p>
      </dsp:txBody>
      <dsp:txXfrm>
        <a:off x="65539" y="2926846"/>
        <a:ext cx="9276447" cy="1211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71EDD-C9BC-45FA-BE4A-2F88A101E669}">
      <dsp:nvSpPr>
        <dsp:cNvPr id="0" name=""/>
        <dsp:cNvSpPr/>
      </dsp:nvSpPr>
      <dsp:spPr>
        <a:xfrm>
          <a:off x="2939" y="254383"/>
          <a:ext cx="2866355" cy="8288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Vereinfachtes Newton Verfahren</a:t>
          </a:r>
          <a:endParaRPr lang="en-US" sz="2300" kern="1200"/>
        </a:p>
      </dsp:txBody>
      <dsp:txXfrm>
        <a:off x="2939" y="254383"/>
        <a:ext cx="2866355" cy="828823"/>
      </dsp:txXfrm>
    </dsp:sp>
    <dsp:sp modelId="{1E9253F3-A8AF-4608-A115-DC72647EB6FA}">
      <dsp:nvSpPr>
        <dsp:cNvPr id="0" name=""/>
        <dsp:cNvSpPr/>
      </dsp:nvSpPr>
      <dsp:spPr>
        <a:xfrm>
          <a:off x="2939" y="1083206"/>
          <a:ext cx="2866355" cy="29042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300" kern="1200"/>
            <a:t>Statt die Ableitung in jedem Newton-Schritt auszurechnen, ist es möglich, sie nur in jedem n-ten Schritt zu berechnen</a:t>
          </a:r>
          <a:endParaRPr lang="en-US" sz="2300" kern="1200"/>
        </a:p>
      </dsp:txBody>
      <dsp:txXfrm>
        <a:off x="2939" y="1083206"/>
        <a:ext cx="2866355" cy="2904209"/>
      </dsp:txXfrm>
    </dsp:sp>
    <dsp:sp modelId="{3AB105F0-C53E-4850-A5B4-40366561DF71}">
      <dsp:nvSpPr>
        <dsp:cNvPr id="0" name=""/>
        <dsp:cNvSpPr/>
      </dsp:nvSpPr>
      <dsp:spPr>
        <a:xfrm>
          <a:off x="3270584" y="254383"/>
          <a:ext cx="2866355" cy="8288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Inexakte Newton-Verfahren</a:t>
          </a:r>
          <a:endParaRPr lang="en-US" sz="2300" kern="1200"/>
        </a:p>
      </dsp:txBody>
      <dsp:txXfrm>
        <a:off x="3270584" y="254383"/>
        <a:ext cx="2866355" cy="828823"/>
      </dsp:txXfrm>
    </dsp:sp>
    <dsp:sp modelId="{D34BEB99-D170-401D-9FEF-C969B305A63D}">
      <dsp:nvSpPr>
        <dsp:cNvPr id="0" name=""/>
        <dsp:cNvSpPr/>
      </dsp:nvSpPr>
      <dsp:spPr>
        <a:xfrm>
          <a:off x="3270584" y="1083206"/>
          <a:ext cx="2866355" cy="29042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300" kern="1200"/>
            <a:t>Eine ähnliche Idee besteht darin, in jedem Schritt eine Approximation der Ableitung zu berechnen</a:t>
          </a:r>
          <a:endParaRPr lang="en-US" sz="2300" kern="1200"/>
        </a:p>
      </dsp:txBody>
      <dsp:txXfrm>
        <a:off x="3270584" y="1083206"/>
        <a:ext cx="2866355" cy="2904209"/>
      </dsp:txXfrm>
    </dsp:sp>
    <dsp:sp modelId="{751211D6-B854-4414-A163-28E3240FF93C}">
      <dsp:nvSpPr>
        <dsp:cNvPr id="0" name=""/>
        <dsp:cNvSpPr/>
      </dsp:nvSpPr>
      <dsp:spPr>
        <a:xfrm>
          <a:off x="6538229" y="254383"/>
          <a:ext cx="2866355" cy="8288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Newton-Krylow-Verfahren</a:t>
          </a:r>
          <a:endParaRPr lang="en-US" sz="2300" kern="1200"/>
        </a:p>
      </dsp:txBody>
      <dsp:txXfrm>
        <a:off x="6538229" y="254383"/>
        <a:ext cx="2866355" cy="828823"/>
      </dsp:txXfrm>
    </dsp:sp>
    <dsp:sp modelId="{6D34AD97-A15C-45A2-A7E9-39894ED12B31}">
      <dsp:nvSpPr>
        <dsp:cNvPr id="0" name=""/>
        <dsp:cNvSpPr/>
      </dsp:nvSpPr>
      <dsp:spPr>
        <a:xfrm>
          <a:off x="6538229" y="1083206"/>
          <a:ext cx="2866355" cy="290420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300" kern="1200"/>
            <a:t>Wird zur Lösung der linearen Gleichungssysteme der Jacobi-Matrix verwendet</a:t>
          </a:r>
          <a:endParaRPr lang="en-US" sz="2300" kern="1200"/>
        </a:p>
      </dsp:txBody>
      <dsp:txXfrm>
        <a:off x="6538229" y="1083206"/>
        <a:ext cx="2866355" cy="2904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0549C-1378-44C6-BF71-5989F43A7796}">
      <dsp:nvSpPr>
        <dsp:cNvPr id="0" name=""/>
        <dsp:cNvSpPr/>
      </dsp:nvSpPr>
      <dsp:spPr>
        <a:xfrm>
          <a:off x="99287" y="19"/>
          <a:ext cx="4698934" cy="2819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/>
            <a:t>1. Funktion f(x)= x^3 + 2x +5</a:t>
          </a:r>
          <a:endParaRPr lang="en-US" sz="5600" kern="1200"/>
        </a:p>
      </dsp:txBody>
      <dsp:txXfrm>
        <a:off x="99287" y="19"/>
        <a:ext cx="4698934" cy="2819360"/>
      </dsp:txXfrm>
    </dsp:sp>
    <dsp:sp modelId="{C581CA84-B865-4C77-9F62-6987EF6730A1}">
      <dsp:nvSpPr>
        <dsp:cNvPr id="0" name=""/>
        <dsp:cNvSpPr/>
      </dsp:nvSpPr>
      <dsp:spPr>
        <a:xfrm>
          <a:off x="5268115" y="19"/>
          <a:ext cx="4698934" cy="281936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/>
            <a:t>2. Funktion f(x)= 5x^3 + 8x²-1</a:t>
          </a:r>
          <a:endParaRPr lang="en-US" sz="5600" kern="1200"/>
        </a:p>
      </dsp:txBody>
      <dsp:txXfrm>
        <a:off x="5268115" y="19"/>
        <a:ext cx="4698934" cy="281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B8E96-7D35-4D08-A64B-2E2C8A1BB7B8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423D5-65C5-4083-9BE0-C36C43C3CDD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5550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423D5-65C5-4083-9BE0-C36C43C3CDD9}" type="slidenum">
              <a:rPr lang="en-AT" smtClean="0"/>
              <a:t>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7254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FAFA-C545-2294-7628-E2BF0049D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2BCC7-9FDA-57AB-97BC-366B9721E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64F0-A281-9679-30AD-3BE86BA0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13CB3-F1A9-BC4B-37F9-34900D2C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E0AF-AEE4-B224-D779-1B702CF6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586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812F-A945-8BA1-52B8-294D2B86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A30D-22DE-89C2-82EC-9ED93146F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E5BB-C6E7-98BB-F66D-46B03FDF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BF7B-820F-DE95-6817-7828EB3E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7E77-CF99-1CDA-DABE-FE8CE0F6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9442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4E6FB-B276-A42A-A436-378F3D9BF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68784-5777-C3E4-4EFD-F6BD245CE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1986-13AA-09BA-B60D-5EC15E41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6FF5-B4B6-AE62-09D3-C9B4A8AE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05161-11F3-DC16-E3F7-013AA109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157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B8B8-DC68-6491-29C9-A05B44FA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FB70-EB23-4FDB-5A8E-565CC223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1B22-F896-2D27-0B26-46ADBBB3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C1D6D-4AA7-BBB4-78AA-56B3511E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0F9AF-C968-04AB-3B7E-3EFB81EF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1933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7E67-8AAB-42C4-62E4-52AE8208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65064-43C0-164C-79A6-A2890DE1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99531-42E0-C47B-D446-70FDE442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278D-9635-5952-5FEB-9BA505B9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215AF-9AFD-8BCB-EFC5-9EEC6BFA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3496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8A4A-BD65-64AB-23A0-F66D07A1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4F77-F8A0-0F78-FBB7-CB8816175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EA026-A26C-6B46-FBCF-72122F75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3AD90-F04F-E944-07B0-287E27D6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12526-8266-FEFF-8EBF-D3268A78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3360A-30D0-D80C-5166-0355DD59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2073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F339-D825-F7AB-CB36-4DAEA12B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B673F-4EBE-3E5B-9A29-19056556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A0482-FCBF-EC80-A930-43A289CC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B3E3D-36D7-189B-863F-22CFEA095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C663C-740C-B323-30E9-B61A22068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D0DA4-B808-47EB-016D-EDAAE39E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F455D-2EB8-B015-7BC4-0913383C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D570D-0C2B-0ACC-0EBF-16B2E012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532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1BD6-931A-BD8F-3801-76DD460B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5C1D1-041D-DF53-FFD0-CFA48500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EE69B-76F5-278F-ADD8-8EF645A0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3EC34-F7F3-7BD8-4C8F-1037A431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572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E668C-6A97-2632-766D-E6F8E07A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9B452-0A97-664B-5791-7B829AA1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5151A-0DB5-9077-91EB-6F684FFD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3982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C06C-91F7-710E-78F8-F85D9F5F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4DC7-59C4-6559-DBB2-D3C278D5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1F16-0A50-AB11-FEED-EA56B3CB0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96F7B-630F-8361-5EDE-16EB7D51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3D61F-3067-1396-EE4F-15B96E34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B907D-0798-6E6F-B52C-6C062519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5106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BEBC-F664-2DB1-D01D-07A0E6F7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AAC8F-C506-683A-CB95-9F1844283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F5835-2BFE-07A8-6AD8-796A71C0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E136D-3EC7-B638-3FA1-4FFF9E38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33C-0C7E-4F63-AA91-A91D32D6570C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84780-669D-1570-9091-3DC6572B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62DB-805B-A211-F080-682F6024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7162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EBDE7-F817-9C59-3CD4-AACF02CF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95793-20AB-0D22-ECDC-79641797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2F63-013B-DA94-1B46-32E55F055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F33C-0C7E-4F63-AA91-A91D32D6570C}" type="datetimeFigureOut">
              <a:rPr lang="en-AT" smtClean="0"/>
              <a:t>22/06/2022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BD582-0FAC-A7C2-18A6-69632F26E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9620-D7ED-CC1A-D1B6-5C1D14520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5DA9-D6E4-4BC0-B6C5-A57E169CCF2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763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3AE71-DB0E-CF65-9840-D8EC658B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en-GB" sz="7500">
                <a:solidFill>
                  <a:schemeClr val="bg1"/>
                </a:solidFill>
              </a:rPr>
              <a:t>Newtonverfahren</a:t>
            </a:r>
            <a:endParaRPr lang="en-AT" sz="75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5ABA1-1985-9A09-3941-876D23F5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endParaRPr lang="en-AT" sz="2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60E9-6DEB-41D4-7DFE-B0B49F1E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algn="r"/>
            <a:r>
              <a:rPr lang="de-AT" sz="7200">
                <a:solidFill>
                  <a:schemeClr val="bg1"/>
                </a:solidFill>
              </a:rPr>
              <a:t>Erklärung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8844-94E4-3886-030A-0FCD14F4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14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Mit dem Newton-Verfahren kann man die Nullstellen von Funktionen bestimmen</a:t>
            </a:r>
          </a:p>
          <a:p>
            <a:r>
              <a:rPr lang="de-AT" sz="2000">
                <a:solidFill>
                  <a:schemeClr val="bg1"/>
                </a:solidFill>
              </a:rPr>
              <a:t>Beim Newton Verfahren wird ein Anfangswert in eine Formel und anschließend das erhaltene Ergebnis erneut in die Formel eingesetzt</a:t>
            </a:r>
            <a:endParaRPr lang="en-GB" sz="2000">
              <a:solidFill>
                <a:schemeClr val="bg1"/>
              </a:solidFill>
            </a:endParaRPr>
          </a:p>
          <a:p>
            <a:endParaRPr lang="en-AT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BF4E0-63F7-31B4-6F95-6D8EB9B4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Formel</a:t>
            </a:r>
            <a:endParaRPr lang="en-AT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EB99C-7BED-C9D1-63AC-098FBDD4D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137222"/>
              </p:ext>
            </p:extLst>
          </p:nvPr>
        </p:nvGraphicFramePr>
        <p:xfrm>
          <a:off x="1287463" y="2962275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47F2CDC1-2835-5416-28F9-6793F43375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11" y="3738910"/>
            <a:ext cx="6243345" cy="12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0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60E9-6DEB-41D4-7DFE-B0B49F1E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de-AT" sz="4000">
                <a:solidFill>
                  <a:schemeClr val="bg1"/>
                </a:solidFill>
              </a:rPr>
              <a:t>Konvergenz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50DFF26-6060-E7CA-B954-474488BE6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47710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10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60E9-6DEB-41D4-7DFE-B0B49F1E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de-AT" sz="4000">
                <a:solidFill>
                  <a:schemeClr val="bg1"/>
                </a:solidFill>
              </a:rPr>
              <a:t>Varianten des Newton Verfahrens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076DD29-87A2-4D17-F07F-ECEBA914D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229893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86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BF4E0-63F7-31B4-6F95-6D8EB9B4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Beispiel angaben</a:t>
            </a:r>
            <a:endParaRPr lang="en-AT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EB99C-7BED-C9D1-63AC-098FBDD4D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209325"/>
              </p:ext>
            </p:extLst>
          </p:nvPr>
        </p:nvGraphicFramePr>
        <p:xfrm>
          <a:off x="1287463" y="2962275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08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3EA99A-9585-C1DE-3DD8-994E021B1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3" y="3328988"/>
            <a:ext cx="10064750" cy="10207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C00D6-D5CA-36C1-8079-5AF5452A7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3" y="4418013"/>
            <a:ext cx="10064750" cy="995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70826-0150-7229-5971-74BA5C30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Beispiel Lösung</a:t>
            </a:r>
            <a:endParaRPr lang="en-AT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0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Newtonverfahren</vt:lpstr>
      <vt:lpstr>Erklärung</vt:lpstr>
      <vt:lpstr>Formel</vt:lpstr>
      <vt:lpstr>Konvergenz</vt:lpstr>
      <vt:lpstr>Varianten des Newton Verfahrens</vt:lpstr>
      <vt:lpstr>Beispiel angaben</vt:lpstr>
      <vt:lpstr>Beispiel Lösung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Newtonverfahren</dc:title>
  <dc:creator>Suljkanovic Anel</dc:creator>
  <cp:lastModifiedBy>Suljkanovic Anel</cp:lastModifiedBy>
  <cp:revision>4</cp:revision>
  <dcterms:created xsi:type="dcterms:W3CDTF">2022-06-20T09:31:11Z</dcterms:created>
  <dcterms:modified xsi:type="dcterms:W3CDTF">2022-06-22T06:30:09Z</dcterms:modified>
</cp:coreProperties>
</file>