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28.03.2022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28.03.2022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56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28.03.2022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28.03.2022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28.03.2022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28.03.2022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28.03.2022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28.03.2022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28.03.2022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28.03.2022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28.03.2022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28.03.2022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28.03.2022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28.03.2022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28.03.2022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28.03.2022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28.03.2022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28.03.2022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ihand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de-DE" sz="4000" dirty="0"/>
              <a:t>Zustands-</a:t>
            </a:r>
            <a:br>
              <a:rPr lang="de-DE" sz="4000" dirty="0"/>
            </a:br>
            <a:r>
              <a:rPr lang="de-DE" sz="4000" dirty="0" err="1"/>
              <a:t>automaten</a:t>
            </a:r>
            <a:endParaRPr lang="de-DE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de-DE" sz="2300" dirty="0"/>
              <a:t>Valentin Kellermair, 4B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BF6C7-16CF-4A02-81EA-0C991536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C#-</a:t>
            </a:r>
            <a:r>
              <a:rPr lang="en-US" dirty="0" err="1"/>
              <a:t>Programm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0BD228-3C62-4885-81ED-4BFDF9AD7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C:\Users\vkell\Desktop\AUD\AUD_Zustandsautomaten\AUD_StatePattern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79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1CD42D8-9074-4666-8059-454461108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Danke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13A34E4-2805-4A06-B7B9-2AA515973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Eawas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0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 anchor="ctr">
            <a:normAutofit/>
          </a:bodyPr>
          <a:lstStyle/>
          <a:p>
            <a:r>
              <a:rPr lang="de-DE" dirty="0"/>
              <a:t>Zustandsautomaten 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5646803" cy="3622671"/>
          </a:xfrm>
        </p:spPr>
        <p:txBody>
          <a:bodyPr rtlCol="0" anchor="t">
            <a:normAutofit/>
          </a:bodyPr>
          <a:lstStyle/>
          <a:p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r>
              <a:rPr lang="de-DE" dirty="0"/>
              <a:t>Eingabe eines Zustandes</a:t>
            </a:r>
          </a:p>
          <a:p>
            <a:pPr rtl="0"/>
            <a:r>
              <a:rPr lang="de-DE" dirty="0"/>
              <a:t>Automat erhält Folgezustand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84BAFD9-C7F3-42C0-997C-BE7D077F7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121" y="1986538"/>
            <a:ext cx="3035467" cy="380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110BF6A-CD93-4431-BE23-CBFC6A46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Bsp</a:t>
            </a:r>
            <a:r>
              <a:rPr lang="en-US" dirty="0"/>
              <a:t>. On/Off </a:t>
            </a:r>
            <a:r>
              <a:rPr lang="en-US" dirty="0" err="1"/>
              <a:t>einer</a:t>
            </a:r>
            <a:r>
              <a:rPr lang="en-US" dirty="0"/>
              <a:t> Lampe </a:t>
            </a:r>
            <a:r>
              <a:rPr lang="en-US" dirty="0" err="1"/>
              <a:t>mittels</a:t>
            </a:r>
            <a:r>
              <a:rPr lang="en-US" dirty="0"/>
              <a:t> </a:t>
            </a:r>
            <a:r>
              <a:rPr lang="en-US" dirty="0" err="1"/>
              <a:t>Schalter</a:t>
            </a:r>
            <a:r>
              <a:rPr lang="en-US" dirty="0"/>
              <a:t>: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737900-F9C2-4EC4-9E65-F45654C1C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225C1B8-3D54-4EE1-A78D-B75AF0C18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858" y="2333624"/>
            <a:ext cx="6525636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434A806-E43B-C72B-7935-26BE40C1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9C166B-A6D5-47AF-ADB4-3DD47C6F4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r>
              <a:rPr lang="de-DE">
                <a:effectLst/>
              </a:rPr>
              <a:t>Eine weitere Verallgemeinerung des Automatenkonzepts erhält man, wenn Automaten innerhalb der Zustände Aktionen bzw. Aktivitäten ausführen können.</a:t>
            </a:r>
            <a:endParaRPr lang="en-US"/>
          </a:p>
        </p:txBody>
      </p:sp>
      <p:pic>
        <p:nvPicPr>
          <p:cNvPr id="4" name="Grafik 3" descr="Zustandsgraph">
            <a:extLst>
              <a:ext uri="{FF2B5EF4-FFF2-40B4-BE49-F238E27FC236}">
                <a16:creationId xmlns:a16="http://schemas.microsoft.com/office/drawing/2014/main" id="{43DEC726-6ACF-4FBD-8272-7B441F249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2455" y="2076451"/>
            <a:ext cx="3413362" cy="3622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251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706B687-9F5B-48BB-AB0A-9054E2B8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Entry/Exit-</a:t>
            </a:r>
            <a:r>
              <a:rPr lang="en-US" dirty="0" err="1"/>
              <a:t>Aktion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FF2AB6-A439-40DF-8D4D-86B93DD6B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Entry-</a:t>
            </a:r>
            <a:r>
              <a:rPr lang="en-US" dirty="0" err="1"/>
              <a:t>Aktion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Eintritt</a:t>
            </a:r>
            <a:r>
              <a:rPr lang="en-US" dirty="0"/>
              <a:t> in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Zustand</a:t>
            </a:r>
            <a:r>
              <a:rPr lang="en-US" dirty="0"/>
              <a:t> </a:t>
            </a:r>
            <a:r>
              <a:rPr lang="en-US" dirty="0" err="1"/>
              <a:t>ausgeführt</a:t>
            </a:r>
            <a:endParaRPr lang="en-US" dirty="0"/>
          </a:p>
          <a:p>
            <a:r>
              <a:rPr lang="en-US" dirty="0"/>
              <a:t>Exit-</a:t>
            </a:r>
            <a:r>
              <a:rPr lang="en-US" dirty="0" err="1"/>
              <a:t>Aktion</a:t>
            </a:r>
            <a:r>
              <a:rPr lang="en-US" dirty="0"/>
              <a:t>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Verlassen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Zustandes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1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AD167-D9AB-4070-8E5F-E71F59F3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</a:t>
            </a:r>
            <a:r>
              <a:rPr lang="en-US" dirty="0" err="1"/>
              <a:t>Aktivität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04F3E9-A2C8-4B8C-9F3F-299FA9539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der </a:t>
            </a:r>
            <a:r>
              <a:rPr lang="en-US" dirty="0" err="1"/>
              <a:t>gesamten</a:t>
            </a:r>
            <a:r>
              <a:rPr lang="en-US" dirty="0"/>
              <a:t> Zeit </a:t>
            </a:r>
            <a:r>
              <a:rPr lang="en-US" dirty="0" err="1"/>
              <a:t>durchgeführt</a:t>
            </a:r>
            <a:r>
              <a:rPr lang="en-US" dirty="0"/>
              <a:t>, in der </a:t>
            </a:r>
            <a:r>
              <a:rPr lang="en-US" dirty="0" err="1"/>
              <a:t>sich</a:t>
            </a:r>
            <a:r>
              <a:rPr lang="en-US" dirty="0"/>
              <a:t> das System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betreffenden</a:t>
            </a:r>
            <a:r>
              <a:rPr lang="en-US" dirty="0"/>
              <a:t> </a:t>
            </a:r>
            <a:r>
              <a:rPr lang="en-US" dirty="0" err="1"/>
              <a:t>Zustand</a:t>
            </a:r>
            <a:r>
              <a:rPr lang="en-US" dirty="0"/>
              <a:t> </a:t>
            </a:r>
            <a:r>
              <a:rPr lang="en-US" dirty="0" err="1"/>
              <a:t>befindet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309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2520E34-BAE2-4CD6-BEA0-C920837E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Unterschied</a:t>
            </a:r>
            <a:r>
              <a:rPr lang="en-US" dirty="0"/>
              <a:t> </a:t>
            </a:r>
            <a:r>
              <a:rPr lang="en-US" dirty="0" err="1"/>
              <a:t>Aktion</a:t>
            </a:r>
            <a:r>
              <a:rPr lang="en-US" dirty="0"/>
              <a:t> und </a:t>
            </a:r>
            <a:r>
              <a:rPr lang="en-US" dirty="0" err="1"/>
              <a:t>Aktivät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AEFC648-833E-43BF-9D2D-772B526B42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Aktion</a:t>
            </a:r>
            <a:r>
              <a:rPr lang="en-US" dirty="0"/>
              <a:t> </a:t>
            </a:r>
            <a:r>
              <a:rPr lang="en-US" dirty="0" err="1"/>
              <a:t>dauert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kurz</a:t>
            </a:r>
            <a:r>
              <a:rPr lang="en-US" dirty="0"/>
              <a:t> </a:t>
            </a:r>
          </a:p>
          <a:p>
            <a:r>
              <a:rPr lang="en-US" dirty="0" err="1"/>
              <a:t>Ist</a:t>
            </a:r>
            <a:r>
              <a:rPr lang="en-US" dirty="0"/>
              <a:t> für die </a:t>
            </a:r>
            <a:r>
              <a:rPr lang="en-US" dirty="0" err="1"/>
              <a:t>Modellierung</a:t>
            </a:r>
            <a:r>
              <a:rPr lang="en-US" dirty="0"/>
              <a:t> des </a:t>
            </a:r>
            <a:r>
              <a:rPr lang="en-US" dirty="0" err="1"/>
              <a:t>Verhaltens</a:t>
            </a:r>
            <a:r>
              <a:rPr lang="en-US" dirty="0"/>
              <a:t> </a:t>
            </a:r>
            <a:r>
              <a:rPr lang="en-US" dirty="0" err="1"/>
              <a:t>unbedeutend</a:t>
            </a:r>
            <a:r>
              <a:rPr lang="en-US" dirty="0"/>
              <a:t>.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9CED2A-06A1-431E-B9B7-85FBCC1CD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Aktivität ist dagegen ein zeitbehafteter Vorgang im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76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191B060-1C1E-4AC5-8A7E-8A297823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 - UML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041BFE-883D-4D9A-B8AB-8E7A5EF54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2128A5D-CEF9-437E-B002-6EA33287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42" y="2125185"/>
            <a:ext cx="8565068" cy="361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8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191B060-1C1E-4AC5-8A7E-8A297823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State Pattern – Class Diagram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A941A64-5AA2-46A1-8CBF-81698666E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BF148F1-C85D-4DA5-BA1D-2A7F3BE90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68" y="1706479"/>
            <a:ext cx="8310416" cy="49654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269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{17DBDF44-0791-412C-B055-7EF888F1E3CC}tf55705232_win32</Template>
  <TotalTime>19</TotalTime>
  <Words>137</Words>
  <Application>Microsoft Office PowerPoint</Application>
  <PresentationFormat>Breitbild</PresentationFormat>
  <Paragraphs>25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Calibri</vt:lpstr>
      <vt:lpstr>Goudy Old Style</vt:lpstr>
      <vt:lpstr>Wingdings 2</vt:lpstr>
      <vt:lpstr>SlateVTI</vt:lpstr>
      <vt:lpstr>Zustands- automaten</vt:lpstr>
      <vt:lpstr>Zustandsautomaten </vt:lpstr>
      <vt:lpstr>Bsp. On/Off einer Lampe mittels Schalter:</vt:lpstr>
      <vt:lpstr>PowerPoint-Präsentation</vt:lpstr>
      <vt:lpstr>Entry/Exit-Aktion</vt:lpstr>
      <vt:lpstr>Do-Aktivität</vt:lpstr>
      <vt:lpstr>Unterschied Aktion und Aktivät</vt:lpstr>
      <vt:lpstr>State Pattern - UML</vt:lpstr>
      <vt:lpstr>State Pattern – Class Diagram</vt:lpstr>
      <vt:lpstr>C#-Programm</vt:lpstr>
      <vt:lpstr>Danke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Zustands- automaten</dc:title>
  <dc:creator>Valentin Kellermair</dc:creator>
  <cp:lastModifiedBy>Valentin Kellermair</cp:lastModifiedBy>
  <cp:revision>7</cp:revision>
  <dcterms:created xsi:type="dcterms:W3CDTF">2022-03-28T09:13:03Z</dcterms:created>
  <dcterms:modified xsi:type="dcterms:W3CDTF">2022-03-28T09:32:04Z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