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FAFA-C545-2294-7628-E2BF0049D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BCC7-9FDA-57AB-97BC-366B9721E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64F0-A281-9679-30AD-3BE86BA0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3CB3-F1A9-BC4B-37F9-34900D2C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E0AF-AEE4-B224-D779-1B702CF6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86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812F-A945-8BA1-52B8-294D2B8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30D-22DE-89C2-82EC-9ED93146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E5BB-C6E7-98BB-F66D-46B03FD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F7B-820F-DE95-6817-7828EB3E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7E77-CF99-1CDA-DABE-FE8CE0F6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44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E6FB-B276-A42A-A436-378F3D9BF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8784-5777-C3E4-4EFD-F6BD245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1986-13AA-09BA-B60D-5EC15E41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6FF5-B4B6-AE62-09D3-C9B4A8AE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5161-11F3-DC16-E3F7-013AA109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5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B8B8-DC68-6491-29C9-A05B44FA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FB70-EB23-4FDB-5A8E-565CC223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1B22-F896-2D27-0B26-46ADBBB3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1D6D-4AA7-BBB4-78AA-56B3511E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F9AF-C968-04AB-3B7E-3EFB81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193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E67-8AAB-42C4-62E4-52AE8208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65064-43C0-164C-79A6-A2890DE1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9531-42E0-C47B-D446-70FDE442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278D-9635-5952-5FEB-9BA505B9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15AF-9AFD-8BCB-EFC5-9EEC6BFA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3496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A4A-BD65-64AB-23A0-F66D07A1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4F77-F8A0-0F78-FBB7-CB881617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A026-A26C-6B46-FBCF-72122F75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AD90-F04F-E944-07B0-287E27D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12526-8266-FEFF-8EBF-D3268A78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360A-30D0-D80C-5166-0355DD5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07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F339-D825-F7AB-CB36-4DAEA12B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673F-4EBE-3E5B-9A29-19056556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A0482-FCBF-EC80-A930-43A289CC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B3E3D-36D7-189B-863F-22CFEA09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C663C-740C-B323-30E9-B61A22068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D0DA4-B808-47EB-016D-EDAAE39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F455D-2EB8-B015-7BC4-0913383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D570D-0C2B-0ACC-0EBF-16B2E012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532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1BD6-931A-BD8F-3801-76DD460B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5C1D1-041D-DF53-FFD0-CFA48500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EE69B-76F5-278F-ADD8-8EF645A0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3EC34-F7F3-7BD8-4C8F-1037A431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72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E668C-6A97-2632-766D-E6F8E07A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9B452-0A97-664B-5791-7B829AA1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5151A-0DB5-9077-91EB-6F684FFD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98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C06C-91F7-710E-78F8-F85D9F5F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4DC7-59C4-6559-DBB2-D3C278D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1F16-0A50-AB11-FEED-EA56B3CB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6F7B-630F-8361-5EDE-16EB7D5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3D61F-3067-1396-EE4F-15B96E34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B907D-0798-6E6F-B52C-6C062519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5106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BEBC-F664-2DB1-D01D-07A0E6F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AAC8F-C506-683A-CB95-9F184428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F5835-2BFE-07A8-6AD8-796A71C0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E136D-3EC7-B638-3FA1-4FFF9E38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4780-669D-1570-9091-3DC6572B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62DB-805B-A211-F080-682F6024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716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EBDE7-F817-9C59-3CD4-AACF02CF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5793-20AB-0D22-ECDC-79641797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2F63-013B-DA94-1B46-32E55F055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F33C-0C7E-4F63-AA91-A91D32D6570C}" type="datetimeFigureOut">
              <a:rPr lang="en-AT" smtClean="0"/>
              <a:t>20/06/2022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D582-0FAC-A7C2-18A6-69632F26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9620-D7ED-CC1A-D1B6-5C1D1452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63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AE71-DB0E-CF65-9840-D8EC658B2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Newtonverfahren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ABA1-1985-9A09-3941-876D23F5B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220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0E9-6DEB-41D4-7DFE-B0B49F1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Erklärung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8844-94E4-3886-030A-0FCD14F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Newton-</a:t>
            </a:r>
            <a:r>
              <a:rPr lang="en-GB" dirty="0" err="1"/>
              <a:t>Verfahren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man die </a:t>
            </a:r>
            <a:r>
              <a:rPr lang="en-GB" dirty="0" err="1"/>
              <a:t>Nullstellen</a:t>
            </a:r>
            <a:r>
              <a:rPr lang="en-GB" dirty="0"/>
              <a:t> von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bestimmen</a:t>
            </a:r>
            <a:endParaRPr lang="en-GB"/>
          </a:p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5618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Newtonverfahren</vt:lpstr>
      <vt:lpstr>Erklärung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Newtonverfahren</dc:title>
  <dc:creator>Suljkanovic Anel</dc:creator>
  <cp:lastModifiedBy>Suljkanovic Anel</cp:lastModifiedBy>
  <cp:revision>2</cp:revision>
  <dcterms:created xsi:type="dcterms:W3CDTF">2022-06-20T09:31:11Z</dcterms:created>
  <dcterms:modified xsi:type="dcterms:W3CDTF">2022-06-20T10:34:44Z</dcterms:modified>
</cp:coreProperties>
</file>