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310" r:id="rId4"/>
    <p:sldId id="311" r:id="rId5"/>
    <p:sldId id="259" r:id="rId6"/>
    <p:sldId id="258" r:id="rId7"/>
    <p:sldId id="312" r:id="rId8"/>
    <p:sldId id="309" r:id="rId9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1"/>
    </p:embeddedFont>
    <p:embeddedFont>
      <p:font typeface="Fredoka One" panose="02000000000000000000" pitchFamily="2" charset="0"/>
      <p:regular r:id="rId12"/>
    </p:embeddedFont>
    <p:embeddedFont>
      <p:font typeface="Livvic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00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C64AFB-ADD3-4AEB-A30C-07F4A3F7022D}">
  <a:tblStyle styleId="{D7C64AFB-ADD3-4AEB-A30C-07F4A3F70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5" y="744"/>
      </p:cViewPr>
      <p:guideLst>
        <p:guide orient="horz" pos="2900"/>
        <p:guide orient="horz" pos="340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9" name="Google Shape;4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0" name="Google Shape;4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9c0a0bcc54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9c0a0bcc54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g9c0a0bcc54_0_12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8" name="Google Shape;4198;g9c0a0bcc54_0_12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25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9c0a0bcc54_0_8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9c0a0bcc54_0_8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35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g9c0a0bcc54_0_12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8" name="Google Shape;4198;g9c0a0bcc54_0_12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9c0a0bcc54_0_8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9c0a0bcc54_0_8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g9c0a0bcc54_0_12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8" name="Google Shape;4198;g9c0a0bcc54_0_12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2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" y="98"/>
            <a:ext cx="9143997" cy="5143304"/>
            <a:chOff x="245138" y="677329"/>
            <a:chExt cx="7171200" cy="44794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245138" y="677329"/>
              <a:ext cx="7171200" cy="4372100"/>
              <a:chOff x="245138" y="677329"/>
              <a:chExt cx="7171200" cy="43721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45138" y="50430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45138" y="48976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5138" y="47521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5138" y="46064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5138" y="44610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5138" y="43155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5138" y="41698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5138" y="40244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5138" y="38789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5138" y="37332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5138" y="35878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5138" y="34423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5138" y="32966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5138" y="31512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5138" y="30057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45138" y="28600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45138" y="27146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45138" y="25691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45138" y="24234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45138" y="22780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45138" y="21325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45138" y="19868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45138" y="18414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5138" y="16959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45138" y="155052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5138" y="14048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45138" y="12593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45138" y="111392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45138" y="9682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45138" y="8227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45138" y="67732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04438" y="679929"/>
              <a:ext cx="6852600" cy="4476850"/>
              <a:chOff x="404438" y="679929"/>
              <a:chExt cx="6852600" cy="447685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72506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091388" y="679929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932088" y="679929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7730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6137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545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295213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1362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9769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8176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658363" y="679929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4993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3400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1807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021488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8624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7031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5439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384613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2256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0663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9070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747763" y="679929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5887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4294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2701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110888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9518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92613" y="679929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6333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474013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3150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1557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9964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837163" y="679929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6781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5188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595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200288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0412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820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227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63438" y="679929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04438" y="679929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" name="Google Shape;88;p2"/>
          <p:cNvGrpSpPr/>
          <p:nvPr/>
        </p:nvGrpSpPr>
        <p:grpSpPr>
          <a:xfrm>
            <a:off x="470602" y="728297"/>
            <a:ext cx="8202797" cy="3686905"/>
            <a:chOff x="661102" y="820575"/>
            <a:chExt cx="8202797" cy="3593825"/>
          </a:xfrm>
        </p:grpSpPr>
        <p:sp>
          <p:nvSpPr>
            <p:cNvPr id="89" name="Google Shape;89;p2"/>
            <p:cNvSpPr/>
            <p:nvPr/>
          </p:nvSpPr>
          <p:spPr>
            <a:xfrm>
              <a:off x="661102" y="820575"/>
              <a:ext cx="6693014" cy="3207159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 flipH="1">
              <a:off x="2674605" y="1448707"/>
              <a:ext cx="6189294" cy="2965693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-570965" y="-426977"/>
            <a:ext cx="5374897" cy="3417326"/>
            <a:chOff x="-570965" y="-426977"/>
            <a:chExt cx="5374897" cy="3417326"/>
          </a:xfrm>
        </p:grpSpPr>
        <p:sp>
          <p:nvSpPr>
            <p:cNvPr id="92" name="Google Shape;92;p2"/>
            <p:cNvSpPr/>
            <p:nvPr/>
          </p:nvSpPr>
          <p:spPr>
            <a:xfrm>
              <a:off x="45087" y="-99211"/>
              <a:ext cx="763651" cy="775860"/>
            </a:xfrm>
            <a:custGeom>
              <a:avLst/>
              <a:gdLst/>
              <a:ahLst/>
              <a:cxnLst/>
              <a:rect l="l" t="t" r="r" b="b"/>
              <a:pathLst>
                <a:path w="14316" h="15204" extrusionOk="0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4876" y="-78901"/>
              <a:ext cx="334778" cy="234177"/>
            </a:xfrm>
            <a:custGeom>
              <a:avLst/>
              <a:gdLst/>
              <a:ahLst/>
              <a:cxnLst/>
              <a:rect l="l" t="t" r="r" b="b"/>
              <a:pathLst>
                <a:path w="6276" h="4589" extrusionOk="0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5776" y="-40884"/>
              <a:ext cx="49502" cy="25515"/>
            </a:xfrm>
            <a:custGeom>
              <a:avLst/>
              <a:gdLst/>
              <a:ahLst/>
              <a:cxnLst/>
              <a:rect l="l" t="t" r="r" b="b"/>
              <a:pathLst>
                <a:path w="928" h="500" extrusionOk="0">
                  <a:moveTo>
                    <a:pt x="629" y="0"/>
                  </a:moveTo>
                  <a:cubicBezTo>
                    <a:pt x="398" y="0"/>
                    <a:pt x="90" y="379"/>
                    <a:pt x="90" y="379"/>
                  </a:cubicBezTo>
                  <a:cubicBezTo>
                    <a:pt x="1" y="465"/>
                    <a:pt x="30" y="500"/>
                    <a:pt x="115" y="500"/>
                  </a:cubicBezTo>
                  <a:cubicBezTo>
                    <a:pt x="335" y="500"/>
                    <a:pt x="927" y="265"/>
                    <a:pt x="773" y="71"/>
                  </a:cubicBezTo>
                  <a:cubicBezTo>
                    <a:pt x="732" y="21"/>
                    <a:pt x="683" y="0"/>
                    <a:pt x="6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8795" y="-22411"/>
              <a:ext cx="462800" cy="152631"/>
            </a:xfrm>
            <a:custGeom>
              <a:avLst/>
              <a:gdLst/>
              <a:ahLst/>
              <a:cxnLst/>
              <a:rect l="l" t="t" r="r" b="b"/>
              <a:pathLst>
                <a:path w="8676" h="2991" extrusionOk="0">
                  <a:moveTo>
                    <a:pt x="7345" y="1"/>
                  </a:moveTo>
                  <a:cubicBezTo>
                    <a:pt x="6454" y="1"/>
                    <a:pt x="1208" y="619"/>
                    <a:pt x="1208" y="619"/>
                  </a:cubicBezTo>
                  <a:cubicBezTo>
                    <a:pt x="1" y="1013"/>
                    <a:pt x="776" y="2990"/>
                    <a:pt x="1349" y="2990"/>
                  </a:cubicBezTo>
                  <a:cubicBezTo>
                    <a:pt x="1360" y="2990"/>
                    <a:pt x="1371" y="2989"/>
                    <a:pt x="1382" y="2988"/>
                  </a:cubicBezTo>
                  <a:cubicBezTo>
                    <a:pt x="1904" y="2908"/>
                    <a:pt x="5531" y="2479"/>
                    <a:pt x="7177" y="2332"/>
                  </a:cubicBezTo>
                  <a:cubicBezTo>
                    <a:pt x="8675" y="2198"/>
                    <a:pt x="7993" y="44"/>
                    <a:pt x="7431" y="4"/>
                  </a:cubicBezTo>
                  <a:cubicBezTo>
                    <a:pt x="7410" y="2"/>
                    <a:pt x="7381" y="1"/>
                    <a:pt x="7345" y="1"/>
                  </a:cubicBezTo>
                  <a:close/>
                </a:path>
              </a:pathLst>
            </a:custGeom>
            <a:solidFill>
              <a:srgbClr val="828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59551" y="-10878"/>
              <a:ext cx="190113" cy="20106"/>
            </a:xfrm>
            <a:custGeom>
              <a:avLst/>
              <a:gdLst/>
              <a:ahLst/>
              <a:cxnLst/>
              <a:rect l="l" t="t" r="r" b="b"/>
              <a:pathLst>
                <a:path w="3564" h="394" extrusionOk="0">
                  <a:moveTo>
                    <a:pt x="2988" y="0"/>
                  </a:moveTo>
                  <a:cubicBezTo>
                    <a:pt x="2173" y="0"/>
                    <a:pt x="175" y="300"/>
                    <a:pt x="175" y="300"/>
                  </a:cubicBezTo>
                  <a:cubicBezTo>
                    <a:pt x="1" y="367"/>
                    <a:pt x="131" y="393"/>
                    <a:pt x="419" y="393"/>
                  </a:cubicBezTo>
                  <a:cubicBezTo>
                    <a:pt x="1283" y="393"/>
                    <a:pt x="3564" y="152"/>
                    <a:pt x="3293" y="32"/>
                  </a:cubicBezTo>
                  <a:cubicBezTo>
                    <a:pt x="3240" y="10"/>
                    <a:pt x="3133" y="0"/>
                    <a:pt x="29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30426" y="6013"/>
              <a:ext cx="33286" cy="7297"/>
            </a:xfrm>
            <a:custGeom>
              <a:avLst/>
              <a:gdLst/>
              <a:ahLst/>
              <a:cxnLst/>
              <a:rect l="l" t="t" r="r" b="b"/>
              <a:pathLst>
                <a:path w="624" h="143" extrusionOk="0">
                  <a:moveTo>
                    <a:pt x="333" y="0"/>
                  </a:moveTo>
                  <a:cubicBezTo>
                    <a:pt x="227" y="0"/>
                    <a:pt x="111" y="22"/>
                    <a:pt x="52" y="76"/>
                  </a:cubicBezTo>
                  <a:cubicBezTo>
                    <a:pt x="0" y="127"/>
                    <a:pt x="57" y="143"/>
                    <a:pt x="148" y="143"/>
                  </a:cubicBezTo>
                  <a:cubicBezTo>
                    <a:pt x="292" y="143"/>
                    <a:pt x="520" y="102"/>
                    <a:pt x="520" y="102"/>
                  </a:cubicBezTo>
                  <a:cubicBezTo>
                    <a:pt x="624" y="47"/>
                    <a:pt x="490" y="0"/>
                    <a:pt x="33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29471" y="-426977"/>
              <a:ext cx="762371" cy="779381"/>
            </a:xfrm>
            <a:custGeom>
              <a:avLst/>
              <a:gdLst/>
              <a:ahLst/>
              <a:cxnLst/>
              <a:rect l="l" t="t" r="r" b="b"/>
              <a:pathLst>
                <a:path w="14292" h="15273" extrusionOk="0">
                  <a:moveTo>
                    <a:pt x="5610" y="1"/>
                  </a:moveTo>
                  <a:cubicBezTo>
                    <a:pt x="4341" y="1"/>
                    <a:pt x="4314" y="981"/>
                    <a:pt x="4376" y="1535"/>
                  </a:cubicBezTo>
                  <a:cubicBezTo>
                    <a:pt x="4470" y="2365"/>
                    <a:pt x="9127" y="4466"/>
                    <a:pt x="9127" y="4466"/>
                  </a:cubicBezTo>
                  <a:cubicBezTo>
                    <a:pt x="9127" y="4466"/>
                    <a:pt x="6571" y="5737"/>
                    <a:pt x="4791" y="6687"/>
                  </a:cubicBezTo>
                  <a:cubicBezTo>
                    <a:pt x="3011" y="7624"/>
                    <a:pt x="6129" y="8614"/>
                    <a:pt x="7200" y="9297"/>
                  </a:cubicBezTo>
                  <a:cubicBezTo>
                    <a:pt x="8258" y="9972"/>
                    <a:pt x="7328" y="11733"/>
                    <a:pt x="5741" y="11733"/>
                  </a:cubicBezTo>
                  <a:cubicBezTo>
                    <a:pt x="5723" y="11733"/>
                    <a:pt x="5706" y="11733"/>
                    <a:pt x="5688" y="11732"/>
                  </a:cubicBezTo>
                  <a:cubicBezTo>
                    <a:pt x="4110" y="11693"/>
                    <a:pt x="3599" y="8313"/>
                    <a:pt x="1916" y="8313"/>
                  </a:cubicBezTo>
                  <a:cubicBezTo>
                    <a:pt x="1871" y="8313"/>
                    <a:pt x="1826" y="8315"/>
                    <a:pt x="1780" y="8320"/>
                  </a:cubicBezTo>
                  <a:cubicBezTo>
                    <a:pt x="0" y="8507"/>
                    <a:pt x="41" y="12803"/>
                    <a:pt x="3172" y="14489"/>
                  </a:cubicBezTo>
                  <a:cubicBezTo>
                    <a:pt x="4154" y="15018"/>
                    <a:pt x="5148" y="15272"/>
                    <a:pt x="6090" y="15272"/>
                  </a:cubicBezTo>
                  <a:cubicBezTo>
                    <a:pt x="7934" y="15272"/>
                    <a:pt x="9585" y="14301"/>
                    <a:pt x="10585" y="12522"/>
                  </a:cubicBezTo>
                  <a:cubicBezTo>
                    <a:pt x="12097" y="9845"/>
                    <a:pt x="9889" y="7584"/>
                    <a:pt x="9889" y="7584"/>
                  </a:cubicBezTo>
                  <a:cubicBezTo>
                    <a:pt x="9889" y="7584"/>
                    <a:pt x="13248" y="6875"/>
                    <a:pt x="13770" y="5001"/>
                  </a:cubicBezTo>
                  <a:cubicBezTo>
                    <a:pt x="14292" y="3128"/>
                    <a:pt x="12726" y="2847"/>
                    <a:pt x="8551" y="893"/>
                  </a:cubicBezTo>
                  <a:cubicBezTo>
                    <a:pt x="7173" y="241"/>
                    <a:pt x="6239" y="1"/>
                    <a:pt x="5610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197072" y="-18482"/>
              <a:ext cx="108499" cy="283880"/>
            </a:xfrm>
            <a:custGeom>
              <a:avLst/>
              <a:gdLst/>
              <a:ahLst/>
              <a:cxnLst/>
              <a:rect l="l" t="t" r="r" b="b"/>
              <a:pathLst>
                <a:path w="2034" h="5563" extrusionOk="0">
                  <a:moveTo>
                    <a:pt x="646" y="0"/>
                  </a:moveTo>
                  <a:cubicBezTo>
                    <a:pt x="540" y="0"/>
                    <a:pt x="560" y="122"/>
                    <a:pt x="802" y="382"/>
                  </a:cubicBezTo>
                  <a:cubicBezTo>
                    <a:pt x="936" y="516"/>
                    <a:pt x="1619" y="1158"/>
                    <a:pt x="1498" y="2710"/>
                  </a:cubicBezTo>
                  <a:cubicBezTo>
                    <a:pt x="1361" y="4662"/>
                    <a:pt x="0" y="5563"/>
                    <a:pt x="194" y="5563"/>
                  </a:cubicBezTo>
                  <a:cubicBezTo>
                    <a:pt x="209" y="5563"/>
                    <a:pt x="233" y="5557"/>
                    <a:pt x="267" y="5547"/>
                  </a:cubicBezTo>
                  <a:cubicBezTo>
                    <a:pt x="735" y="5400"/>
                    <a:pt x="1659" y="4637"/>
                    <a:pt x="1873" y="2697"/>
                  </a:cubicBezTo>
                  <a:cubicBezTo>
                    <a:pt x="2033" y="1104"/>
                    <a:pt x="883" y="87"/>
                    <a:pt x="883" y="87"/>
                  </a:cubicBezTo>
                  <a:cubicBezTo>
                    <a:pt x="781" y="30"/>
                    <a:pt x="698" y="0"/>
                    <a:pt x="6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54095" y="-317262"/>
              <a:ext cx="220625" cy="219174"/>
            </a:xfrm>
            <a:custGeom>
              <a:avLst/>
              <a:gdLst/>
              <a:ahLst/>
              <a:cxnLst/>
              <a:rect l="l" t="t" r="r" b="b"/>
              <a:pathLst>
                <a:path w="4136" h="4295" extrusionOk="0">
                  <a:moveTo>
                    <a:pt x="643" y="1"/>
                  </a:moveTo>
                  <a:lnTo>
                    <a:pt x="643" y="1"/>
                  </a:lnTo>
                  <a:cubicBezTo>
                    <a:pt x="1" y="81"/>
                    <a:pt x="2784" y="1232"/>
                    <a:pt x="3052" y="1433"/>
                  </a:cubicBezTo>
                  <a:cubicBezTo>
                    <a:pt x="3761" y="1981"/>
                    <a:pt x="3494" y="2784"/>
                    <a:pt x="2972" y="3293"/>
                  </a:cubicBezTo>
                  <a:cubicBezTo>
                    <a:pt x="2556" y="3687"/>
                    <a:pt x="1766" y="4294"/>
                    <a:pt x="1970" y="4294"/>
                  </a:cubicBezTo>
                  <a:cubicBezTo>
                    <a:pt x="2022" y="4294"/>
                    <a:pt x="2139" y="4255"/>
                    <a:pt x="2343" y="4163"/>
                  </a:cubicBezTo>
                  <a:cubicBezTo>
                    <a:pt x="3360" y="3708"/>
                    <a:pt x="4136" y="2597"/>
                    <a:pt x="3654" y="1700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019465" y="378481"/>
              <a:ext cx="229799" cy="210091"/>
            </a:xfrm>
            <a:custGeom>
              <a:avLst/>
              <a:gdLst/>
              <a:ahLst/>
              <a:cxnLst/>
              <a:rect l="l" t="t" r="r" b="b"/>
              <a:pathLst>
                <a:path w="4308" h="4117" extrusionOk="0">
                  <a:moveTo>
                    <a:pt x="650" y="1"/>
                  </a:moveTo>
                  <a:cubicBezTo>
                    <a:pt x="469" y="1"/>
                    <a:pt x="360" y="16"/>
                    <a:pt x="360" y="16"/>
                  </a:cubicBezTo>
                  <a:cubicBezTo>
                    <a:pt x="28" y="144"/>
                    <a:pt x="1" y="271"/>
                    <a:pt x="451" y="271"/>
                  </a:cubicBezTo>
                  <a:cubicBezTo>
                    <a:pt x="473" y="271"/>
                    <a:pt x="496" y="271"/>
                    <a:pt x="520" y="270"/>
                  </a:cubicBezTo>
                  <a:cubicBezTo>
                    <a:pt x="555" y="268"/>
                    <a:pt x="615" y="263"/>
                    <a:pt x="696" y="263"/>
                  </a:cubicBezTo>
                  <a:cubicBezTo>
                    <a:pt x="1057" y="263"/>
                    <a:pt x="1846" y="365"/>
                    <a:pt x="2742" y="1261"/>
                  </a:cubicBezTo>
                  <a:cubicBezTo>
                    <a:pt x="4077" y="2572"/>
                    <a:pt x="3947" y="4117"/>
                    <a:pt x="4035" y="4117"/>
                  </a:cubicBezTo>
                  <a:cubicBezTo>
                    <a:pt x="4045" y="4117"/>
                    <a:pt x="4059" y="4094"/>
                    <a:pt x="4080" y="4044"/>
                  </a:cubicBezTo>
                  <a:cubicBezTo>
                    <a:pt x="4281" y="3589"/>
                    <a:pt x="4307" y="2398"/>
                    <a:pt x="2969" y="966"/>
                  </a:cubicBezTo>
                  <a:cubicBezTo>
                    <a:pt x="2167" y="115"/>
                    <a:pt x="1143" y="1"/>
                    <a:pt x="65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18310" y="97509"/>
              <a:ext cx="218064" cy="67053"/>
            </a:xfrm>
            <a:custGeom>
              <a:avLst/>
              <a:gdLst/>
              <a:ahLst/>
              <a:cxnLst/>
              <a:rect l="l" t="t" r="r" b="b"/>
              <a:pathLst>
                <a:path w="4088" h="1314" extrusionOk="0">
                  <a:moveTo>
                    <a:pt x="3249" y="1"/>
                  </a:moveTo>
                  <a:cubicBezTo>
                    <a:pt x="3176" y="1"/>
                    <a:pt x="3100" y="7"/>
                    <a:pt x="3020" y="22"/>
                  </a:cubicBezTo>
                  <a:cubicBezTo>
                    <a:pt x="2445" y="143"/>
                    <a:pt x="90" y="1160"/>
                    <a:pt x="90" y="1160"/>
                  </a:cubicBezTo>
                  <a:cubicBezTo>
                    <a:pt x="1" y="1268"/>
                    <a:pt x="29" y="1313"/>
                    <a:pt x="135" y="1313"/>
                  </a:cubicBezTo>
                  <a:cubicBezTo>
                    <a:pt x="541" y="1313"/>
                    <a:pt x="2078" y="662"/>
                    <a:pt x="2565" y="397"/>
                  </a:cubicBezTo>
                  <a:cubicBezTo>
                    <a:pt x="2736" y="302"/>
                    <a:pt x="2931" y="270"/>
                    <a:pt x="3123" y="270"/>
                  </a:cubicBezTo>
                  <a:cubicBezTo>
                    <a:pt x="3532" y="270"/>
                    <a:pt x="3927" y="417"/>
                    <a:pt x="4045" y="417"/>
                  </a:cubicBezTo>
                  <a:cubicBezTo>
                    <a:pt x="4075" y="417"/>
                    <a:pt x="4087" y="407"/>
                    <a:pt x="4077" y="384"/>
                  </a:cubicBezTo>
                  <a:cubicBezTo>
                    <a:pt x="4020" y="257"/>
                    <a:pt x="3704" y="1"/>
                    <a:pt x="324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030187" y="125219"/>
              <a:ext cx="27045" cy="24494"/>
            </a:xfrm>
            <a:custGeom>
              <a:avLst/>
              <a:gdLst/>
              <a:ahLst/>
              <a:cxnLst/>
              <a:rect l="l" t="t" r="r" b="b"/>
              <a:pathLst>
                <a:path w="507" h="480" extrusionOk="0">
                  <a:moveTo>
                    <a:pt x="167" y="1"/>
                  </a:moveTo>
                  <a:cubicBezTo>
                    <a:pt x="1" y="1"/>
                    <a:pt x="267" y="480"/>
                    <a:pt x="380" y="480"/>
                  </a:cubicBezTo>
                  <a:cubicBezTo>
                    <a:pt x="394" y="480"/>
                    <a:pt x="405" y="472"/>
                    <a:pt x="413" y="456"/>
                  </a:cubicBezTo>
                  <a:cubicBezTo>
                    <a:pt x="507" y="296"/>
                    <a:pt x="226" y="15"/>
                    <a:pt x="226" y="15"/>
                  </a:cubicBezTo>
                  <a:cubicBezTo>
                    <a:pt x="202" y="5"/>
                    <a:pt x="182" y="1"/>
                    <a:pt x="16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7246" y="1430260"/>
              <a:ext cx="430314" cy="725494"/>
            </a:xfrm>
            <a:custGeom>
              <a:avLst/>
              <a:gdLst/>
              <a:ahLst/>
              <a:cxnLst/>
              <a:rect l="l" t="t" r="r" b="b"/>
              <a:pathLst>
                <a:path w="8067" h="14217" extrusionOk="0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85502" y="1504509"/>
              <a:ext cx="141358" cy="342973"/>
            </a:xfrm>
            <a:custGeom>
              <a:avLst/>
              <a:gdLst/>
              <a:ahLst/>
              <a:cxnLst/>
              <a:rect l="l" t="t" r="r" b="b"/>
              <a:pathLst>
                <a:path w="2650" h="6721" extrusionOk="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0513" y="1861872"/>
              <a:ext cx="28592" cy="32047"/>
            </a:xfrm>
            <a:custGeom>
              <a:avLst/>
              <a:gdLst/>
              <a:ahLst/>
              <a:cxnLst/>
              <a:rect l="l" t="t" r="r" b="b"/>
              <a:pathLst>
                <a:path w="536" h="628" extrusionOk="0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58882" y="2295014"/>
              <a:ext cx="673182" cy="695335"/>
            </a:xfrm>
            <a:custGeom>
              <a:avLst/>
              <a:gdLst/>
              <a:ahLst/>
              <a:cxnLst/>
              <a:rect l="l" t="t" r="r" b="b"/>
              <a:pathLst>
                <a:path w="12620" h="13626" extrusionOk="0">
                  <a:moveTo>
                    <a:pt x="6486" y="3040"/>
                  </a:moveTo>
                  <a:cubicBezTo>
                    <a:pt x="6710" y="3040"/>
                    <a:pt x="6938" y="3081"/>
                    <a:pt x="7159" y="3166"/>
                  </a:cubicBezTo>
                  <a:cubicBezTo>
                    <a:pt x="8136" y="3527"/>
                    <a:pt x="8631" y="4624"/>
                    <a:pt x="8257" y="5601"/>
                  </a:cubicBezTo>
                  <a:cubicBezTo>
                    <a:pt x="7976" y="6361"/>
                    <a:pt x="7248" y="6830"/>
                    <a:pt x="6479" y="6830"/>
                  </a:cubicBezTo>
                  <a:cubicBezTo>
                    <a:pt x="6260" y="6830"/>
                    <a:pt x="6038" y="6792"/>
                    <a:pt x="5821" y="6712"/>
                  </a:cubicBezTo>
                  <a:cubicBezTo>
                    <a:pt x="4844" y="6337"/>
                    <a:pt x="4349" y="5240"/>
                    <a:pt x="4711" y="4263"/>
                  </a:cubicBezTo>
                  <a:cubicBezTo>
                    <a:pt x="5000" y="3508"/>
                    <a:pt x="5722" y="3040"/>
                    <a:pt x="6486" y="3040"/>
                  </a:cubicBezTo>
                  <a:close/>
                  <a:moveTo>
                    <a:pt x="6295" y="1"/>
                  </a:moveTo>
                  <a:cubicBezTo>
                    <a:pt x="4477" y="1"/>
                    <a:pt x="2620" y="894"/>
                    <a:pt x="1646" y="3366"/>
                  </a:cubicBezTo>
                  <a:cubicBezTo>
                    <a:pt x="0" y="7582"/>
                    <a:pt x="4349" y="9361"/>
                    <a:pt x="4349" y="9361"/>
                  </a:cubicBezTo>
                  <a:cubicBezTo>
                    <a:pt x="4349" y="9361"/>
                    <a:pt x="3640" y="9856"/>
                    <a:pt x="2422" y="10699"/>
                  </a:cubicBezTo>
                  <a:cubicBezTo>
                    <a:pt x="1205" y="11543"/>
                    <a:pt x="522" y="11931"/>
                    <a:pt x="1553" y="13015"/>
                  </a:cubicBezTo>
                  <a:cubicBezTo>
                    <a:pt x="1977" y="13458"/>
                    <a:pt x="2418" y="13625"/>
                    <a:pt x="2851" y="13625"/>
                  </a:cubicBezTo>
                  <a:cubicBezTo>
                    <a:pt x="3879" y="13625"/>
                    <a:pt x="4855" y="12683"/>
                    <a:pt x="5420" y="12279"/>
                  </a:cubicBezTo>
                  <a:cubicBezTo>
                    <a:pt x="6223" y="11690"/>
                    <a:pt x="7855" y="10873"/>
                    <a:pt x="10237" y="8679"/>
                  </a:cubicBezTo>
                  <a:cubicBezTo>
                    <a:pt x="12619" y="6484"/>
                    <a:pt x="11977" y="2657"/>
                    <a:pt x="9755" y="1092"/>
                  </a:cubicBezTo>
                  <a:cubicBezTo>
                    <a:pt x="8837" y="444"/>
                    <a:pt x="7576" y="1"/>
                    <a:pt x="6295" y="1"/>
                  </a:cubicBezTo>
                  <a:close/>
                </a:path>
              </a:pathLst>
            </a:custGeom>
            <a:solidFill>
              <a:srgbClr val="AC2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3022" y="2379775"/>
              <a:ext cx="102631" cy="336186"/>
            </a:xfrm>
            <a:custGeom>
              <a:avLst/>
              <a:gdLst/>
              <a:ahLst/>
              <a:cxnLst/>
              <a:rect l="l" t="t" r="r" b="b"/>
              <a:pathLst>
                <a:path w="1924" h="6588" extrusionOk="0">
                  <a:moveTo>
                    <a:pt x="326" y="1"/>
                  </a:moveTo>
                  <a:cubicBezTo>
                    <a:pt x="168" y="1"/>
                    <a:pt x="249" y="209"/>
                    <a:pt x="599" y="528"/>
                  </a:cubicBezTo>
                  <a:cubicBezTo>
                    <a:pt x="759" y="675"/>
                    <a:pt x="1455" y="1331"/>
                    <a:pt x="1469" y="3137"/>
                  </a:cubicBezTo>
                  <a:cubicBezTo>
                    <a:pt x="1481" y="5409"/>
                    <a:pt x="0" y="6588"/>
                    <a:pt x="193" y="6588"/>
                  </a:cubicBezTo>
                  <a:cubicBezTo>
                    <a:pt x="209" y="6588"/>
                    <a:pt x="236" y="6579"/>
                    <a:pt x="278" y="6563"/>
                  </a:cubicBezTo>
                  <a:cubicBezTo>
                    <a:pt x="826" y="6349"/>
                    <a:pt x="1924" y="5372"/>
                    <a:pt x="1883" y="3097"/>
                  </a:cubicBezTo>
                  <a:cubicBezTo>
                    <a:pt x="1857" y="822"/>
                    <a:pt x="532" y="59"/>
                    <a:pt x="532" y="59"/>
                  </a:cubicBezTo>
                  <a:cubicBezTo>
                    <a:pt x="442" y="19"/>
                    <a:pt x="373" y="1"/>
                    <a:pt x="32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45775" y="2322673"/>
              <a:ext cx="125302" cy="53786"/>
            </a:xfrm>
            <a:custGeom>
              <a:avLst/>
              <a:gdLst/>
              <a:ahLst/>
              <a:cxnLst/>
              <a:rect l="l" t="t" r="r" b="b"/>
              <a:pathLst>
                <a:path w="2349" h="1054" extrusionOk="0">
                  <a:moveTo>
                    <a:pt x="442" y="1"/>
                  </a:moveTo>
                  <a:lnTo>
                    <a:pt x="442" y="1"/>
                  </a:lnTo>
                  <a:cubicBezTo>
                    <a:pt x="0" y="108"/>
                    <a:pt x="656" y="322"/>
                    <a:pt x="1071" y="483"/>
                  </a:cubicBezTo>
                  <a:cubicBezTo>
                    <a:pt x="1531" y="657"/>
                    <a:pt x="2149" y="1054"/>
                    <a:pt x="2286" y="1054"/>
                  </a:cubicBezTo>
                  <a:cubicBezTo>
                    <a:pt x="2348" y="1054"/>
                    <a:pt x="2311" y="972"/>
                    <a:pt x="2114" y="750"/>
                  </a:cubicBezTo>
                  <a:cubicBezTo>
                    <a:pt x="1700" y="282"/>
                    <a:pt x="442" y="1"/>
                    <a:pt x="44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925398" y="2312773"/>
              <a:ext cx="30672" cy="16636"/>
            </a:xfrm>
            <a:custGeom>
              <a:avLst/>
              <a:gdLst/>
              <a:ahLst/>
              <a:cxnLst/>
              <a:rect l="l" t="t" r="r" b="b"/>
              <a:pathLst>
                <a:path w="575" h="326" extrusionOk="0">
                  <a:moveTo>
                    <a:pt x="204" y="1"/>
                  </a:moveTo>
                  <a:cubicBezTo>
                    <a:pt x="105" y="1"/>
                    <a:pt x="1" y="57"/>
                    <a:pt x="101" y="168"/>
                  </a:cubicBezTo>
                  <a:cubicBezTo>
                    <a:pt x="177" y="252"/>
                    <a:pt x="347" y="326"/>
                    <a:pt x="460" y="326"/>
                  </a:cubicBezTo>
                  <a:cubicBezTo>
                    <a:pt x="527" y="326"/>
                    <a:pt x="574" y="300"/>
                    <a:pt x="569" y="235"/>
                  </a:cubicBezTo>
                  <a:cubicBezTo>
                    <a:pt x="556" y="61"/>
                    <a:pt x="262" y="8"/>
                    <a:pt x="262" y="8"/>
                  </a:cubicBezTo>
                  <a:cubicBezTo>
                    <a:pt x="244" y="3"/>
                    <a:pt x="224" y="1"/>
                    <a:pt x="20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15067" y="-347319"/>
              <a:ext cx="688865" cy="754683"/>
            </a:xfrm>
            <a:custGeom>
              <a:avLst/>
              <a:gdLst/>
              <a:ahLst/>
              <a:cxnLst/>
              <a:rect l="l" t="t" r="r" b="b"/>
              <a:pathLst>
                <a:path w="12914" h="14789" extrusionOk="0">
                  <a:moveTo>
                    <a:pt x="7845" y="2457"/>
                  </a:moveTo>
                  <a:cubicBezTo>
                    <a:pt x="7893" y="2457"/>
                    <a:pt x="7941" y="2459"/>
                    <a:pt x="7989" y="2463"/>
                  </a:cubicBezTo>
                  <a:cubicBezTo>
                    <a:pt x="8886" y="2544"/>
                    <a:pt x="9528" y="3347"/>
                    <a:pt x="9448" y="4256"/>
                  </a:cubicBezTo>
                  <a:cubicBezTo>
                    <a:pt x="9359" y="5104"/>
                    <a:pt x="8649" y="5748"/>
                    <a:pt x="7825" y="5748"/>
                  </a:cubicBezTo>
                  <a:cubicBezTo>
                    <a:pt x="7777" y="5748"/>
                    <a:pt x="7730" y="5746"/>
                    <a:pt x="7681" y="5742"/>
                  </a:cubicBezTo>
                  <a:cubicBezTo>
                    <a:pt x="6798" y="5648"/>
                    <a:pt x="6156" y="4859"/>
                    <a:pt x="6236" y="3949"/>
                  </a:cubicBezTo>
                  <a:cubicBezTo>
                    <a:pt x="6312" y="3101"/>
                    <a:pt x="7022" y="2457"/>
                    <a:pt x="7845" y="2457"/>
                  </a:cubicBezTo>
                  <a:close/>
                  <a:moveTo>
                    <a:pt x="7230" y="9000"/>
                  </a:moveTo>
                  <a:cubicBezTo>
                    <a:pt x="7277" y="9000"/>
                    <a:pt x="7325" y="9003"/>
                    <a:pt x="7373" y="9007"/>
                  </a:cubicBezTo>
                  <a:cubicBezTo>
                    <a:pt x="8257" y="9087"/>
                    <a:pt x="8912" y="9890"/>
                    <a:pt x="8819" y="10800"/>
                  </a:cubicBezTo>
                  <a:cubicBezTo>
                    <a:pt x="8743" y="11648"/>
                    <a:pt x="8033" y="12292"/>
                    <a:pt x="7209" y="12292"/>
                  </a:cubicBezTo>
                  <a:cubicBezTo>
                    <a:pt x="7162" y="12292"/>
                    <a:pt x="7114" y="12290"/>
                    <a:pt x="7066" y="12285"/>
                  </a:cubicBezTo>
                  <a:cubicBezTo>
                    <a:pt x="6183" y="12192"/>
                    <a:pt x="5527" y="11402"/>
                    <a:pt x="5621" y="10492"/>
                  </a:cubicBezTo>
                  <a:cubicBezTo>
                    <a:pt x="5696" y="9645"/>
                    <a:pt x="6406" y="9000"/>
                    <a:pt x="7230" y="9000"/>
                  </a:cubicBezTo>
                  <a:close/>
                  <a:moveTo>
                    <a:pt x="7595" y="1"/>
                  </a:moveTo>
                  <a:cubicBezTo>
                    <a:pt x="5822" y="1"/>
                    <a:pt x="4193" y="596"/>
                    <a:pt x="3372" y="2838"/>
                  </a:cubicBezTo>
                  <a:cubicBezTo>
                    <a:pt x="2436" y="5434"/>
                    <a:pt x="4537" y="6826"/>
                    <a:pt x="4537" y="6826"/>
                  </a:cubicBezTo>
                  <a:cubicBezTo>
                    <a:pt x="0" y="8980"/>
                    <a:pt x="2449" y="14734"/>
                    <a:pt x="6825" y="14788"/>
                  </a:cubicBezTo>
                  <a:cubicBezTo>
                    <a:pt x="6879" y="14788"/>
                    <a:pt x="6933" y="14789"/>
                    <a:pt x="6986" y="14789"/>
                  </a:cubicBezTo>
                  <a:cubicBezTo>
                    <a:pt x="10352" y="14789"/>
                    <a:pt x="12285" y="13543"/>
                    <a:pt x="12338" y="10987"/>
                  </a:cubicBezTo>
                  <a:cubicBezTo>
                    <a:pt x="12392" y="8405"/>
                    <a:pt x="10491" y="7548"/>
                    <a:pt x="10491" y="7548"/>
                  </a:cubicBezTo>
                  <a:cubicBezTo>
                    <a:pt x="10491" y="7548"/>
                    <a:pt x="12030" y="7040"/>
                    <a:pt x="12472" y="4283"/>
                  </a:cubicBezTo>
                  <a:cubicBezTo>
                    <a:pt x="12913" y="1513"/>
                    <a:pt x="10532" y="242"/>
                    <a:pt x="8444" y="41"/>
                  </a:cubicBezTo>
                  <a:cubicBezTo>
                    <a:pt x="8159" y="16"/>
                    <a:pt x="7876" y="1"/>
                    <a:pt x="7595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05818" y="-318895"/>
              <a:ext cx="171336" cy="250455"/>
            </a:xfrm>
            <a:custGeom>
              <a:avLst/>
              <a:gdLst/>
              <a:ahLst/>
              <a:cxnLst/>
              <a:rect l="l" t="t" r="r" b="b"/>
              <a:pathLst>
                <a:path w="3212" h="4908" extrusionOk="0">
                  <a:moveTo>
                    <a:pt x="219" y="1"/>
                  </a:moveTo>
                  <a:cubicBezTo>
                    <a:pt x="0" y="1"/>
                    <a:pt x="121" y="165"/>
                    <a:pt x="582" y="367"/>
                  </a:cubicBezTo>
                  <a:cubicBezTo>
                    <a:pt x="783" y="461"/>
                    <a:pt x="1626" y="849"/>
                    <a:pt x="2215" y="2214"/>
                  </a:cubicBezTo>
                  <a:cubicBezTo>
                    <a:pt x="3018" y="4061"/>
                    <a:pt x="1840" y="4810"/>
                    <a:pt x="2322" y="4904"/>
                  </a:cubicBezTo>
                  <a:cubicBezTo>
                    <a:pt x="2334" y="4906"/>
                    <a:pt x="2346" y="4907"/>
                    <a:pt x="2359" y="4907"/>
                  </a:cubicBezTo>
                  <a:cubicBezTo>
                    <a:pt x="2753" y="4907"/>
                    <a:pt x="3212" y="3675"/>
                    <a:pt x="2576" y="2054"/>
                  </a:cubicBezTo>
                  <a:cubicBezTo>
                    <a:pt x="1880" y="314"/>
                    <a:pt x="381" y="20"/>
                    <a:pt x="381" y="20"/>
                  </a:cubicBezTo>
                  <a:cubicBezTo>
                    <a:pt x="315" y="7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55426" y="56941"/>
              <a:ext cx="107112" cy="272959"/>
            </a:xfrm>
            <a:custGeom>
              <a:avLst/>
              <a:gdLst/>
              <a:ahLst/>
              <a:cxnLst/>
              <a:rect l="l" t="t" r="r" b="b"/>
              <a:pathLst>
                <a:path w="2008" h="5349" extrusionOk="0">
                  <a:moveTo>
                    <a:pt x="109" y="0"/>
                  </a:moveTo>
                  <a:cubicBezTo>
                    <a:pt x="1" y="0"/>
                    <a:pt x="99" y="179"/>
                    <a:pt x="428" y="469"/>
                  </a:cubicBezTo>
                  <a:cubicBezTo>
                    <a:pt x="589" y="617"/>
                    <a:pt x="1271" y="1245"/>
                    <a:pt x="1419" y="2717"/>
                  </a:cubicBezTo>
                  <a:cubicBezTo>
                    <a:pt x="1608" y="4610"/>
                    <a:pt x="275" y="5348"/>
                    <a:pt x="525" y="5348"/>
                  </a:cubicBezTo>
                  <a:cubicBezTo>
                    <a:pt x="540" y="5348"/>
                    <a:pt x="561" y="5346"/>
                    <a:pt x="589" y="5340"/>
                  </a:cubicBezTo>
                  <a:cubicBezTo>
                    <a:pt x="1071" y="5233"/>
                    <a:pt x="2007" y="4604"/>
                    <a:pt x="1807" y="2744"/>
                  </a:cubicBezTo>
                  <a:cubicBezTo>
                    <a:pt x="1606" y="884"/>
                    <a:pt x="321" y="81"/>
                    <a:pt x="321" y="81"/>
                  </a:cubicBezTo>
                  <a:cubicBezTo>
                    <a:pt x="222" y="26"/>
                    <a:pt x="151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697513" y="-62265"/>
              <a:ext cx="40754" cy="31077"/>
            </a:xfrm>
            <a:custGeom>
              <a:avLst/>
              <a:gdLst/>
              <a:ahLst/>
              <a:cxnLst/>
              <a:rect l="l" t="t" r="r" b="b"/>
              <a:pathLst>
                <a:path w="764" h="609" extrusionOk="0">
                  <a:moveTo>
                    <a:pt x="692" y="1"/>
                  </a:moveTo>
                  <a:cubicBezTo>
                    <a:pt x="574" y="1"/>
                    <a:pt x="349" y="102"/>
                    <a:pt x="349" y="102"/>
                  </a:cubicBezTo>
                  <a:cubicBezTo>
                    <a:pt x="295" y="129"/>
                    <a:pt x="1" y="504"/>
                    <a:pt x="295" y="597"/>
                  </a:cubicBezTo>
                  <a:cubicBezTo>
                    <a:pt x="320" y="605"/>
                    <a:pt x="343" y="609"/>
                    <a:pt x="366" y="609"/>
                  </a:cubicBezTo>
                  <a:cubicBezTo>
                    <a:pt x="617" y="609"/>
                    <a:pt x="763" y="171"/>
                    <a:pt x="763" y="49"/>
                  </a:cubicBezTo>
                  <a:cubicBezTo>
                    <a:pt x="763" y="14"/>
                    <a:pt x="735" y="1"/>
                    <a:pt x="69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44492" y="750030"/>
              <a:ext cx="836890" cy="548930"/>
            </a:xfrm>
            <a:custGeom>
              <a:avLst/>
              <a:gdLst/>
              <a:ahLst/>
              <a:cxnLst/>
              <a:rect l="l" t="t" r="r" b="b"/>
              <a:pathLst>
                <a:path w="15689" h="10757" extrusionOk="0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rgbClr val="757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34327" y="1019366"/>
              <a:ext cx="232360" cy="184933"/>
            </a:xfrm>
            <a:custGeom>
              <a:avLst/>
              <a:gdLst/>
              <a:ahLst/>
              <a:cxnLst/>
              <a:rect l="l" t="t" r="r" b="b"/>
              <a:pathLst>
                <a:path w="4356" h="3624" extrusionOk="0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8203" y="1151126"/>
              <a:ext cx="273700" cy="131147"/>
            </a:xfrm>
            <a:custGeom>
              <a:avLst/>
              <a:gdLst/>
              <a:ahLst/>
              <a:cxnLst/>
              <a:rect l="l" t="t" r="r" b="b"/>
              <a:pathLst>
                <a:path w="5131" h="2570" extrusionOk="0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91973" y="1171997"/>
              <a:ext cx="42034" cy="25311"/>
            </a:xfrm>
            <a:custGeom>
              <a:avLst/>
              <a:gdLst/>
              <a:ahLst/>
              <a:cxnLst/>
              <a:rect l="l" t="t" r="r" b="b"/>
              <a:pathLst>
                <a:path w="788" h="496" extrusionOk="0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528222" y="216358"/>
              <a:ext cx="690305" cy="740496"/>
            </a:xfrm>
            <a:custGeom>
              <a:avLst/>
              <a:gdLst/>
              <a:ahLst/>
              <a:cxnLst/>
              <a:rect l="l" t="t" r="r" b="b"/>
              <a:pathLst>
                <a:path w="12941" h="14511" extrusionOk="0">
                  <a:moveTo>
                    <a:pt x="5839" y="4002"/>
                  </a:moveTo>
                  <a:cubicBezTo>
                    <a:pt x="6947" y="4002"/>
                    <a:pt x="7971" y="5126"/>
                    <a:pt x="8458" y="6619"/>
                  </a:cubicBezTo>
                  <a:cubicBezTo>
                    <a:pt x="9087" y="8506"/>
                    <a:pt x="8792" y="10111"/>
                    <a:pt x="7039" y="10593"/>
                  </a:cubicBezTo>
                  <a:cubicBezTo>
                    <a:pt x="6870" y="10640"/>
                    <a:pt x="6703" y="10662"/>
                    <a:pt x="6539" y="10662"/>
                  </a:cubicBezTo>
                  <a:cubicBezTo>
                    <a:pt x="5011" y="10662"/>
                    <a:pt x="3787" y="8737"/>
                    <a:pt x="3654" y="6900"/>
                  </a:cubicBezTo>
                  <a:cubicBezTo>
                    <a:pt x="3493" y="4866"/>
                    <a:pt x="4952" y="4250"/>
                    <a:pt x="4952" y="4250"/>
                  </a:cubicBezTo>
                  <a:cubicBezTo>
                    <a:pt x="5248" y="4080"/>
                    <a:pt x="5546" y="4002"/>
                    <a:pt x="5839" y="4002"/>
                  </a:cubicBezTo>
                  <a:close/>
                  <a:moveTo>
                    <a:pt x="5695" y="1"/>
                  </a:moveTo>
                  <a:cubicBezTo>
                    <a:pt x="4967" y="1"/>
                    <a:pt x="4217" y="192"/>
                    <a:pt x="3466" y="610"/>
                  </a:cubicBezTo>
                  <a:cubicBezTo>
                    <a:pt x="3466" y="610"/>
                    <a:pt x="0" y="2029"/>
                    <a:pt x="241" y="6472"/>
                  </a:cubicBezTo>
                  <a:cubicBezTo>
                    <a:pt x="456" y="10438"/>
                    <a:pt x="3156" y="14510"/>
                    <a:pt x="6694" y="14510"/>
                  </a:cubicBezTo>
                  <a:cubicBezTo>
                    <a:pt x="7119" y="14510"/>
                    <a:pt x="7556" y="14451"/>
                    <a:pt x="8003" y="14327"/>
                  </a:cubicBezTo>
                  <a:cubicBezTo>
                    <a:pt x="12164" y="13162"/>
                    <a:pt x="12940" y="9643"/>
                    <a:pt x="11589" y="5548"/>
                  </a:cubicBezTo>
                  <a:cubicBezTo>
                    <a:pt x="10537" y="2361"/>
                    <a:pt x="8253" y="1"/>
                    <a:pt x="5695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65970" y="250089"/>
              <a:ext cx="333337" cy="198864"/>
            </a:xfrm>
            <a:custGeom>
              <a:avLst/>
              <a:gdLst/>
              <a:ahLst/>
              <a:cxnLst/>
              <a:rect l="l" t="t" r="r" b="b"/>
              <a:pathLst>
                <a:path w="6249" h="3897" extrusionOk="0">
                  <a:moveTo>
                    <a:pt x="1603" y="0"/>
                  </a:moveTo>
                  <a:cubicBezTo>
                    <a:pt x="834" y="0"/>
                    <a:pt x="334" y="230"/>
                    <a:pt x="334" y="230"/>
                  </a:cubicBezTo>
                  <a:cubicBezTo>
                    <a:pt x="0" y="393"/>
                    <a:pt x="6" y="500"/>
                    <a:pt x="299" y="500"/>
                  </a:cubicBezTo>
                  <a:cubicBezTo>
                    <a:pt x="417" y="500"/>
                    <a:pt x="582" y="483"/>
                    <a:pt x="789" y="445"/>
                  </a:cubicBezTo>
                  <a:cubicBezTo>
                    <a:pt x="878" y="426"/>
                    <a:pt x="1071" y="388"/>
                    <a:pt x="1352" y="388"/>
                  </a:cubicBezTo>
                  <a:cubicBezTo>
                    <a:pt x="1879" y="388"/>
                    <a:pt x="2712" y="522"/>
                    <a:pt x="3733" y="1167"/>
                  </a:cubicBezTo>
                  <a:cubicBezTo>
                    <a:pt x="5710" y="2411"/>
                    <a:pt x="5330" y="3897"/>
                    <a:pt x="5696" y="3897"/>
                  </a:cubicBezTo>
                  <a:cubicBezTo>
                    <a:pt x="5724" y="3897"/>
                    <a:pt x="5756" y="3888"/>
                    <a:pt x="5794" y="3870"/>
                  </a:cubicBezTo>
                  <a:cubicBezTo>
                    <a:pt x="6249" y="3670"/>
                    <a:pt x="5834" y="1997"/>
                    <a:pt x="3960" y="752"/>
                  </a:cubicBezTo>
                  <a:cubicBezTo>
                    <a:pt x="3077" y="161"/>
                    <a:pt x="2246" y="0"/>
                    <a:pt x="16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091786" y="471508"/>
              <a:ext cx="32539" cy="36946"/>
            </a:xfrm>
            <a:custGeom>
              <a:avLst/>
              <a:gdLst/>
              <a:ahLst/>
              <a:cxnLst/>
              <a:rect l="l" t="t" r="r" b="b"/>
              <a:pathLst>
                <a:path w="610" h="724" extrusionOk="0">
                  <a:moveTo>
                    <a:pt x="462" y="0"/>
                  </a:moveTo>
                  <a:cubicBezTo>
                    <a:pt x="362" y="0"/>
                    <a:pt x="141" y="240"/>
                    <a:pt x="141" y="240"/>
                  </a:cubicBezTo>
                  <a:cubicBezTo>
                    <a:pt x="115" y="279"/>
                    <a:pt x="0" y="723"/>
                    <a:pt x="277" y="723"/>
                  </a:cubicBezTo>
                  <a:cubicBezTo>
                    <a:pt x="285" y="723"/>
                    <a:pt x="293" y="723"/>
                    <a:pt x="301" y="722"/>
                  </a:cubicBezTo>
                  <a:cubicBezTo>
                    <a:pt x="609" y="682"/>
                    <a:pt x="556" y="147"/>
                    <a:pt x="502" y="26"/>
                  </a:cubicBezTo>
                  <a:cubicBezTo>
                    <a:pt x="494" y="8"/>
                    <a:pt x="480" y="0"/>
                    <a:pt x="4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267988" y="54695"/>
              <a:ext cx="501900" cy="410894"/>
            </a:xfrm>
            <a:custGeom>
              <a:avLst/>
              <a:gdLst/>
              <a:ahLst/>
              <a:cxnLst/>
              <a:rect l="l" t="t" r="r" b="b"/>
              <a:pathLst>
                <a:path w="9409" h="8052" extrusionOk="0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8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rgbClr val="EF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544782" y="81180"/>
              <a:ext cx="22831" cy="103642"/>
            </a:xfrm>
            <a:custGeom>
              <a:avLst/>
              <a:gdLst/>
              <a:ahLst/>
              <a:cxnLst/>
              <a:rect l="l" t="t" r="r" b="b"/>
              <a:pathLst>
                <a:path w="428" h="2031" extrusionOk="0">
                  <a:moveTo>
                    <a:pt x="190" y="1"/>
                  </a:moveTo>
                  <a:cubicBezTo>
                    <a:pt x="108" y="1"/>
                    <a:pt x="85" y="284"/>
                    <a:pt x="53" y="677"/>
                  </a:cubicBezTo>
                  <a:cubicBezTo>
                    <a:pt x="1" y="1145"/>
                    <a:pt x="113" y="2031"/>
                    <a:pt x="255" y="2031"/>
                  </a:cubicBezTo>
                  <a:cubicBezTo>
                    <a:pt x="259" y="2031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539341" y="67759"/>
              <a:ext cx="15416" cy="13217"/>
            </a:xfrm>
            <a:custGeom>
              <a:avLst/>
              <a:gdLst/>
              <a:ahLst/>
              <a:cxnLst/>
              <a:rect l="l" t="t" r="r" b="b"/>
              <a:pathLst>
                <a:path w="289" h="259" extrusionOk="0">
                  <a:moveTo>
                    <a:pt x="183" y="0"/>
                  </a:moveTo>
                  <a:cubicBezTo>
                    <a:pt x="44" y="0"/>
                    <a:pt x="1" y="259"/>
                    <a:pt x="66" y="259"/>
                  </a:cubicBezTo>
                  <a:cubicBezTo>
                    <a:pt x="69" y="259"/>
                    <a:pt x="72" y="258"/>
                    <a:pt x="75" y="257"/>
                  </a:cubicBezTo>
                  <a:cubicBezTo>
                    <a:pt x="182" y="244"/>
                    <a:pt x="289" y="43"/>
                    <a:pt x="289" y="43"/>
                  </a:cubicBezTo>
                  <a:cubicBezTo>
                    <a:pt x="249" y="13"/>
                    <a:pt x="214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065031" y="528050"/>
              <a:ext cx="447224" cy="180544"/>
            </a:xfrm>
            <a:custGeom>
              <a:avLst/>
              <a:gdLst/>
              <a:ahLst/>
              <a:cxnLst/>
              <a:rect l="l" t="t" r="r" b="b"/>
              <a:pathLst>
                <a:path w="8384" h="3538" extrusionOk="0">
                  <a:moveTo>
                    <a:pt x="1759" y="1"/>
                  </a:moveTo>
                  <a:cubicBezTo>
                    <a:pt x="0" y="1"/>
                    <a:pt x="361" y="1959"/>
                    <a:pt x="1072" y="2130"/>
                  </a:cubicBezTo>
                  <a:cubicBezTo>
                    <a:pt x="1527" y="2224"/>
                    <a:pt x="4725" y="3227"/>
                    <a:pt x="6545" y="3508"/>
                  </a:cubicBezTo>
                  <a:cubicBezTo>
                    <a:pt x="6673" y="3528"/>
                    <a:pt x="6792" y="3537"/>
                    <a:pt x="6902" y="3537"/>
                  </a:cubicBezTo>
                  <a:cubicBezTo>
                    <a:pt x="8358" y="3537"/>
                    <a:pt x="8384" y="1929"/>
                    <a:pt x="7923" y="1568"/>
                  </a:cubicBezTo>
                  <a:cubicBezTo>
                    <a:pt x="7442" y="1193"/>
                    <a:pt x="1848" y="2"/>
                    <a:pt x="1848" y="2"/>
                  </a:cubicBezTo>
                  <a:cubicBezTo>
                    <a:pt x="1818" y="1"/>
                    <a:pt x="1788" y="1"/>
                    <a:pt x="1759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202868" y="554789"/>
              <a:ext cx="237481" cy="50111"/>
            </a:xfrm>
            <a:custGeom>
              <a:avLst/>
              <a:gdLst/>
              <a:ahLst/>
              <a:cxnLst/>
              <a:rect l="l" t="t" r="r" b="b"/>
              <a:pathLst>
                <a:path w="4452" h="982" extrusionOk="0">
                  <a:moveTo>
                    <a:pt x="750" y="0"/>
                  </a:moveTo>
                  <a:cubicBezTo>
                    <a:pt x="0" y="0"/>
                    <a:pt x="843" y="228"/>
                    <a:pt x="2021" y="535"/>
                  </a:cubicBezTo>
                  <a:cubicBezTo>
                    <a:pt x="2943" y="779"/>
                    <a:pt x="3950" y="981"/>
                    <a:pt x="4308" y="981"/>
                  </a:cubicBezTo>
                  <a:cubicBezTo>
                    <a:pt x="4402" y="981"/>
                    <a:pt x="4451" y="967"/>
                    <a:pt x="4443" y="937"/>
                  </a:cubicBezTo>
                  <a:cubicBezTo>
                    <a:pt x="4403" y="790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44670" y="606432"/>
              <a:ext cx="36593" cy="11227"/>
            </a:xfrm>
            <a:custGeom>
              <a:avLst/>
              <a:gdLst/>
              <a:ahLst/>
              <a:cxnLst/>
              <a:rect l="l" t="t" r="r" b="b"/>
              <a:pathLst>
                <a:path w="686" h="220" extrusionOk="0">
                  <a:moveTo>
                    <a:pt x="235" y="1"/>
                  </a:moveTo>
                  <a:cubicBezTo>
                    <a:pt x="129" y="1"/>
                    <a:pt x="1" y="10"/>
                    <a:pt x="17" y="59"/>
                  </a:cubicBezTo>
                  <a:cubicBezTo>
                    <a:pt x="39" y="125"/>
                    <a:pt x="428" y="219"/>
                    <a:pt x="584" y="219"/>
                  </a:cubicBezTo>
                  <a:cubicBezTo>
                    <a:pt x="617" y="219"/>
                    <a:pt x="639" y="215"/>
                    <a:pt x="646" y="206"/>
                  </a:cubicBezTo>
                  <a:cubicBezTo>
                    <a:pt x="686" y="152"/>
                    <a:pt x="512" y="19"/>
                    <a:pt x="365" y="5"/>
                  </a:cubicBezTo>
                  <a:cubicBezTo>
                    <a:pt x="365" y="5"/>
                    <a:pt x="305" y="1"/>
                    <a:pt x="23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914" y="2128708"/>
              <a:ext cx="1079385" cy="821430"/>
            </a:xfrm>
            <a:custGeom>
              <a:avLst/>
              <a:gdLst/>
              <a:ahLst/>
              <a:cxnLst/>
              <a:rect l="l" t="t" r="r" b="b"/>
              <a:pathLst>
                <a:path w="20235" h="16097" extrusionOk="0">
                  <a:moveTo>
                    <a:pt x="18877" y="0"/>
                  </a:moveTo>
                  <a:cubicBezTo>
                    <a:pt x="18808" y="0"/>
                    <a:pt x="18738" y="2"/>
                    <a:pt x="18669" y="2"/>
                  </a:cubicBezTo>
                  <a:cubicBezTo>
                    <a:pt x="18667" y="2"/>
                    <a:pt x="18666" y="2"/>
                    <a:pt x="18665" y="2"/>
                  </a:cubicBezTo>
                  <a:cubicBezTo>
                    <a:pt x="18078" y="2"/>
                    <a:pt x="6062" y="2879"/>
                    <a:pt x="5608" y="3026"/>
                  </a:cubicBezTo>
                  <a:cubicBezTo>
                    <a:pt x="4952" y="3253"/>
                    <a:pt x="5555" y="5729"/>
                    <a:pt x="6478" y="11389"/>
                  </a:cubicBezTo>
                  <a:cubicBezTo>
                    <a:pt x="6481" y="11407"/>
                    <a:pt x="6476" y="11415"/>
                    <a:pt x="6465" y="11415"/>
                  </a:cubicBezTo>
                  <a:cubicBezTo>
                    <a:pt x="6274" y="11415"/>
                    <a:pt x="4113" y="8967"/>
                    <a:pt x="3573" y="8967"/>
                  </a:cubicBezTo>
                  <a:cubicBezTo>
                    <a:pt x="3569" y="8967"/>
                    <a:pt x="3565" y="8967"/>
                    <a:pt x="3561" y="8967"/>
                  </a:cubicBezTo>
                  <a:cubicBezTo>
                    <a:pt x="3012" y="9007"/>
                    <a:pt x="697" y="12272"/>
                    <a:pt x="657" y="12353"/>
                  </a:cubicBezTo>
                  <a:cubicBezTo>
                    <a:pt x="1" y="13774"/>
                    <a:pt x="909" y="14204"/>
                    <a:pt x="1394" y="14204"/>
                  </a:cubicBezTo>
                  <a:cubicBezTo>
                    <a:pt x="1502" y="14204"/>
                    <a:pt x="1590" y="14183"/>
                    <a:pt x="1634" y="14146"/>
                  </a:cubicBezTo>
                  <a:cubicBezTo>
                    <a:pt x="1848" y="13972"/>
                    <a:pt x="3909" y="11751"/>
                    <a:pt x="3909" y="11751"/>
                  </a:cubicBezTo>
                  <a:cubicBezTo>
                    <a:pt x="3909" y="11751"/>
                    <a:pt x="7615" y="16006"/>
                    <a:pt x="8338" y="16086"/>
                  </a:cubicBezTo>
                  <a:cubicBezTo>
                    <a:pt x="8390" y="16093"/>
                    <a:pt x="8440" y="16096"/>
                    <a:pt x="8488" y="16096"/>
                  </a:cubicBezTo>
                  <a:cubicBezTo>
                    <a:pt x="9101" y="16096"/>
                    <a:pt x="9340" y="15547"/>
                    <a:pt x="9154" y="14641"/>
                  </a:cubicBezTo>
                  <a:cubicBezTo>
                    <a:pt x="9074" y="14280"/>
                    <a:pt x="7575" y="4779"/>
                    <a:pt x="7575" y="4779"/>
                  </a:cubicBezTo>
                  <a:cubicBezTo>
                    <a:pt x="7575" y="4779"/>
                    <a:pt x="17879" y="2437"/>
                    <a:pt x="18695" y="2250"/>
                  </a:cubicBezTo>
                  <a:cubicBezTo>
                    <a:pt x="19498" y="2076"/>
                    <a:pt x="20234" y="1728"/>
                    <a:pt x="19993" y="831"/>
                  </a:cubicBezTo>
                  <a:cubicBezTo>
                    <a:pt x="19784" y="51"/>
                    <a:pt x="19341" y="0"/>
                    <a:pt x="18877" y="0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09807" y="2161214"/>
              <a:ext cx="402949" cy="80474"/>
            </a:xfrm>
            <a:custGeom>
              <a:avLst/>
              <a:gdLst/>
              <a:ahLst/>
              <a:cxnLst/>
              <a:rect l="l" t="t" r="r" b="b"/>
              <a:pathLst>
                <a:path w="7554" h="1577" extrusionOk="0">
                  <a:moveTo>
                    <a:pt x="7127" y="0"/>
                  </a:moveTo>
                  <a:cubicBezTo>
                    <a:pt x="6313" y="0"/>
                    <a:pt x="171" y="1452"/>
                    <a:pt x="171" y="1452"/>
                  </a:cubicBezTo>
                  <a:cubicBezTo>
                    <a:pt x="1" y="1539"/>
                    <a:pt x="20" y="1577"/>
                    <a:pt x="177" y="1577"/>
                  </a:cubicBezTo>
                  <a:cubicBezTo>
                    <a:pt x="1161" y="1577"/>
                    <a:pt x="7554" y="111"/>
                    <a:pt x="7196" y="7"/>
                  </a:cubicBezTo>
                  <a:cubicBezTo>
                    <a:pt x="7181" y="2"/>
                    <a:pt x="7158" y="0"/>
                    <a:pt x="712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02408" y="2148711"/>
              <a:ext cx="56223" cy="13931"/>
            </a:xfrm>
            <a:custGeom>
              <a:avLst/>
              <a:gdLst/>
              <a:ahLst/>
              <a:cxnLst/>
              <a:rect l="l" t="t" r="r" b="b"/>
              <a:pathLst>
                <a:path w="1054" h="273" extrusionOk="0">
                  <a:moveTo>
                    <a:pt x="688" y="0"/>
                  </a:moveTo>
                  <a:cubicBezTo>
                    <a:pt x="386" y="0"/>
                    <a:pt x="37" y="198"/>
                    <a:pt x="37" y="198"/>
                  </a:cubicBezTo>
                  <a:cubicBezTo>
                    <a:pt x="0" y="252"/>
                    <a:pt x="50" y="273"/>
                    <a:pt x="140" y="273"/>
                  </a:cubicBezTo>
                  <a:cubicBezTo>
                    <a:pt x="412" y="273"/>
                    <a:pt x="1054" y="85"/>
                    <a:pt x="853" y="24"/>
                  </a:cubicBezTo>
                  <a:cubicBezTo>
                    <a:pt x="802" y="7"/>
                    <a:pt x="746" y="0"/>
                    <a:pt x="6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035082" y="-303178"/>
              <a:ext cx="1291955" cy="660175"/>
            </a:xfrm>
            <a:custGeom>
              <a:avLst/>
              <a:gdLst/>
              <a:ahLst/>
              <a:cxnLst/>
              <a:rect l="l" t="t" r="r" b="b"/>
              <a:pathLst>
                <a:path w="24220" h="12937" extrusionOk="0">
                  <a:moveTo>
                    <a:pt x="10291" y="1"/>
                  </a:moveTo>
                  <a:cubicBezTo>
                    <a:pt x="9626" y="1"/>
                    <a:pt x="8942" y="2473"/>
                    <a:pt x="7065" y="7740"/>
                  </a:cubicBezTo>
                  <a:cubicBezTo>
                    <a:pt x="7060" y="7753"/>
                    <a:pt x="7055" y="7759"/>
                    <a:pt x="7048" y="7759"/>
                  </a:cubicBezTo>
                  <a:cubicBezTo>
                    <a:pt x="6894" y="7759"/>
                    <a:pt x="6148" y="4439"/>
                    <a:pt x="5673" y="4208"/>
                  </a:cubicBezTo>
                  <a:cubicBezTo>
                    <a:pt x="5643" y="4194"/>
                    <a:pt x="5601" y="4187"/>
                    <a:pt x="5549" y="4187"/>
                  </a:cubicBezTo>
                  <a:cubicBezTo>
                    <a:pt x="4750" y="4187"/>
                    <a:pt x="1573" y="5723"/>
                    <a:pt x="1498" y="5773"/>
                  </a:cubicBezTo>
                  <a:cubicBezTo>
                    <a:pt x="0" y="6881"/>
                    <a:pt x="1114" y="7823"/>
                    <a:pt x="1458" y="7823"/>
                  </a:cubicBezTo>
                  <a:cubicBezTo>
                    <a:pt x="1468" y="7823"/>
                    <a:pt x="1477" y="7822"/>
                    <a:pt x="1485" y="7821"/>
                  </a:cubicBezTo>
                  <a:cubicBezTo>
                    <a:pt x="1766" y="7767"/>
                    <a:pt x="4643" y="6817"/>
                    <a:pt x="4643" y="6817"/>
                  </a:cubicBezTo>
                  <a:cubicBezTo>
                    <a:pt x="4643" y="6817"/>
                    <a:pt x="5820" y="12330"/>
                    <a:pt x="6423" y="12759"/>
                  </a:cubicBezTo>
                  <a:cubicBezTo>
                    <a:pt x="6592" y="12879"/>
                    <a:pt x="6754" y="12937"/>
                    <a:pt x="6906" y="12937"/>
                  </a:cubicBezTo>
                  <a:cubicBezTo>
                    <a:pt x="7295" y="12937"/>
                    <a:pt x="7620" y="12558"/>
                    <a:pt x="7841" y="11875"/>
                  </a:cubicBezTo>
                  <a:cubicBezTo>
                    <a:pt x="7948" y="11527"/>
                    <a:pt x="11213" y="2482"/>
                    <a:pt x="11213" y="2482"/>
                  </a:cubicBezTo>
                  <a:cubicBezTo>
                    <a:pt x="11213" y="2482"/>
                    <a:pt x="21370" y="5412"/>
                    <a:pt x="22173" y="5640"/>
                  </a:cubicBezTo>
                  <a:cubicBezTo>
                    <a:pt x="22457" y="5721"/>
                    <a:pt x="22744" y="5781"/>
                    <a:pt x="23006" y="5781"/>
                  </a:cubicBezTo>
                  <a:cubicBezTo>
                    <a:pt x="23472" y="5781"/>
                    <a:pt x="23855" y="5593"/>
                    <a:pt x="23993" y="5011"/>
                  </a:cubicBezTo>
                  <a:cubicBezTo>
                    <a:pt x="24220" y="4114"/>
                    <a:pt x="23712" y="3913"/>
                    <a:pt x="23243" y="3646"/>
                  </a:cubicBezTo>
                  <a:cubicBezTo>
                    <a:pt x="22775" y="3378"/>
                    <a:pt x="10812" y="86"/>
                    <a:pt x="10343" y="6"/>
                  </a:cubicBezTo>
                  <a:cubicBezTo>
                    <a:pt x="10326" y="2"/>
                    <a:pt x="10308" y="1"/>
                    <a:pt x="10291" y="1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774196" y="-226429"/>
              <a:ext cx="428874" cy="109970"/>
            </a:xfrm>
            <a:custGeom>
              <a:avLst/>
              <a:gdLst/>
              <a:ahLst/>
              <a:cxnLst/>
              <a:rect l="l" t="t" r="r" b="b"/>
              <a:pathLst>
                <a:path w="8040" h="2155" extrusionOk="0">
                  <a:moveTo>
                    <a:pt x="1140" y="0"/>
                  </a:moveTo>
                  <a:cubicBezTo>
                    <a:pt x="1" y="0"/>
                    <a:pt x="7358" y="2155"/>
                    <a:pt x="7987" y="2155"/>
                  </a:cubicBezTo>
                  <a:cubicBezTo>
                    <a:pt x="8026" y="2155"/>
                    <a:pt x="8039" y="2146"/>
                    <a:pt x="8022" y="2128"/>
                  </a:cubicBezTo>
                  <a:cubicBezTo>
                    <a:pt x="7728" y="1821"/>
                    <a:pt x="1171" y="1"/>
                    <a:pt x="1171" y="1"/>
                  </a:cubicBezTo>
                  <a:cubicBezTo>
                    <a:pt x="1160" y="0"/>
                    <a:pt x="1149" y="0"/>
                    <a:pt x="1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202750" y="-115133"/>
              <a:ext cx="55209" cy="15666"/>
            </a:xfrm>
            <a:custGeom>
              <a:avLst/>
              <a:gdLst/>
              <a:ahLst/>
              <a:cxnLst/>
              <a:rect l="l" t="t" r="r" b="b"/>
              <a:pathLst>
                <a:path w="1035" h="307" extrusionOk="0">
                  <a:moveTo>
                    <a:pt x="190" y="1"/>
                  </a:moveTo>
                  <a:cubicBezTo>
                    <a:pt x="181" y="1"/>
                    <a:pt x="176" y="1"/>
                    <a:pt x="176" y="1"/>
                  </a:cubicBezTo>
                  <a:cubicBezTo>
                    <a:pt x="0" y="94"/>
                    <a:pt x="693" y="306"/>
                    <a:pt x="932" y="306"/>
                  </a:cubicBezTo>
                  <a:cubicBezTo>
                    <a:pt x="1003" y="306"/>
                    <a:pt x="1035" y="288"/>
                    <a:pt x="992" y="242"/>
                  </a:cubicBezTo>
                  <a:cubicBezTo>
                    <a:pt x="774" y="12"/>
                    <a:pt x="282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529313" y="-358086"/>
              <a:ext cx="525104" cy="787903"/>
            </a:xfrm>
            <a:custGeom>
              <a:avLst/>
              <a:gdLst/>
              <a:ahLst/>
              <a:cxnLst/>
              <a:rect l="l" t="t" r="r" b="b"/>
              <a:pathLst>
                <a:path w="9844" h="15440" extrusionOk="0">
                  <a:moveTo>
                    <a:pt x="8935" y="1"/>
                  </a:moveTo>
                  <a:cubicBezTo>
                    <a:pt x="7865" y="1"/>
                    <a:pt x="3715" y="1711"/>
                    <a:pt x="3715" y="1711"/>
                  </a:cubicBezTo>
                  <a:cubicBezTo>
                    <a:pt x="3715" y="1711"/>
                    <a:pt x="129" y="2888"/>
                    <a:pt x="62" y="3905"/>
                  </a:cubicBezTo>
                  <a:cubicBezTo>
                    <a:pt x="0" y="4913"/>
                    <a:pt x="658" y="5542"/>
                    <a:pt x="1640" y="5542"/>
                  </a:cubicBezTo>
                  <a:cubicBezTo>
                    <a:pt x="1935" y="5542"/>
                    <a:pt x="2261" y="5485"/>
                    <a:pt x="2604" y="5364"/>
                  </a:cubicBezTo>
                  <a:cubicBezTo>
                    <a:pt x="3779" y="4948"/>
                    <a:pt x="5320" y="4233"/>
                    <a:pt x="5881" y="4233"/>
                  </a:cubicBezTo>
                  <a:cubicBezTo>
                    <a:pt x="6023" y="4233"/>
                    <a:pt x="6102" y="4279"/>
                    <a:pt x="6097" y="4387"/>
                  </a:cubicBezTo>
                  <a:cubicBezTo>
                    <a:pt x="6070" y="4922"/>
                    <a:pt x="5682" y="13554"/>
                    <a:pt x="5655" y="13928"/>
                  </a:cubicBezTo>
                  <a:cubicBezTo>
                    <a:pt x="5644" y="14247"/>
                    <a:pt x="5565" y="15440"/>
                    <a:pt x="6541" y="15440"/>
                  </a:cubicBezTo>
                  <a:cubicBezTo>
                    <a:pt x="6711" y="15440"/>
                    <a:pt x="6914" y="15403"/>
                    <a:pt x="7154" y="15320"/>
                  </a:cubicBezTo>
                  <a:cubicBezTo>
                    <a:pt x="8773" y="14744"/>
                    <a:pt x="8813" y="13768"/>
                    <a:pt x="8920" y="11479"/>
                  </a:cubicBezTo>
                  <a:cubicBezTo>
                    <a:pt x="9001" y="9860"/>
                    <a:pt x="9844" y="466"/>
                    <a:pt x="9135" y="38"/>
                  </a:cubicBezTo>
                  <a:cubicBezTo>
                    <a:pt x="9092" y="12"/>
                    <a:pt x="9025" y="1"/>
                    <a:pt x="8935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970988" y="-103345"/>
              <a:ext cx="36326" cy="413190"/>
            </a:xfrm>
            <a:custGeom>
              <a:avLst/>
              <a:gdLst/>
              <a:ahLst/>
              <a:cxnLst/>
              <a:rect l="l" t="t" r="r" b="b"/>
              <a:pathLst>
                <a:path w="681" h="8097" extrusionOk="0">
                  <a:moveTo>
                    <a:pt x="640" y="0"/>
                  </a:moveTo>
                  <a:cubicBezTo>
                    <a:pt x="210" y="0"/>
                    <a:pt x="1" y="8096"/>
                    <a:pt x="147" y="8096"/>
                  </a:cubicBezTo>
                  <a:cubicBezTo>
                    <a:pt x="150" y="8096"/>
                    <a:pt x="154" y="8091"/>
                    <a:pt x="159" y="8080"/>
                  </a:cubicBezTo>
                  <a:cubicBezTo>
                    <a:pt x="333" y="7638"/>
                    <a:pt x="681" y="24"/>
                    <a:pt x="681" y="24"/>
                  </a:cubicBezTo>
                  <a:cubicBezTo>
                    <a:pt x="667" y="8"/>
                    <a:pt x="653" y="0"/>
                    <a:pt x="6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13042" y="531571"/>
              <a:ext cx="312000" cy="290922"/>
            </a:xfrm>
            <a:custGeom>
              <a:avLst/>
              <a:gdLst/>
              <a:ahLst/>
              <a:cxnLst/>
              <a:rect l="l" t="t" r="r" b="b"/>
              <a:pathLst>
                <a:path w="5849" h="5701" extrusionOk="0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24989" y="845660"/>
              <a:ext cx="312000" cy="291636"/>
            </a:xfrm>
            <a:custGeom>
              <a:avLst/>
              <a:gdLst/>
              <a:ahLst/>
              <a:cxnLst/>
              <a:rect l="l" t="t" r="r" b="b"/>
              <a:pathLst>
                <a:path w="5849" h="5715" extrusionOk="0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61157" y="588112"/>
              <a:ext cx="509421" cy="489123"/>
            </a:xfrm>
            <a:custGeom>
              <a:avLst/>
              <a:gdLst/>
              <a:ahLst/>
              <a:cxnLst/>
              <a:rect l="l" t="t" r="r" b="b"/>
              <a:pathLst>
                <a:path w="9550" h="9585" extrusionOk="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31159" y="564587"/>
              <a:ext cx="76013" cy="206825"/>
            </a:xfrm>
            <a:custGeom>
              <a:avLst/>
              <a:gdLst/>
              <a:ahLst/>
              <a:cxnLst/>
              <a:rect l="l" t="t" r="r" b="b"/>
              <a:pathLst>
                <a:path w="1425" h="4053" extrusionOk="0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51001" y="870512"/>
              <a:ext cx="75960" cy="206825"/>
            </a:xfrm>
            <a:custGeom>
              <a:avLst/>
              <a:gdLst/>
              <a:ahLst/>
              <a:cxnLst/>
              <a:rect l="l" t="t" r="r" b="b"/>
              <a:pathLst>
                <a:path w="1424" h="4053" extrusionOk="0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976127" y="620210"/>
              <a:ext cx="245642" cy="230554"/>
            </a:xfrm>
            <a:custGeom>
              <a:avLst/>
              <a:gdLst/>
              <a:ahLst/>
              <a:cxnLst/>
              <a:rect l="l" t="t" r="r" b="b"/>
              <a:pathLst>
                <a:path w="4605" h="4518" extrusionOk="0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570965" y="1893459"/>
              <a:ext cx="704441" cy="748151"/>
            </a:xfrm>
            <a:custGeom>
              <a:avLst/>
              <a:gdLst/>
              <a:ahLst/>
              <a:cxnLst/>
              <a:rect l="l" t="t" r="r" b="b"/>
              <a:pathLst>
                <a:path w="13206" h="14661" extrusionOk="0">
                  <a:moveTo>
                    <a:pt x="6159" y="7396"/>
                  </a:moveTo>
                  <a:cubicBezTo>
                    <a:pt x="6722" y="7396"/>
                    <a:pt x="7282" y="7625"/>
                    <a:pt x="7693" y="8077"/>
                  </a:cubicBezTo>
                  <a:cubicBezTo>
                    <a:pt x="8469" y="8934"/>
                    <a:pt x="8415" y="10245"/>
                    <a:pt x="7559" y="11021"/>
                  </a:cubicBezTo>
                  <a:cubicBezTo>
                    <a:pt x="7155" y="11387"/>
                    <a:pt x="6647" y="11569"/>
                    <a:pt x="6142" y="11569"/>
                  </a:cubicBezTo>
                  <a:cubicBezTo>
                    <a:pt x="5576" y="11569"/>
                    <a:pt x="5012" y="11340"/>
                    <a:pt x="4602" y="10887"/>
                  </a:cubicBezTo>
                  <a:cubicBezTo>
                    <a:pt x="3825" y="10031"/>
                    <a:pt x="3892" y="8720"/>
                    <a:pt x="4749" y="7944"/>
                  </a:cubicBezTo>
                  <a:cubicBezTo>
                    <a:pt x="5152" y="7578"/>
                    <a:pt x="5657" y="7396"/>
                    <a:pt x="6159" y="7396"/>
                  </a:cubicBezTo>
                  <a:close/>
                  <a:moveTo>
                    <a:pt x="1717" y="0"/>
                  </a:moveTo>
                  <a:cubicBezTo>
                    <a:pt x="939" y="0"/>
                    <a:pt x="1" y="791"/>
                    <a:pt x="119" y="2283"/>
                  </a:cubicBezTo>
                  <a:cubicBezTo>
                    <a:pt x="119" y="2283"/>
                    <a:pt x="507" y="8720"/>
                    <a:pt x="1524" y="11623"/>
                  </a:cubicBezTo>
                  <a:cubicBezTo>
                    <a:pt x="2229" y="13675"/>
                    <a:pt x="4271" y="14661"/>
                    <a:pt x="6180" y="14661"/>
                  </a:cubicBezTo>
                  <a:cubicBezTo>
                    <a:pt x="6986" y="14661"/>
                    <a:pt x="7768" y="14485"/>
                    <a:pt x="8415" y="14139"/>
                  </a:cubicBezTo>
                  <a:cubicBezTo>
                    <a:pt x="10503" y="13029"/>
                    <a:pt x="13206" y="9349"/>
                    <a:pt x="10302" y="6177"/>
                  </a:cubicBezTo>
                  <a:cubicBezTo>
                    <a:pt x="9013" y="4768"/>
                    <a:pt x="7482" y="4274"/>
                    <a:pt x="6165" y="4274"/>
                  </a:cubicBezTo>
                  <a:cubicBezTo>
                    <a:pt x="4830" y="4274"/>
                    <a:pt x="3714" y="4782"/>
                    <a:pt x="3290" y="5361"/>
                  </a:cubicBezTo>
                  <a:cubicBezTo>
                    <a:pt x="3290" y="5361"/>
                    <a:pt x="2768" y="1413"/>
                    <a:pt x="2675" y="838"/>
                  </a:cubicBezTo>
                  <a:cubicBezTo>
                    <a:pt x="2576" y="273"/>
                    <a:pt x="2174" y="0"/>
                    <a:pt x="1717" y="0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331137" y="2129167"/>
              <a:ext cx="355421" cy="208662"/>
            </a:xfrm>
            <a:custGeom>
              <a:avLst/>
              <a:gdLst/>
              <a:ahLst/>
              <a:cxnLst/>
              <a:rect l="l" t="t" r="r" b="b"/>
              <a:pathLst>
                <a:path w="6663" h="4089" extrusionOk="0">
                  <a:moveTo>
                    <a:pt x="1969" y="1"/>
                  </a:moveTo>
                  <a:cubicBezTo>
                    <a:pt x="1004" y="1"/>
                    <a:pt x="320" y="340"/>
                    <a:pt x="320" y="340"/>
                  </a:cubicBezTo>
                  <a:cubicBezTo>
                    <a:pt x="62" y="534"/>
                    <a:pt x="1" y="689"/>
                    <a:pt x="191" y="689"/>
                  </a:cubicBezTo>
                  <a:cubicBezTo>
                    <a:pt x="278" y="689"/>
                    <a:pt x="417" y="657"/>
                    <a:pt x="614" y="581"/>
                  </a:cubicBezTo>
                  <a:cubicBezTo>
                    <a:pt x="733" y="539"/>
                    <a:pt x="1088" y="388"/>
                    <a:pt x="1662" y="388"/>
                  </a:cubicBezTo>
                  <a:cubicBezTo>
                    <a:pt x="2187" y="388"/>
                    <a:pt x="2896" y="515"/>
                    <a:pt x="3772" y="969"/>
                  </a:cubicBezTo>
                  <a:cubicBezTo>
                    <a:pt x="5949" y="2105"/>
                    <a:pt x="6463" y="4089"/>
                    <a:pt x="6590" y="4089"/>
                  </a:cubicBezTo>
                  <a:cubicBezTo>
                    <a:pt x="6606" y="4089"/>
                    <a:pt x="6616" y="4055"/>
                    <a:pt x="6622" y="3980"/>
                  </a:cubicBezTo>
                  <a:cubicBezTo>
                    <a:pt x="6662" y="3325"/>
                    <a:pt x="6181" y="1799"/>
                    <a:pt x="3919" y="514"/>
                  </a:cubicBezTo>
                  <a:cubicBezTo>
                    <a:pt x="3227" y="123"/>
                    <a:pt x="2547" y="1"/>
                    <a:pt x="196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632465" y="77812"/>
              <a:ext cx="643897" cy="764429"/>
            </a:xfrm>
            <a:custGeom>
              <a:avLst/>
              <a:gdLst/>
              <a:ahLst/>
              <a:cxnLst/>
              <a:rect l="l" t="t" r="r" b="b"/>
              <a:pathLst>
                <a:path w="12071" h="14980" extrusionOk="0">
                  <a:moveTo>
                    <a:pt x="7028" y="0"/>
                  </a:moveTo>
                  <a:cubicBezTo>
                    <a:pt x="5709" y="0"/>
                    <a:pt x="2222" y="1907"/>
                    <a:pt x="2222" y="1907"/>
                  </a:cubicBezTo>
                  <a:cubicBezTo>
                    <a:pt x="402" y="2630"/>
                    <a:pt x="1" y="3406"/>
                    <a:pt x="121" y="3740"/>
                  </a:cubicBezTo>
                  <a:cubicBezTo>
                    <a:pt x="242" y="4061"/>
                    <a:pt x="2289" y="9722"/>
                    <a:pt x="2463" y="10204"/>
                  </a:cubicBezTo>
                  <a:cubicBezTo>
                    <a:pt x="2490" y="10278"/>
                    <a:pt x="2570" y="10311"/>
                    <a:pt x="2692" y="10311"/>
                  </a:cubicBezTo>
                  <a:cubicBezTo>
                    <a:pt x="3359" y="10311"/>
                    <a:pt x="5281" y="9322"/>
                    <a:pt x="6571" y="8745"/>
                  </a:cubicBezTo>
                  <a:cubicBezTo>
                    <a:pt x="6957" y="8572"/>
                    <a:pt x="7290" y="8495"/>
                    <a:pt x="7574" y="8495"/>
                  </a:cubicBezTo>
                  <a:cubicBezTo>
                    <a:pt x="8412" y="8495"/>
                    <a:pt x="8813" y="9173"/>
                    <a:pt x="8833" y="10083"/>
                  </a:cubicBezTo>
                  <a:cubicBezTo>
                    <a:pt x="8844" y="11110"/>
                    <a:pt x="7506" y="11755"/>
                    <a:pt x="6286" y="11755"/>
                  </a:cubicBezTo>
                  <a:cubicBezTo>
                    <a:pt x="6042" y="11755"/>
                    <a:pt x="5803" y="11729"/>
                    <a:pt x="5581" y="11676"/>
                  </a:cubicBezTo>
                  <a:cubicBezTo>
                    <a:pt x="5393" y="11632"/>
                    <a:pt x="5210" y="11611"/>
                    <a:pt x="5036" y="11611"/>
                  </a:cubicBezTo>
                  <a:cubicBezTo>
                    <a:pt x="3987" y="11611"/>
                    <a:pt x="3281" y="12378"/>
                    <a:pt x="3855" y="13549"/>
                  </a:cubicBezTo>
                  <a:cubicBezTo>
                    <a:pt x="4308" y="14482"/>
                    <a:pt x="5607" y="14980"/>
                    <a:pt x="6901" y="14980"/>
                  </a:cubicBezTo>
                  <a:cubicBezTo>
                    <a:pt x="7519" y="14980"/>
                    <a:pt x="8136" y="14866"/>
                    <a:pt x="8659" y="14633"/>
                  </a:cubicBezTo>
                  <a:cubicBezTo>
                    <a:pt x="10131" y="13977"/>
                    <a:pt x="12071" y="12639"/>
                    <a:pt x="11950" y="9789"/>
                  </a:cubicBezTo>
                  <a:cubicBezTo>
                    <a:pt x="11831" y="6950"/>
                    <a:pt x="9428" y="5319"/>
                    <a:pt x="7888" y="5319"/>
                  </a:cubicBezTo>
                  <a:cubicBezTo>
                    <a:pt x="7882" y="5319"/>
                    <a:pt x="7875" y="5319"/>
                    <a:pt x="7869" y="5319"/>
                  </a:cubicBezTo>
                  <a:cubicBezTo>
                    <a:pt x="6330" y="5346"/>
                    <a:pt x="4443" y="6283"/>
                    <a:pt x="4443" y="6283"/>
                  </a:cubicBezTo>
                  <a:cubicBezTo>
                    <a:pt x="4443" y="6283"/>
                    <a:pt x="3560" y="4811"/>
                    <a:pt x="3788" y="4476"/>
                  </a:cubicBezTo>
                  <a:cubicBezTo>
                    <a:pt x="4015" y="4142"/>
                    <a:pt x="7200" y="3245"/>
                    <a:pt x="7802" y="2683"/>
                  </a:cubicBezTo>
                  <a:cubicBezTo>
                    <a:pt x="8418" y="2121"/>
                    <a:pt x="8163" y="716"/>
                    <a:pt x="7414" y="100"/>
                  </a:cubicBezTo>
                  <a:cubicBezTo>
                    <a:pt x="7328" y="31"/>
                    <a:pt x="7196" y="0"/>
                    <a:pt x="7028" y="0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023264" y="702164"/>
              <a:ext cx="446903" cy="180544"/>
            </a:xfrm>
            <a:custGeom>
              <a:avLst/>
              <a:gdLst/>
              <a:ahLst/>
              <a:cxnLst/>
              <a:rect l="l" t="t" r="r" b="b"/>
              <a:pathLst>
                <a:path w="8378" h="3538" extrusionOk="0">
                  <a:moveTo>
                    <a:pt x="1766" y="1"/>
                  </a:moveTo>
                  <a:cubicBezTo>
                    <a:pt x="0" y="1"/>
                    <a:pt x="171" y="1959"/>
                    <a:pt x="1079" y="2130"/>
                  </a:cubicBezTo>
                  <a:cubicBezTo>
                    <a:pt x="1534" y="2210"/>
                    <a:pt x="4732" y="3227"/>
                    <a:pt x="6539" y="3508"/>
                  </a:cubicBezTo>
                  <a:cubicBezTo>
                    <a:pt x="6666" y="3528"/>
                    <a:pt x="6785" y="3538"/>
                    <a:pt x="6896" y="3538"/>
                  </a:cubicBezTo>
                  <a:cubicBezTo>
                    <a:pt x="8352" y="3538"/>
                    <a:pt x="8378" y="1930"/>
                    <a:pt x="7930" y="1582"/>
                  </a:cubicBezTo>
                  <a:cubicBezTo>
                    <a:pt x="7435" y="1193"/>
                    <a:pt x="1855" y="3"/>
                    <a:pt x="1855" y="3"/>
                  </a:cubicBezTo>
                  <a:cubicBezTo>
                    <a:pt x="1825" y="1"/>
                    <a:pt x="1795" y="1"/>
                    <a:pt x="1766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163875" y="728853"/>
              <a:ext cx="234334" cy="49907"/>
            </a:xfrm>
            <a:custGeom>
              <a:avLst/>
              <a:gdLst/>
              <a:ahLst/>
              <a:cxnLst/>
              <a:rect l="l" t="t" r="r" b="b"/>
              <a:pathLst>
                <a:path w="4393" h="978" extrusionOk="0">
                  <a:moveTo>
                    <a:pt x="636" y="1"/>
                  </a:moveTo>
                  <a:cubicBezTo>
                    <a:pt x="0" y="1"/>
                    <a:pt x="829" y="237"/>
                    <a:pt x="1962" y="537"/>
                  </a:cubicBezTo>
                  <a:cubicBezTo>
                    <a:pt x="2903" y="783"/>
                    <a:pt x="3913" y="977"/>
                    <a:pt x="4260" y="977"/>
                  </a:cubicBezTo>
                  <a:cubicBezTo>
                    <a:pt x="4347" y="977"/>
                    <a:pt x="4392" y="965"/>
                    <a:pt x="4384" y="938"/>
                  </a:cubicBezTo>
                  <a:cubicBezTo>
                    <a:pt x="4344" y="791"/>
                    <a:pt x="691" y="1"/>
                    <a:pt x="691" y="1"/>
                  </a:cubicBezTo>
                  <a:cubicBezTo>
                    <a:pt x="671" y="1"/>
                    <a:pt x="653" y="1"/>
                    <a:pt x="63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03276" y="780597"/>
              <a:ext cx="36593" cy="11176"/>
            </a:xfrm>
            <a:custGeom>
              <a:avLst/>
              <a:gdLst/>
              <a:ahLst/>
              <a:cxnLst/>
              <a:rect l="l" t="t" r="r" b="b"/>
              <a:pathLst>
                <a:path w="686" h="219" extrusionOk="0">
                  <a:moveTo>
                    <a:pt x="226" y="0"/>
                  </a:moveTo>
                  <a:cubicBezTo>
                    <a:pt x="124" y="0"/>
                    <a:pt x="1" y="10"/>
                    <a:pt x="17" y="58"/>
                  </a:cubicBezTo>
                  <a:cubicBezTo>
                    <a:pt x="39" y="124"/>
                    <a:pt x="419" y="218"/>
                    <a:pt x="572" y="218"/>
                  </a:cubicBezTo>
                  <a:cubicBezTo>
                    <a:pt x="603" y="218"/>
                    <a:pt x="625" y="214"/>
                    <a:pt x="632" y="205"/>
                  </a:cubicBezTo>
                  <a:cubicBezTo>
                    <a:pt x="686" y="152"/>
                    <a:pt x="512" y="18"/>
                    <a:pt x="351" y="4"/>
                  </a:cubicBezTo>
                  <a:cubicBezTo>
                    <a:pt x="351" y="4"/>
                    <a:pt x="294" y="0"/>
                    <a:pt x="22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5150018" y="2294147"/>
            <a:ext cx="4036694" cy="3366806"/>
            <a:chOff x="5150018" y="2294147"/>
            <a:chExt cx="4036694" cy="3366806"/>
          </a:xfrm>
        </p:grpSpPr>
        <p:sp>
          <p:nvSpPr>
            <p:cNvPr id="149" name="Google Shape;149;p2"/>
            <p:cNvSpPr/>
            <p:nvPr/>
          </p:nvSpPr>
          <p:spPr>
            <a:xfrm>
              <a:off x="7354290" y="4844881"/>
              <a:ext cx="866656" cy="738914"/>
            </a:xfrm>
            <a:custGeom>
              <a:avLst/>
              <a:gdLst/>
              <a:ahLst/>
              <a:cxnLst/>
              <a:rect l="l" t="t" r="r" b="b"/>
              <a:pathLst>
                <a:path w="16247" h="14480" extrusionOk="0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920947" y="4958882"/>
              <a:ext cx="259991" cy="337053"/>
            </a:xfrm>
            <a:custGeom>
              <a:avLst/>
              <a:gdLst/>
              <a:ahLst/>
              <a:cxnLst/>
              <a:rect l="l" t="t" r="r" b="b"/>
              <a:pathLst>
                <a:path w="4874" h="6605" extrusionOk="0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039848" y="4926580"/>
              <a:ext cx="47582" cy="34802"/>
            </a:xfrm>
            <a:custGeom>
              <a:avLst/>
              <a:gdLst/>
              <a:ahLst/>
              <a:cxnLst/>
              <a:rect l="l" t="t" r="r" b="b"/>
              <a:pathLst>
                <a:path w="892" h="682" extrusionOk="0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314176" y="4720113"/>
              <a:ext cx="462053" cy="152529"/>
            </a:xfrm>
            <a:custGeom>
              <a:avLst/>
              <a:gdLst/>
              <a:ahLst/>
              <a:cxnLst/>
              <a:rect l="l" t="t" r="r" b="b"/>
              <a:pathLst>
                <a:path w="8662" h="2989" extrusionOk="0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524773" y="4732003"/>
              <a:ext cx="190166" cy="19953"/>
            </a:xfrm>
            <a:custGeom>
              <a:avLst/>
              <a:gdLst/>
              <a:ahLst/>
              <a:cxnLst/>
              <a:rect l="l" t="t" r="r" b="b"/>
              <a:pathLst>
                <a:path w="3565" h="391" extrusionOk="0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495594" y="4748486"/>
              <a:ext cx="33552" cy="7859"/>
            </a:xfrm>
            <a:custGeom>
              <a:avLst/>
              <a:gdLst/>
              <a:ahLst/>
              <a:cxnLst/>
              <a:rect l="l" t="t" r="r" b="b"/>
              <a:pathLst>
                <a:path w="629" h="154" extrusionOk="0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26986" y="4459503"/>
              <a:ext cx="392868" cy="274337"/>
            </a:xfrm>
            <a:custGeom>
              <a:avLst/>
              <a:gdLst/>
              <a:ahLst/>
              <a:cxnLst/>
              <a:rect l="l" t="t" r="r" b="b"/>
              <a:pathLst>
                <a:path w="7365" h="5376" extrusionOk="0">
                  <a:moveTo>
                    <a:pt x="1481" y="0"/>
                  </a:moveTo>
                  <a:cubicBezTo>
                    <a:pt x="503" y="0"/>
                    <a:pt x="0" y="1740"/>
                    <a:pt x="447" y="2018"/>
                  </a:cubicBezTo>
                  <a:cubicBezTo>
                    <a:pt x="902" y="2286"/>
                    <a:pt x="3980" y="4253"/>
                    <a:pt x="5345" y="5176"/>
                  </a:cubicBezTo>
                  <a:cubicBezTo>
                    <a:pt x="5551" y="5316"/>
                    <a:pt x="5746" y="5375"/>
                    <a:pt x="5926" y="5375"/>
                  </a:cubicBezTo>
                  <a:cubicBezTo>
                    <a:pt x="6834" y="5375"/>
                    <a:pt x="7364" y="3868"/>
                    <a:pt x="7018" y="3544"/>
                  </a:cubicBezTo>
                  <a:cubicBezTo>
                    <a:pt x="6616" y="3156"/>
                    <a:pt x="1812" y="65"/>
                    <a:pt x="1812" y="65"/>
                  </a:cubicBezTo>
                  <a:cubicBezTo>
                    <a:pt x="1697" y="21"/>
                    <a:pt x="1586" y="0"/>
                    <a:pt x="1481" y="0"/>
                  </a:cubicBezTo>
                  <a:close/>
                </a:path>
              </a:pathLst>
            </a:custGeom>
            <a:solidFill>
              <a:srgbClr val="757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328087" y="4553398"/>
              <a:ext cx="157520" cy="92875"/>
            </a:xfrm>
            <a:custGeom>
              <a:avLst/>
              <a:gdLst/>
              <a:ahLst/>
              <a:cxnLst/>
              <a:rect l="l" t="t" r="r" b="b"/>
              <a:pathLst>
                <a:path w="2953" h="1820" extrusionOk="0">
                  <a:moveTo>
                    <a:pt x="294" y="0"/>
                  </a:moveTo>
                  <a:cubicBezTo>
                    <a:pt x="1" y="0"/>
                    <a:pt x="2670" y="1819"/>
                    <a:pt x="2927" y="1819"/>
                  </a:cubicBezTo>
                  <a:cubicBezTo>
                    <a:pt x="2947" y="1819"/>
                    <a:pt x="2952" y="1808"/>
                    <a:pt x="2940" y="1784"/>
                  </a:cubicBezTo>
                  <a:cubicBezTo>
                    <a:pt x="2766" y="1436"/>
                    <a:pt x="371" y="18"/>
                    <a:pt x="371" y="18"/>
                  </a:cubicBezTo>
                  <a:cubicBezTo>
                    <a:pt x="336" y="6"/>
                    <a:pt x="310" y="0"/>
                    <a:pt x="29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305736" y="4536507"/>
              <a:ext cx="37820" cy="16534"/>
            </a:xfrm>
            <a:custGeom>
              <a:avLst/>
              <a:gdLst/>
              <a:ahLst/>
              <a:cxnLst/>
              <a:rect l="l" t="t" r="r" b="b"/>
              <a:pathLst>
                <a:path w="709" h="324" extrusionOk="0">
                  <a:moveTo>
                    <a:pt x="211" y="0"/>
                  </a:moveTo>
                  <a:cubicBezTo>
                    <a:pt x="208" y="0"/>
                    <a:pt x="204" y="1"/>
                    <a:pt x="201" y="1"/>
                  </a:cubicBezTo>
                  <a:cubicBezTo>
                    <a:pt x="0" y="28"/>
                    <a:pt x="549" y="322"/>
                    <a:pt x="549" y="322"/>
                  </a:cubicBezTo>
                  <a:cubicBezTo>
                    <a:pt x="556" y="323"/>
                    <a:pt x="562" y="323"/>
                    <a:pt x="567" y="323"/>
                  </a:cubicBezTo>
                  <a:cubicBezTo>
                    <a:pt x="709" y="323"/>
                    <a:pt x="394" y="0"/>
                    <a:pt x="21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382893" y="4657754"/>
              <a:ext cx="672489" cy="700183"/>
            </a:xfrm>
            <a:custGeom>
              <a:avLst/>
              <a:gdLst/>
              <a:ahLst/>
              <a:cxnLst/>
              <a:rect l="l" t="t" r="r" b="b"/>
              <a:pathLst>
                <a:path w="12607" h="13721" extrusionOk="0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561271" y="4745373"/>
              <a:ext cx="20857" cy="39293"/>
            </a:xfrm>
            <a:custGeom>
              <a:avLst/>
              <a:gdLst/>
              <a:ahLst/>
              <a:cxnLst/>
              <a:rect l="l" t="t" r="r" b="b"/>
              <a:pathLst>
                <a:path w="391" h="770" extrusionOk="0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532786" y="4793851"/>
              <a:ext cx="42887" cy="258977"/>
            </a:xfrm>
            <a:custGeom>
              <a:avLst/>
              <a:gdLst/>
              <a:ahLst/>
              <a:cxnLst/>
              <a:rect l="l" t="t" r="r" b="b"/>
              <a:pathLst>
                <a:path w="804" h="5075" extrusionOk="0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811127" y="4948880"/>
              <a:ext cx="176617" cy="113542"/>
            </a:xfrm>
            <a:custGeom>
              <a:avLst/>
              <a:gdLst/>
              <a:ahLst/>
              <a:cxnLst/>
              <a:rect l="l" t="t" r="r" b="b"/>
              <a:pathLst>
                <a:path w="3311" h="2225" extrusionOk="0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413619" y="3784223"/>
              <a:ext cx="637443" cy="741058"/>
            </a:xfrm>
            <a:custGeom>
              <a:avLst/>
              <a:gdLst/>
              <a:ahLst/>
              <a:cxnLst/>
              <a:rect l="l" t="t" r="r" b="b"/>
              <a:pathLst>
                <a:path w="11950" h="14522" extrusionOk="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830170" y="4132809"/>
              <a:ext cx="99537" cy="283676"/>
            </a:xfrm>
            <a:custGeom>
              <a:avLst/>
              <a:gdLst/>
              <a:ahLst/>
              <a:cxnLst/>
              <a:rect l="l" t="t" r="r" b="b"/>
              <a:pathLst>
                <a:path w="1866" h="5559" extrusionOk="0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8799765" y="3831834"/>
              <a:ext cx="227026" cy="102672"/>
            </a:xfrm>
            <a:custGeom>
              <a:avLst/>
              <a:gdLst/>
              <a:ahLst/>
              <a:cxnLst/>
              <a:rect l="l" t="t" r="r" b="b"/>
              <a:pathLst>
                <a:path w="4256" h="2012" extrusionOk="0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008654" y="3940579"/>
              <a:ext cx="16750" cy="27352"/>
            </a:xfrm>
            <a:custGeom>
              <a:avLst/>
              <a:gdLst/>
              <a:ahLst/>
              <a:cxnLst/>
              <a:rect l="l" t="t" r="r" b="b"/>
              <a:pathLst>
                <a:path w="314" h="536" extrusionOk="0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459280" y="2752141"/>
              <a:ext cx="511875" cy="733148"/>
            </a:xfrm>
            <a:custGeom>
              <a:avLst/>
              <a:gdLst/>
              <a:ahLst/>
              <a:cxnLst/>
              <a:rect l="l" t="t" r="r" b="b"/>
              <a:pathLst>
                <a:path w="9596" h="14367" extrusionOk="0">
                  <a:moveTo>
                    <a:pt x="5600" y="1"/>
                  </a:moveTo>
                  <a:cubicBezTo>
                    <a:pt x="4989" y="1"/>
                    <a:pt x="3523" y="281"/>
                    <a:pt x="2744" y="1072"/>
                  </a:cubicBezTo>
                  <a:cubicBezTo>
                    <a:pt x="2744" y="1072"/>
                    <a:pt x="0" y="3615"/>
                    <a:pt x="656" y="4605"/>
                  </a:cubicBezTo>
                  <a:cubicBezTo>
                    <a:pt x="848" y="4901"/>
                    <a:pt x="1181" y="5012"/>
                    <a:pt x="1559" y="5012"/>
                  </a:cubicBezTo>
                  <a:cubicBezTo>
                    <a:pt x="2444" y="5012"/>
                    <a:pt x="3572" y="4403"/>
                    <a:pt x="3694" y="4150"/>
                  </a:cubicBezTo>
                  <a:cubicBezTo>
                    <a:pt x="3696" y="4144"/>
                    <a:pt x="3700" y="4142"/>
                    <a:pt x="3704" y="4142"/>
                  </a:cubicBezTo>
                  <a:cubicBezTo>
                    <a:pt x="3932" y="4142"/>
                    <a:pt x="6218" y="14110"/>
                    <a:pt x="6691" y="14320"/>
                  </a:cubicBezTo>
                  <a:cubicBezTo>
                    <a:pt x="6765" y="14352"/>
                    <a:pt x="6887" y="14366"/>
                    <a:pt x="7039" y="14366"/>
                  </a:cubicBezTo>
                  <a:cubicBezTo>
                    <a:pt x="7853" y="14366"/>
                    <a:pt x="9546" y="13948"/>
                    <a:pt x="9568" y="13464"/>
                  </a:cubicBezTo>
                  <a:cubicBezTo>
                    <a:pt x="9595" y="12902"/>
                    <a:pt x="6196" y="82"/>
                    <a:pt x="5795" y="15"/>
                  </a:cubicBezTo>
                  <a:cubicBezTo>
                    <a:pt x="5747" y="6"/>
                    <a:pt x="5681" y="1"/>
                    <a:pt x="5600" y="1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747916" y="2791179"/>
              <a:ext cx="127542" cy="349453"/>
            </a:xfrm>
            <a:custGeom>
              <a:avLst/>
              <a:gdLst/>
              <a:ahLst/>
              <a:cxnLst/>
              <a:rect l="l" t="t" r="r" b="b"/>
              <a:pathLst>
                <a:path w="2391" h="6848" extrusionOk="0">
                  <a:moveTo>
                    <a:pt x="249" y="0"/>
                  </a:moveTo>
                  <a:cubicBezTo>
                    <a:pt x="0" y="0"/>
                    <a:pt x="522" y="1845"/>
                    <a:pt x="1093" y="3934"/>
                  </a:cubicBezTo>
                  <a:cubicBezTo>
                    <a:pt x="1704" y="6215"/>
                    <a:pt x="1943" y="6847"/>
                    <a:pt x="2135" y="6847"/>
                  </a:cubicBezTo>
                  <a:cubicBezTo>
                    <a:pt x="2149" y="6847"/>
                    <a:pt x="2163" y="6844"/>
                    <a:pt x="2177" y="6838"/>
                  </a:cubicBezTo>
                  <a:cubicBezTo>
                    <a:pt x="2391" y="6757"/>
                    <a:pt x="451" y="174"/>
                    <a:pt x="451" y="174"/>
                  </a:cubicBezTo>
                  <a:cubicBezTo>
                    <a:pt x="358" y="55"/>
                    <a:pt x="292" y="0"/>
                    <a:pt x="24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856148" y="3152369"/>
              <a:ext cx="35739" cy="36180"/>
            </a:xfrm>
            <a:custGeom>
              <a:avLst/>
              <a:gdLst/>
              <a:ahLst/>
              <a:cxnLst/>
              <a:rect l="l" t="t" r="r" b="b"/>
              <a:pathLst>
                <a:path w="670" h="709" extrusionOk="0">
                  <a:moveTo>
                    <a:pt x="362" y="0"/>
                  </a:moveTo>
                  <a:cubicBezTo>
                    <a:pt x="1" y="121"/>
                    <a:pt x="94" y="295"/>
                    <a:pt x="161" y="522"/>
                  </a:cubicBezTo>
                  <a:cubicBezTo>
                    <a:pt x="202" y="652"/>
                    <a:pt x="242" y="708"/>
                    <a:pt x="310" y="708"/>
                  </a:cubicBezTo>
                  <a:cubicBezTo>
                    <a:pt x="354" y="708"/>
                    <a:pt x="409" y="685"/>
                    <a:pt x="482" y="643"/>
                  </a:cubicBezTo>
                  <a:cubicBezTo>
                    <a:pt x="670" y="536"/>
                    <a:pt x="362" y="0"/>
                    <a:pt x="3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786767" y="4947145"/>
              <a:ext cx="643204" cy="713808"/>
            </a:xfrm>
            <a:custGeom>
              <a:avLst/>
              <a:gdLst/>
              <a:ahLst/>
              <a:cxnLst/>
              <a:rect l="l" t="t" r="r" b="b"/>
              <a:pathLst>
                <a:path w="12058" h="13988" extrusionOk="0">
                  <a:moveTo>
                    <a:pt x="6519" y="3228"/>
                  </a:moveTo>
                  <a:cubicBezTo>
                    <a:pt x="7157" y="3228"/>
                    <a:pt x="7778" y="3545"/>
                    <a:pt x="8137" y="4131"/>
                  </a:cubicBezTo>
                  <a:cubicBezTo>
                    <a:pt x="8686" y="5028"/>
                    <a:pt x="8405" y="6192"/>
                    <a:pt x="7521" y="6740"/>
                  </a:cubicBezTo>
                  <a:cubicBezTo>
                    <a:pt x="7211" y="6930"/>
                    <a:pt x="6869" y="7021"/>
                    <a:pt x="6531" y="7021"/>
                  </a:cubicBezTo>
                  <a:cubicBezTo>
                    <a:pt x="5893" y="7021"/>
                    <a:pt x="5271" y="6698"/>
                    <a:pt x="4912" y="6112"/>
                  </a:cubicBezTo>
                  <a:cubicBezTo>
                    <a:pt x="4363" y="5228"/>
                    <a:pt x="4644" y="4051"/>
                    <a:pt x="5527" y="3502"/>
                  </a:cubicBezTo>
                  <a:cubicBezTo>
                    <a:pt x="5838" y="3317"/>
                    <a:pt x="6181" y="3228"/>
                    <a:pt x="6519" y="3228"/>
                  </a:cubicBezTo>
                  <a:close/>
                  <a:moveTo>
                    <a:pt x="6750" y="1"/>
                  </a:moveTo>
                  <a:cubicBezTo>
                    <a:pt x="6319" y="1"/>
                    <a:pt x="5893" y="60"/>
                    <a:pt x="5487" y="183"/>
                  </a:cubicBezTo>
                  <a:cubicBezTo>
                    <a:pt x="2891" y="986"/>
                    <a:pt x="1" y="4104"/>
                    <a:pt x="2316" y="7985"/>
                  </a:cubicBezTo>
                  <a:cubicBezTo>
                    <a:pt x="3370" y="9747"/>
                    <a:pt x="4780" y="10230"/>
                    <a:pt x="6008" y="10230"/>
                  </a:cubicBezTo>
                  <a:cubicBezTo>
                    <a:pt x="7493" y="10230"/>
                    <a:pt x="8712" y="9524"/>
                    <a:pt x="8712" y="9524"/>
                  </a:cubicBezTo>
                  <a:lnTo>
                    <a:pt x="8712" y="9524"/>
                  </a:lnTo>
                  <a:cubicBezTo>
                    <a:pt x="8712" y="9524"/>
                    <a:pt x="8672" y="10394"/>
                    <a:pt x="8592" y="11866"/>
                  </a:cubicBezTo>
                  <a:cubicBezTo>
                    <a:pt x="8519" y="13222"/>
                    <a:pt x="8423" y="13987"/>
                    <a:pt x="9539" y="13987"/>
                  </a:cubicBezTo>
                  <a:cubicBezTo>
                    <a:pt x="9644" y="13987"/>
                    <a:pt x="9761" y="13980"/>
                    <a:pt x="9890" y="13966"/>
                  </a:cubicBezTo>
                  <a:cubicBezTo>
                    <a:pt x="11951" y="13766"/>
                    <a:pt x="11643" y="11451"/>
                    <a:pt x="11670" y="10461"/>
                  </a:cubicBezTo>
                  <a:cubicBezTo>
                    <a:pt x="11696" y="9470"/>
                    <a:pt x="12058" y="7677"/>
                    <a:pt x="11777" y="4452"/>
                  </a:cubicBezTo>
                  <a:cubicBezTo>
                    <a:pt x="11551" y="1731"/>
                    <a:pt x="9077" y="1"/>
                    <a:pt x="6750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097647" y="4960975"/>
              <a:ext cx="290930" cy="224277"/>
            </a:xfrm>
            <a:custGeom>
              <a:avLst/>
              <a:gdLst/>
              <a:ahLst/>
              <a:cxnLst/>
              <a:rect l="l" t="t" r="r" b="b"/>
              <a:pathLst>
                <a:path w="5454" h="4395" extrusionOk="0">
                  <a:moveTo>
                    <a:pt x="1107" y="0"/>
                  </a:moveTo>
                  <a:cubicBezTo>
                    <a:pt x="603" y="0"/>
                    <a:pt x="302" y="127"/>
                    <a:pt x="302" y="127"/>
                  </a:cubicBezTo>
                  <a:cubicBezTo>
                    <a:pt x="0" y="282"/>
                    <a:pt x="46" y="398"/>
                    <a:pt x="363" y="398"/>
                  </a:cubicBezTo>
                  <a:cubicBezTo>
                    <a:pt x="455" y="398"/>
                    <a:pt x="568" y="388"/>
                    <a:pt x="703" y="367"/>
                  </a:cubicBezTo>
                  <a:cubicBezTo>
                    <a:pt x="766" y="356"/>
                    <a:pt x="883" y="336"/>
                    <a:pt x="1049" y="336"/>
                  </a:cubicBezTo>
                  <a:cubicBezTo>
                    <a:pt x="1482" y="336"/>
                    <a:pt x="2254" y="475"/>
                    <a:pt x="3299" y="1277"/>
                  </a:cubicBezTo>
                  <a:cubicBezTo>
                    <a:pt x="5043" y="2594"/>
                    <a:pt x="5125" y="4395"/>
                    <a:pt x="5233" y="4395"/>
                  </a:cubicBezTo>
                  <a:cubicBezTo>
                    <a:pt x="5247" y="4395"/>
                    <a:pt x="5261" y="4365"/>
                    <a:pt x="5280" y="4302"/>
                  </a:cubicBezTo>
                  <a:cubicBezTo>
                    <a:pt x="5454" y="3740"/>
                    <a:pt x="5346" y="2281"/>
                    <a:pt x="3527" y="903"/>
                  </a:cubicBezTo>
                  <a:cubicBezTo>
                    <a:pt x="2550" y="170"/>
                    <a:pt x="1692" y="0"/>
                    <a:pt x="110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985575" y="4978580"/>
              <a:ext cx="129889" cy="53530"/>
            </a:xfrm>
            <a:custGeom>
              <a:avLst/>
              <a:gdLst/>
              <a:ahLst/>
              <a:cxnLst/>
              <a:rect l="l" t="t" r="r" b="b"/>
              <a:pathLst>
                <a:path w="2435" h="1049" extrusionOk="0">
                  <a:moveTo>
                    <a:pt x="1876" y="1"/>
                  </a:moveTo>
                  <a:cubicBezTo>
                    <a:pt x="1824" y="1"/>
                    <a:pt x="1760" y="3"/>
                    <a:pt x="1680" y="9"/>
                  </a:cubicBezTo>
                  <a:cubicBezTo>
                    <a:pt x="1051" y="49"/>
                    <a:pt x="61" y="866"/>
                    <a:pt x="61" y="866"/>
                  </a:cubicBezTo>
                  <a:cubicBezTo>
                    <a:pt x="1" y="998"/>
                    <a:pt x="19" y="1049"/>
                    <a:pt x="84" y="1049"/>
                  </a:cubicBezTo>
                  <a:cubicBezTo>
                    <a:pt x="221" y="1049"/>
                    <a:pt x="569" y="820"/>
                    <a:pt x="824" y="665"/>
                  </a:cubicBezTo>
                  <a:cubicBezTo>
                    <a:pt x="1388" y="322"/>
                    <a:pt x="2434" y="1"/>
                    <a:pt x="187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955009" y="5033080"/>
              <a:ext cx="35259" cy="17809"/>
            </a:xfrm>
            <a:custGeom>
              <a:avLst/>
              <a:gdLst/>
              <a:ahLst/>
              <a:cxnLst/>
              <a:rect l="l" t="t" r="r" b="b"/>
              <a:pathLst>
                <a:path w="661" h="349" extrusionOk="0">
                  <a:moveTo>
                    <a:pt x="425" y="0"/>
                  </a:moveTo>
                  <a:cubicBezTo>
                    <a:pt x="293" y="0"/>
                    <a:pt x="152" y="132"/>
                    <a:pt x="152" y="132"/>
                  </a:cubicBezTo>
                  <a:cubicBezTo>
                    <a:pt x="65" y="182"/>
                    <a:pt x="1" y="349"/>
                    <a:pt x="134" y="349"/>
                  </a:cubicBezTo>
                  <a:cubicBezTo>
                    <a:pt x="144" y="349"/>
                    <a:pt x="154" y="348"/>
                    <a:pt x="166" y="346"/>
                  </a:cubicBezTo>
                  <a:cubicBezTo>
                    <a:pt x="353" y="333"/>
                    <a:pt x="661" y="119"/>
                    <a:pt x="513" y="25"/>
                  </a:cubicBezTo>
                  <a:cubicBezTo>
                    <a:pt x="486" y="7"/>
                    <a:pt x="455" y="0"/>
                    <a:pt x="425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551965" y="4805333"/>
              <a:ext cx="688918" cy="754887"/>
            </a:xfrm>
            <a:custGeom>
              <a:avLst/>
              <a:gdLst/>
              <a:ahLst/>
              <a:cxnLst/>
              <a:rect l="l" t="t" r="r" b="b"/>
              <a:pathLst>
                <a:path w="12915" h="14793" extrusionOk="0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042343" y="4833910"/>
              <a:ext cx="171763" cy="250506"/>
            </a:xfrm>
            <a:custGeom>
              <a:avLst/>
              <a:gdLst/>
              <a:ahLst/>
              <a:cxnLst/>
              <a:rect l="l" t="t" r="r" b="b"/>
              <a:pathLst>
                <a:path w="3220" h="4909" extrusionOk="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091578" y="5209236"/>
              <a:ext cx="107859" cy="272959"/>
            </a:xfrm>
            <a:custGeom>
              <a:avLst/>
              <a:gdLst/>
              <a:ahLst/>
              <a:cxnLst/>
              <a:rect l="l" t="t" r="r" b="b"/>
              <a:pathLst>
                <a:path w="2022" h="5349" extrusionOk="0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134465" y="5090591"/>
              <a:ext cx="40220" cy="31077"/>
            </a:xfrm>
            <a:custGeom>
              <a:avLst/>
              <a:gdLst/>
              <a:ahLst/>
              <a:cxnLst/>
              <a:rect l="l" t="t" r="r" b="b"/>
              <a:pathLst>
                <a:path w="754" h="609" extrusionOk="0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890169" y="4310189"/>
              <a:ext cx="501633" cy="410996"/>
            </a:xfrm>
            <a:custGeom>
              <a:avLst/>
              <a:gdLst/>
              <a:ahLst/>
              <a:cxnLst/>
              <a:rect l="l" t="t" r="r" b="b"/>
              <a:pathLst>
                <a:path w="9404" h="8054" extrusionOk="0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167390" y="4336776"/>
              <a:ext cx="22137" cy="103030"/>
            </a:xfrm>
            <a:custGeom>
              <a:avLst/>
              <a:gdLst/>
              <a:ahLst/>
              <a:cxnLst/>
              <a:rect l="l" t="t" r="r" b="b"/>
              <a:pathLst>
                <a:path w="415" h="2019" extrusionOk="0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8161309" y="4323304"/>
              <a:ext cx="16056" cy="13217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184086" y="2294147"/>
              <a:ext cx="421726" cy="348739"/>
            </a:xfrm>
            <a:custGeom>
              <a:avLst/>
              <a:gdLst/>
              <a:ahLst/>
              <a:cxnLst/>
              <a:rect l="l" t="t" r="r" b="b"/>
              <a:pathLst>
                <a:path w="7906" h="6834" extrusionOk="0">
                  <a:moveTo>
                    <a:pt x="5879" y="1"/>
                  </a:moveTo>
                  <a:cubicBezTo>
                    <a:pt x="5785" y="1"/>
                    <a:pt x="5703" y="21"/>
                    <a:pt x="5641" y="65"/>
                  </a:cubicBezTo>
                  <a:cubicBezTo>
                    <a:pt x="5454" y="199"/>
                    <a:pt x="4664" y="948"/>
                    <a:pt x="3781" y="1818"/>
                  </a:cubicBezTo>
                  <a:cubicBezTo>
                    <a:pt x="2911" y="961"/>
                    <a:pt x="2202" y="279"/>
                    <a:pt x="2202" y="279"/>
                  </a:cubicBezTo>
                  <a:cubicBezTo>
                    <a:pt x="2072" y="142"/>
                    <a:pt x="1920" y="83"/>
                    <a:pt x="1763" y="83"/>
                  </a:cubicBezTo>
                  <a:cubicBezTo>
                    <a:pt x="995" y="83"/>
                    <a:pt x="80" y="1470"/>
                    <a:pt x="757" y="1992"/>
                  </a:cubicBezTo>
                  <a:cubicBezTo>
                    <a:pt x="904" y="2112"/>
                    <a:pt x="1466" y="2688"/>
                    <a:pt x="2162" y="3424"/>
                  </a:cubicBezTo>
                  <a:cubicBezTo>
                    <a:pt x="1332" y="4253"/>
                    <a:pt x="677" y="4909"/>
                    <a:pt x="677" y="4909"/>
                  </a:cubicBezTo>
                  <a:cubicBezTo>
                    <a:pt x="0" y="5890"/>
                    <a:pt x="1110" y="6833"/>
                    <a:pt x="1740" y="6833"/>
                  </a:cubicBezTo>
                  <a:cubicBezTo>
                    <a:pt x="1858" y="6833"/>
                    <a:pt x="1959" y="6800"/>
                    <a:pt x="2028" y="6729"/>
                  </a:cubicBezTo>
                  <a:cubicBezTo>
                    <a:pt x="2216" y="6541"/>
                    <a:pt x="2898" y="5872"/>
                    <a:pt x="3714" y="5083"/>
                  </a:cubicBezTo>
                  <a:cubicBezTo>
                    <a:pt x="4209" y="5605"/>
                    <a:pt x="4664" y="6086"/>
                    <a:pt x="5026" y="6448"/>
                  </a:cubicBezTo>
                  <a:cubicBezTo>
                    <a:pt x="5216" y="6635"/>
                    <a:pt x="5430" y="6712"/>
                    <a:pt x="5646" y="6712"/>
                  </a:cubicBezTo>
                  <a:cubicBezTo>
                    <a:pt x="6400" y="6712"/>
                    <a:pt x="7173" y="5771"/>
                    <a:pt x="7006" y="5324"/>
                  </a:cubicBezTo>
                  <a:cubicBezTo>
                    <a:pt x="6926" y="5096"/>
                    <a:pt x="6243" y="4347"/>
                    <a:pt x="5400" y="3477"/>
                  </a:cubicBezTo>
                  <a:cubicBezTo>
                    <a:pt x="5962" y="2942"/>
                    <a:pt x="6484" y="2447"/>
                    <a:pt x="6859" y="2085"/>
                  </a:cubicBezTo>
                  <a:cubicBezTo>
                    <a:pt x="7906" y="1074"/>
                    <a:pt x="6565" y="1"/>
                    <a:pt x="5879" y="1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273861" y="2313589"/>
              <a:ext cx="89829" cy="71850"/>
            </a:xfrm>
            <a:custGeom>
              <a:avLst/>
              <a:gdLst/>
              <a:ahLst/>
              <a:cxnLst/>
              <a:rect l="l" t="t" r="r" b="b"/>
              <a:pathLst>
                <a:path w="1684" h="1408" extrusionOk="0">
                  <a:moveTo>
                    <a:pt x="178" y="1"/>
                  </a:moveTo>
                  <a:cubicBezTo>
                    <a:pt x="1" y="1"/>
                    <a:pt x="207" y="245"/>
                    <a:pt x="506" y="594"/>
                  </a:cubicBezTo>
                  <a:cubicBezTo>
                    <a:pt x="779" y="927"/>
                    <a:pt x="1391" y="1407"/>
                    <a:pt x="1571" y="1407"/>
                  </a:cubicBezTo>
                  <a:cubicBezTo>
                    <a:pt x="1593" y="1407"/>
                    <a:pt x="1609" y="1400"/>
                    <a:pt x="1616" y="1383"/>
                  </a:cubicBezTo>
                  <a:cubicBezTo>
                    <a:pt x="1683" y="1236"/>
                    <a:pt x="225" y="5"/>
                    <a:pt x="225" y="5"/>
                  </a:cubicBezTo>
                  <a:cubicBezTo>
                    <a:pt x="207" y="2"/>
                    <a:pt x="192" y="1"/>
                    <a:pt x="17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258872" y="2306292"/>
              <a:ext cx="17016" cy="16381"/>
            </a:xfrm>
            <a:custGeom>
              <a:avLst/>
              <a:gdLst/>
              <a:ahLst/>
              <a:cxnLst/>
              <a:rect l="l" t="t" r="r" b="b"/>
              <a:pathLst>
                <a:path w="319" h="321" extrusionOk="0">
                  <a:moveTo>
                    <a:pt x="252" y="1"/>
                  </a:moveTo>
                  <a:cubicBezTo>
                    <a:pt x="0" y="49"/>
                    <a:pt x="155" y="321"/>
                    <a:pt x="229" y="321"/>
                  </a:cubicBezTo>
                  <a:cubicBezTo>
                    <a:pt x="238" y="321"/>
                    <a:pt x="246" y="317"/>
                    <a:pt x="252" y="309"/>
                  </a:cubicBezTo>
                  <a:cubicBezTo>
                    <a:pt x="318" y="228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973916" y="3002035"/>
              <a:ext cx="480403" cy="123595"/>
            </a:xfrm>
            <a:custGeom>
              <a:avLst/>
              <a:gdLst/>
              <a:ahLst/>
              <a:cxnLst/>
              <a:rect l="l" t="t" r="r" b="b"/>
              <a:pathLst>
                <a:path w="9006" h="2422" extrusionOk="0">
                  <a:moveTo>
                    <a:pt x="3980" y="0"/>
                  </a:moveTo>
                  <a:cubicBezTo>
                    <a:pt x="2802" y="0"/>
                    <a:pt x="1833" y="16"/>
                    <a:pt x="1833" y="16"/>
                  </a:cubicBezTo>
                  <a:cubicBezTo>
                    <a:pt x="0" y="364"/>
                    <a:pt x="803" y="2251"/>
                    <a:pt x="1539" y="2251"/>
                  </a:cubicBezTo>
                  <a:cubicBezTo>
                    <a:pt x="1924" y="2251"/>
                    <a:pt x="4134" y="2422"/>
                    <a:pt x="5941" y="2422"/>
                  </a:cubicBezTo>
                  <a:cubicBezTo>
                    <a:pt x="6393" y="2422"/>
                    <a:pt x="6819" y="2411"/>
                    <a:pt x="7186" y="2384"/>
                  </a:cubicBezTo>
                  <a:cubicBezTo>
                    <a:pt x="9006" y="2251"/>
                    <a:pt x="8658" y="444"/>
                    <a:pt x="8096" y="190"/>
                  </a:cubicBezTo>
                  <a:cubicBezTo>
                    <a:pt x="7773" y="32"/>
                    <a:pt x="5663" y="0"/>
                    <a:pt x="3980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74877" y="3180436"/>
              <a:ext cx="479442" cy="123748"/>
            </a:xfrm>
            <a:custGeom>
              <a:avLst/>
              <a:gdLst/>
              <a:ahLst/>
              <a:cxnLst/>
              <a:rect l="l" t="t" r="r" b="b"/>
              <a:pathLst>
                <a:path w="8988" h="2425" extrusionOk="0">
                  <a:moveTo>
                    <a:pt x="3753" y="0"/>
                  </a:moveTo>
                  <a:cubicBezTo>
                    <a:pt x="2671" y="0"/>
                    <a:pt x="1815" y="13"/>
                    <a:pt x="1815" y="13"/>
                  </a:cubicBezTo>
                  <a:cubicBezTo>
                    <a:pt x="1" y="357"/>
                    <a:pt x="585" y="2261"/>
                    <a:pt x="1493" y="2261"/>
                  </a:cubicBezTo>
                  <a:cubicBezTo>
                    <a:pt x="1502" y="2261"/>
                    <a:pt x="1511" y="2261"/>
                    <a:pt x="1521" y="2261"/>
                  </a:cubicBezTo>
                  <a:cubicBezTo>
                    <a:pt x="1543" y="2259"/>
                    <a:pt x="1571" y="2259"/>
                    <a:pt x="1605" y="2259"/>
                  </a:cubicBezTo>
                  <a:cubicBezTo>
                    <a:pt x="2175" y="2259"/>
                    <a:pt x="4341" y="2425"/>
                    <a:pt x="6071" y="2425"/>
                  </a:cubicBezTo>
                  <a:cubicBezTo>
                    <a:pt x="6468" y="2425"/>
                    <a:pt x="6842" y="2416"/>
                    <a:pt x="7168" y="2394"/>
                  </a:cubicBezTo>
                  <a:cubicBezTo>
                    <a:pt x="8988" y="2261"/>
                    <a:pt x="8640" y="454"/>
                    <a:pt x="8078" y="186"/>
                  </a:cubicBezTo>
                  <a:cubicBezTo>
                    <a:pt x="7742" y="31"/>
                    <a:pt x="5465" y="0"/>
                    <a:pt x="3753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115914" y="3011169"/>
              <a:ext cx="244949" cy="13472"/>
            </a:xfrm>
            <a:custGeom>
              <a:avLst/>
              <a:gdLst/>
              <a:ahLst/>
              <a:cxnLst/>
              <a:rect l="l" t="t" r="r" b="b"/>
              <a:pathLst>
                <a:path w="4592" h="264" extrusionOk="0">
                  <a:moveTo>
                    <a:pt x="2287" y="0"/>
                  </a:moveTo>
                  <a:cubicBezTo>
                    <a:pt x="1461" y="0"/>
                    <a:pt x="724" y="11"/>
                    <a:pt x="724" y="11"/>
                  </a:cubicBezTo>
                  <a:cubicBezTo>
                    <a:pt x="1" y="171"/>
                    <a:pt x="871" y="212"/>
                    <a:pt x="2088" y="252"/>
                  </a:cubicBezTo>
                  <a:cubicBezTo>
                    <a:pt x="2323" y="260"/>
                    <a:pt x="2561" y="263"/>
                    <a:pt x="2793" y="263"/>
                  </a:cubicBezTo>
                  <a:cubicBezTo>
                    <a:pt x="3751" y="263"/>
                    <a:pt x="4591" y="199"/>
                    <a:pt x="4537" y="91"/>
                  </a:cubicBezTo>
                  <a:cubicBezTo>
                    <a:pt x="4493" y="17"/>
                    <a:pt x="3321" y="0"/>
                    <a:pt x="22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362890" y="3014895"/>
              <a:ext cx="37713" cy="9645"/>
            </a:xfrm>
            <a:custGeom>
              <a:avLst/>
              <a:gdLst/>
              <a:ahLst/>
              <a:cxnLst/>
              <a:rect l="l" t="t" r="r" b="b"/>
              <a:pathLst>
                <a:path w="707" h="189" extrusionOk="0">
                  <a:moveTo>
                    <a:pt x="421" y="0"/>
                  </a:moveTo>
                  <a:cubicBezTo>
                    <a:pt x="401" y="0"/>
                    <a:pt x="382" y="2"/>
                    <a:pt x="362" y="5"/>
                  </a:cubicBezTo>
                  <a:cubicBezTo>
                    <a:pt x="362" y="5"/>
                    <a:pt x="1" y="58"/>
                    <a:pt x="41" y="139"/>
                  </a:cubicBezTo>
                  <a:cubicBezTo>
                    <a:pt x="61" y="172"/>
                    <a:pt x="215" y="189"/>
                    <a:pt x="367" y="189"/>
                  </a:cubicBezTo>
                  <a:cubicBezTo>
                    <a:pt x="520" y="189"/>
                    <a:pt x="670" y="172"/>
                    <a:pt x="683" y="139"/>
                  </a:cubicBezTo>
                  <a:cubicBezTo>
                    <a:pt x="707" y="80"/>
                    <a:pt x="565" y="0"/>
                    <a:pt x="42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8115914" y="3190081"/>
              <a:ext cx="244895" cy="12758"/>
            </a:xfrm>
            <a:custGeom>
              <a:avLst/>
              <a:gdLst/>
              <a:ahLst/>
              <a:cxnLst/>
              <a:rect l="l" t="t" r="r" b="b"/>
              <a:pathLst>
                <a:path w="4591" h="250" extrusionOk="0">
                  <a:moveTo>
                    <a:pt x="2287" y="0"/>
                  </a:moveTo>
                  <a:cubicBezTo>
                    <a:pt x="1461" y="0"/>
                    <a:pt x="724" y="11"/>
                    <a:pt x="724" y="11"/>
                  </a:cubicBezTo>
                  <a:cubicBezTo>
                    <a:pt x="1" y="158"/>
                    <a:pt x="871" y="198"/>
                    <a:pt x="2088" y="238"/>
                  </a:cubicBezTo>
                  <a:cubicBezTo>
                    <a:pt x="2326" y="246"/>
                    <a:pt x="2568" y="250"/>
                    <a:pt x="2802" y="250"/>
                  </a:cubicBezTo>
                  <a:cubicBezTo>
                    <a:pt x="3756" y="250"/>
                    <a:pt x="4591" y="188"/>
                    <a:pt x="4537" y="91"/>
                  </a:cubicBezTo>
                  <a:cubicBezTo>
                    <a:pt x="4493" y="17"/>
                    <a:pt x="3321" y="0"/>
                    <a:pt x="22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362890" y="3193551"/>
              <a:ext cx="37660" cy="9236"/>
            </a:xfrm>
            <a:custGeom>
              <a:avLst/>
              <a:gdLst/>
              <a:ahLst/>
              <a:cxnLst/>
              <a:rect l="l" t="t" r="r" b="b"/>
              <a:pathLst>
                <a:path w="706" h="181" extrusionOk="0">
                  <a:moveTo>
                    <a:pt x="444" y="0"/>
                  </a:moveTo>
                  <a:cubicBezTo>
                    <a:pt x="417" y="0"/>
                    <a:pt x="389" y="3"/>
                    <a:pt x="362" y="10"/>
                  </a:cubicBezTo>
                  <a:cubicBezTo>
                    <a:pt x="362" y="10"/>
                    <a:pt x="1" y="63"/>
                    <a:pt x="41" y="130"/>
                  </a:cubicBezTo>
                  <a:cubicBezTo>
                    <a:pt x="61" y="164"/>
                    <a:pt x="215" y="180"/>
                    <a:pt x="367" y="180"/>
                  </a:cubicBezTo>
                  <a:cubicBezTo>
                    <a:pt x="520" y="180"/>
                    <a:pt x="670" y="164"/>
                    <a:pt x="683" y="130"/>
                  </a:cubicBezTo>
                  <a:cubicBezTo>
                    <a:pt x="706" y="74"/>
                    <a:pt x="579" y="0"/>
                    <a:pt x="44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150018" y="4737974"/>
              <a:ext cx="1079385" cy="825308"/>
            </a:xfrm>
            <a:custGeom>
              <a:avLst/>
              <a:gdLst/>
              <a:ahLst/>
              <a:cxnLst/>
              <a:rect l="l" t="t" r="r" b="b"/>
              <a:pathLst>
                <a:path w="20235" h="16173" extrusionOk="0">
                  <a:moveTo>
                    <a:pt x="18678" y="67"/>
                  </a:moveTo>
                  <a:cubicBezTo>
                    <a:pt x="18091" y="67"/>
                    <a:pt x="6062" y="2958"/>
                    <a:pt x="5622" y="3105"/>
                  </a:cubicBezTo>
                  <a:cubicBezTo>
                    <a:pt x="4966" y="3319"/>
                    <a:pt x="5568" y="5795"/>
                    <a:pt x="6492" y="11455"/>
                  </a:cubicBezTo>
                  <a:cubicBezTo>
                    <a:pt x="6495" y="11473"/>
                    <a:pt x="6490" y="11481"/>
                    <a:pt x="6479" y="11481"/>
                  </a:cubicBezTo>
                  <a:cubicBezTo>
                    <a:pt x="6285" y="11481"/>
                    <a:pt x="4113" y="9046"/>
                    <a:pt x="3573" y="9046"/>
                  </a:cubicBezTo>
                  <a:cubicBezTo>
                    <a:pt x="3569" y="9046"/>
                    <a:pt x="3565" y="9046"/>
                    <a:pt x="3561" y="9046"/>
                  </a:cubicBezTo>
                  <a:cubicBezTo>
                    <a:pt x="3012" y="9073"/>
                    <a:pt x="711" y="12338"/>
                    <a:pt x="671" y="12432"/>
                  </a:cubicBezTo>
                  <a:cubicBezTo>
                    <a:pt x="0" y="13860"/>
                    <a:pt x="918" y="14278"/>
                    <a:pt x="1401" y="14278"/>
                  </a:cubicBezTo>
                  <a:cubicBezTo>
                    <a:pt x="1506" y="14278"/>
                    <a:pt x="1591" y="14258"/>
                    <a:pt x="1634" y="14225"/>
                  </a:cubicBezTo>
                  <a:cubicBezTo>
                    <a:pt x="1862" y="14038"/>
                    <a:pt x="3922" y="11816"/>
                    <a:pt x="3922" y="11816"/>
                  </a:cubicBezTo>
                  <a:cubicBezTo>
                    <a:pt x="3922" y="11816"/>
                    <a:pt x="7616" y="16085"/>
                    <a:pt x="8352" y="16165"/>
                  </a:cubicBezTo>
                  <a:cubicBezTo>
                    <a:pt x="8397" y="16170"/>
                    <a:pt x="8441" y="16173"/>
                    <a:pt x="8483" y="16173"/>
                  </a:cubicBezTo>
                  <a:cubicBezTo>
                    <a:pt x="9108" y="16173"/>
                    <a:pt x="9343" y="15622"/>
                    <a:pt x="9155" y="14707"/>
                  </a:cubicBezTo>
                  <a:cubicBezTo>
                    <a:pt x="9088" y="14359"/>
                    <a:pt x="7589" y="4845"/>
                    <a:pt x="7589" y="4845"/>
                  </a:cubicBezTo>
                  <a:cubicBezTo>
                    <a:pt x="7589" y="4845"/>
                    <a:pt x="17893" y="2516"/>
                    <a:pt x="18696" y="2329"/>
                  </a:cubicBezTo>
                  <a:cubicBezTo>
                    <a:pt x="19512" y="2141"/>
                    <a:pt x="20234" y="1794"/>
                    <a:pt x="20007" y="897"/>
                  </a:cubicBezTo>
                  <a:cubicBezTo>
                    <a:pt x="19766" y="0"/>
                    <a:pt x="19217" y="81"/>
                    <a:pt x="18682" y="67"/>
                  </a:cubicBezTo>
                  <a:cubicBezTo>
                    <a:pt x="18681" y="67"/>
                    <a:pt x="18680" y="67"/>
                    <a:pt x="18678" y="67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698432" y="4773848"/>
              <a:ext cx="403003" cy="80474"/>
            </a:xfrm>
            <a:custGeom>
              <a:avLst/>
              <a:gdLst/>
              <a:ahLst/>
              <a:cxnLst/>
              <a:rect l="l" t="t" r="r" b="b"/>
              <a:pathLst>
                <a:path w="7555" h="1577" extrusionOk="0">
                  <a:moveTo>
                    <a:pt x="7127" y="0"/>
                  </a:moveTo>
                  <a:cubicBezTo>
                    <a:pt x="6314" y="0"/>
                    <a:pt x="172" y="1452"/>
                    <a:pt x="172" y="1452"/>
                  </a:cubicBezTo>
                  <a:cubicBezTo>
                    <a:pt x="1" y="1539"/>
                    <a:pt x="21" y="1577"/>
                    <a:pt x="180" y="1577"/>
                  </a:cubicBezTo>
                  <a:cubicBezTo>
                    <a:pt x="1173" y="1577"/>
                    <a:pt x="7554" y="122"/>
                    <a:pt x="7197" y="7"/>
                  </a:cubicBezTo>
                  <a:cubicBezTo>
                    <a:pt x="7182" y="2"/>
                    <a:pt x="7159" y="0"/>
                    <a:pt x="712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090499" y="4761549"/>
              <a:ext cx="56756" cy="14033"/>
            </a:xfrm>
            <a:custGeom>
              <a:avLst/>
              <a:gdLst/>
              <a:ahLst/>
              <a:cxnLst/>
              <a:rect l="l" t="t" r="r" b="b"/>
              <a:pathLst>
                <a:path w="1064" h="275" extrusionOk="0">
                  <a:moveTo>
                    <a:pt x="706" y="0"/>
                  </a:moveTo>
                  <a:cubicBezTo>
                    <a:pt x="393" y="0"/>
                    <a:pt x="34" y="194"/>
                    <a:pt x="34" y="194"/>
                  </a:cubicBezTo>
                  <a:cubicBezTo>
                    <a:pt x="0" y="252"/>
                    <a:pt x="54" y="274"/>
                    <a:pt x="149" y="274"/>
                  </a:cubicBezTo>
                  <a:cubicBezTo>
                    <a:pt x="428" y="274"/>
                    <a:pt x="1064" y="80"/>
                    <a:pt x="864" y="20"/>
                  </a:cubicBezTo>
                  <a:cubicBezTo>
                    <a:pt x="814" y="6"/>
                    <a:pt x="761" y="0"/>
                    <a:pt x="7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887715" y="3488657"/>
              <a:ext cx="1298997" cy="651602"/>
            </a:xfrm>
            <a:custGeom>
              <a:avLst/>
              <a:gdLst/>
              <a:ahLst/>
              <a:cxnLst/>
              <a:rect l="l" t="t" r="r" b="b"/>
              <a:pathLst>
                <a:path w="24352" h="12769" extrusionOk="0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648379" y="3576276"/>
              <a:ext cx="414898" cy="125738"/>
            </a:xfrm>
            <a:custGeom>
              <a:avLst/>
              <a:gdLst/>
              <a:ahLst/>
              <a:cxnLst/>
              <a:rect l="l" t="t" r="r" b="b"/>
              <a:pathLst>
                <a:path w="7778" h="2464" extrusionOk="0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"/>
          <p:cNvSpPr txBox="1">
            <a:spLocks noGrp="1"/>
          </p:cNvSpPr>
          <p:nvPr>
            <p:ph type="ctrTitle"/>
          </p:nvPr>
        </p:nvSpPr>
        <p:spPr>
          <a:xfrm>
            <a:off x="970350" y="1495575"/>
            <a:ext cx="7203300" cy="16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5" name="Google Shape;195;p2"/>
          <p:cNvSpPr txBox="1">
            <a:spLocks noGrp="1"/>
          </p:cNvSpPr>
          <p:nvPr>
            <p:ph type="subTitle" idx="1"/>
          </p:nvPr>
        </p:nvSpPr>
        <p:spPr>
          <a:xfrm>
            <a:off x="2108100" y="3199250"/>
            <a:ext cx="4927500" cy="3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99" name="Google Shape;199;p3"/>
          <p:cNvGrpSpPr/>
          <p:nvPr/>
        </p:nvGrpSpPr>
        <p:grpSpPr>
          <a:xfrm>
            <a:off x="-493" y="954"/>
            <a:ext cx="9143997" cy="5020045"/>
            <a:chOff x="244750" y="678075"/>
            <a:chExt cx="7171200" cy="4372100"/>
          </a:xfrm>
        </p:grpSpPr>
        <p:sp>
          <p:nvSpPr>
            <p:cNvPr id="200" name="Google Shape;200;p3"/>
            <p:cNvSpPr/>
            <p:nvPr/>
          </p:nvSpPr>
          <p:spPr>
            <a:xfrm>
              <a:off x="244750" y="50438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44750" y="48983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44750" y="47529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44750" y="46072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44750" y="44617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44750" y="43163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44750" y="41706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44750" y="40251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44750" y="38797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44750" y="37340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4750" y="35885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44750" y="34431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44750" y="32974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4750" y="31519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44750" y="30065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44750" y="28608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44750" y="27153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44750" y="25699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44750" y="24242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44750" y="22787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44750" y="21333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44750" y="19876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44750" y="18421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44750" y="16967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44750" y="155127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44750" y="14055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44750" y="12601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44750" y="111467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44750" y="9689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44750" y="8235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44750" y="67807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32" name="Google Shape;232;p3"/>
            <p:cNvSpPr/>
            <p:nvPr/>
          </p:nvSpPr>
          <p:spPr>
            <a:xfrm>
              <a:off x="72502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09100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93170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7727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613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4541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2948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358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9765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8172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6579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4989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396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180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0211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8621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702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5435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842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2252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0659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9066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7473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5883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290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269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105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9515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792225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29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4736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14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1553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9960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8367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6777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5184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3592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1999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0409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881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223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305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0405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-1194022" y="108173"/>
            <a:ext cx="2490230" cy="1418916"/>
            <a:chOff x="-1194022" y="108173"/>
            <a:chExt cx="2490230" cy="1418916"/>
          </a:xfrm>
        </p:grpSpPr>
        <p:sp>
          <p:nvSpPr>
            <p:cNvPr id="277" name="Google Shape;277;p3"/>
            <p:cNvSpPr/>
            <p:nvPr/>
          </p:nvSpPr>
          <p:spPr>
            <a:xfrm flipH="1">
              <a:off x="-1194022" y="108173"/>
              <a:ext cx="2490230" cy="1411393"/>
            </a:xfrm>
            <a:custGeom>
              <a:avLst/>
              <a:gdLst/>
              <a:ahLst/>
              <a:cxnLst/>
              <a:rect l="l" t="t" r="r" b="b"/>
              <a:pathLst>
                <a:path w="76364" h="43281" extrusionOk="0">
                  <a:moveTo>
                    <a:pt x="46922" y="10894"/>
                  </a:moveTo>
                  <a:cubicBezTo>
                    <a:pt x="47447" y="10894"/>
                    <a:pt x="47696" y="11547"/>
                    <a:pt x="47285" y="11896"/>
                  </a:cubicBezTo>
                  <a:lnTo>
                    <a:pt x="47260" y="11921"/>
                  </a:lnTo>
                  <a:cubicBezTo>
                    <a:pt x="47437" y="12137"/>
                    <a:pt x="47450" y="12492"/>
                    <a:pt x="47184" y="12707"/>
                  </a:cubicBezTo>
                  <a:lnTo>
                    <a:pt x="28315" y="28608"/>
                  </a:lnTo>
                  <a:cubicBezTo>
                    <a:pt x="28210" y="28698"/>
                    <a:pt x="28082" y="28742"/>
                    <a:pt x="27955" y="28742"/>
                  </a:cubicBezTo>
                  <a:cubicBezTo>
                    <a:pt x="27777" y="28742"/>
                    <a:pt x="27602" y="28657"/>
                    <a:pt x="27491" y="28494"/>
                  </a:cubicBezTo>
                  <a:lnTo>
                    <a:pt x="18108" y="14343"/>
                  </a:lnTo>
                  <a:cubicBezTo>
                    <a:pt x="17930" y="14077"/>
                    <a:pt x="18019" y="13747"/>
                    <a:pt x="18247" y="13582"/>
                  </a:cubicBezTo>
                  <a:lnTo>
                    <a:pt x="18209" y="13519"/>
                  </a:lnTo>
                  <a:cubicBezTo>
                    <a:pt x="17968" y="13164"/>
                    <a:pt x="18209" y="12682"/>
                    <a:pt x="18640" y="12657"/>
                  </a:cubicBezTo>
                  <a:lnTo>
                    <a:pt x="46892" y="10894"/>
                  </a:lnTo>
                  <a:cubicBezTo>
                    <a:pt x="46902" y="10894"/>
                    <a:pt x="46912" y="10894"/>
                    <a:pt x="46922" y="10894"/>
                  </a:cubicBezTo>
                  <a:close/>
                  <a:moveTo>
                    <a:pt x="75393" y="1"/>
                  </a:moveTo>
                  <a:cubicBezTo>
                    <a:pt x="75378" y="1"/>
                    <a:pt x="75362" y="1"/>
                    <a:pt x="75346" y="2"/>
                  </a:cubicBezTo>
                  <a:lnTo>
                    <a:pt x="69463" y="370"/>
                  </a:lnTo>
                  <a:lnTo>
                    <a:pt x="64302" y="687"/>
                  </a:lnTo>
                  <a:lnTo>
                    <a:pt x="9155" y="4110"/>
                  </a:lnTo>
                  <a:lnTo>
                    <a:pt x="5681" y="4326"/>
                  </a:lnTo>
                  <a:lnTo>
                    <a:pt x="1116" y="4618"/>
                  </a:lnTo>
                  <a:cubicBezTo>
                    <a:pt x="431" y="4656"/>
                    <a:pt x="0" y="5328"/>
                    <a:pt x="190" y="5936"/>
                  </a:cubicBezTo>
                  <a:cubicBezTo>
                    <a:pt x="216" y="6038"/>
                    <a:pt x="254" y="6126"/>
                    <a:pt x="317" y="6215"/>
                  </a:cubicBezTo>
                  <a:lnTo>
                    <a:pt x="977" y="7204"/>
                  </a:lnTo>
                  <a:lnTo>
                    <a:pt x="1091" y="7382"/>
                  </a:lnTo>
                  <a:lnTo>
                    <a:pt x="1294" y="7686"/>
                  </a:lnTo>
                  <a:lnTo>
                    <a:pt x="1408" y="7864"/>
                  </a:lnTo>
                  <a:lnTo>
                    <a:pt x="1623" y="8181"/>
                  </a:lnTo>
                  <a:lnTo>
                    <a:pt x="1737" y="8358"/>
                  </a:lnTo>
                  <a:lnTo>
                    <a:pt x="1953" y="8675"/>
                  </a:lnTo>
                  <a:lnTo>
                    <a:pt x="2067" y="8840"/>
                  </a:lnTo>
                  <a:lnTo>
                    <a:pt x="2270" y="9157"/>
                  </a:lnTo>
                  <a:lnTo>
                    <a:pt x="2384" y="9335"/>
                  </a:lnTo>
                  <a:lnTo>
                    <a:pt x="2600" y="9652"/>
                  </a:lnTo>
                  <a:lnTo>
                    <a:pt x="2714" y="9816"/>
                  </a:lnTo>
                  <a:lnTo>
                    <a:pt x="2917" y="10133"/>
                  </a:lnTo>
                  <a:lnTo>
                    <a:pt x="3031" y="10311"/>
                  </a:lnTo>
                  <a:lnTo>
                    <a:pt x="3246" y="10628"/>
                  </a:lnTo>
                  <a:lnTo>
                    <a:pt x="3361" y="10805"/>
                  </a:lnTo>
                  <a:lnTo>
                    <a:pt x="3576" y="11122"/>
                  </a:lnTo>
                  <a:lnTo>
                    <a:pt x="3690" y="11287"/>
                  </a:lnTo>
                  <a:lnTo>
                    <a:pt x="3893" y="11604"/>
                  </a:lnTo>
                  <a:lnTo>
                    <a:pt x="4007" y="11782"/>
                  </a:lnTo>
                  <a:lnTo>
                    <a:pt x="4223" y="12099"/>
                  </a:lnTo>
                  <a:lnTo>
                    <a:pt x="4337" y="12264"/>
                  </a:lnTo>
                  <a:lnTo>
                    <a:pt x="4540" y="12581"/>
                  </a:lnTo>
                  <a:lnTo>
                    <a:pt x="4654" y="12758"/>
                  </a:lnTo>
                  <a:lnTo>
                    <a:pt x="4869" y="13075"/>
                  </a:lnTo>
                  <a:lnTo>
                    <a:pt x="4984" y="13253"/>
                  </a:lnTo>
                  <a:lnTo>
                    <a:pt x="5199" y="13570"/>
                  </a:lnTo>
                  <a:lnTo>
                    <a:pt x="5313" y="13735"/>
                  </a:lnTo>
                  <a:lnTo>
                    <a:pt x="5516" y="14052"/>
                  </a:lnTo>
                  <a:lnTo>
                    <a:pt x="5630" y="14229"/>
                  </a:lnTo>
                  <a:lnTo>
                    <a:pt x="5846" y="14546"/>
                  </a:lnTo>
                  <a:lnTo>
                    <a:pt x="5960" y="14711"/>
                  </a:lnTo>
                  <a:lnTo>
                    <a:pt x="6163" y="15028"/>
                  </a:lnTo>
                  <a:lnTo>
                    <a:pt x="6277" y="15205"/>
                  </a:lnTo>
                  <a:lnTo>
                    <a:pt x="6493" y="15522"/>
                  </a:lnTo>
                  <a:lnTo>
                    <a:pt x="6607" y="15687"/>
                  </a:lnTo>
                  <a:lnTo>
                    <a:pt x="6822" y="16017"/>
                  </a:lnTo>
                  <a:lnTo>
                    <a:pt x="6924" y="16182"/>
                  </a:lnTo>
                  <a:lnTo>
                    <a:pt x="7139" y="16499"/>
                  </a:lnTo>
                  <a:lnTo>
                    <a:pt x="7253" y="16676"/>
                  </a:lnTo>
                  <a:lnTo>
                    <a:pt x="7469" y="16993"/>
                  </a:lnTo>
                  <a:lnTo>
                    <a:pt x="7583" y="17158"/>
                  </a:lnTo>
                  <a:lnTo>
                    <a:pt x="7786" y="17475"/>
                  </a:lnTo>
                  <a:lnTo>
                    <a:pt x="7900" y="17653"/>
                  </a:lnTo>
                  <a:lnTo>
                    <a:pt x="8116" y="17970"/>
                  </a:lnTo>
                  <a:lnTo>
                    <a:pt x="8230" y="18135"/>
                  </a:lnTo>
                  <a:lnTo>
                    <a:pt x="8433" y="18464"/>
                  </a:lnTo>
                  <a:lnTo>
                    <a:pt x="8547" y="18629"/>
                  </a:lnTo>
                  <a:lnTo>
                    <a:pt x="8762" y="18946"/>
                  </a:lnTo>
                  <a:lnTo>
                    <a:pt x="8876" y="19124"/>
                  </a:lnTo>
                  <a:lnTo>
                    <a:pt x="9092" y="19441"/>
                  </a:lnTo>
                  <a:lnTo>
                    <a:pt x="9206" y="19605"/>
                  </a:lnTo>
                  <a:lnTo>
                    <a:pt x="9409" y="19923"/>
                  </a:lnTo>
                  <a:lnTo>
                    <a:pt x="9523" y="20100"/>
                  </a:lnTo>
                  <a:lnTo>
                    <a:pt x="9739" y="20417"/>
                  </a:lnTo>
                  <a:lnTo>
                    <a:pt x="9853" y="20582"/>
                  </a:lnTo>
                  <a:lnTo>
                    <a:pt x="10068" y="20912"/>
                  </a:lnTo>
                  <a:lnTo>
                    <a:pt x="10170" y="21076"/>
                  </a:lnTo>
                  <a:lnTo>
                    <a:pt x="10385" y="21393"/>
                  </a:lnTo>
                  <a:lnTo>
                    <a:pt x="10500" y="21571"/>
                  </a:lnTo>
                  <a:lnTo>
                    <a:pt x="10715" y="21888"/>
                  </a:lnTo>
                  <a:lnTo>
                    <a:pt x="10829" y="22053"/>
                  </a:lnTo>
                  <a:lnTo>
                    <a:pt x="11032" y="22370"/>
                  </a:lnTo>
                  <a:lnTo>
                    <a:pt x="11146" y="22547"/>
                  </a:lnTo>
                  <a:lnTo>
                    <a:pt x="11362" y="22864"/>
                  </a:lnTo>
                  <a:lnTo>
                    <a:pt x="11476" y="23029"/>
                  </a:lnTo>
                  <a:lnTo>
                    <a:pt x="11679" y="23346"/>
                  </a:lnTo>
                  <a:lnTo>
                    <a:pt x="11793" y="23524"/>
                  </a:lnTo>
                  <a:lnTo>
                    <a:pt x="12008" y="23841"/>
                  </a:lnTo>
                  <a:lnTo>
                    <a:pt x="12123" y="24018"/>
                  </a:lnTo>
                  <a:lnTo>
                    <a:pt x="12338" y="24335"/>
                  </a:lnTo>
                  <a:lnTo>
                    <a:pt x="12452" y="24500"/>
                  </a:lnTo>
                  <a:lnTo>
                    <a:pt x="12655" y="24817"/>
                  </a:lnTo>
                  <a:lnTo>
                    <a:pt x="12769" y="24995"/>
                  </a:lnTo>
                  <a:lnTo>
                    <a:pt x="12985" y="25312"/>
                  </a:lnTo>
                  <a:lnTo>
                    <a:pt x="13099" y="25476"/>
                  </a:lnTo>
                  <a:lnTo>
                    <a:pt x="13302" y="25793"/>
                  </a:lnTo>
                  <a:lnTo>
                    <a:pt x="13416" y="25971"/>
                  </a:lnTo>
                  <a:lnTo>
                    <a:pt x="13632" y="26288"/>
                  </a:lnTo>
                  <a:lnTo>
                    <a:pt x="13746" y="26465"/>
                  </a:lnTo>
                  <a:lnTo>
                    <a:pt x="13961" y="26782"/>
                  </a:lnTo>
                  <a:lnTo>
                    <a:pt x="14075" y="26947"/>
                  </a:lnTo>
                  <a:lnTo>
                    <a:pt x="14278" y="27264"/>
                  </a:lnTo>
                  <a:lnTo>
                    <a:pt x="14392" y="27442"/>
                  </a:lnTo>
                  <a:lnTo>
                    <a:pt x="14608" y="27759"/>
                  </a:lnTo>
                  <a:lnTo>
                    <a:pt x="14722" y="27924"/>
                  </a:lnTo>
                  <a:lnTo>
                    <a:pt x="14925" y="28241"/>
                  </a:lnTo>
                  <a:lnTo>
                    <a:pt x="15039" y="28418"/>
                  </a:lnTo>
                  <a:lnTo>
                    <a:pt x="15255" y="28735"/>
                  </a:lnTo>
                  <a:lnTo>
                    <a:pt x="15369" y="28900"/>
                  </a:lnTo>
                  <a:lnTo>
                    <a:pt x="15584" y="29230"/>
                  </a:lnTo>
                  <a:lnTo>
                    <a:pt x="15698" y="29395"/>
                  </a:lnTo>
                  <a:lnTo>
                    <a:pt x="15901" y="29712"/>
                  </a:lnTo>
                  <a:lnTo>
                    <a:pt x="16015" y="29889"/>
                  </a:lnTo>
                  <a:lnTo>
                    <a:pt x="16231" y="30206"/>
                  </a:lnTo>
                  <a:lnTo>
                    <a:pt x="16345" y="30371"/>
                  </a:lnTo>
                  <a:lnTo>
                    <a:pt x="16548" y="30688"/>
                  </a:lnTo>
                  <a:lnTo>
                    <a:pt x="16662" y="30865"/>
                  </a:lnTo>
                  <a:lnTo>
                    <a:pt x="16878" y="31183"/>
                  </a:lnTo>
                  <a:lnTo>
                    <a:pt x="16992" y="31347"/>
                  </a:lnTo>
                  <a:lnTo>
                    <a:pt x="17207" y="31677"/>
                  </a:lnTo>
                  <a:lnTo>
                    <a:pt x="17309" y="31842"/>
                  </a:lnTo>
                  <a:lnTo>
                    <a:pt x="17524" y="32159"/>
                  </a:lnTo>
                  <a:lnTo>
                    <a:pt x="17639" y="32336"/>
                  </a:lnTo>
                  <a:lnTo>
                    <a:pt x="17854" y="32653"/>
                  </a:lnTo>
                  <a:lnTo>
                    <a:pt x="17968" y="32818"/>
                  </a:lnTo>
                  <a:lnTo>
                    <a:pt x="18171" y="33135"/>
                  </a:lnTo>
                  <a:lnTo>
                    <a:pt x="18285" y="33313"/>
                  </a:lnTo>
                  <a:lnTo>
                    <a:pt x="18501" y="33630"/>
                  </a:lnTo>
                  <a:lnTo>
                    <a:pt x="18615" y="33795"/>
                  </a:lnTo>
                  <a:lnTo>
                    <a:pt x="18830" y="34124"/>
                  </a:lnTo>
                  <a:lnTo>
                    <a:pt x="18932" y="34289"/>
                  </a:lnTo>
                  <a:lnTo>
                    <a:pt x="19147" y="34606"/>
                  </a:lnTo>
                  <a:lnTo>
                    <a:pt x="19262" y="34771"/>
                  </a:lnTo>
                  <a:lnTo>
                    <a:pt x="19477" y="35101"/>
                  </a:lnTo>
                  <a:lnTo>
                    <a:pt x="19591" y="35266"/>
                  </a:lnTo>
                  <a:lnTo>
                    <a:pt x="19794" y="35583"/>
                  </a:lnTo>
                  <a:lnTo>
                    <a:pt x="19908" y="35760"/>
                  </a:lnTo>
                  <a:lnTo>
                    <a:pt x="20124" y="36077"/>
                  </a:lnTo>
                  <a:lnTo>
                    <a:pt x="20238" y="36242"/>
                  </a:lnTo>
                  <a:lnTo>
                    <a:pt x="20454" y="36559"/>
                  </a:lnTo>
                  <a:lnTo>
                    <a:pt x="20555" y="36736"/>
                  </a:lnTo>
                  <a:lnTo>
                    <a:pt x="20771" y="37053"/>
                  </a:lnTo>
                  <a:lnTo>
                    <a:pt x="20885" y="37218"/>
                  </a:lnTo>
                  <a:lnTo>
                    <a:pt x="21100" y="37548"/>
                  </a:lnTo>
                  <a:lnTo>
                    <a:pt x="21202" y="37713"/>
                  </a:lnTo>
                  <a:lnTo>
                    <a:pt x="21417" y="38030"/>
                  </a:lnTo>
                  <a:lnTo>
                    <a:pt x="21531" y="38195"/>
                  </a:lnTo>
                  <a:lnTo>
                    <a:pt x="21747" y="38524"/>
                  </a:lnTo>
                  <a:lnTo>
                    <a:pt x="21861" y="38689"/>
                  </a:lnTo>
                  <a:lnTo>
                    <a:pt x="22077" y="39019"/>
                  </a:lnTo>
                  <a:lnTo>
                    <a:pt x="22394" y="39501"/>
                  </a:lnTo>
                  <a:lnTo>
                    <a:pt x="22508" y="39666"/>
                  </a:lnTo>
                  <a:lnTo>
                    <a:pt x="22723" y="39995"/>
                  </a:lnTo>
                  <a:lnTo>
                    <a:pt x="22825" y="40160"/>
                  </a:lnTo>
                  <a:lnTo>
                    <a:pt x="23053" y="40490"/>
                  </a:lnTo>
                  <a:lnTo>
                    <a:pt x="23154" y="40642"/>
                  </a:lnTo>
                  <a:lnTo>
                    <a:pt x="23370" y="40972"/>
                  </a:lnTo>
                  <a:lnTo>
                    <a:pt x="23484" y="41136"/>
                  </a:lnTo>
                  <a:lnTo>
                    <a:pt x="24524" y="42709"/>
                  </a:lnTo>
                  <a:cubicBezTo>
                    <a:pt x="24771" y="43083"/>
                    <a:pt x="25181" y="43280"/>
                    <a:pt x="25593" y="43280"/>
                  </a:cubicBezTo>
                  <a:cubicBezTo>
                    <a:pt x="25880" y="43280"/>
                    <a:pt x="26167" y="43185"/>
                    <a:pt x="26401" y="42988"/>
                  </a:cubicBezTo>
                  <a:lnTo>
                    <a:pt x="27022" y="42455"/>
                  </a:lnTo>
                  <a:lnTo>
                    <a:pt x="27187" y="42328"/>
                  </a:lnTo>
                  <a:lnTo>
                    <a:pt x="27478" y="42087"/>
                  </a:lnTo>
                  <a:lnTo>
                    <a:pt x="27631" y="41948"/>
                  </a:lnTo>
                  <a:lnTo>
                    <a:pt x="27922" y="41707"/>
                  </a:lnTo>
                  <a:lnTo>
                    <a:pt x="28087" y="41568"/>
                  </a:lnTo>
                  <a:lnTo>
                    <a:pt x="28379" y="41327"/>
                  </a:lnTo>
                  <a:lnTo>
                    <a:pt x="28531" y="41187"/>
                  </a:lnTo>
                  <a:lnTo>
                    <a:pt x="28823" y="40946"/>
                  </a:lnTo>
                  <a:lnTo>
                    <a:pt x="28975" y="40807"/>
                  </a:lnTo>
                  <a:lnTo>
                    <a:pt x="29266" y="40566"/>
                  </a:lnTo>
                  <a:lnTo>
                    <a:pt x="29431" y="40439"/>
                  </a:lnTo>
                  <a:lnTo>
                    <a:pt x="29723" y="40185"/>
                  </a:lnTo>
                  <a:lnTo>
                    <a:pt x="29875" y="40059"/>
                  </a:lnTo>
                  <a:lnTo>
                    <a:pt x="30167" y="39805"/>
                  </a:lnTo>
                  <a:lnTo>
                    <a:pt x="30331" y="39678"/>
                  </a:lnTo>
                  <a:lnTo>
                    <a:pt x="30623" y="39437"/>
                  </a:lnTo>
                  <a:lnTo>
                    <a:pt x="30775" y="39298"/>
                  </a:lnTo>
                  <a:lnTo>
                    <a:pt x="31067" y="39057"/>
                  </a:lnTo>
                  <a:lnTo>
                    <a:pt x="31219" y="38917"/>
                  </a:lnTo>
                  <a:lnTo>
                    <a:pt x="31511" y="38676"/>
                  </a:lnTo>
                  <a:lnTo>
                    <a:pt x="31676" y="38537"/>
                  </a:lnTo>
                  <a:lnTo>
                    <a:pt x="31967" y="38296"/>
                  </a:lnTo>
                  <a:lnTo>
                    <a:pt x="32119" y="38169"/>
                  </a:lnTo>
                  <a:lnTo>
                    <a:pt x="32411" y="37916"/>
                  </a:lnTo>
                  <a:lnTo>
                    <a:pt x="32576" y="37789"/>
                  </a:lnTo>
                  <a:lnTo>
                    <a:pt x="32868" y="37535"/>
                  </a:lnTo>
                  <a:lnTo>
                    <a:pt x="33020" y="37408"/>
                  </a:lnTo>
                  <a:lnTo>
                    <a:pt x="33311" y="37155"/>
                  </a:lnTo>
                  <a:lnTo>
                    <a:pt x="33476" y="37028"/>
                  </a:lnTo>
                  <a:lnTo>
                    <a:pt x="33768" y="36787"/>
                  </a:lnTo>
                  <a:lnTo>
                    <a:pt x="33920" y="36648"/>
                  </a:lnTo>
                  <a:lnTo>
                    <a:pt x="34212" y="36407"/>
                  </a:lnTo>
                  <a:lnTo>
                    <a:pt x="34364" y="36267"/>
                  </a:lnTo>
                  <a:lnTo>
                    <a:pt x="34655" y="36026"/>
                  </a:lnTo>
                  <a:lnTo>
                    <a:pt x="34820" y="35900"/>
                  </a:lnTo>
                  <a:lnTo>
                    <a:pt x="35112" y="35646"/>
                  </a:lnTo>
                  <a:lnTo>
                    <a:pt x="35264" y="35519"/>
                  </a:lnTo>
                  <a:lnTo>
                    <a:pt x="35556" y="35266"/>
                  </a:lnTo>
                  <a:lnTo>
                    <a:pt x="35721" y="35139"/>
                  </a:lnTo>
                  <a:lnTo>
                    <a:pt x="36012" y="34885"/>
                  </a:lnTo>
                  <a:lnTo>
                    <a:pt x="36164" y="34758"/>
                  </a:lnTo>
                  <a:lnTo>
                    <a:pt x="36456" y="34517"/>
                  </a:lnTo>
                  <a:lnTo>
                    <a:pt x="36608" y="34378"/>
                  </a:lnTo>
                  <a:lnTo>
                    <a:pt x="36900" y="34137"/>
                  </a:lnTo>
                  <a:lnTo>
                    <a:pt x="37065" y="33998"/>
                  </a:lnTo>
                  <a:lnTo>
                    <a:pt x="37356" y="33757"/>
                  </a:lnTo>
                  <a:lnTo>
                    <a:pt x="37509" y="33630"/>
                  </a:lnTo>
                  <a:lnTo>
                    <a:pt x="37800" y="33376"/>
                  </a:lnTo>
                  <a:lnTo>
                    <a:pt x="37965" y="33249"/>
                  </a:lnTo>
                  <a:lnTo>
                    <a:pt x="38257" y="32996"/>
                  </a:lnTo>
                  <a:lnTo>
                    <a:pt x="38409" y="32869"/>
                  </a:lnTo>
                  <a:lnTo>
                    <a:pt x="38700" y="32615"/>
                  </a:lnTo>
                  <a:lnTo>
                    <a:pt x="38853" y="32489"/>
                  </a:lnTo>
                  <a:lnTo>
                    <a:pt x="39144" y="32248"/>
                  </a:lnTo>
                  <a:lnTo>
                    <a:pt x="39309" y="32108"/>
                  </a:lnTo>
                  <a:lnTo>
                    <a:pt x="39601" y="31867"/>
                  </a:lnTo>
                  <a:lnTo>
                    <a:pt x="39753" y="31728"/>
                  </a:lnTo>
                  <a:lnTo>
                    <a:pt x="40045" y="31487"/>
                  </a:lnTo>
                  <a:lnTo>
                    <a:pt x="40209" y="31347"/>
                  </a:lnTo>
                  <a:lnTo>
                    <a:pt x="40501" y="31106"/>
                  </a:lnTo>
                  <a:lnTo>
                    <a:pt x="40653" y="30980"/>
                  </a:lnTo>
                  <a:lnTo>
                    <a:pt x="40945" y="30726"/>
                  </a:lnTo>
                  <a:lnTo>
                    <a:pt x="41097" y="30599"/>
                  </a:lnTo>
                  <a:lnTo>
                    <a:pt x="41389" y="30346"/>
                  </a:lnTo>
                  <a:lnTo>
                    <a:pt x="41554" y="30219"/>
                  </a:lnTo>
                  <a:lnTo>
                    <a:pt x="41845" y="29965"/>
                  </a:lnTo>
                  <a:lnTo>
                    <a:pt x="41997" y="29838"/>
                  </a:lnTo>
                  <a:lnTo>
                    <a:pt x="42289" y="29597"/>
                  </a:lnTo>
                  <a:lnTo>
                    <a:pt x="42454" y="29458"/>
                  </a:lnTo>
                  <a:lnTo>
                    <a:pt x="42745" y="29217"/>
                  </a:lnTo>
                  <a:lnTo>
                    <a:pt x="42898" y="29078"/>
                  </a:lnTo>
                  <a:lnTo>
                    <a:pt x="43189" y="28837"/>
                  </a:lnTo>
                  <a:lnTo>
                    <a:pt x="43354" y="28710"/>
                  </a:lnTo>
                  <a:lnTo>
                    <a:pt x="43646" y="28456"/>
                  </a:lnTo>
                  <a:lnTo>
                    <a:pt x="43798" y="28329"/>
                  </a:lnTo>
                  <a:lnTo>
                    <a:pt x="44090" y="28076"/>
                  </a:lnTo>
                  <a:lnTo>
                    <a:pt x="44242" y="27949"/>
                  </a:lnTo>
                  <a:lnTo>
                    <a:pt x="44533" y="27708"/>
                  </a:lnTo>
                  <a:lnTo>
                    <a:pt x="44698" y="27569"/>
                  </a:lnTo>
                  <a:lnTo>
                    <a:pt x="44990" y="27328"/>
                  </a:lnTo>
                  <a:lnTo>
                    <a:pt x="45142" y="27188"/>
                  </a:lnTo>
                  <a:lnTo>
                    <a:pt x="45434" y="26947"/>
                  </a:lnTo>
                  <a:lnTo>
                    <a:pt x="45599" y="26808"/>
                  </a:lnTo>
                  <a:lnTo>
                    <a:pt x="45890" y="26567"/>
                  </a:lnTo>
                  <a:lnTo>
                    <a:pt x="46042" y="26440"/>
                  </a:lnTo>
                  <a:lnTo>
                    <a:pt x="46334" y="26187"/>
                  </a:lnTo>
                  <a:lnTo>
                    <a:pt x="46486" y="26060"/>
                  </a:lnTo>
                  <a:lnTo>
                    <a:pt x="46778" y="25806"/>
                  </a:lnTo>
                  <a:lnTo>
                    <a:pt x="46943" y="25679"/>
                  </a:lnTo>
                  <a:lnTo>
                    <a:pt x="47234" y="25438"/>
                  </a:lnTo>
                  <a:lnTo>
                    <a:pt x="47386" y="25299"/>
                  </a:lnTo>
                  <a:lnTo>
                    <a:pt x="47678" y="25058"/>
                  </a:lnTo>
                  <a:lnTo>
                    <a:pt x="47843" y="24918"/>
                  </a:lnTo>
                  <a:lnTo>
                    <a:pt x="48135" y="24678"/>
                  </a:lnTo>
                  <a:lnTo>
                    <a:pt x="48287" y="24538"/>
                  </a:lnTo>
                  <a:lnTo>
                    <a:pt x="48578" y="24297"/>
                  </a:lnTo>
                  <a:lnTo>
                    <a:pt x="48731" y="24158"/>
                  </a:lnTo>
                  <a:lnTo>
                    <a:pt x="49022" y="23917"/>
                  </a:lnTo>
                  <a:lnTo>
                    <a:pt x="49187" y="23790"/>
                  </a:lnTo>
                  <a:lnTo>
                    <a:pt x="49479" y="23536"/>
                  </a:lnTo>
                  <a:lnTo>
                    <a:pt x="49631" y="23410"/>
                  </a:lnTo>
                  <a:lnTo>
                    <a:pt x="49922" y="23156"/>
                  </a:lnTo>
                  <a:lnTo>
                    <a:pt x="50087" y="23029"/>
                  </a:lnTo>
                  <a:lnTo>
                    <a:pt x="50379" y="22788"/>
                  </a:lnTo>
                  <a:lnTo>
                    <a:pt x="50531" y="22649"/>
                  </a:lnTo>
                  <a:lnTo>
                    <a:pt x="50823" y="22408"/>
                  </a:lnTo>
                  <a:lnTo>
                    <a:pt x="50975" y="22268"/>
                  </a:lnTo>
                  <a:lnTo>
                    <a:pt x="51279" y="22027"/>
                  </a:lnTo>
                  <a:lnTo>
                    <a:pt x="51431" y="21888"/>
                  </a:lnTo>
                  <a:lnTo>
                    <a:pt x="51723" y="21647"/>
                  </a:lnTo>
                  <a:lnTo>
                    <a:pt x="51875" y="21520"/>
                  </a:lnTo>
                  <a:lnTo>
                    <a:pt x="52167" y="21267"/>
                  </a:lnTo>
                  <a:lnTo>
                    <a:pt x="52332" y="21140"/>
                  </a:lnTo>
                  <a:lnTo>
                    <a:pt x="52623" y="20886"/>
                  </a:lnTo>
                  <a:lnTo>
                    <a:pt x="52776" y="20759"/>
                  </a:lnTo>
                  <a:lnTo>
                    <a:pt x="53067" y="20518"/>
                  </a:lnTo>
                  <a:lnTo>
                    <a:pt x="53232" y="20379"/>
                  </a:lnTo>
                  <a:lnTo>
                    <a:pt x="53524" y="20138"/>
                  </a:lnTo>
                  <a:lnTo>
                    <a:pt x="53676" y="19999"/>
                  </a:lnTo>
                  <a:lnTo>
                    <a:pt x="53968" y="19758"/>
                  </a:lnTo>
                  <a:lnTo>
                    <a:pt x="54120" y="19618"/>
                  </a:lnTo>
                  <a:lnTo>
                    <a:pt x="54411" y="19377"/>
                  </a:lnTo>
                  <a:lnTo>
                    <a:pt x="54576" y="19238"/>
                  </a:lnTo>
                  <a:lnTo>
                    <a:pt x="54868" y="18997"/>
                  </a:lnTo>
                  <a:lnTo>
                    <a:pt x="55020" y="18870"/>
                  </a:lnTo>
                  <a:lnTo>
                    <a:pt x="55312" y="18616"/>
                  </a:lnTo>
                  <a:lnTo>
                    <a:pt x="55476" y="18490"/>
                  </a:lnTo>
                  <a:lnTo>
                    <a:pt x="55768" y="18236"/>
                  </a:lnTo>
                  <a:lnTo>
                    <a:pt x="55920" y="18109"/>
                  </a:lnTo>
                  <a:lnTo>
                    <a:pt x="56212" y="17868"/>
                  </a:lnTo>
                  <a:lnTo>
                    <a:pt x="56364" y="17729"/>
                  </a:lnTo>
                  <a:lnTo>
                    <a:pt x="56668" y="17488"/>
                  </a:lnTo>
                  <a:lnTo>
                    <a:pt x="56821" y="17348"/>
                  </a:lnTo>
                  <a:lnTo>
                    <a:pt x="57112" y="17108"/>
                  </a:lnTo>
                  <a:lnTo>
                    <a:pt x="57264" y="16981"/>
                  </a:lnTo>
                  <a:lnTo>
                    <a:pt x="57556" y="16727"/>
                  </a:lnTo>
                  <a:lnTo>
                    <a:pt x="57721" y="16600"/>
                  </a:lnTo>
                  <a:lnTo>
                    <a:pt x="58013" y="16347"/>
                  </a:lnTo>
                  <a:lnTo>
                    <a:pt x="58165" y="16220"/>
                  </a:lnTo>
                  <a:lnTo>
                    <a:pt x="58456" y="15966"/>
                  </a:lnTo>
                  <a:lnTo>
                    <a:pt x="58608" y="15839"/>
                  </a:lnTo>
                  <a:lnTo>
                    <a:pt x="58913" y="15586"/>
                  </a:lnTo>
                  <a:lnTo>
                    <a:pt x="59065" y="15459"/>
                  </a:lnTo>
                  <a:lnTo>
                    <a:pt x="59357" y="15218"/>
                  </a:lnTo>
                  <a:lnTo>
                    <a:pt x="59509" y="15079"/>
                  </a:lnTo>
                  <a:lnTo>
                    <a:pt x="59800" y="14838"/>
                  </a:lnTo>
                  <a:lnTo>
                    <a:pt x="59965" y="14698"/>
                  </a:lnTo>
                  <a:lnTo>
                    <a:pt x="60257" y="14457"/>
                  </a:lnTo>
                  <a:lnTo>
                    <a:pt x="60409" y="14331"/>
                  </a:lnTo>
                  <a:lnTo>
                    <a:pt x="60701" y="14077"/>
                  </a:lnTo>
                  <a:lnTo>
                    <a:pt x="60866" y="13950"/>
                  </a:lnTo>
                  <a:lnTo>
                    <a:pt x="61157" y="13697"/>
                  </a:lnTo>
                  <a:lnTo>
                    <a:pt x="61309" y="13570"/>
                  </a:lnTo>
                  <a:lnTo>
                    <a:pt x="61601" y="13316"/>
                  </a:lnTo>
                  <a:lnTo>
                    <a:pt x="61753" y="13189"/>
                  </a:lnTo>
                  <a:lnTo>
                    <a:pt x="62045" y="12948"/>
                  </a:lnTo>
                  <a:lnTo>
                    <a:pt x="62210" y="12809"/>
                  </a:lnTo>
                  <a:lnTo>
                    <a:pt x="62501" y="12568"/>
                  </a:lnTo>
                  <a:lnTo>
                    <a:pt x="62653" y="12429"/>
                  </a:lnTo>
                  <a:lnTo>
                    <a:pt x="62945" y="12188"/>
                  </a:lnTo>
                  <a:lnTo>
                    <a:pt x="63110" y="12061"/>
                  </a:lnTo>
                  <a:lnTo>
                    <a:pt x="63402" y="11807"/>
                  </a:lnTo>
                  <a:lnTo>
                    <a:pt x="63554" y="11680"/>
                  </a:lnTo>
                  <a:lnTo>
                    <a:pt x="63845" y="11427"/>
                  </a:lnTo>
                  <a:lnTo>
                    <a:pt x="63998" y="11300"/>
                  </a:lnTo>
                  <a:lnTo>
                    <a:pt x="64289" y="11046"/>
                  </a:lnTo>
                  <a:lnTo>
                    <a:pt x="64454" y="10920"/>
                  </a:lnTo>
                  <a:lnTo>
                    <a:pt x="64746" y="10679"/>
                  </a:lnTo>
                  <a:lnTo>
                    <a:pt x="64898" y="10539"/>
                  </a:lnTo>
                  <a:lnTo>
                    <a:pt x="65190" y="10298"/>
                  </a:lnTo>
                  <a:lnTo>
                    <a:pt x="65354" y="10159"/>
                  </a:lnTo>
                  <a:lnTo>
                    <a:pt x="65646" y="9918"/>
                  </a:lnTo>
                  <a:lnTo>
                    <a:pt x="65798" y="9778"/>
                  </a:lnTo>
                  <a:lnTo>
                    <a:pt x="66090" y="9537"/>
                  </a:lnTo>
                  <a:lnTo>
                    <a:pt x="66242" y="9411"/>
                  </a:lnTo>
                  <a:lnTo>
                    <a:pt x="66546" y="9157"/>
                  </a:lnTo>
                  <a:lnTo>
                    <a:pt x="66699" y="9030"/>
                  </a:lnTo>
                  <a:lnTo>
                    <a:pt x="66990" y="8777"/>
                  </a:lnTo>
                  <a:lnTo>
                    <a:pt x="67142" y="8650"/>
                  </a:lnTo>
                  <a:lnTo>
                    <a:pt x="67434" y="8409"/>
                  </a:lnTo>
                  <a:lnTo>
                    <a:pt x="67599" y="8269"/>
                  </a:lnTo>
                  <a:lnTo>
                    <a:pt x="67890" y="8028"/>
                  </a:lnTo>
                  <a:lnTo>
                    <a:pt x="68043" y="7889"/>
                  </a:lnTo>
                  <a:lnTo>
                    <a:pt x="68334" y="7648"/>
                  </a:lnTo>
                  <a:lnTo>
                    <a:pt x="68486" y="7509"/>
                  </a:lnTo>
                  <a:lnTo>
                    <a:pt x="68791" y="7268"/>
                  </a:lnTo>
                  <a:lnTo>
                    <a:pt x="68943" y="7141"/>
                  </a:lnTo>
                  <a:lnTo>
                    <a:pt x="69235" y="6887"/>
                  </a:lnTo>
                  <a:lnTo>
                    <a:pt x="69387" y="6760"/>
                  </a:lnTo>
                  <a:lnTo>
                    <a:pt x="69678" y="6507"/>
                  </a:lnTo>
                  <a:lnTo>
                    <a:pt x="69843" y="6380"/>
                  </a:lnTo>
                  <a:lnTo>
                    <a:pt x="70135" y="6139"/>
                  </a:lnTo>
                  <a:lnTo>
                    <a:pt x="70287" y="6000"/>
                  </a:lnTo>
                  <a:lnTo>
                    <a:pt x="70579" y="5759"/>
                  </a:lnTo>
                  <a:lnTo>
                    <a:pt x="70744" y="5619"/>
                  </a:lnTo>
                  <a:lnTo>
                    <a:pt x="71035" y="5378"/>
                  </a:lnTo>
                  <a:lnTo>
                    <a:pt x="71187" y="5239"/>
                  </a:lnTo>
                  <a:lnTo>
                    <a:pt x="71479" y="4998"/>
                  </a:lnTo>
                  <a:lnTo>
                    <a:pt x="71631" y="4858"/>
                  </a:lnTo>
                  <a:lnTo>
                    <a:pt x="71923" y="4618"/>
                  </a:lnTo>
                  <a:lnTo>
                    <a:pt x="72088" y="4491"/>
                  </a:lnTo>
                  <a:lnTo>
                    <a:pt x="72379" y="4237"/>
                  </a:lnTo>
                  <a:lnTo>
                    <a:pt x="72531" y="4110"/>
                  </a:lnTo>
                  <a:lnTo>
                    <a:pt x="72823" y="3857"/>
                  </a:lnTo>
                  <a:lnTo>
                    <a:pt x="72988" y="3730"/>
                  </a:lnTo>
                  <a:lnTo>
                    <a:pt x="73280" y="3489"/>
                  </a:lnTo>
                  <a:lnTo>
                    <a:pt x="73432" y="3350"/>
                  </a:lnTo>
                  <a:lnTo>
                    <a:pt x="73723" y="3109"/>
                  </a:lnTo>
                  <a:lnTo>
                    <a:pt x="73876" y="2969"/>
                  </a:lnTo>
                  <a:lnTo>
                    <a:pt x="75866" y="1295"/>
                  </a:lnTo>
                  <a:cubicBezTo>
                    <a:pt x="75892" y="1270"/>
                    <a:pt x="75917" y="1245"/>
                    <a:pt x="75942" y="1219"/>
                  </a:cubicBezTo>
                  <a:cubicBezTo>
                    <a:pt x="76363" y="761"/>
                    <a:pt x="76035" y="1"/>
                    <a:pt x="75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-5471" y="377753"/>
              <a:ext cx="1241794" cy="1149336"/>
            </a:xfrm>
            <a:custGeom>
              <a:avLst/>
              <a:gdLst/>
              <a:ahLst/>
              <a:cxnLst/>
              <a:rect l="l" t="t" r="r" b="b"/>
              <a:pathLst>
                <a:path w="41338" h="38257" extrusionOk="0">
                  <a:moveTo>
                    <a:pt x="41338" y="4514"/>
                  </a:moveTo>
                  <a:lnTo>
                    <a:pt x="19046" y="5909"/>
                  </a:lnTo>
                  <a:cubicBezTo>
                    <a:pt x="18932" y="5909"/>
                    <a:pt x="18843" y="5947"/>
                    <a:pt x="18754" y="6010"/>
                  </a:cubicBezTo>
                  <a:cubicBezTo>
                    <a:pt x="18615" y="6112"/>
                    <a:pt x="18526" y="6277"/>
                    <a:pt x="18526" y="6467"/>
                  </a:cubicBezTo>
                  <a:cubicBezTo>
                    <a:pt x="18526" y="6568"/>
                    <a:pt x="18551" y="6670"/>
                    <a:pt x="18615" y="6771"/>
                  </a:cubicBezTo>
                  <a:lnTo>
                    <a:pt x="19160" y="7595"/>
                  </a:lnTo>
                  <a:lnTo>
                    <a:pt x="41338" y="6226"/>
                  </a:lnTo>
                  <a:lnTo>
                    <a:pt x="41338" y="4514"/>
                  </a:lnTo>
                  <a:close/>
                  <a:moveTo>
                    <a:pt x="190" y="0"/>
                  </a:moveTo>
                  <a:cubicBezTo>
                    <a:pt x="190" y="38"/>
                    <a:pt x="203" y="63"/>
                    <a:pt x="216" y="101"/>
                  </a:cubicBezTo>
                  <a:cubicBezTo>
                    <a:pt x="25" y="418"/>
                    <a:pt x="0" y="837"/>
                    <a:pt x="241" y="1192"/>
                  </a:cubicBezTo>
                  <a:lnTo>
                    <a:pt x="24448" y="37698"/>
                  </a:lnTo>
                  <a:cubicBezTo>
                    <a:pt x="24689" y="38066"/>
                    <a:pt x="25094" y="38256"/>
                    <a:pt x="25500" y="38256"/>
                  </a:cubicBezTo>
                  <a:cubicBezTo>
                    <a:pt x="25792" y="38256"/>
                    <a:pt x="26083" y="38167"/>
                    <a:pt x="26324" y="37964"/>
                  </a:cubicBezTo>
                  <a:lnTo>
                    <a:pt x="41338" y="25310"/>
                  </a:lnTo>
                  <a:lnTo>
                    <a:pt x="41338" y="23991"/>
                  </a:lnTo>
                  <a:lnTo>
                    <a:pt x="26806" y="36227"/>
                  </a:lnTo>
                  <a:cubicBezTo>
                    <a:pt x="26565" y="36430"/>
                    <a:pt x="26274" y="36532"/>
                    <a:pt x="25995" y="36532"/>
                  </a:cubicBezTo>
                  <a:cubicBezTo>
                    <a:pt x="25576" y="36532"/>
                    <a:pt x="25170" y="36329"/>
                    <a:pt x="24929" y="35961"/>
                  </a:cubicBezTo>
                  <a:lnTo>
                    <a:pt x="1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-1064411" y="175002"/>
              <a:ext cx="2286284" cy="1300239"/>
            </a:xfrm>
            <a:custGeom>
              <a:avLst/>
              <a:gdLst/>
              <a:ahLst/>
              <a:cxnLst/>
              <a:rect l="l" t="t" r="r" b="b"/>
              <a:pathLst>
                <a:path w="76108" h="43280" extrusionOk="0">
                  <a:moveTo>
                    <a:pt x="46855" y="10894"/>
                  </a:moveTo>
                  <a:cubicBezTo>
                    <a:pt x="47039" y="10894"/>
                    <a:pt x="47179" y="10980"/>
                    <a:pt x="47286" y="11098"/>
                  </a:cubicBezTo>
                  <a:cubicBezTo>
                    <a:pt x="47463" y="11314"/>
                    <a:pt x="47476" y="11669"/>
                    <a:pt x="47210" y="11884"/>
                  </a:cubicBezTo>
                  <a:lnTo>
                    <a:pt x="28341" y="27785"/>
                  </a:lnTo>
                  <a:cubicBezTo>
                    <a:pt x="28236" y="27875"/>
                    <a:pt x="28108" y="27919"/>
                    <a:pt x="27981" y="27919"/>
                  </a:cubicBezTo>
                  <a:cubicBezTo>
                    <a:pt x="27803" y="27919"/>
                    <a:pt x="27628" y="27834"/>
                    <a:pt x="27517" y="27671"/>
                  </a:cubicBezTo>
                  <a:lnTo>
                    <a:pt x="18134" y="13520"/>
                  </a:lnTo>
                  <a:cubicBezTo>
                    <a:pt x="17956" y="13254"/>
                    <a:pt x="18045" y="12924"/>
                    <a:pt x="18273" y="12759"/>
                  </a:cubicBezTo>
                  <a:cubicBezTo>
                    <a:pt x="18362" y="12696"/>
                    <a:pt x="18451" y="12658"/>
                    <a:pt x="18565" y="12658"/>
                  </a:cubicBezTo>
                  <a:lnTo>
                    <a:pt x="46816" y="10895"/>
                  </a:lnTo>
                  <a:cubicBezTo>
                    <a:pt x="46829" y="10895"/>
                    <a:pt x="46842" y="10894"/>
                    <a:pt x="46855" y="10894"/>
                  </a:cubicBezTo>
                  <a:close/>
                  <a:moveTo>
                    <a:pt x="75333" y="1"/>
                  </a:moveTo>
                  <a:cubicBezTo>
                    <a:pt x="75313" y="1"/>
                    <a:pt x="75292" y="2"/>
                    <a:pt x="75271" y="3"/>
                  </a:cubicBezTo>
                  <a:lnTo>
                    <a:pt x="68449" y="422"/>
                  </a:lnTo>
                  <a:lnTo>
                    <a:pt x="63288" y="751"/>
                  </a:lnTo>
                  <a:lnTo>
                    <a:pt x="9701" y="4073"/>
                  </a:lnTo>
                  <a:lnTo>
                    <a:pt x="6227" y="4289"/>
                  </a:lnTo>
                  <a:lnTo>
                    <a:pt x="1041" y="4619"/>
                  </a:lnTo>
                  <a:cubicBezTo>
                    <a:pt x="673" y="4631"/>
                    <a:pt x="381" y="4834"/>
                    <a:pt x="216" y="5113"/>
                  </a:cubicBezTo>
                  <a:cubicBezTo>
                    <a:pt x="26" y="5443"/>
                    <a:pt x="1" y="5861"/>
                    <a:pt x="242" y="6216"/>
                  </a:cubicBezTo>
                  <a:lnTo>
                    <a:pt x="24448" y="42710"/>
                  </a:lnTo>
                  <a:cubicBezTo>
                    <a:pt x="24694" y="43082"/>
                    <a:pt x="25096" y="43279"/>
                    <a:pt x="25504" y="43279"/>
                  </a:cubicBezTo>
                  <a:cubicBezTo>
                    <a:pt x="25793" y="43279"/>
                    <a:pt x="26084" y="43181"/>
                    <a:pt x="26325" y="42976"/>
                  </a:cubicBezTo>
                  <a:lnTo>
                    <a:pt x="75791" y="1297"/>
                  </a:lnTo>
                  <a:cubicBezTo>
                    <a:pt x="76083" y="1056"/>
                    <a:pt x="76108" y="675"/>
                    <a:pt x="75968" y="396"/>
                  </a:cubicBezTo>
                  <a:cubicBezTo>
                    <a:pt x="75850" y="171"/>
                    <a:pt x="75631" y="1"/>
                    <a:pt x="75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-1072882" y="150278"/>
              <a:ext cx="2293975" cy="1300269"/>
            </a:xfrm>
            <a:custGeom>
              <a:avLst/>
              <a:gdLst/>
              <a:ahLst/>
              <a:cxnLst/>
              <a:rect l="l" t="t" r="r" b="b"/>
              <a:pathLst>
                <a:path w="76364" h="43281" extrusionOk="0">
                  <a:moveTo>
                    <a:pt x="46922" y="10894"/>
                  </a:moveTo>
                  <a:cubicBezTo>
                    <a:pt x="47447" y="10894"/>
                    <a:pt x="47696" y="11547"/>
                    <a:pt x="47285" y="11896"/>
                  </a:cubicBezTo>
                  <a:lnTo>
                    <a:pt x="47260" y="11921"/>
                  </a:lnTo>
                  <a:cubicBezTo>
                    <a:pt x="47437" y="12137"/>
                    <a:pt x="47450" y="12492"/>
                    <a:pt x="47184" y="12707"/>
                  </a:cubicBezTo>
                  <a:lnTo>
                    <a:pt x="28315" y="28608"/>
                  </a:lnTo>
                  <a:cubicBezTo>
                    <a:pt x="28210" y="28698"/>
                    <a:pt x="28082" y="28742"/>
                    <a:pt x="27955" y="28742"/>
                  </a:cubicBezTo>
                  <a:cubicBezTo>
                    <a:pt x="27777" y="28742"/>
                    <a:pt x="27602" y="28657"/>
                    <a:pt x="27491" y="28494"/>
                  </a:cubicBezTo>
                  <a:lnTo>
                    <a:pt x="18108" y="14343"/>
                  </a:lnTo>
                  <a:cubicBezTo>
                    <a:pt x="17930" y="14077"/>
                    <a:pt x="18019" y="13747"/>
                    <a:pt x="18247" y="13582"/>
                  </a:cubicBezTo>
                  <a:lnTo>
                    <a:pt x="18209" y="13519"/>
                  </a:lnTo>
                  <a:cubicBezTo>
                    <a:pt x="17968" y="13164"/>
                    <a:pt x="18209" y="12682"/>
                    <a:pt x="18640" y="12657"/>
                  </a:cubicBezTo>
                  <a:lnTo>
                    <a:pt x="46892" y="10894"/>
                  </a:lnTo>
                  <a:cubicBezTo>
                    <a:pt x="46902" y="10894"/>
                    <a:pt x="46912" y="10894"/>
                    <a:pt x="46922" y="10894"/>
                  </a:cubicBezTo>
                  <a:close/>
                  <a:moveTo>
                    <a:pt x="75393" y="1"/>
                  </a:moveTo>
                  <a:cubicBezTo>
                    <a:pt x="75378" y="1"/>
                    <a:pt x="75362" y="1"/>
                    <a:pt x="75346" y="2"/>
                  </a:cubicBezTo>
                  <a:lnTo>
                    <a:pt x="69463" y="370"/>
                  </a:lnTo>
                  <a:lnTo>
                    <a:pt x="64302" y="687"/>
                  </a:lnTo>
                  <a:lnTo>
                    <a:pt x="9155" y="4110"/>
                  </a:lnTo>
                  <a:lnTo>
                    <a:pt x="5681" y="4326"/>
                  </a:lnTo>
                  <a:lnTo>
                    <a:pt x="1116" y="4618"/>
                  </a:lnTo>
                  <a:cubicBezTo>
                    <a:pt x="431" y="4656"/>
                    <a:pt x="0" y="5328"/>
                    <a:pt x="190" y="5936"/>
                  </a:cubicBezTo>
                  <a:cubicBezTo>
                    <a:pt x="216" y="6038"/>
                    <a:pt x="254" y="6126"/>
                    <a:pt x="317" y="6215"/>
                  </a:cubicBezTo>
                  <a:lnTo>
                    <a:pt x="977" y="7204"/>
                  </a:lnTo>
                  <a:lnTo>
                    <a:pt x="1091" y="7382"/>
                  </a:lnTo>
                  <a:lnTo>
                    <a:pt x="1294" y="7686"/>
                  </a:lnTo>
                  <a:lnTo>
                    <a:pt x="1408" y="7864"/>
                  </a:lnTo>
                  <a:lnTo>
                    <a:pt x="1623" y="8181"/>
                  </a:lnTo>
                  <a:lnTo>
                    <a:pt x="1737" y="8358"/>
                  </a:lnTo>
                  <a:lnTo>
                    <a:pt x="1953" y="8675"/>
                  </a:lnTo>
                  <a:lnTo>
                    <a:pt x="2067" y="8840"/>
                  </a:lnTo>
                  <a:lnTo>
                    <a:pt x="2270" y="9157"/>
                  </a:lnTo>
                  <a:lnTo>
                    <a:pt x="2384" y="9335"/>
                  </a:lnTo>
                  <a:lnTo>
                    <a:pt x="2600" y="9652"/>
                  </a:lnTo>
                  <a:lnTo>
                    <a:pt x="2714" y="9816"/>
                  </a:lnTo>
                  <a:lnTo>
                    <a:pt x="2917" y="10133"/>
                  </a:lnTo>
                  <a:lnTo>
                    <a:pt x="3031" y="10311"/>
                  </a:lnTo>
                  <a:lnTo>
                    <a:pt x="3246" y="10628"/>
                  </a:lnTo>
                  <a:lnTo>
                    <a:pt x="3361" y="10805"/>
                  </a:lnTo>
                  <a:lnTo>
                    <a:pt x="3576" y="11122"/>
                  </a:lnTo>
                  <a:lnTo>
                    <a:pt x="3690" y="11287"/>
                  </a:lnTo>
                  <a:lnTo>
                    <a:pt x="3893" y="11604"/>
                  </a:lnTo>
                  <a:lnTo>
                    <a:pt x="4007" y="11782"/>
                  </a:lnTo>
                  <a:lnTo>
                    <a:pt x="4223" y="12099"/>
                  </a:lnTo>
                  <a:lnTo>
                    <a:pt x="4337" y="12264"/>
                  </a:lnTo>
                  <a:lnTo>
                    <a:pt x="4540" y="12581"/>
                  </a:lnTo>
                  <a:lnTo>
                    <a:pt x="4654" y="12758"/>
                  </a:lnTo>
                  <a:lnTo>
                    <a:pt x="4869" y="13075"/>
                  </a:lnTo>
                  <a:lnTo>
                    <a:pt x="4984" y="13253"/>
                  </a:lnTo>
                  <a:lnTo>
                    <a:pt x="5199" y="13570"/>
                  </a:lnTo>
                  <a:lnTo>
                    <a:pt x="5313" y="13735"/>
                  </a:lnTo>
                  <a:lnTo>
                    <a:pt x="5516" y="14052"/>
                  </a:lnTo>
                  <a:lnTo>
                    <a:pt x="5630" y="14229"/>
                  </a:lnTo>
                  <a:lnTo>
                    <a:pt x="5846" y="14546"/>
                  </a:lnTo>
                  <a:lnTo>
                    <a:pt x="5960" y="14711"/>
                  </a:lnTo>
                  <a:lnTo>
                    <a:pt x="6163" y="15028"/>
                  </a:lnTo>
                  <a:lnTo>
                    <a:pt x="6277" y="15205"/>
                  </a:lnTo>
                  <a:lnTo>
                    <a:pt x="6493" y="15522"/>
                  </a:lnTo>
                  <a:lnTo>
                    <a:pt x="6607" y="15687"/>
                  </a:lnTo>
                  <a:lnTo>
                    <a:pt x="6822" y="16017"/>
                  </a:lnTo>
                  <a:lnTo>
                    <a:pt x="6924" y="16182"/>
                  </a:lnTo>
                  <a:lnTo>
                    <a:pt x="7139" y="16499"/>
                  </a:lnTo>
                  <a:lnTo>
                    <a:pt x="7253" y="16676"/>
                  </a:lnTo>
                  <a:lnTo>
                    <a:pt x="7469" y="16993"/>
                  </a:lnTo>
                  <a:lnTo>
                    <a:pt x="7583" y="17158"/>
                  </a:lnTo>
                  <a:lnTo>
                    <a:pt x="7786" y="17475"/>
                  </a:lnTo>
                  <a:lnTo>
                    <a:pt x="7900" y="17653"/>
                  </a:lnTo>
                  <a:lnTo>
                    <a:pt x="8116" y="17970"/>
                  </a:lnTo>
                  <a:lnTo>
                    <a:pt x="8230" y="18135"/>
                  </a:lnTo>
                  <a:lnTo>
                    <a:pt x="8433" y="18464"/>
                  </a:lnTo>
                  <a:lnTo>
                    <a:pt x="8547" y="18629"/>
                  </a:lnTo>
                  <a:lnTo>
                    <a:pt x="8762" y="18946"/>
                  </a:lnTo>
                  <a:lnTo>
                    <a:pt x="8876" y="19124"/>
                  </a:lnTo>
                  <a:lnTo>
                    <a:pt x="9092" y="19441"/>
                  </a:lnTo>
                  <a:lnTo>
                    <a:pt x="9206" y="19605"/>
                  </a:lnTo>
                  <a:lnTo>
                    <a:pt x="9409" y="19923"/>
                  </a:lnTo>
                  <a:lnTo>
                    <a:pt x="9523" y="20100"/>
                  </a:lnTo>
                  <a:lnTo>
                    <a:pt x="9739" y="20417"/>
                  </a:lnTo>
                  <a:lnTo>
                    <a:pt x="9853" y="20582"/>
                  </a:lnTo>
                  <a:lnTo>
                    <a:pt x="10068" y="20912"/>
                  </a:lnTo>
                  <a:lnTo>
                    <a:pt x="10170" y="21076"/>
                  </a:lnTo>
                  <a:lnTo>
                    <a:pt x="10385" y="21393"/>
                  </a:lnTo>
                  <a:lnTo>
                    <a:pt x="10500" y="21571"/>
                  </a:lnTo>
                  <a:lnTo>
                    <a:pt x="10715" y="21888"/>
                  </a:lnTo>
                  <a:lnTo>
                    <a:pt x="10829" y="22053"/>
                  </a:lnTo>
                  <a:lnTo>
                    <a:pt x="11032" y="22370"/>
                  </a:lnTo>
                  <a:lnTo>
                    <a:pt x="11146" y="22547"/>
                  </a:lnTo>
                  <a:lnTo>
                    <a:pt x="11362" y="22864"/>
                  </a:lnTo>
                  <a:lnTo>
                    <a:pt x="11476" y="23029"/>
                  </a:lnTo>
                  <a:lnTo>
                    <a:pt x="11679" y="23346"/>
                  </a:lnTo>
                  <a:lnTo>
                    <a:pt x="11793" y="23524"/>
                  </a:lnTo>
                  <a:lnTo>
                    <a:pt x="12008" y="23841"/>
                  </a:lnTo>
                  <a:lnTo>
                    <a:pt x="12123" y="24018"/>
                  </a:lnTo>
                  <a:lnTo>
                    <a:pt x="12338" y="24335"/>
                  </a:lnTo>
                  <a:lnTo>
                    <a:pt x="12452" y="24500"/>
                  </a:lnTo>
                  <a:lnTo>
                    <a:pt x="12655" y="24817"/>
                  </a:lnTo>
                  <a:lnTo>
                    <a:pt x="12769" y="24995"/>
                  </a:lnTo>
                  <a:lnTo>
                    <a:pt x="12985" y="25312"/>
                  </a:lnTo>
                  <a:lnTo>
                    <a:pt x="13099" y="25476"/>
                  </a:lnTo>
                  <a:lnTo>
                    <a:pt x="13302" y="25793"/>
                  </a:lnTo>
                  <a:lnTo>
                    <a:pt x="13416" y="25971"/>
                  </a:lnTo>
                  <a:lnTo>
                    <a:pt x="13632" y="26288"/>
                  </a:lnTo>
                  <a:lnTo>
                    <a:pt x="13746" y="26465"/>
                  </a:lnTo>
                  <a:lnTo>
                    <a:pt x="13961" y="26782"/>
                  </a:lnTo>
                  <a:lnTo>
                    <a:pt x="14075" y="26947"/>
                  </a:lnTo>
                  <a:lnTo>
                    <a:pt x="14278" y="27264"/>
                  </a:lnTo>
                  <a:lnTo>
                    <a:pt x="14392" y="27442"/>
                  </a:lnTo>
                  <a:lnTo>
                    <a:pt x="14608" y="27759"/>
                  </a:lnTo>
                  <a:lnTo>
                    <a:pt x="14722" y="27924"/>
                  </a:lnTo>
                  <a:lnTo>
                    <a:pt x="14925" y="28241"/>
                  </a:lnTo>
                  <a:lnTo>
                    <a:pt x="15039" y="28418"/>
                  </a:lnTo>
                  <a:lnTo>
                    <a:pt x="15255" y="28735"/>
                  </a:lnTo>
                  <a:lnTo>
                    <a:pt x="15369" y="28900"/>
                  </a:lnTo>
                  <a:lnTo>
                    <a:pt x="15584" y="29230"/>
                  </a:lnTo>
                  <a:lnTo>
                    <a:pt x="15698" y="29395"/>
                  </a:lnTo>
                  <a:lnTo>
                    <a:pt x="15901" y="29712"/>
                  </a:lnTo>
                  <a:lnTo>
                    <a:pt x="16015" y="29889"/>
                  </a:lnTo>
                  <a:lnTo>
                    <a:pt x="16231" y="30206"/>
                  </a:lnTo>
                  <a:lnTo>
                    <a:pt x="16345" y="30371"/>
                  </a:lnTo>
                  <a:lnTo>
                    <a:pt x="16548" y="30688"/>
                  </a:lnTo>
                  <a:lnTo>
                    <a:pt x="16662" y="30865"/>
                  </a:lnTo>
                  <a:lnTo>
                    <a:pt x="16878" y="31183"/>
                  </a:lnTo>
                  <a:lnTo>
                    <a:pt x="16992" y="31347"/>
                  </a:lnTo>
                  <a:lnTo>
                    <a:pt x="17207" y="31677"/>
                  </a:lnTo>
                  <a:lnTo>
                    <a:pt x="17309" y="31842"/>
                  </a:lnTo>
                  <a:lnTo>
                    <a:pt x="17524" y="32159"/>
                  </a:lnTo>
                  <a:lnTo>
                    <a:pt x="17639" y="32336"/>
                  </a:lnTo>
                  <a:lnTo>
                    <a:pt x="17854" y="32653"/>
                  </a:lnTo>
                  <a:lnTo>
                    <a:pt x="17968" y="32818"/>
                  </a:lnTo>
                  <a:lnTo>
                    <a:pt x="18171" y="33135"/>
                  </a:lnTo>
                  <a:lnTo>
                    <a:pt x="18285" y="33313"/>
                  </a:lnTo>
                  <a:lnTo>
                    <a:pt x="18501" y="33630"/>
                  </a:lnTo>
                  <a:lnTo>
                    <a:pt x="18615" y="33795"/>
                  </a:lnTo>
                  <a:lnTo>
                    <a:pt x="18830" y="34124"/>
                  </a:lnTo>
                  <a:lnTo>
                    <a:pt x="18932" y="34289"/>
                  </a:lnTo>
                  <a:lnTo>
                    <a:pt x="19147" y="34606"/>
                  </a:lnTo>
                  <a:lnTo>
                    <a:pt x="19262" y="34771"/>
                  </a:lnTo>
                  <a:lnTo>
                    <a:pt x="19477" y="35101"/>
                  </a:lnTo>
                  <a:lnTo>
                    <a:pt x="19591" y="35266"/>
                  </a:lnTo>
                  <a:lnTo>
                    <a:pt x="19794" y="35583"/>
                  </a:lnTo>
                  <a:lnTo>
                    <a:pt x="19908" y="35760"/>
                  </a:lnTo>
                  <a:lnTo>
                    <a:pt x="20124" y="36077"/>
                  </a:lnTo>
                  <a:lnTo>
                    <a:pt x="20238" y="36242"/>
                  </a:lnTo>
                  <a:lnTo>
                    <a:pt x="20454" y="36559"/>
                  </a:lnTo>
                  <a:lnTo>
                    <a:pt x="20555" y="36736"/>
                  </a:lnTo>
                  <a:lnTo>
                    <a:pt x="20771" y="37053"/>
                  </a:lnTo>
                  <a:lnTo>
                    <a:pt x="20885" y="37218"/>
                  </a:lnTo>
                  <a:lnTo>
                    <a:pt x="21100" y="37548"/>
                  </a:lnTo>
                  <a:lnTo>
                    <a:pt x="21202" y="37713"/>
                  </a:lnTo>
                  <a:lnTo>
                    <a:pt x="21417" y="38030"/>
                  </a:lnTo>
                  <a:lnTo>
                    <a:pt x="21531" y="38195"/>
                  </a:lnTo>
                  <a:lnTo>
                    <a:pt x="21747" y="38524"/>
                  </a:lnTo>
                  <a:lnTo>
                    <a:pt x="21861" y="38689"/>
                  </a:lnTo>
                  <a:lnTo>
                    <a:pt x="22077" y="39019"/>
                  </a:lnTo>
                  <a:lnTo>
                    <a:pt x="22394" y="39501"/>
                  </a:lnTo>
                  <a:lnTo>
                    <a:pt x="22508" y="39666"/>
                  </a:lnTo>
                  <a:lnTo>
                    <a:pt x="22723" y="39995"/>
                  </a:lnTo>
                  <a:lnTo>
                    <a:pt x="22825" y="40160"/>
                  </a:lnTo>
                  <a:lnTo>
                    <a:pt x="23053" y="40490"/>
                  </a:lnTo>
                  <a:lnTo>
                    <a:pt x="23154" y="40642"/>
                  </a:lnTo>
                  <a:lnTo>
                    <a:pt x="23370" y="40972"/>
                  </a:lnTo>
                  <a:lnTo>
                    <a:pt x="23484" y="41136"/>
                  </a:lnTo>
                  <a:lnTo>
                    <a:pt x="24524" y="42709"/>
                  </a:lnTo>
                  <a:cubicBezTo>
                    <a:pt x="24771" y="43083"/>
                    <a:pt x="25181" y="43280"/>
                    <a:pt x="25593" y="43280"/>
                  </a:cubicBezTo>
                  <a:cubicBezTo>
                    <a:pt x="25880" y="43280"/>
                    <a:pt x="26167" y="43185"/>
                    <a:pt x="26401" y="42988"/>
                  </a:cubicBezTo>
                  <a:lnTo>
                    <a:pt x="27022" y="42455"/>
                  </a:lnTo>
                  <a:lnTo>
                    <a:pt x="27187" y="42328"/>
                  </a:lnTo>
                  <a:lnTo>
                    <a:pt x="27478" y="42087"/>
                  </a:lnTo>
                  <a:lnTo>
                    <a:pt x="27631" y="41948"/>
                  </a:lnTo>
                  <a:lnTo>
                    <a:pt x="27922" y="41707"/>
                  </a:lnTo>
                  <a:lnTo>
                    <a:pt x="28087" y="41568"/>
                  </a:lnTo>
                  <a:lnTo>
                    <a:pt x="28379" y="41327"/>
                  </a:lnTo>
                  <a:lnTo>
                    <a:pt x="28531" y="41187"/>
                  </a:lnTo>
                  <a:lnTo>
                    <a:pt x="28823" y="40946"/>
                  </a:lnTo>
                  <a:lnTo>
                    <a:pt x="28975" y="40807"/>
                  </a:lnTo>
                  <a:lnTo>
                    <a:pt x="29266" y="40566"/>
                  </a:lnTo>
                  <a:lnTo>
                    <a:pt x="29431" y="40439"/>
                  </a:lnTo>
                  <a:lnTo>
                    <a:pt x="29723" y="40185"/>
                  </a:lnTo>
                  <a:lnTo>
                    <a:pt x="29875" y="40059"/>
                  </a:lnTo>
                  <a:lnTo>
                    <a:pt x="30167" y="39805"/>
                  </a:lnTo>
                  <a:lnTo>
                    <a:pt x="30331" y="39678"/>
                  </a:lnTo>
                  <a:lnTo>
                    <a:pt x="30623" y="39437"/>
                  </a:lnTo>
                  <a:lnTo>
                    <a:pt x="30775" y="39298"/>
                  </a:lnTo>
                  <a:lnTo>
                    <a:pt x="31067" y="39057"/>
                  </a:lnTo>
                  <a:lnTo>
                    <a:pt x="31219" y="38917"/>
                  </a:lnTo>
                  <a:lnTo>
                    <a:pt x="31511" y="38676"/>
                  </a:lnTo>
                  <a:lnTo>
                    <a:pt x="31676" y="38537"/>
                  </a:lnTo>
                  <a:lnTo>
                    <a:pt x="31967" y="38296"/>
                  </a:lnTo>
                  <a:lnTo>
                    <a:pt x="32119" y="38169"/>
                  </a:lnTo>
                  <a:lnTo>
                    <a:pt x="32411" y="37916"/>
                  </a:lnTo>
                  <a:lnTo>
                    <a:pt x="32576" y="37789"/>
                  </a:lnTo>
                  <a:lnTo>
                    <a:pt x="32868" y="37535"/>
                  </a:lnTo>
                  <a:lnTo>
                    <a:pt x="33020" y="37408"/>
                  </a:lnTo>
                  <a:lnTo>
                    <a:pt x="33311" y="37155"/>
                  </a:lnTo>
                  <a:lnTo>
                    <a:pt x="33476" y="37028"/>
                  </a:lnTo>
                  <a:lnTo>
                    <a:pt x="33768" y="36787"/>
                  </a:lnTo>
                  <a:lnTo>
                    <a:pt x="33920" y="36648"/>
                  </a:lnTo>
                  <a:lnTo>
                    <a:pt x="34212" y="36407"/>
                  </a:lnTo>
                  <a:lnTo>
                    <a:pt x="34364" y="36267"/>
                  </a:lnTo>
                  <a:lnTo>
                    <a:pt x="34655" y="36026"/>
                  </a:lnTo>
                  <a:lnTo>
                    <a:pt x="34820" y="35900"/>
                  </a:lnTo>
                  <a:lnTo>
                    <a:pt x="35112" y="35646"/>
                  </a:lnTo>
                  <a:lnTo>
                    <a:pt x="35264" y="35519"/>
                  </a:lnTo>
                  <a:lnTo>
                    <a:pt x="35556" y="35266"/>
                  </a:lnTo>
                  <a:lnTo>
                    <a:pt x="35721" y="35139"/>
                  </a:lnTo>
                  <a:lnTo>
                    <a:pt x="36012" y="34885"/>
                  </a:lnTo>
                  <a:lnTo>
                    <a:pt x="36164" y="34758"/>
                  </a:lnTo>
                  <a:lnTo>
                    <a:pt x="36456" y="34517"/>
                  </a:lnTo>
                  <a:lnTo>
                    <a:pt x="36608" y="34378"/>
                  </a:lnTo>
                  <a:lnTo>
                    <a:pt x="36900" y="34137"/>
                  </a:lnTo>
                  <a:lnTo>
                    <a:pt x="37065" y="33998"/>
                  </a:lnTo>
                  <a:lnTo>
                    <a:pt x="37356" y="33757"/>
                  </a:lnTo>
                  <a:lnTo>
                    <a:pt x="37509" y="33630"/>
                  </a:lnTo>
                  <a:lnTo>
                    <a:pt x="37800" y="33376"/>
                  </a:lnTo>
                  <a:lnTo>
                    <a:pt x="37965" y="33249"/>
                  </a:lnTo>
                  <a:lnTo>
                    <a:pt x="38257" y="32996"/>
                  </a:lnTo>
                  <a:lnTo>
                    <a:pt x="38409" y="32869"/>
                  </a:lnTo>
                  <a:lnTo>
                    <a:pt x="38700" y="32615"/>
                  </a:lnTo>
                  <a:lnTo>
                    <a:pt x="38853" y="32489"/>
                  </a:lnTo>
                  <a:lnTo>
                    <a:pt x="39144" y="32248"/>
                  </a:lnTo>
                  <a:lnTo>
                    <a:pt x="39309" y="32108"/>
                  </a:lnTo>
                  <a:lnTo>
                    <a:pt x="39601" y="31867"/>
                  </a:lnTo>
                  <a:lnTo>
                    <a:pt x="39753" y="31728"/>
                  </a:lnTo>
                  <a:lnTo>
                    <a:pt x="40045" y="31487"/>
                  </a:lnTo>
                  <a:lnTo>
                    <a:pt x="40209" y="31347"/>
                  </a:lnTo>
                  <a:lnTo>
                    <a:pt x="40501" y="31106"/>
                  </a:lnTo>
                  <a:lnTo>
                    <a:pt x="40653" y="30980"/>
                  </a:lnTo>
                  <a:lnTo>
                    <a:pt x="40945" y="30726"/>
                  </a:lnTo>
                  <a:lnTo>
                    <a:pt x="41097" y="30599"/>
                  </a:lnTo>
                  <a:lnTo>
                    <a:pt x="41389" y="30346"/>
                  </a:lnTo>
                  <a:lnTo>
                    <a:pt x="41554" y="30219"/>
                  </a:lnTo>
                  <a:lnTo>
                    <a:pt x="41845" y="29965"/>
                  </a:lnTo>
                  <a:lnTo>
                    <a:pt x="41997" y="29838"/>
                  </a:lnTo>
                  <a:lnTo>
                    <a:pt x="42289" y="29597"/>
                  </a:lnTo>
                  <a:lnTo>
                    <a:pt x="42454" y="29458"/>
                  </a:lnTo>
                  <a:lnTo>
                    <a:pt x="42745" y="29217"/>
                  </a:lnTo>
                  <a:lnTo>
                    <a:pt x="42898" y="29078"/>
                  </a:lnTo>
                  <a:lnTo>
                    <a:pt x="43189" y="28837"/>
                  </a:lnTo>
                  <a:lnTo>
                    <a:pt x="43354" y="28710"/>
                  </a:lnTo>
                  <a:lnTo>
                    <a:pt x="43646" y="28456"/>
                  </a:lnTo>
                  <a:lnTo>
                    <a:pt x="43798" y="28329"/>
                  </a:lnTo>
                  <a:lnTo>
                    <a:pt x="44090" y="28076"/>
                  </a:lnTo>
                  <a:lnTo>
                    <a:pt x="44242" y="27949"/>
                  </a:lnTo>
                  <a:lnTo>
                    <a:pt x="44533" y="27708"/>
                  </a:lnTo>
                  <a:lnTo>
                    <a:pt x="44698" y="27569"/>
                  </a:lnTo>
                  <a:lnTo>
                    <a:pt x="44990" y="27328"/>
                  </a:lnTo>
                  <a:lnTo>
                    <a:pt x="45142" y="27188"/>
                  </a:lnTo>
                  <a:lnTo>
                    <a:pt x="45434" y="26947"/>
                  </a:lnTo>
                  <a:lnTo>
                    <a:pt x="45599" y="26808"/>
                  </a:lnTo>
                  <a:lnTo>
                    <a:pt x="45890" y="26567"/>
                  </a:lnTo>
                  <a:lnTo>
                    <a:pt x="46042" y="26440"/>
                  </a:lnTo>
                  <a:lnTo>
                    <a:pt x="46334" y="26187"/>
                  </a:lnTo>
                  <a:lnTo>
                    <a:pt x="46486" y="26060"/>
                  </a:lnTo>
                  <a:lnTo>
                    <a:pt x="46778" y="25806"/>
                  </a:lnTo>
                  <a:lnTo>
                    <a:pt x="46943" y="25679"/>
                  </a:lnTo>
                  <a:lnTo>
                    <a:pt x="47234" y="25438"/>
                  </a:lnTo>
                  <a:lnTo>
                    <a:pt x="47386" y="25299"/>
                  </a:lnTo>
                  <a:lnTo>
                    <a:pt x="47678" y="25058"/>
                  </a:lnTo>
                  <a:lnTo>
                    <a:pt x="47843" y="24918"/>
                  </a:lnTo>
                  <a:lnTo>
                    <a:pt x="48135" y="24678"/>
                  </a:lnTo>
                  <a:lnTo>
                    <a:pt x="48287" y="24538"/>
                  </a:lnTo>
                  <a:lnTo>
                    <a:pt x="48578" y="24297"/>
                  </a:lnTo>
                  <a:lnTo>
                    <a:pt x="48731" y="24158"/>
                  </a:lnTo>
                  <a:lnTo>
                    <a:pt x="49022" y="23917"/>
                  </a:lnTo>
                  <a:lnTo>
                    <a:pt x="49187" y="23790"/>
                  </a:lnTo>
                  <a:lnTo>
                    <a:pt x="49479" y="23536"/>
                  </a:lnTo>
                  <a:lnTo>
                    <a:pt x="49631" y="23410"/>
                  </a:lnTo>
                  <a:lnTo>
                    <a:pt x="49922" y="23156"/>
                  </a:lnTo>
                  <a:lnTo>
                    <a:pt x="50087" y="23029"/>
                  </a:lnTo>
                  <a:lnTo>
                    <a:pt x="50379" y="22788"/>
                  </a:lnTo>
                  <a:lnTo>
                    <a:pt x="50531" y="22649"/>
                  </a:lnTo>
                  <a:lnTo>
                    <a:pt x="50823" y="22408"/>
                  </a:lnTo>
                  <a:lnTo>
                    <a:pt x="50975" y="22268"/>
                  </a:lnTo>
                  <a:lnTo>
                    <a:pt x="51279" y="22027"/>
                  </a:lnTo>
                  <a:lnTo>
                    <a:pt x="51431" y="21888"/>
                  </a:lnTo>
                  <a:lnTo>
                    <a:pt x="51723" y="21647"/>
                  </a:lnTo>
                  <a:lnTo>
                    <a:pt x="51875" y="21520"/>
                  </a:lnTo>
                  <a:lnTo>
                    <a:pt x="52167" y="21267"/>
                  </a:lnTo>
                  <a:lnTo>
                    <a:pt x="52332" y="21140"/>
                  </a:lnTo>
                  <a:lnTo>
                    <a:pt x="52623" y="20886"/>
                  </a:lnTo>
                  <a:lnTo>
                    <a:pt x="52776" y="20759"/>
                  </a:lnTo>
                  <a:lnTo>
                    <a:pt x="53067" y="20518"/>
                  </a:lnTo>
                  <a:lnTo>
                    <a:pt x="53232" y="20379"/>
                  </a:lnTo>
                  <a:lnTo>
                    <a:pt x="53524" y="20138"/>
                  </a:lnTo>
                  <a:lnTo>
                    <a:pt x="53676" y="19999"/>
                  </a:lnTo>
                  <a:lnTo>
                    <a:pt x="53968" y="19758"/>
                  </a:lnTo>
                  <a:lnTo>
                    <a:pt x="54120" y="19618"/>
                  </a:lnTo>
                  <a:lnTo>
                    <a:pt x="54411" y="19377"/>
                  </a:lnTo>
                  <a:lnTo>
                    <a:pt x="54576" y="19238"/>
                  </a:lnTo>
                  <a:lnTo>
                    <a:pt x="54868" y="18997"/>
                  </a:lnTo>
                  <a:lnTo>
                    <a:pt x="55020" y="18870"/>
                  </a:lnTo>
                  <a:lnTo>
                    <a:pt x="55312" y="18616"/>
                  </a:lnTo>
                  <a:lnTo>
                    <a:pt x="55476" y="18490"/>
                  </a:lnTo>
                  <a:lnTo>
                    <a:pt x="55768" y="18236"/>
                  </a:lnTo>
                  <a:lnTo>
                    <a:pt x="55920" y="18109"/>
                  </a:lnTo>
                  <a:lnTo>
                    <a:pt x="56212" y="17868"/>
                  </a:lnTo>
                  <a:lnTo>
                    <a:pt x="56364" y="17729"/>
                  </a:lnTo>
                  <a:lnTo>
                    <a:pt x="56668" y="17488"/>
                  </a:lnTo>
                  <a:lnTo>
                    <a:pt x="56821" y="17348"/>
                  </a:lnTo>
                  <a:lnTo>
                    <a:pt x="57112" y="17108"/>
                  </a:lnTo>
                  <a:lnTo>
                    <a:pt x="57264" y="16981"/>
                  </a:lnTo>
                  <a:lnTo>
                    <a:pt x="57556" y="16727"/>
                  </a:lnTo>
                  <a:lnTo>
                    <a:pt x="57721" y="16600"/>
                  </a:lnTo>
                  <a:lnTo>
                    <a:pt x="58013" y="16347"/>
                  </a:lnTo>
                  <a:lnTo>
                    <a:pt x="58165" y="16220"/>
                  </a:lnTo>
                  <a:lnTo>
                    <a:pt x="58456" y="15966"/>
                  </a:lnTo>
                  <a:lnTo>
                    <a:pt x="58608" y="15839"/>
                  </a:lnTo>
                  <a:lnTo>
                    <a:pt x="58913" y="15586"/>
                  </a:lnTo>
                  <a:lnTo>
                    <a:pt x="59065" y="15459"/>
                  </a:lnTo>
                  <a:lnTo>
                    <a:pt x="59357" y="15218"/>
                  </a:lnTo>
                  <a:lnTo>
                    <a:pt x="59509" y="15079"/>
                  </a:lnTo>
                  <a:lnTo>
                    <a:pt x="59800" y="14838"/>
                  </a:lnTo>
                  <a:lnTo>
                    <a:pt x="59965" y="14698"/>
                  </a:lnTo>
                  <a:lnTo>
                    <a:pt x="60257" y="14457"/>
                  </a:lnTo>
                  <a:lnTo>
                    <a:pt x="60409" y="14331"/>
                  </a:lnTo>
                  <a:lnTo>
                    <a:pt x="60701" y="14077"/>
                  </a:lnTo>
                  <a:lnTo>
                    <a:pt x="60866" y="13950"/>
                  </a:lnTo>
                  <a:lnTo>
                    <a:pt x="61157" y="13697"/>
                  </a:lnTo>
                  <a:lnTo>
                    <a:pt x="61309" y="13570"/>
                  </a:lnTo>
                  <a:lnTo>
                    <a:pt x="61601" y="13316"/>
                  </a:lnTo>
                  <a:lnTo>
                    <a:pt x="61753" y="13189"/>
                  </a:lnTo>
                  <a:lnTo>
                    <a:pt x="62045" y="12948"/>
                  </a:lnTo>
                  <a:lnTo>
                    <a:pt x="62210" y="12809"/>
                  </a:lnTo>
                  <a:lnTo>
                    <a:pt x="62501" y="12568"/>
                  </a:lnTo>
                  <a:lnTo>
                    <a:pt x="62653" y="12429"/>
                  </a:lnTo>
                  <a:lnTo>
                    <a:pt x="62945" y="12188"/>
                  </a:lnTo>
                  <a:lnTo>
                    <a:pt x="63110" y="12061"/>
                  </a:lnTo>
                  <a:lnTo>
                    <a:pt x="63402" y="11807"/>
                  </a:lnTo>
                  <a:lnTo>
                    <a:pt x="63554" y="11680"/>
                  </a:lnTo>
                  <a:lnTo>
                    <a:pt x="63845" y="11427"/>
                  </a:lnTo>
                  <a:lnTo>
                    <a:pt x="63998" y="11300"/>
                  </a:lnTo>
                  <a:lnTo>
                    <a:pt x="64289" y="11046"/>
                  </a:lnTo>
                  <a:lnTo>
                    <a:pt x="64454" y="10920"/>
                  </a:lnTo>
                  <a:lnTo>
                    <a:pt x="64746" y="10679"/>
                  </a:lnTo>
                  <a:lnTo>
                    <a:pt x="64898" y="10539"/>
                  </a:lnTo>
                  <a:lnTo>
                    <a:pt x="65190" y="10298"/>
                  </a:lnTo>
                  <a:lnTo>
                    <a:pt x="65354" y="10159"/>
                  </a:lnTo>
                  <a:lnTo>
                    <a:pt x="65646" y="9918"/>
                  </a:lnTo>
                  <a:lnTo>
                    <a:pt x="65798" y="9778"/>
                  </a:lnTo>
                  <a:lnTo>
                    <a:pt x="66090" y="9537"/>
                  </a:lnTo>
                  <a:lnTo>
                    <a:pt x="66242" y="9411"/>
                  </a:lnTo>
                  <a:lnTo>
                    <a:pt x="66546" y="9157"/>
                  </a:lnTo>
                  <a:lnTo>
                    <a:pt x="66699" y="9030"/>
                  </a:lnTo>
                  <a:lnTo>
                    <a:pt x="66990" y="8777"/>
                  </a:lnTo>
                  <a:lnTo>
                    <a:pt x="67142" y="8650"/>
                  </a:lnTo>
                  <a:lnTo>
                    <a:pt x="67434" y="8409"/>
                  </a:lnTo>
                  <a:lnTo>
                    <a:pt x="67599" y="8269"/>
                  </a:lnTo>
                  <a:lnTo>
                    <a:pt x="67890" y="8028"/>
                  </a:lnTo>
                  <a:lnTo>
                    <a:pt x="68043" y="7889"/>
                  </a:lnTo>
                  <a:lnTo>
                    <a:pt x="68334" y="7648"/>
                  </a:lnTo>
                  <a:lnTo>
                    <a:pt x="68486" y="7509"/>
                  </a:lnTo>
                  <a:lnTo>
                    <a:pt x="68791" y="7268"/>
                  </a:lnTo>
                  <a:lnTo>
                    <a:pt x="68943" y="7141"/>
                  </a:lnTo>
                  <a:lnTo>
                    <a:pt x="69235" y="6887"/>
                  </a:lnTo>
                  <a:lnTo>
                    <a:pt x="69387" y="6760"/>
                  </a:lnTo>
                  <a:lnTo>
                    <a:pt x="69678" y="6507"/>
                  </a:lnTo>
                  <a:lnTo>
                    <a:pt x="69843" y="6380"/>
                  </a:lnTo>
                  <a:lnTo>
                    <a:pt x="70135" y="6139"/>
                  </a:lnTo>
                  <a:lnTo>
                    <a:pt x="70287" y="6000"/>
                  </a:lnTo>
                  <a:lnTo>
                    <a:pt x="70579" y="5759"/>
                  </a:lnTo>
                  <a:lnTo>
                    <a:pt x="70744" y="5619"/>
                  </a:lnTo>
                  <a:lnTo>
                    <a:pt x="71035" y="5378"/>
                  </a:lnTo>
                  <a:lnTo>
                    <a:pt x="71187" y="5239"/>
                  </a:lnTo>
                  <a:lnTo>
                    <a:pt x="71479" y="4998"/>
                  </a:lnTo>
                  <a:lnTo>
                    <a:pt x="71631" y="4858"/>
                  </a:lnTo>
                  <a:lnTo>
                    <a:pt x="71923" y="4618"/>
                  </a:lnTo>
                  <a:lnTo>
                    <a:pt x="72088" y="4491"/>
                  </a:lnTo>
                  <a:lnTo>
                    <a:pt x="72379" y="4237"/>
                  </a:lnTo>
                  <a:lnTo>
                    <a:pt x="72531" y="4110"/>
                  </a:lnTo>
                  <a:lnTo>
                    <a:pt x="72823" y="3857"/>
                  </a:lnTo>
                  <a:lnTo>
                    <a:pt x="72988" y="3730"/>
                  </a:lnTo>
                  <a:lnTo>
                    <a:pt x="73280" y="3489"/>
                  </a:lnTo>
                  <a:lnTo>
                    <a:pt x="73432" y="3350"/>
                  </a:lnTo>
                  <a:lnTo>
                    <a:pt x="73723" y="3109"/>
                  </a:lnTo>
                  <a:lnTo>
                    <a:pt x="73876" y="2969"/>
                  </a:lnTo>
                  <a:lnTo>
                    <a:pt x="75866" y="1295"/>
                  </a:lnTo>
                  <a:cubicBezTo>
                    <a:pt x="75892" y="1270"/>
                    <a:pt x="75917" y="1245"/>
                    <a:pt x="75942" y="1219"/>
                  </a:cubicBezTo>
                  <a:cubicBezTo>
                    <a:pt x="76363" y="761"/>
                    <a:pt x="76035" y="1"/>
                    <a:pt x="75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-5463" y="488967"/>
              <a:ext cx="686805" cy="69368"/>
            </a:xfrm>
            <a:custGeom>
              <a:avLst/>
              <a:gdLst/>
              <a:ahLst/>
              <a:cxnLst/>
              <a:rect l="l" t="t" r="r" b="b"/>
              <a:pathLst>
                <a:path w="22863" h="2309" extrusionOk="0">
                  <a:moveTo>
                    <a:pt x="22863" y="1"/>
                  </a:moveTo>
                  <a:lnTo>
                    <a:pt x="672" y="1383"/>
                  </a:lnTo>
                  <a:cubicBezTo>
                    <a:pt x="241" y="1408"/>
                    <a:pt x="0" y="1890"/>
                    <a:pt x="241" y="2245"/>
                  </a:cubicBezTo>
                  <a:lnTo>
                    <a:pt x="279" y="2308"/>
                  </a:lnTo>
                  <a:cubicBezTo>
                    <a:pt x="368" y="2245"/>
                    <a:pt x="457" y="2207"/>
                    <a:pt x="571" y="2207"/>
                  </a:cubicBezTo>
                  <a:lnTo>
                    <a:pt x="22863" y="812"/>
                  </a:lnTo>
                  <a:lnTo>
                    <a:pt x="22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1152872" y="365556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8" y="0"/>
                  </a:moveTo>
                  <a:cubicBezTo>
                    <a:pt x="941" y="0"/>
                    <a:pt x="926" y="4"/>
                    <a:pt x="913" y="13"/>
                  </a:cubicBezTo>
                  <a:lnTo>
                    <a:pt x="64" y="558"/>
                  </a:lnTo>
                  <a:cubicBezTo>
                    <a:pt x="13" y="584"/>
                    <a:pt x="0" y="647"/>
                    <a:pt x="26" y="698"/>
                  </a:cubicBezTo>
                  <a:cubicBezTo>
                    <a:pt x="51" y="736"/>
                    <a:pt x="76" y="748"/>
                    <a:pt x="114" y="748"/>
                  </a:cubicBezTo>
                  <a:lnTo>
                    <a:pt x="165" y="736"/>
                  </a:lnTo>
                  <a:lnTo>
                    <a:pt x="1015" y="190"/>
                  </a:lnTo>
                  <a:cubicBezTo>
                    <a:pt x="1065" y="152"/>
                    <a:pt x="1078" y="89"/>
                    <a:pt x="1053" y="51"/>
                  </a:cubicBezTo>
                  <a:cubicBezTo>
                    <a:pt x="1027" y="17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1142989" y="380127"/>
              <a:ext cx="32774" cy="22412"/>
            </a:xfrm>
            <a:custGeom>
              <a:avLst/>
              <a:gdLst/>
              <a:ahLst/>
              <a:cxnLst/>
              <a:rect l="l" t="t" r="r" b="b"/>
              <a:pathLst>
                <a:path w="1091" h="746" extrusionOk="0">
                  <a:moveTo>
                    <a:pt x="976" y="0"/>
                  </a:moveTo>
                  <a:cubicBezTo>
                    <a:pt x="955" y="0"/>
                    <a:pt x="933" y="7"/>
                    <a:pt x="913" y="22"/>
                  </a:cubicBezTo>
                  <a:lnTo>
                    <a:pt x="64" y="568"/>
                  </a:lnTo>
                  <a:cubicBezTo>
                    <a:pt x="26" y="593"/>
                    <a:pt x="0" y="656"/>
                    <a:pt x="38" y="707"/>
                  </a:cubicBezTo>
                  <a:cubicBezTo>
                    <a:pt x="51" y="733"/>
                    <a:pt x="89" y="745"/>
                    <a:pt x="127" y="745"/>
                  </a:cubicBezTo>
                  <a:lnTo>
                    <a:pt x="178" y="733"/>
                  </a:lnTo>
                  <a:lnTo>
                    <a:pt x="1027" y="187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7" y="1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1133466" y="394877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14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79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1110997" y="403349"/>
              <a:ext cx="44970" cy="28901"/>
            </a:xfrm>
            <a:custGeom>
              <a:avLst/>
              <a:gdLst/>
              <a:ahLst/>
              <a:cxnLst/>
              <a:rect l="l" t="t" r="r" b="b"/>
              <a:pathLst>
                <a:path w="1497" h="962" extrusionOk="0">
                  <a:moveTo>
                    <a:pt x="1382" y="1"/>
                  </a:moveTo>
                  <a:cubicBezTo>
                    <a:pt x="1361" y="1"/>
                    <a:pt x="1339" y="8"/>
                    <a:pt x="1319" y="23"/>
                  </a:cubicBezTo>
                  <a:lnTo>
                    <a:pt x="64" y="758"/>
                  </a:lnTo>
                  <a:cubicBezTo>
                    <a:pt x="13" y="796"/>
                    <a:pt x="1" y="860"/>
                    <a:pt x="26" y="911"/>
                  </a:cubicBezTo>
                  <a:cubicBezTo>
                    <a:pt x="51" y="936"/>
                    <a:pt x="77" y="961"/>
                    <a:pt x="115" y="961"/>
                  </a:cubicBezTo>
                  <a:lnTo>
                    <a:pt x="165" y="936"/>
                  </a:lnTo>
                  <a:lnTo>
                    <a:pt x="1421" y="188"/>
                  </a:lnTo>
                  <a:cubicBezTo>
                    <a:pt x="1471" y="162"/>
                    <a:pt x="1497" y="99"/>
                    <a:pt x="1459" y="48"/>
                  </a:cubicBezTo>
                  <a:cubicBezTo>
                    <a:pt x="1443" y="18"/>
                    <a:pt x="14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1113640" y="424198"/>
              <a:ext cx="32804" cy="22532"/>
            </a:xfrm>
            <a:custGeom>
              <a:avLst/>
              <a:gdLst/>
              <a:ahLst/>
              <a:cxnLst/>
              <a:rect l="l" t="t" r="r" b="b"/>
              <a:pathLst>
                <a:path w="1092" h="750" extrusionOk="0">
                  <a:moveTo>
                    <a:pt x="967" y="1"/>
                  </a:moveTo>
                  <a:cubicBezTo>
                    <a:pt x="949" y="1"/>
                    <a:pt x="930" y="5"/>
                    <a:pt x="914" y="14"/>
                  </a:cubicBezTo>
                  <a:lnTo>
                    <a:pt x="64" y="559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89" y="749"/>
                    <a:pt x="127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8" y="166"/>
                    <a:pt x="1091" y="102"/>
                    <a:pt x="1053" y="52"/>
                  </a:cubicBezTo>
                  <a:cubicBezTo>
                    <a:pt x="1036" y="18"/>
                    <a:pt x="100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1103757" y="439038"/>
              <a:ext cx="32774" cy="22532"/>
            </a:xfrm>
            <a:custGeom>
              <a:avLst/>
              <a:gdLst/>
              <a:ahLst/>
              <a:cxnLst/>
              <a:rect l="l" t="t" r="r" b="b"/>
              <a:pathLst>
                <a:path w="1091" h="750" extrusionOk="0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38" y="699"/>
                  </a:cubicBezTo>
                  <a:cubicBezTo>
                    <a:pt x="51" y="724"/>
                    <a:pt x="89" y="750"/>
                    <a:pt x="114" y="750"/>
                  </a:cubicBezTo>
                  <a:lnTo>
                    <a:pt x="178" y="724"/>
                  </a:lnTo>
                  <a:lnTo>
                    <a:pt x="1027" y="192"/>
                  </a:lnTo>
                  <a:cubicBezTo>
                    <a:pt x="1065" y="154"/>
                    <a:pt x="1091" y="90"/>
                    <a:pt x="1053" y="40"/>
                  </a:cubicBezTo>
                  <a:cubicBezTo>
                    <a:pt x="1036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1094235" y="453548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9" y="0"/>
                  </a:moveTo>
                  <a:cubicBezTo>
                    <a:pt x="942" y="0"/>
                    <a:pt x="927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26" y="698"/>
                  </a:cubicBezTo>
                  <a:cubicBezTo>
                    <a:pt x="52" y="736"/>
                    <a:pt x="77" y="748"/>
                    <a:pt x="115" y="748"/>
                  </a:cubicBezTo>
                  <a:lnTo>
                    <a:pt x="166" y="736"/>
                  </a:lnTo>
                  <a:lnTo>
                    <a:pt x="1015" y="191"/>
                  </a:lnTo>
                  <a:cubicBezTo>
                    <a:pt x="1066" y="165"/>
                    <a:pt x="1079" y="102"/>
                    <a:pt x="1053" y="51"/>
                  </a:cubicBezTo>
                  <a:cubicBezTo>
                    <a:pt x="1028" y="17"/>
                    <a:pt x="991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084322" y="468389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58" y="0"/>
                  </a:moveTo>
                  <a:cubicBezTo>
                    <a:pt x="938" y="0"/>
                    <a:pt x="919" y="5"/>
                    <a:pt x="901" y="14"/>
                  </a:cubicBezTo>
                  <a:lnTo>
                    <a:pt x="51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39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9" y="14"/>
                    <a:pt x="99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1062242" y="476771"/>
              <a:ext cx="44970" cy="28600"/>
            </a:xfrm>
            <a:custGeom>
              <a:avLst/>
              <a:gdLst/>
              <a:ahLst/>
              <a:cxnLst/>
              <a:rect l="l" t="t" r="r" b="b"/>
              <a:pathLst>
                <a:path w="1497" h="952" extrusionOk="0">
                  <a:moveTo>
                    <a:pt x="1377" y="1"/>
                  </a:moveTo>
                  <a:cubicBezTo>
                    <a:pt x="1360" y="1"/>
                    <a:pt x="1345" y="5"/>
                    <a:pt x="1332" y="14"/>
                  </a:cubicBezTo>
                  <a:lnTo>
                    <a:pt x="64" y="762"/>
                  </a:lnTo>
                  <a:cubicBezTo>
                    <a:pt x="13" y="787"/>
                    <a:pt x="1" y="850"/>
                    <a:pt x="26" y="901"/>
                  </a:cubicBezTo>
                  <a:cubicBezTo>
                    <a:pt x="51" y="939"/>
                    <a:pt x="89" y="952"/>
                    <a:pt x="115" y="952"/>
                  </a:cubicBezTo>
                  <a:lnTo>
                    <a:pt x="178" y="939"/>
                  </a:lnTo>
                  <a:lnTo>
                    <a:pt x="1434" y="191"/>
                  </a:lnTo>
                  <a:cubicBezTo>
                    <a:pt x="1484" y="166"/>
                    <a:pt x="1497" y="102"/>
                    <a:pt x="1472" y="52"/>
                  </a:cubicBezTo>
                  <a:cubicBezTo>
                    <a:pt x="1446" y="18"/>
                    <a:pt x="1410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1064886" y="497710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61" y="1"/>
                  </a:moveTo>
                  <a:cubicBezTo>
                    <a:pt x="943" y="1"/>
                    <a:pt x="927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26" y="699"/>
                  </a:cubicBezTo>
                  <a:cubicBezTo>
                    <a:pt x="51" y="724"/>
                    <a:pt x="76" y="749"/>
                    <a:pt x="114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5" y="153"/>
                    <a:pt x="1078" y="90"/>
                    <a:pt x="1053" y="39"/>
                  </a:cubicBezTo>
                  <a:cubicBezTo>
                    <a:pt x="1028" y="15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1055003" y="512310"/>
              <a:ext cx="32383" cy="22412"/>
            </a:xfrm>
            <a:custGeom>
              <a:avLst/>
              <a:gdLst/>
              <a:ahLst/>
              <a:cxnLst/>
              <a:rect l="l" t="t" r="r" b="b"/>
              <a:pathLst>
                <a:path w="1078" h="746" extrusionOk="0">
                  <a:moveTo>
                    <a:pt x="964" y="0"/>
                  </a:moveTo>
                  <a:cubicBezTo>
                    <a:pt x="942" y="0"/>
                    <a:pt x="920" y="7"/>
                    <a:pt x="900" y="22"/>
                  </a:cubicBezTo>
                  <a:lnTo>
                    <a:pt x="51" y="555"/>
                  </a:lnTo>
                  <a:cubicBezTo>
                    <a:pt x="13" y="593"/>
                    <a:pt x="0" y="656"/>
                    <a:pt x="25" y="695"/>
                  </a:cubicBezTo>
                  <a:cubicBezTo>
                    <a:pt x="51" y="733"/>
                    <a:pt x="76" y="745"/>
                    <a:pt x="114" y="745"/>
                  </a:cubicBezTo>
                  <a:lnTo>
                    <a:pt x="165" y="733"/>
                  </a:lnTo>
                  <a:lnTo>
                    <a:pt x="1014" y="187"/>
                  </a:lnTo>
                  <a:cubicBezTo>
                    <a:pt x="1065" y="162"/>
                    <a:pt x="1078" y="99"/>
                    <a:pt x="1052" y="48"/>
                  </a:cubicBezTo>
                  <a:cubicBezTo>
                    <a:pt x="1029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1045090" y="527060"/>
              <a:ext cx="32774" cy="22502"/>
            </a:xfrm>
            <a:custGeom>
              <a:avLst/>
              <a:gdLst/>
              <a:ahLst/>
              <a:cxnLst/>
              <a:rect l="l" t="t" r="r" b="b"/>
              <a:pathLst>
                <a:path w="1091" h="749" extrusionOk="0">
                  <a:moveTo>
                    <a:pt x="966" y="1"/>
                  </a:moveTo>
                  <a:cubicBezTo>
                    <a:pt x="948" y="1"/>
                    <a:pt x="930" y="5"/>
                    <a:pt x="913" y="13"/>
                  </a:cubicBezTo>
                  <a:lnTo>
                    <a:pt x="63" y="559"/>
                  </a:lnTo>
                  <a:cubicBezTo>
                    <a:pt x="13" y="584"/>
                    <a:pt x="0" y="647"/>
                    <a:pt x="38" y="698"/>
                  </a:cubicBezTo>
                  <a:cubicBezTo>
                    <a:pt x="51" y="723"/>
                    <a:pt x="89" y="749"/>
                    <a:pt x="127" y="749"/>
                  </a:cubicBezTo>
                  <a:lnTo>
                    <a:pt x="178" y="723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2" y="51"/>
                  </a:cubicBezTo>
                  <a:cubicBezTo>
                    <a:pt x="1036" y="18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1035567" y="541630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67" y="1"/>
                  </a:moveTo>
                  <a:cubicBezTo>
                    <a:pt x="948" y="1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8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15" y="188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1013488" y="550312"/>
              <a:ext cx="44579" cy="28600"/>
            </a:xfrm>
            <a:custGeom>
              <a:avLst/>
              <a:gdLst/>
              <a:ahLst/>
              <a:cxnLst/>
              <a:rect l="l" t="t" r="r" b="b"/>
              <a:pathLst>
                <a:path w="1484" h="952" extrusionOk="0">
                  <a:moveTo>
                    <a:pt x="1372" y="0"/>
                  </a:moveTo>
                  <a:cubicBezTo>
                    <a:pt x="1354" y="0"/>
                    <a:pt x="1336" y="4"/>
                    <a:pt x="1319" y="13"/>
                  </a:cubicBezTo>
                  <a:lnTo>
                    <a:pt x="64" y="761"/>
                  </a:lnTo>
                  <a:cubicBezTo>
                    <a:pt x="13" y="786"/>
                    <a:pt x="0" y="850"/>
                    <a:pt x="26" y="900"/>
                  </a:cubicBezTo>
                  <a:cubicBezTo>
                    <a:pt x="38" y="926"/>
                    <a:pt x="76" y="951"/>
                    <a:pt x="115" y="951"/>
                  </a:cubicBezTo>
                  <a:lnTo>
                    <a:pt x="165" y="938"/>
                  </a:lnTo>
                  <a:lnTo>
                    <a:pt x="1421" y="190"/>
                  </a:lnTo>
                  <a:cubicBezTo>
                    <a:pt x="1471" y="152"/>
                    <a:pt x="1484" y="89"/>
                    <a:pt x="1459" y="51"/>
                  </a:cubicBezTo>
                  <a:cubicBezTo>
                    <a:pt x="1442" y="17"/>
                    <a:pt x="1408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015771" y="570981"/>
              <a:ext cx="32774" cy="22382"/>
            </a:xfrm>
            <a:custGeom>
              <a:avLst/>
              <a:gdLst/>
              <a:ahLst/>
              <a:cxnLst/>
              <a:rect l="l" t="t" r="r" b="b"/>
              <a:pathLst>
                <a:path w="1091" h="745" extrusionOk="0">
                  <a:moveTo>
                    <a:pt x="976" y="0"/>
                  </a:moveTo>
                  <a:cubicBezTo>
                    <a:pt x="955" y="0"/>
                    <a:pt x="933" y="7"/>
                    <a:pt x="913" y="22"/>
                  </a:cubicBezTo>
                  <a:lnTo>
                    <a:pt x="64" y="555"/>
                  </a:lnTo>
                  <a:cubicBezTo>
                    <a:pt x="13" y="593"/>
                    <a:pt x="0" y="656"/>
                    <a:pt x="38" y="707"/>
                  </a:cubicBezTo>
                  <a:cubicBezTo>
                    <a:pt x="51" y="732"/>
                    <a:pt x="89" y="745"/>
                    <a:pt x="127" y="745"/>
                  </a:cubicBezTo>
                  <a:lnTo>
                    <a:pt x="178" y="732"/>
                  </a:lnTo>
                  <a:lnTo>
                    <a:pt x="1028" y="187"/>
                  </a:lnTo>
                  <a:cubicBezTo>
                    <a:pt x="1078" y="162"/>
                    <a:pt x="1091" y="98"/>
                    <a:pt x="1053" y="48"/>
                  </a:cubicBezTo>
                  <a:cubicBezTo>
                    <a:pt x="1038" y="1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1006249" y="585732"/>
              <a:ext cx="32383" cy="22502"/>
            </a:xfrm>
            <a:custGeom>
              <a:avLst/>
              <a:gdLst/>
              <a:ahLst/>
              <a:cxnLst/>
              <a:rect l="l" t="t" r="r" b="b"/>
              <a:pathLst>
                <a:path w="1078" h="749" extrusionOk="0">
                  <a:moveTo>
                    <a:pt x="966" y="0"/>
                  </a:moveTo>
                  <a:cubicBezTo>
                    <a:pt x="948" y="0"/>
                    <a:pt x="930" y="5"/>
                    <a:pt x="913" y="13"/>
                  </a:cubicBezTo>
                  <a:lnTo>
                    <a:pt x="64" y="558"/>
                  </a:lnTo>
                  <a:cubicBezTo>
                    <a:pt x="13" y="584"/>
                    <a:pt x="0" y="647"/>
                    <a:pt x="25" y="698"/>
                  </a:cubicBezTo>
                  <a:cubicBezTo>
                    <a:pt x="51" y="736"/>
                    <a:pt x="89" y="749"/>
                    <a:pt x="114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65" y="153"/>
                    <a:pt x="1078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996336" y="600302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65" y="0"/>
                  </a:moveTo>
                  <a:cubicBezTo>
                    <a:pt x="943" y="0"/>
                    <a:pt x="921" y="8"/>
                    <a:pt x="901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66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986423" y="615052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13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6"/>
                    <a:pt x="1091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964343" y="623434"/>
              <a:ext cx="44970" cy="28600"/>
            </a:xfrm>
            <a:custGeom>
              <a:avLst/>
              <a:gdLst/>
              <a:ahLst/>
              <a:cxnLst/>
              <a:rect l="l" t="t" r="r" b="b"/>
              <a:pathLst>
                <a:path w="1497" h="952" extrusionOk="0">
                  <a:moveTo>
                    <a:pt x="1373" y="1"/>
                  </a:moveTo>
                  <a:cubicBezTo>
                    <a:pt x="1354" y="1"/>
                    <a:pt x="1336" y="5"/>
                    <a:pt x="1319" y="13"/>
                  </a:cubicBezTo>
                  <a:lnTo>
                    <a:pt x="64" y="762"/>
                  </a:lnTo>
                  <a:cubicBezTo>
                    <a:pt x="13" y="800"/>
                    <a:pt x="0" y="863"/>
                    <a:pt x="26" y="914"/>
                  </a:cubicBezTo>
                  <a:cubicBezTo>
                    <a:pt x="51" y="939"/>
                    <a:pt x="89" y="952"/>
                    <a:pt x="115" y="952"/>
                  </a:cubicBezTo>
                  <a:lnTo>
                    <a:pt x="165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1"/>
                  </a:cubicBezTo>
                  <a:cubicBezTo>
                    <a:pt x="1446" y="18"/>
                    <a:pt x="1409" y="1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967017" y="644403"/>
              <a:ext cx="32383" cy="22502"/>
            </a:xfrm>
            <a:custGeom>
              <a:avLst/>
              <a:gdLst/>
              <a:ahLst/>
              <a:cxnLst/>
              <a:rect l="l" t="t" r="r" b="b"/>
              <a:pathLst>
                <a:path w="1078" h="749" extrusionOk="0">
                  <a:moveTo>
                    <a:pt x="958" y="0"/>
                  </a:moveTo>
                  <a:cubicBezTo>
                    <a:pt x="941" y="0"/>
                    <a:pt x="926" y="4"/>
                    <a:pt x="913" y="13"/>
                  </a:cubicBezTo>
                  <a:lnTo>
                    <a:pt x="64" y="558"/>
                  </a:lnTo>
                  <a:cubicBezTo>
                    <a:pt x="13" y="596"/>
                    <a:pt x="0" y="660"/>
                    <a:pt x="26" y="698"/>
                  </a:cubicBezTo>
                  <a:cubicBezTo>
                    <a:pt x="51" y="736"/>
                    <a:pt x="76" y="748"/>
                    <a:pt x="114" y="748"/>
                  </a:cubicBezTo>
                  <a:lnTo>
                    <a:pt x="165" y="736"/>
                  </a:lnTo>
                  <a:lnTo>
                    <a:pt x="1015" y="190"/>
                  </a:lnTo>
                  <a:cubicBezTo>
                    <a:pt x="1065" y="165"/>
                    <a:pt x="1078" y="102"/>
                    <a:pt x="1053" y="51"/>
                  </a:cubicBezTo>
                  <a:cubicBezTo>
                    <a:pt x="1027" y="17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957104" y="659063"/>
              <a:ext cx="32774" cy="22682"/>
            </a:xfrm>
            <a:custGeom>
              <a:avLst/>
              <a:gdLst/>
              <a:ahLst/>
              <a:cxnLst/>
              <a:rect l="l" t="t" r="r" b="b"/>
              <a:pathLst>
                <a:path w="1091" h="755" extrusionOk="0">
                  <a:moveTo>
                    <a:pt x="969" y="1"/>
                  </a:moveTo>
                  <a:cubicBezTo>
                    <a:pt x="950" y="1"/>
                    <a:pt x="931" y="6"/>
                    <a:pt x="913" y="19"/>
                  </a:cubicBezTo>
                  <a:lnTo>
                    <a:pt x="64" y="565"/>
                  </a:lnTo>
                  <a:cubicBezTo>
                    <a:pt x="26" y="590"/>
                    <a:pt x="0" y="653"/>
                    <a:pt x="38" y="704"/>
                  </a:cubicBezTo>
                  <a:cubicBezTo>
                    <a:pt x="51" y="729"/>
                    <a:pt x="89" y="755"/>
                    <a:pt x="127" y="755"/>
                  </a:cubicBezTo>
                  <a:lnTo>
                    <a:pt x="178" y="729"/>
                  </a:lnTo>
                  <a:lnTo>
                    <a:pt x="1027" y="197"/>
                  </a:lnTo>
                  <a:cubicBezTo>
                    <a:pt x="1078" y="159"/>
                    <a:pt x="1091" y="95"/>
                    <a:pt x="1053" y="45"/>
                  </a:cubicBezTo>
                  <a:cubicBezTo>
                    <a:pt x="1036" y="20"/>
                    <a:pt x="1003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7191" y="673723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91" y="102"/>
                    <a:pt x="1053" y="51"/>
                  </a:cubicBezTo>
                  <a:cubicBezTo>
                    <a:pt x="1036" y="17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937668" y="688564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61" y="1"/>
                  </a:moveTo>
                  <a:cubicBezTo>
                    <a:pt x="944" y="1"/>
                    <a:pt x="927" y="5"/>
                    <a:pt x="914" y="14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8" y="15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915589" y="696946"/>
              <a:ext cx="44970" cy="28631"/>
            </a:xfrm>
            <a:custGeom>
              <a:avLst/>
              <a:gdLst/>
              <a:ahLst/>
              <a:cxnLst/>
              <a:rect l="l" t="t" r="r" b="b"/>
              <a:pathLst>
                <a:path w="1497" h="953" extrusionOk="0">
                  <a:moveTo>
                    <a:pt x="1385" y="1"/>
                  </a:moveTo>
                  <a:cubicBezTo>
                    <a:pt x="1367" y="1"/>
                    <a:pt x="1349" y="5"/>
                    <a:pt x="1332" y="14"/>
                  </a:cubicBezTo>
                  <a:lnTo>
                    <a:pt x="77" y="762"/>
                  </a:lnTo>
                  <a:cubicBezTo>
                    <a:pt x="26" y="787"/>
                    <a:pt x="1" y="851"/>
                    <a:pt x="39" y="901"/>
                  </a:cubicBezTo>
                  <a:cubicBezTo>
                    <a:pt x="51" y="939"/>
                    <a:pt x="89" y="952"/>
                    <a:pt x="127" y="952"/>
                  </a:cubicBezTo>
                  <a:lnTo>
                    <a:pt x="178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2"/>
                  </a:cubicBezTo>
                  <a:cubicBezTo>
                    <a:pt x="1455" y="18"/>
                    <a:pt x="142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917872" y="717885"/>
              <a:ext cx="32774" cy="22532"/>
            </a:xfrm>
            <a:custGeom>
              <a:avLst/>
              <a:gdLst/>
              <a:ahLst/>
              <a:cxnLst/>
              <a:rect l="l" t="t" r="r" b="b"/>
              <a:pathLst>
                <a:path w="1091" h="750" extrusionOk="0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38" y="699"/>
                  </a:cubicBezTo>
                  <a:cubicBezTo>
                    <a:pt x="51" y="724"/>
                    <a:pt x="89" y="750"/>
                    <a:pt x="114" y="750"/>
                  </a:cubicBezTo>
                  <a:lnTo>
                    <a:pt x="178" y="724"/>
                  </a:lnTo>
                  <a:lnTo>
                    <a:pt x="1027" y="192"/>
                  </a:lnTo>
                  <a:cubicBezTo>
                    <a:pt x="1065" y="154"/>
                    <a:pt x="1091" y="90"/>
                    <a:pt x="1053" y="39"/>
                  </a:cubicBezTo>
                  <a:cubicBezTo>
                    <a:pt x="1036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908350" y="732485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68" y="0"/>
                  </a:moveTo>
                  <a:cubicBezTo>
                    <a:pt x="948" y="0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4" y="593"/>
                    <a:pt x="1" y="657"/>
                    <a:pt x="26" y="695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66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898437" y="747235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51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8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888524" y="761805"/>
              <a:ext cx="32804" cy="22412"/>
            </a:xfrm>
            <a:custGeom>
              <a:avLst/>
              <a:gdLst/>
              <a:ahLst/>
              <a:cxnLst/>
              <a:rect l="l" t="t" r="r" b="b"/>
              <a:pathLst>
                <a:path w="1092" h="746" extrusionOk="0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6"/>
                  </a:lnTo>
                  <a:cubicBezTo>
                    <a:pt x="13" y="594"/>
                    <a:pt x="1" y="657"/>
                    <a:pt x="39" y="708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8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866444" y="770307"/>
              <a:ext cx="44970" cy="28781"/>
            </a:xfrm>
            <a:custGeom>
              <a:avLst/>
              <a:gdLst/>
              <a:ahLst/>
              <a:cxnLst/>
              <a:rect l="l" t="t" r="r" b="b"/>
              <a:pathLst>
                <a:path w="1497" h="958" extrusionOk="0">
                  <a:moveTo>
                    <a:pt x="1372" y="1"/>
                  </a:moveTo>
                  <a:cubicBezTo>
                    <a:pt x="1354" y="1"/>
                    <a:pt x="1336" y="6"/>
                    <a:pt x="1319" y="19"/>
                  </a:cubicBezTo>
                  <a:lnTo>
                    <a:pt x="64" y="767"/>
                  </a:lnTo>
                  <a:cubicBezTo>
                    <a:pt x="13" y="792"/>
                    <a:pt x="0" y="856"/>
                    <a:pt x="26" y="907"/>
                  </a:cubicBezTo>
                  <a:cubicBezTo>
                    <a:pt x="51" y="932"/>
                    <a:pt x="76" y="957"/>
                    <a:pt x="114" y="957"/>
                  </a:cubicBezTo>
                  <a:lnTo>
                    <a:pt x="165" y="945"/>
                  </a:lnTo>
                  <a:lnTo>
                    <a:pt x="1433" y="196"/>
                  </a:lnTo>
                  <a:cubicBezTo>
                    <a:pt x="1471" y="158"/>
                    <a:pt x="1497" y="95"/>
                    <a:pt x="1459" y="57"/>
                  </a:cubicBezTo>
                  <a:cubicBezTo>
                    <a:pt x="1442" y="23"/>
                    <a:pt x="1408" y="1"/>
                    <a:pt x="1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869118" y="791156"/>
              <a:ext cx="32383" cy="22412"/>
            </a:xfrm>
            <a:custGeom>
              <a:avLst/>
              <a:gdLst/>
              <a:ahLst/>
              <a:cxnLst/>
              <a:rect l="l" t="t" r="r" b="b"/>
              <a:pathLst>
                <a:path w="1078" h="746" extrusionOk="0">
                  <a:moveTo>
                    <a:pt x="964" y="0"/>
                  </a:moveTo>
                  <a:cubicBezTo>
                    <a:pt x="942" y="0"/>
                    <a:pt x="920" y="7"/>
                    <a:pt x="900" y="22"/>
                  </a:cubicBezTo>
                  <a:lnTo>
                    <a:pt x="63" y="555"/>
                  </a:lnTo>
                  <a:cubicBezTo>
                    <a:pt x="13" y="593"/>
                    <a:pt x="0" y="656"/>
                    <a:pt x="25" y="707"/>
                  </a:cubicBezTo>
                  <a:cubicBezTo>
                    <a:pt x="51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4" y="187"/>
                  </a:lnTo>
                  <a:cubicBezTo>
                    <a:pt x="1065" y="162"/>
                    <a:pt x="1078" y="98"/>
                    <a:pt x="1052" y="48"/>
                  </a:cubicBezTo>
                  <a:cubicBezTo>
                    <a:pt x="1029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859205" y="805907"/>
              <a:ext cx="32774" cy="22502"/>
            </a:xfrm>
            <a:custGeom>
              <a:avLst/>
              <a:gdLst/>
              <a:ahLst/>
              <a:cxnLst/>
              <a:rect l="l" t="t" r="r" b="b"/>
              <a:pathLst>
                <a:path w="1091" h="749" extrusionOk="0">
                  <a:moveTo>
                    <a:pt x="966" y="1"/>
                  </a:moveTo>
                  <a:cubicBezTo>
                    <a:pt x="948" y="1"/>
                    <a:pt x="930" y="5"/>
                    <a:pt x="913" y="13"/>
                  </a:cubicBezTo>
                  <a:lnTo>
                    <a:pt x="63" y="558"/>
                  </a:lnTo>
                  <a:cubicBezTo>
                    <a:pt x="13" y="584"/>
                    <a:pt x="0" y="647"/>
                    <a:pt x="38" y="698"/>
                  </a:cubicBezTo>
                  <a:cubicBezTo>
                    <a:pt x="51" y="736"/>
                    <a:pt x="89" y="749"/>
                    <a:pt x="127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2" y="51"/>
                  </a:cubicBezTo>
                  <a:cubicBezTo>
                    <a:pt x="1036" y="17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849683" y="820477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77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8" y="17"/>
                    <a:pt x="1008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839769" y="835227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54" y="1"/>
                  </a:moveTo>
                  <a:cubicBezTo>
                    <a:pt x="936" y="1"/>
                    <a:pt x="918" y="5"/>
                    <a:pt x="901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26" y="698"/>
                  </a:cubicBezTo>
                  <a:cubicBezTo>
                    <a:pt x="51" y="736"/>
                    <a:pt x="76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7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817690" y="843609"/>
              <a:ext cx="44970" cy="28600"/>
            </a:xfrm>
            <a:custGeom>
              <a:avLst/>
              <a:gdLst/>
              <a:ahLst/>
              <a:cxnLst/>
              <a:rect l="l" t="t" r="r" b="b"/>
              <a:pathLst>
                <a:path w="1497" h="952" extrusionOk="0">
                  <a:moveTo>
                    <a:pt x="1385" y="1"/>
                  </a:moveTo>
                  <a:cubicBezTo>
                    <a:pt x="1367" y="1"/>
                    <a:pt x="1349" y="5"/>
                    <a:pt x="1332" y="14"/>
                  </a:cubicBezTo>
                  <a:lnTo>
                    <a:pt x="64" y="762"/>
                  </a:lnTo>
                  <a:cubicBezTo>
                    <a:pt x="26" y="800"/>
                    <a:pt x="0" y="863"/>
                    <a:pt x="38" y="901"/>
                  </a:cubicBezTo>
                  <a:cubicBezTo>
                    <a:pt x="51" y="939"/>
                    <a:pt x="89" y="952"/>
                    <a:pt x="127" y="952"/>
                  </a:cubicBezTo>
                  <a:lnTo>
                    <a:pt x="178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2"/>
                  </a:cubicBezTo>
                  <a:cubicBezTo>
                    <a:pt x="1454" y="18"/>
                    <a:pt x="142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820364" y="864578"/>
              <a:ext cx="32383" cy="22502"/>
            </a:xfrm>
            <a:custGeom>
              <a:avLst/>
              <a:gdLst/>
              <a:ahLst/>
              <a:cxnLst/>
              <a:rect l="l" t="t" r="r" b="b"/>
              <a:pathLst>
                <a:path w="1078" h="749" extrusionOk="0">
                  <a:moveTo>
                    <a:pt x="966" y="0"/>
                  </a:moveTo>
                  <a:cubicBezTo>
                    <a:pt x="948" y="0"/>
                    <a:pt x="930" y="5"/>
                    <a:pt x="913" y="13"/>
                  </a:cubicBezTo>
                  <a:lnTo>
                    <a:pt x="63" y="558"/>
                  </a:lnTo>
                  <a:cubicBezTo>
                    <a:pt x="13" y="584"/>
                    <a:pt x="0" y="647"/>
                    <a:pt x="25" y="698"/>
                  </a:cubicBezTo>
                  <a:cubicBezTo>
                    <a:pt x="51" y="736"/>
                    <a:pt x="89" y="748"/>
                    <a:pt x="114" y="748"/>
                  </a:cubicBezTo>
                  <a:lnTo>
                    <a:pt x="178" y="736"/>
                  </a:lnTo>
                  <a:lnTo>
                    <a:pt x="1027" y="190"/>
                  </a:lnTo>
                  <a:cubicBezTo>
                    <a:pt x="1065" y="165"/>
                    <a:pt x="1078" y="102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810451" y="879238"/>
              <a:ext cx="32413" cy="22682"/>
            </a:xfrm>
            <a:custGeom>
              <a:avLst/>
              <a:gdLst/>
              <a:ahLst/>
              <a:cxnLst/>
              <a:rect l="l" t="t" r="r" b="b"/>
              <a:pathLst>
                <a:path w="1079" h="755" extrusionOk="0">
                  <a:moveTo>
                    <a:pt x="961" y="1"/>
                  </a:moveTo>
                  <a:cubicBezTo>
                    <a:pt x="943" y="1"/>
                    <a:pt x="927" y="6"/>
                    <a:pt x="914" y="19"/>
                  </a:cubicBezTo>
                  <a:lnTo>
                    <a:pt x="64" y="565"/>
                  </a:lnTo>
                  <a:cubicBezTo>
                    <a:pt x="13" y="590"/>
                    <a:pt x="1" y="653"/>
                    <a:pt x="26" y="704"/>
                  </a:cubicBezTo>
                  <a:cubicBezTo>
                    <a:pt x="51" y="730"/>
                    <a:pt x="77" y="755"/>
                    <a:pt x="115" y="755"/>
                  </a:cubicBezTo>
                  <a:lnTo>
                    <a:pt x="166" y="730"/>
                  </a:lnTo>
                  <a:lnTo>
                    <a:pt x="1015" y="184"/>
                  </a:lnTo>
                  <a:cubicBezTo>
                    <a:pt x="1066" y="159"/>
                    <a:pt x="1079" y="96"/>
                    <a:pt x="1053" y="45"/>
                  </a:cubicBezTo>
                  <a:cubicBezTo>
                    <a:pt x="1028" y="20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800538" y="893898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5"/>
                    <a:pt x="1091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790655" y="908589"/>
              <a:ext cx="32774" cy="22682"/>
            </a:xfrm>
            <a:custGeom>
              <a:avLst/>
              <a:gdLst/>
              <a:ahLst/>
              <a:cxnLst/>
              <a:rect l="l" t="t" r="r" b="b"/>
              <a:pathLst>
                <a:path w="1091" h="755" extrusionOk="0">
                  <a:moveTo>
                    <a:pt x="969" y="0"/>
                  </a:moveTo>
                  <a:cubicBezTo>
                    <a:pt x="950" y="0"/>
                    <a:pt x="931" y="6"/>
                    <a:pt x="913" y="19"/>
                  </a:cubicBezTo>
                  <a:lnTo>
                    <a:pt x="64" y="564"/>
                  </a:lnTo>
                  <a:cubicBezTo>
                    <a:pt x="13" y="589"/>
                    <a:pt x="0" y="653"/>
                    <a:pt x="38" y="704"/>
                  </a:cubicBezTo>
                  <a:cubicBezTo>
                    <a:pt x="51" y="729"/>
                    <a:pt x="89" y="754"/>
                    <a:pt x="115" y="754"/>
                  </a:cubicBezTo>
                  <a:lnTo>
                    <a:pt x="178" y="729"/>
                  </a:lnTo>
                  <a:lnTo>
                    <a:pt x="1028" y="196"/>
                  </a:lnTo>
                  <a:cubicBezTo>
                    <a:pt x="1066" y="158"/>
                    <a:pt x="1091" y="95"/>
                    <a:pt x="1053" y="44"/>
                  </a:cubicBezTo>
                  <a:cubicBezTo>
                    <a:pt x="1036" y="19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768545" y="917151"/>
              <a:ext cx="44970" cy="28600"/>
            </a:xfrm>
            <a:custGeom>
              <a:avLst/>
              <a:gdLst/>
              <a:ahLst/>
              <a:cxnLst/>
              <a:rect l="l" t="t" r="r" b="b"/>
              <a:pathLst>
                <a:path w="1497" h="952" extrusionOk="0">
                  <a:moveTo>
                    <a:pt x="1372" y="0"/>
                  </a:moveTo>
                  <a:cubicBezTo>
                    <a:pt x="1354" y="0"/>
                    <a:pt x="1336" y="4"/>
                    <a:pt x="1319" y="13"/>
                  </a:cubicBezTo>
                  <a:lnTo>
                    <a:pt x="64" y="761"/>
                  </a:lnTo>
                  <a:cubicBezTo>
                    <a:pt x="13" y="786"/>
                    <a:pt x="0" y="850"/>
                    <a:pt x="26" y="900"/>
                  </a:cubicBezTo>
                  <a:cubicBezTo>
                    <a:pt x="51" y="938"/>
                    <a:pt x="76" y="951"/>
                    <a:pt x="114" y="951"/>
                  </a:cubicBezTo>
                  <a:lnTo>
                    <a:pt x="165" y="938"/>
                  </a:lnTo>
                  <a:lnTo>
                    <a:pt x="1420" y="190"/>
                  </a:lnTo>
                  <a:cubicBezTo>
                    <a:pt x="1471" y="165"/>
                    <a:pt x="1496" y="102"/>
                    <a:pt x="1458" y="51"/>
                  </a:cubicBezTo>
                  <a:cubicBezTo>
                    <a:pt x="1441" y="17"/>
                    <a:pt x="1408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771219" y="938090"/>
              <a:ext cx="32774" cy="22502"/>
            </a:xfrm>
            <a:custGeom>
              <a:avLst/>
              <a:gdLst/>
              <a:ahLst/>
              <a:cxnLst/>
              <a:rect l="l" t="t" r="r" b="b"/>
              <a:pathLst>
                <a:path w="1091" h="749" extrusionOk="0">
                  <a:moveTo>
                    <a:pt x="970" y="0"/>
                  </a:moveTo>
                  <a:cubicBezTo>
                    <a:pt x="951" y="0"/>
                    <a:pt x="931" y="4"/>
                    <a:pt x="913" y="13"/>
                  </a:cubicBezTo>
                  <a:lnTo>
                    <a:pt x="64" y="558"/>
                  </a:lnTo>
                  <a:cubicBezTo>
                    <a:pt x="26" y="584"/>
                    <a:pt x="0" y="647"/>
                    <a:pt x="38" y="698"/>
                  </a:cubicBezTo>
                  <a:cubicBezTo>
                    <a:pt x="51" y="723"/>
                    <a:pt x="89" y="749"/>
                    <a:pt x="127" y="749"/>
                  </a:cubicBezTo>
                  <a:lnTo>
                    <a:pt x="178" y="723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3" y="39"/>
                  </a:cubicBezTo>
                  <a:cubicBezTo>
                    <a:pt x="1036" y="14"/>
                    <a:pt x="1004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761306" y="952570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0"/>
                  </a:moveTo>
                  <a:cubicBezTo>
                    <a:pt x="949" y="0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91" y="102"/>
                    <a:pt x="1053" y="51"/>
                  </a:cubicBezTo>
                  <a:cubicBezTo>
                    <a:pt x="1036" y="17"/>
                    <a:pt x="1003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751784" y="967410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61" y="0"/>
                  </a:moveTo>
                  <a:cubicBezTo>
                    <a:pt x="944" y="0"/>
                    <a:pt x="927" y="5"/>
                    <a:pt x="914" y="14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8" y="14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741870" y="982011"/>
              <a:ext cx="32413" cy="22382"/>
            </a:xfrm>
            <a:custGeom>
              <a:avLst/>
              <a:gdLst/>
              <a:ahLst/>
              <a:cxnLst/>
              <a:rect l="l" t="t" r="r" b="b"/>
              <a:pathLst>
                <a:path w="1079" h="745" extrusionOk="0">
                  <a:moveTo>
                    <a:pt x="964" y="0"/>
                  </a:moveTo>
                  <a:cubicBezTo>
                    <a:pt x="942" y="0"/>
                    <a:pt x="921" y="7"/>
                    <a:pt x="901" y="22"/>
                  </a:cubicBezTo>
                  <a:lnTo>
                    <a:pt x="51" y="555"/>
                  </a:lnTo>
                  <a:cubicBezTo>
                    <a:pt x="13" y="593"/>
                    <a:pt x="0" y="656"/>
                    <a:pt x="26" y="694"/>
                  </a:cubicBezTo>
                  <a:cubicBezTo>
                    <a:pt x="38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5" y="187"/>
                  </a:lnTo>
                  <a:cubicBezTo>
                    <a:pt x="1065" y="162"/>
                    <a:pt x="1078" y="98"/>
                    <a:pt x="1053" y="47"/>
                  </a:cubicBezTo>
                  <a:cubicBezTo>
                    <a:pt x="1030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719791" y="990482"/>
              <a:ext cx="44970" cy="28781"/>
            </a:xfrm>
            <a:custGeom>
              <a:avLst/>
              <a:gdLst/>
              <a:ahLst/>
              <a:cxnLst/>
              <a:rect l="l" t="t" r="r" b="b"/>
              <a:pathLst>
                <a:path w="1497" h="958" extrusionOk="0">
                  <a:moveTo>
                    <a:pt x="1376" y="1"/>
                  </a:moveTo>
                  <a:cubicBezTo>
                    <a:pt x="1360" y="1"/>
                    <a:pt x="1344" y="6"/>
                    <a:pt x="1332" y="19"/>
                  </a:cubicBezTo>
                  <a:lnTo>
                    <a:pt x="64" y="767"/>
                  </a:lnTo>
                  <a:cubicBezTo>
                    <a:pt x="13" y="793"/>
                    <a:pt x="0" y="856"/>
                    <a:pt x="38" y="907"/>
                  </a:cubicBezTo>
                  <a:cubicBezTo>
                    <a:pt x="51" y="932"/>
                    <a:pt x="89" y="957"/>
                    <a:pt x="114" y="957"/>
                  </a:cubicBezTo>
                  <a:lnTo>
                    <a:pt x="178" y="945"/>
                  </a:lnTo>
                  <a:lnTo>
                    <a:pt x="1433" y="197"/>
                  </a:lnTo>
                  <a:cubicBezTo>
                    <a:pt x="1484" y="159"/>
                    <a:pt x="1496" y="95"/>
                    <a:pt x="1471" y="57"/>
                  </a:cubicBezTo>
                  <a:cubicBezTo>
                    <a:pt x="1446" y="23"/>
                    <a:pt x="1409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22465" y="1011331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68" y="0"/>
                  </a:moveTo>
                  <a:cubicBezTo>
                    <a:pt x="948" y="0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4" y="593"/>
                    <a:pt x="1" y="657"/>
                    <a:pt x="26" y="707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78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12552" y="1026082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51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3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89"/>
                    <a:pt x="1053" y="51"/>
                  </a:cubicBezTo>
                  <a:cubicBezTo>
                    <a:pt x="1028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02639" y="1040652"/>
              <a:ext cx="32804" cy="22412"/>
            </a:xfrm>
            <a:custGeom>
              <a:avLst/>
              <a:gdLst/>
              <a:ahLst/>
              <a:cxnLst/>
              <a:rect l="l" t="t" r="r" b="b"/>
              <a:pathLst>
                <a:path w="1092" h="746" extrusionOk="0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39" y="708"/>
                  </a:cubicBezTo>
                  <a:cubicBezTo>
                    <a:pt x="51" y="733"/>
                    <a:pt x="89" y="746"/>
                    <a:pt x="127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8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93116" y="1055432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66" y="0"/>
                  </a:moveTo>
                  <a:cubicBezTo>
                    <a:pt x="948" y="0"/>
                    <a:pt x="930" y="4"/>
                    <a:pt x="913" y="13"/>
                  </a:cubicBezTo>
                  <a:lnTo>
                    <a:pt x="64" y="558"/>
                  </a:lnTo>
                  <a:cubicBezTo>
                    <a:pt x="13" y="583"/>
                    <a:pt x="0" y="647"/>
                    <a:pt x="26" y="697"/>
                  </a:cubicBezTo>
                  <a:cubicBezTo>
                    <a:pt x="51" y="735"/>
                    <a:pt x="89" y="748"/>
                    <a:pt x="114" y="748"/>
                  </a:cubicBezTo>
                  <a:lnTo>
                    <a:pt x="178" y="735"/>
                  </a:lnTo>
                  <a:lnTo>
                    <a:pt x="1015" y="190"/>
                  </a:lnTo>
                  <a:cubicBezTo>
                    <a:pt x="1065" y="152"/>
                    <a:pt x="1078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71037" y="1063814"/>
              <a:ext cx="44609" cy="28600"/>
            </a:xfrm>
            <a:custGeom>
              <a:avLst/>
              <a:gdLst/>
              <a:ahLst/>
              <a:cxnLst/>
              <a:rect l="l" t="t" r="r" b="b"/>
              <a:pathLst>
                <a:path w="1485" h="952" extrusionOk="0">
                  <a:moveTo>
                    <a:pt x="1373" y="0"/>
                  </a:moveTo>
                  <a:cubicBezTo>
                    <a:pt x="1355" y="0"/>
                    <a:pt x="1337" y="4"/>
                    <a:pt x="1320" y="13"/>
                  </a:cubicBezTo>
                  <a:lnTo>
                    <a:pt x="64" y="761"/>
                  </a:lnTo>
                  <a:cubicBezTo>
                    <a:pt x="14" y="799"/>
                    <a:pt x="1" y="862"/>
                    <a:pt x="26" y="900"/>
                  </a:cubicBezTo>
                  <a:cubicBezTo>
                    <a:pt x="39" y="938"/>
                    <a:pt x="77" y="951"/>
                    <a:pt x="115" y="951"/>
                  </a:cubicBezTo>
                  <a:lnTo>
                    <a:pt x="166" y="938"/>
                  </a:lnTo>
                  <a:lnTo>
                    <a:pt x="1421" y="190"/>
                  </a:lnTo>
                  <a:cubicBezTo>
                    <a:pt x="1472" y="165"/>
                    <a:pt x="1485" y="101"/>
                    <a:pt x="1459" y="51"/>
                  </a:cubicBezTo>
                  <a:cubicBezTo>
                    <a:pt x="1442" y="17"/>
                    <a:pt x="140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673320" y="1084753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0"/>
                  </a:moveTo>
                  <a:cubicBezTo>
                    <a:pt x="949" y="0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28" y="749"/>
                  </a:cubicBezTo>
                  <a:lnTo>
                    <a:pt x="179" y="736"/>
                  </a:lnTo>
                  <a:lnTo>
                    <a:pt x="1028" y="191"/>
                  </a:lnTo>
                  <a:cubicBezTo>
                    <a:pt x="1079" y="153"/>
                    <a:pt x="1091" y="89"/>
                    <a:pt x="1053" y="51"/>
                  </a:cubicBezTo>
                  <a:cubicBezTo>
                    <a:pt x="1037" y="17"/>
                    <a:pt x="1003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663798" y="1099323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68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1" y="733"/>
                    <a:pt x="89" y="745"/>
                    <a:pt x="115" y="745"/>
                  </a:cubicBezTo>
                  <a:lnTo>
                    <a:pt x="178" y="733"/>
                  </a:lnTo>
                  <a:lnTo>
                    <a:pt x="1028" y="187"/>
                  </a:lnTo>
                  <a:cubicBezTo>
                    <a:pt x="1066" y="162"/>
                    <a:pt x="1078" y="99"/>
                    <a:pt x="1053" y="48"/>
                  </a:cubicBezTo>
                  <a:cubicBezTo>
                    <a:pt x="1038" y="17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653885" y="1114074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8" y="1"/>
                  </a:moveTo>
                  <a:cubicBezTo>
                    <a:pt x="942" y="1"/>
                    <a:pt x="926" y="5"/>
                    <a:pt x="913" y="13"/>
                  </a:cubicBezTo>
                  <a:lnTo>
                    <a:pt x="64" y="559"/>
                  </a:lnTo>
                  <a:cubicBezTo>
                    <a:pt x="13" y="584"/>
                    <a:pt x="0" y="647"/>
                    <a:pt x="26" y="698"/>
                  </a:cubicBezTo>
                  <a:cubicBezTo>
                    <a:pt x="51" y="736"/>
                    <a:pt x="76" y="749"/>
                    <a:pt x="114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66"/>
                    <a:pt x="1078" y="102"/>
                    <a:pt x="1053" y="52"/>
                  </a:cubicBezTo>
                  <a:cubicBezTo>
                    <a:pt x="1027" y="18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644002" y="1128764"/>
              <a:ext cx="32774" cy="22682"/>
            </a:xfrm>
            <a:custGeom>
              <a:avLst/>
              <a:gdLst/>
              <a:ahLst/>
              <a:cxnLst/>
              <a:rect l="l" t="t" r="r" b="b"/>
              <a:pathLst>
                <a:path w="1091" h="755" extrusionOk="0">
                  <a:moveTo>
                    <a:pt x="969" y="0"/>
                  </a:moveTo>
                  <a:cubicBezTo>
                    <a:pt x="950" y="0"/>
                    <a:pt x="931" y="6"/>
                    <a:pt x="913" y="19"/>
                  </a:cubicBezTo>
                  <a:lnTo>
                    <a:pt x="64" y="564"/>
                  </a:lnTo>
                  <a:cubicBezTo>
                    <a:pt x="26" y="590"/>
                    <a:pt x="0" y="653"/>
                    <a:pt x="38" y="704"/>
                  </a:cubicBezTo>
                  <a:cubicBezTo>
                    <a:pt x="51" y="729"/>
                    <a:pt x="89" y="754"/>
                    <a:pt x="127" y="754"/>
                  </a:cubicBezTo>
                  <a:lnTo>
                    <a:pt x="178" y="729"/>
                  </a:lnTo>
                  <a:lnTo>
                    <a:pt x="1027" y="184"/>
                  </a:lnTo>
                  <a:cubicBezTo>
                    <a:pt x="1078" y="158"/>
                    <a:pt x="1091" y="95"/>
                    <a:pt x="1053" y="44"/>
                  </a:cubicBezTo>
                  <a:cubicBezTo>
                    <a:pt x="1036" y="20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621892" y="1137326"/>
              <a:ext cx="44970" cy="28600"/>
            </a:xfrm>
            <a:custGeom>
              <a:avLst/>
              <a:gdLst/>
              <a:ahLst/>
              <a:cxnLst/>
              <a:rect l="l" t="t" r="r" b="b"/>
              <a:pathLst>
                <a:path w="1497" h="952" extrusionOk="0">
                  <a:moveTo>
                    <a:pt x="1376" y="0"/>
                  </a:moveTo>
                  <a:cubicBezTo>
                    <a:pt x="1360" y="0"/>
                    <a:pt x="1344" y="5"/>
                    <a:pt x="1331" y="13"/>
                  </a:cubicBezTo>
                  <a:lnTo>
                    <a:pt x="63" y="761"/>
                  </a:lnTo>
                  <a:cubicBezTo>
                    <a:pt x="13" y="786"/>
                    <a:pt x="0" y="850"/>
                    <a:pt x="25" y="901"/>
                  </a:cubicBezTo>
                  <a:cubicBezTo>
                    <a:pt x="51" y="939"/>
                    <a:pt x="89" y="951"/>
                    <a:pt x="114" y="951"/>
                  </a:cubicBezTo>
                  <a:lnTo>
                    <a:pt x="165" y="939"/>
                  </a:lnTo>
                  <a:lnTo>
                    <a:pt x="1433" y="190"/>
                  </a:lnTo>
                  <a:cubicBezTo>
                    <a:pt x="1484" y="165"/>
                    <a:pt x="1496" y="102"/>
                    <a:pt x="1471" y="51"/>
                  </a:cubicBezTo>
                  <a:cubicBezTo>
                    <a:pt x="1446" y="17"/>
                    <a:pt x="1409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24566" y="1158265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61" y="0"/>
                  </a:moveTo>
                  <a:cubicBezTo>
                    <a:pt x="944" y="0"/>
                    <a:pt x="927" y="4"/>
                    <a:pt x="914" y="13"/>
                  </a:cubicBezTo>
                  <a:lnTo>
                    <a:pt x="64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3"/>
                    <a:pt x="77" y="749"/>
                    <a:pt x="115" y="749"/>
                  </a:cubicBezTo>
                  <a:lnTo>
                    <a:pt x="166" y="723"/>
                  </a:lnTo>
                  <a:lnTo>
                    <a:pt x="1015" y="191"/>
                  </a:lnTo>
                  <a:cubicBezTo>
                    <a:pt x="1066" y="153"/>
                    <a:pt x="1079" y="89"/>
                    <a:pt x="1053" y="39"/>
                  </a:cubicBezTo>
                  <a:cubicBezTo>
                    <a:pt x="1029" y="14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14653" y="1172745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5"/>
                    <a:pt x="1091" y="102"/>
                    <a:pt x="1053" y="51"/>
                  </a:cubicBezTo>
                  <a:cubicBezTo>
                    <a:pt x="1036" y="17"/>
                    <a:pt x="100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flipH="1">
              <a:off x="604770" y="1187585"/>
              <a:ext cx="32774" cy="22532"/>
            </a:xfrm>
            <a:custGeom>
              <a:avLst/>
              <a:gdLst/>
              <a:ahLst/>
              <a:cxnLst/>
              <a:rect l="l" t="t" r="r" b="b"/>
              <a:pathLst>
                <a:path w="1091" h="750" extrusionOk="0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38" y="698"/>
                  </a:cubicBezTo>
                  <a:cubicBezTo>
                    <a:pt x="51" y="724"/>
                    <a:pt x="89" y="749"/>
                    <a:pt x="115" y="749"/>
                  </a:cubicBezTo>
                  <a:lnTo>
                    <a:pt x="178" y="724"/>
                  </a:lnTo>
                  <a:lnTo>
                    <a:pt x="1028" y="191"/>
                  </a:lnTo>
                  <a:cubicBezTo>
                    <a:pt x="1066" y="153"/>
                    <a:pt x="1091" y="90"/>
                    <a:pt x="1053" y="39"/>
                  </a:cubicBezTo>
                  <a:cubicBezTo>
                    <a:pt x="1037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flipH="1">
              <a:off x="595247" y="1202186"/>
              <a:ext cx="32383" cy="22412"/>
            </a:xfrm>
            <a:custGeom>
              <a:avLst/>
              <a:gdLst/>
              <a:ahLst/>
              <a:cxnLst/>
              <a:rect l="l" t="t" r="r" b="b"/>
              <a:pathLst>
                <a:path w="1078" h="746" extrusionOk="0">
                  <a:moveTo>
                    <a:pt x="967" y="0"/>
                  </a:moveTo>
                  <a:cubicBezTo>
                    <a:pt x="947" y="0"/>
                    <a:pt x="928" y="7"/>
                    <a:pt x="913" y="22"/>
                  </a:cubicBezTo>
                  <a:lnTo>
                    <a:pt x="64" y="555"/>
                  </a:lnTo>
                  <a:cubicBezTo>
                    <a:pt x="13" y="593"/>
                    <a:pt x="0" y="656"/>
                    <a:pt x="25" y="694"/>
                  </a:cubicBezTo>
                  <a:cubicBezTo>
                    <a:pt x="51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5" y="187"/>
                  </a:lnTo>
                  <a:cubicBezTo>
                    <a:pt x="1065" y="162"/>
                    <a:pt x="1078" y="98"/>
                    <a:pt x="1053" y="48"/>
                  </a:cubicBezTo>
                  <a:cubicBezTo>
                    <a:pt x="1030" y="17"/>
                    <a:pt x="99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flipH="1">
              <a:off x="573138" y="1210657"/>
              <a:ext cx="44609" cy="28781"/>
            </a:xfrm>
            <a:custGeom>
              <a:avLst/>
              <a:gdLst/>
              <a:ahLst/>
              <a:cxnLst/>
              <a:rect l="l" t="t" r="r" b="b"/>
              <a:pathLst>
                <a:path w="1485" h="958" extrusionOk="0">
                  <a:moveTo>
                    <a:pt x="1373" y="1"/>
                  </a:moveTo>
                  <a:cubicBezTo>
                    <a:pt x="1355" y="1"/>
                    <a:pt x="1336" y="7"/>
                    <a:pt x="1320" y="19"/>
                  </a:cubicBezTo>
                  <a:lnTo>
                    <a:pt x="64" y="767"/>
                  </a:lnTo>
                  <a:cubicBezTo>
                    <a:pt x="13" y="793"/>
                    <a:pt x="1" y="856"/>
                    <a:pt x="26" y="907"/>
                  </a:cubicBezTo>
                  <a:cubicBezTo>
                    <a:pt x="39" y="932"/>
                    <a:pt x="77" y="958"/>
                    <a:pt x="115" y="958"/>
                  </a:cubicBezTo>
                  <a:lnTo>
                    <a:pt x="166" y="945"/>
                  </a:lnTo>
                  <a:lnTo>
                    <a:pt x="1421" y="197"/>
                  </a:lnTo>
                  <a:cubicBezTo>
                    <a:pt x="1472" y="159"/>
                    <a:pt x="1484" y="95"/>
                    <a:pt x="1459" y="57"/>
                  </a:cubicBezTo>
                  <a:cubicBezTo>
                    <a:pt x="1442" y="23"/>
                    <a:pt x="1408" y="1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flipH="1">
              <a:off x="575421" y="1231506"/>
              <a:ext cx="32804" cy="22412"/>
            </a:xfrm>
            <a:custGeom>
              <a:avLst/>
              <a:gdLst/>
              <a:ahLst/>
              <a:cxnLst/>
              <a:rect l="l" t="t" r="r" b="b"/>
              <a:pathLst>
                <a:path w="1092" h="746" extrusionOk="0">
                  <a:moveTo>
                    <a:pt x="977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39" y="707"/>
                  </a:cubicBezTo>
                  <a:cubicBezTo>
                    <a:pt x="52" y="733"/>
                    <a:pt x="90" y="745"/>
                    <a:pt x="115" y="745"/>
                  </a:cubicBezTo>
                  <a:lnTo>
                    <a:pt x="178" y="733"/>
                  </a:lnTo>
                  <a:lnTo>
                    <a:pt x="1028" y="187"/>
                  </a:lnTo>
                  <a:cubicBezTo>
                    <a:pt x="1079" y="162"/>
                    <a:pt x="1091" y="99"/>
                    <a:pt x="1053" y="48"/>
                  </a:cubicBezTo>
                  <a:cubicBezTo>
                    <a:pt x="1038" y="17"/>
                    <a:pt x="100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flipH="1">
              <a:off x="565899" y="1246257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8" y="1"/>
                  </a:moveTo>
                  <a:cubicBezTo>
                    <a:pt x="942" y="1"/>
                    <a:pt x="926" y="5"/>
                    <a:pt x="913" y="13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8" y="18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flipH="1">
              <a:off x="555986" y="1260827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64" y="1"/>
                  </a:moveTo>
                  <a:cubicBezTo>
                    <a:pt x="942" y="1"/>
                    <a:pt x="920" y="8"/>
                    <a:pt x="900" y="23"/>
                  </a:cubicBezTo>
                  <a:lnTo>
                    <a:pt x="51" y="556"/>
                  </a:lnTo>
                  <a:cubicBezTo>
                    <a:pt x="13" y="594"/>
                    <a:pt x="0" y="657"/>
                    <a:pt x="26" y="708"/>
                  </a:cubicBezTo>
                  <a:cubicBezTo>
                    <a:pt x="51" y="733"/>
                    <a:pt x="76" y="746"/>
                    <a:pt x="114" y="746"/>
                  </a:cubicBezTo>
                  <a:lnTo>
                    <a:pt x="165" y="733"/>
                  </a:lnTo>
                  <a:lnTo>
                    <a:pt x="1015" y="188"/>
                  </a:lnTo>
                  <a:cubicBezTo>
                    <a:pt x="1065" y="163"/>
                    <a:pt x="1078" y="99"/>
                    <a:pt x="1053" y="48"/>
                  </a:cubicBezTo>
                  <a:cubicBezTo>
                    <a:pt x="1030" y="18"/>
                    <a:pt x="997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flipH="1">
              <a:off x="546103" y="1275607"/>
              <a:ext cx="32774" cy="22502"/>
            </a:xfrm>
            <a:custGeom>
              <a:avLst/>
              <a:gdLst/>
              <a:ahLst/>
              <a:cxnLst/>
              <a:rect l="l" t="t" r="r" b="b"/>
              <a:pathLst>
                <a:path w="1091" h="749" extrusionOk="0">
                  <a:moveTo>
                    <a:pt x="966" y="0"/>
                  </a:moveTo>
                  <a:cubicBezTo>
                    <a:pt x="948" y="0"/>
                    <a:pt x="930" y="4"/>
                    <a:pt x="913" y="13"/>
                  </a:cubicBezTo>
                  <a:lnTo>
                    <a:pt x="64" y="558"/>
                  </a:lnTo>
                  <a:cubicBezTo>
                    <a:pt x="13" y="583"/>
                    <a:pt x="0" y="647"/>
                    <a:pt x="38" y="698"/>
                  </a:cubicBezTo>
                  <a:cubicBezTo>
                    <a:pt x="51" y="736"/>
                    <a:pt x="89" y="748"/>
                    <a:pt x="127" y="748"/>
                  </a:cubicBezTo>
                  <a:lnTo>
                    <a:pt x="178" y="736"/>
                  </a:lnTo>
                  <a:lnTo>
                    <a:pt x="1027" y="190"/>
                  </a:lnTo>
                  <a:cubicBezTo>
                    <a:pt x="1078" y="152"/>
                    <a:pt x="1091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flipH="1">
              <a:off x="523993" y="1283989"/>
              <a:ext cx="45000" cy="28600"/>
            </a:xfrm>
            <a:custGeom>
              <a:avLst/>
              <a:gdLst/>
              <a:ahLst/>
              <a:cxnLst/>
              <a:rect l="l" t="t" r="r" b="b"/>
              <a:pathLst>
                <a:path w="1498" h="952" extrusionOk="0">
                  <a:moveTo>
                    <a:pt x="1373" y="0"/>
                  </a:moveTo>
                  <a:cubicBezTo>
                    <a:pt x="1355" y="0"/>
                    <a:pt x="1337" y="4"/>
                    <a:pt x="1320" y="13"/>
                  </a:cubicBezTo>
                  <a:lnTo>
                    <a:pt x="64" y="761"/>
                  </a:lnTo>
                  <a:cubicBezTo>
                    <a:pt x="14" y="799"/>
                    <a:pt x="1" y="862"/>
                    <a:pt x="26" y="900"/>
                  </a:cubicBezTo>
                  <a:cubicBezTo>
                    <a:pt x="52" y="938"/>
                    <a:pt x="77" y="951"/>
                    <a:pt x="115" y="951"/>
                  </a:cubicBezTo>
                  <a:lnTo>
                    <a:pt x="166" y="938"/>
                  </a:lnTo>
                  <a:lnTo>
                    <a:pt x="1434" y="190"/>
                  </a:lnTo>
                  <a:cubicBezTo>
                    <a:pt x="1472" y="165"/>
                    <a:pt x="1497" y="102"/>
                    <a:pt x="1459" y="51"/>
                  </a:cubicBezTo>
                  <a:cubicBezTo>
                    <a:pt x="1442" y="17"/>
                    <a:pt x="140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 flipH="1">
              <a:off x="526667" y="1304928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64" y="558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36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89"/>
                    <a:pt x="1053" y="51"/>
                  </a:cubicBezTo>
                  <a:cubicBezTo>
                    <a:pt x="1028" y="17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 flipH="1">
              <a:off x="516754" y="1319498"/>
              <a:ext cx="32804" cy="22412"/>
            </a:xfrm>
            <a:custGeom>
              <a:avLst/>
              <a:gdLst/>
              <a:ahLst/>
              <a:cxnLst/>
              <a:rect l="l" t="t" r="r" b="b"/>
              <a:pathLst>
                <a:path w="1092" h="746" extrusionOk="0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68"/>
                  </a:lnTo>
                  <a:cubicBezTo>
                    <a:pt x="13" y="593"/>
                    <a:pt x="1" y="657"/>
                    <a:pt x="39" y="708"/>
                  </a:cubicBezTo>
                  <a:cubicBezTo>
                    <a:pt x="51" y="733"/>
                    <a:pt x="89" y="746"/>
                    <a:pt x="127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7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flipH="1">
              <a:off x="507231" y="1334249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66" y="1"/>
                  </a:moveTo>
                  <a:cubicBezTo>
                    <a:pt x="948" y="1"/>
                    <a:pt x="930" y="5"/>
                    <a:pt x="913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26" y="698"/>
                  </a:cubicBezTo>
                  <a:cubicBezTo>
                    <a:pt x="51" y="736"/>
                    <a:pt x="89" y="749"/>
                    <a:pt x="114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65" y="166"/>
                    <a:pt x="1078" y="102"/>
                    <a:pt x="1053" y="52"/>
                  </a:cubicBezTo>
                  <a:cubicBezTo>
                    <a:pt x="1036" y="18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flipH="1">
              <a:off x="497348" y="1348939"/>
              <a:ext cx="32413" cy="22292"/>
            </a:xfrm>
            <a:custGeom>
              <a:avLst/>
              <a:gdLst/>
              <a:ahLst/>
              <a:cxnLst/>
              <a:rect l="l" t="t" r="r" b="b"/>
              <a:pathLst>
                <a:path w="1079" h="742" extrusionOk="0">
                  <a:moveTo>
                    <a:pt x="961" y="0"/>
                  </a:moveTo>
                  <a:cubicBezTo>
                    <a:pt x="944" y="0"/>
                    <a:pt x="927" y="6"/>
                    <a:pt x="914" y="19"/>
                  </a:cubicBezTo>
                  <a:lnTo>
                    <a:pt x="64" y="564"/>
                  </a:lnTo>
                  <a:cubicBezTo>
                    <a:pt x="14" y="590"/>
                    <a:pt x="1" y="653"/>
                    <a:pt x="26" y="704"/>
                  </a:cubicBezTo>
                  <a:cubicBezTo>
                    <a:pt x="52" y="729"/>
                    <a:pt x="77" y="742"/>
                    <a:pt x="115" y="742"/>
                  </a:cubicBezTo>
                  <a:lnTo>
                    <a:pt x="166" y="729"/>
                  </a:lnTo>
                  <a:lnTo>
                    <a:pt x="1015" y="184"/>
                  </a:lnTo>
                  <a:cubicBezTo>
                    <a:pt x="1066" y="159"/>
                    <a:pt x="1079" y="95"/>
                    <a:pt x="1053" y="45"/>
                  </a:cubicBezTo>
                  <a:cubicBezTo>
                    <a:pt x="1029" y="20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flipH="1">
              <a:off x="475239" y="1357501"/>
              <a:ext cx="45000" cy="28600"/>
            </a:xfrm>
            <a:custGeom>
              <a:avLst/>
              <a:gdLst/>
              <a:ahLst/>
              <a:cxnLst/>
              <a:rect l="l" t="t" r="r" b="b"/>
              <a:pathLst>
                <a:path w="1498" h="952" extrusionOk="0">
                  <a:moveTo>
                    <a:pt x="1385" y="0"/>
                  </a:moveTo>
                  <a:cubicBezTo>
                    <a:pt x="1368" y="0"/>
                    <a:pt x="1349" y="5"/>
                    <a:pt x="1332" y="13"/>
                  </a:cubicBezTo>
                  <a:lnTo>
                    <a:pt x="64" y="761"/>
                  </a:lnTo>
                  <a:cubicBezTo>
                    <a:pt x="26" y="787"/>
                    <a:pt x="1" y="850"/>
                    <a:pt x="39" y="901"/>
                  </a:cubicBezTo>
                  <a:cubicBezTo>
                    <a:pt x="52" y="939"/>
                    <a:pt x="90" y="951"/>
                    <a:pt x="128" y="951"/>
                  </a:cubicBezTo>
                  <a:lnTo>
                    <a:pt x="178" y="939"/>
                  </a:lnTo>
                  <a:lnTo>
                    <a:pt x="1434" y="191"/>
                  </a:lnTo>
                  <a:cubicBezTo>
                    <a:pt x="1485" y="165"/>
                    <a:pt x="1497" y="102"/>
                    <a:pt x="1472" y="51"/>
                  </a:cubicBezTo>
                  <a:cubicBezTo>
                    <a:pt x="1455" y="17"/>
                    <a:pt x="1421" y="0"/>
                    <a:pt x="1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flipH="1">
              <a:off x="403264" y="1397576"/>
              <a:ext cx="25925" cy="29652"/>
            </a:xfrm>
            <a:custGeom>
              <a:avLst/>
              <a:gdLst/>
              <a:ahLst/>
              <a:cxnLst/>
              <a:rect l="l" t="t" r="r" b="b"/>
              <a:pathLst>
                <a:path w="863" h="987" extrusionOk="0">
                  <a:moveTo>
                    <a:pt x="119" y="0"/>
                  </a:moveTo>
                  <a:cubicBezTo>
                    <a:pt x="96" y="0"/>
                    <a:pt x="73" y="7"/>
                    <a:pt x="51" y="23"/>
                  </a:cubicBezTo>
                  <a:cubicBezTo>
                    <a:pt x="13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4"/>
                    <a:pt x="723" y="987"/>
                    <a:pt x="749" y="987"/>
                  </a:cubicBezTo>
                  <a:cubicBezTo>
                    <a:pt x="774" y="987"/>
                    <a:pt x="799" y="987"/>
                    <a:pt x="812" y="962"/>
                  </a:cubicBezTo>
                  <a:cubicBezTo>
                    <a:pt x="863" y="936"/>
                    <a:pt x="863" y="860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flipH="1">
              <a:off x="389536" y="1386130"/>
              <a:ext cx="25925" cy="29682"/>
            </a:xfrm>
            <a:custGeom>
              <a:avLst/>
              <a:gdLst/>
              <a:ahLst/>
              <a:cxnLst/>
              <a:rect l="l" t="t" r="r" b="b"/>
              <a:pathLst>
                <a:path w="863" h="988" extrusionOk="0">
                  <a:moveTo>
                    <a:pt x="108" y="1"/>
                  </a:moveTo>
                  <a:cubicBezTo>
                    <a:pt x="87" y="1"/>
                    <a:pt x="67" y="8"/>
                    <a:pt x="51" y="24"/>
                  </a:cubicBezTo>
                  <a:cubicBezTo>
                    <a:pt x="0" y="62"/>
                    <a:pt x="0" y="125"/>
                    <a:pt x="25" y="176"/>
                  </a:cubicBezTo>
                  <a:lnTo>
                    <a:pt x="659" y="949"/>
                  </a:lnTo>
                  <a:cubicBezTo>
                    <a:pt x="685" y="975"/>
                    <a:pt x="710" y="987"/>
                    <a:pt x="748" y="987"/>
                  </a:cubicBezTo>
                  <a:cubicBezTo>
                    <a:pt x="774" y="987"/>
                    <a:pt x="786" y="987"/>
                    <a:pt x="812" y="975"/>
                  </a:cubicBezTo>
                  <a:cubicBezTo>
                    <a:pt x="850" y="937"/>
                    <a:pt x="862" y="873"/>
                    <a:pt x="824" y="823"/>
                  </a:cubicBezTo>
                  <a:lnTo>
                    <a:pt x="190" y="36"/>
                  </a:lnTo>
                  <a:cubicBezTo>
                    <a:pt x="168" y="14"/>
                    <a:pt x="13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flipH="1">
              <a:off x="376199" y="1374895"/>
              <a:ext cx="25955" cy="29502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118" y="1"/>
                  </a:moveTo>
                  <a:cubicBezTo>
                    <a:pt x="96" y="1"/>
                    <a:pt x="73" y="7"/>
                    <a:pt x="52" y="17"/>
                  </a:cubicBezTo>
                  <a:cubicBezTo>
                    <a:pt x="14" y="55"/>
                    <a:pt x="1" y="119"/>
                    <a:pt x="39" y="170"/>
                  </a:cubicBezTo>
                  <a:lnTo>
                    <a:pt x="673" y="943"/>
                  </a:lnTo>
                  <a:cubicBezTo>
                    <a:pt x="686" y="968"/>
                    <a:pt x="724" y="981"/>
                    <a:pt x="749" y="981"/>
                  </a:cubicBezTo>
                  <a:cubicBezTo>
                    <a:pt x="774" y="981"/>
                    <a:pt x="800" y="981"/>
                    <a:pt x="812" y="968"/>
                  </a:cubicBezTo>
                  <a:cubicBezTo>
                    <a:pt x="863" y="930"/>
                    <a:pt x="863" y="867"/>
                    <a:pt x="825" y="816"/>
                  </a:cubicBezTo>
                  <a:lnTo>
                    <a:pt x="191" y="43"/>
                  </a:lnTo>
                  <a:cubicBezTo>
                    <a:pt x="176" y="13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 flipH="1">
              <a:off x="362501" y="1363539"/>
              <a:ext cx="26315" cy="29802"/>
            </a:xfrm>
            <a:custGeom>
              <a:avLst/>
              <a:gdLst/>
              <a:ahLst/>
              <a:cxnLst/>
              <a:rect l="l" t="t" r="r" b="b"/>
              <a:pathLst>
                <a:path w="876" h="992" extrusionOk="0">
                  <a:moveTo>
                    <a:pt x="126" y="1"/>
                  </a:moveTo>
                  <a:cubicBezTo>
                    <a:pt x="101" y="1"/>
                    <a:pt x="75" y="10"/>
                    <a:pt x="51" y="28"/>
                  </a:cubicBezTo>
                  <a:cubicBezTo>
                    <a:pt x="13" y="53"/>
                    <a:pt x="1" y="116"/>
                    <a:pt x="39" y="167"/>
                  </a:cubicBezTo>
                  <a:lnTo>
                    <a:pt x="673" y="953"/>
                  </a:lnTo>
                  <a:cubicBezTo>
                    <a:pt x="698" y="979"/>
                    <a:pt x="723" y="991"/>
                    <a:pt x="761" y="991"/>
                  </a:cubicBezTo>
                  <a:cubicBezTo>
                    <a:pt x="774" y="991"/>
                    <a:pt x="800" y="979"/>
                    <a:pt x="825" y="966"/>
                  </a:cubicBezTo>
                  <a:cubicBezTo>
                    <a:pt x="863" y="928"/>
                    <a:pt x="876" y="865"/>
                    <a:pt x="838" y="814"/>
                  </a:cubicBezTo>
                  <a:lnTo>
                    <a:pt x="204" y="40"/>
                  </a:lnTo>
                  <a:cubicBezTo>
                    <a:pt x="183" y="13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 flipH="1">
              <a:off x="349163" y="1340467"/>
              <a:ext cx="33555" cy="41429"/>
            </a:xfrm>
            <a:custGeom>
              <a:avLst/>
              <a:gdLst/>
              <a:ahLst/>
              <a:cxnLst/>
              <a:rect l="l" t="t" r="r" b="b"/>
              <a:pathLst>
                <a:path w="1117" h="1379" extrusionOk="0">
                  <a:moveTo>
                    <a:pt x="115" y="0"/>
                  </a:moveTo>
                  <a:cubicBezTo>
                    <a:pt x="93" y="0"/>
                    <a:pt x="71" y="7"/>
                    <a:pt x="51" y="22"/>
                  </a:cubicBezTo>
                  <a:cubicBezTo>
                    <a:pt x="13" y="60"/>
                    <a:pt x="1" y="124"/>
                    <a:pt x="39" y="162"/>
                  </a:cubicBezTo>
                  <a:lnTo>
                    <a:pt x="914" y="1341"/>
                  </a:lnTo>
                  <a:cubicBezTo>
                    <a:pt x="939" y="1366"/>
                    <a:pt x="977" y="1379"/>
                    <a:pt x="1002" y="1379"/>
                  </a:cubicBezTo>
                  <a:cubicBezTo>
                    <a:pt x="1028" y="1379"/>
                    <a:pt x="1040" y="1366"/>
                    <a:pt x="1066" y="1354"/>
                  </a:cubicBezTo>
                  <a:cubicBezTo>
                    <a:pt x="1104" y="1316"/>
                    <a:pt x="1116" y="1252"/>
                    <a:pt x="1078" y="1214"/>
                  </a:cubicBezTo>
                  <a:lnTo>
                    <a:pt x="203" y="48"/>
                  </a:lnTo>
                  <a:cubicBezTo>
                    <a:pt x="180" y="17"/>
                    <a:pt x="14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flipH="1">
              <a:off x="335826" y="1340798"/>
              <a:ext cx="25955" cy="29682"/>
            </a:xfrm>
            <a:custGeom>
              <a:avLst/>
              <a:gdLst/>
              <a:ahLst/>
              <a:cxnLst/>
              <a:rect l="l" t="t" r="r" b="b"/>
              <a:pathLst>
                <a:path w="864" h="988" extrusionOk="0">
                  <a:moveTo>
                    <a:pt x="119" y="1"/>
                  </a:moveTo>
                  <a:cubicBezTo>
                    <a:pt x="96" y="1"/>
                    <a:pt x="73" y="8"/>
                    <a:pt x="52" y="24"/>
                  </a:cubicBezTo>
                  <a:cubicBezTo>
                    <a:pt x="14" y="62"/>
                    <a:pt x="1" y="125"/>
                    <a:pt x="39" y="163"/>
                  </a:cubicBezTo>
                  <a:lnTo>
                    <a:pt x="673" y="950"/>
                  </a:lnTo>
                  <a:cubicBezTo>
                    <a:pt x="698" y="975"/>
                    <a:pt x="724" y="988"/>
                    <a:pt x="749" y="988"/>
                  </a:cubicBezTo>
                  <a:cubicBezTo>
                    <a:pt x="774" y="988"/>
                    <a:pt x="800" y="975"/>
                    <a:pt x="812" y="962"/>
                  </a:cubicBezTo>
                  <a:cubicBezTo>
                    <a:pt x="863" y="924"/>
                    <a:pt x="863" y="861"/>
                    <a:pt x="838" y="823"/>
                  </a:cubicBezTo>
                  <a:lnTo>
                    <a:pt x="204" y="37"/>
                  </a:lnTo>
                  <a:cubicBezTo>
                    <a:pt x="182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flipH="1">
              <a:off x="322127" y="1329382"/>
              <a:ext cx="25925" cy="29682"/>
            </a:xfrm>
            <a:custGeom>
              <a:avLst/>
              <a:gdLst/>
              <a:ahLst/>
              <a:cxnLst/>
              <a:rect l="l" t="t" r="r" b="b"/>
              <a:pathLst>
                <a:path w="863" h="988" extrusionOk="0">
                  <a:moveTo>
                    <a:pt x="109" y="0"/>
                  </a:moveTo>
                  <a:cubicBezTo>
                    <a:pt x="87" y="0"/>
                    <a:pt x="67" y="8"/>
                    <a:pt x="51" y="23"/>
                  </a:cubicBezTo>
                  <a:cubicBezTo>
                    <a:pt x="0" y="61"/>
                    <a:pt x="0" y="125"/>
                    <a:pt x="26" y="163"/>
                  </a:cubicBezTo>
                  <a:lnTo>
                    <a:pt x="660" y="949"/>
                  </a:lnTo>
                  <a:cubicBezTo>
                    <a:pt x="685" y="974"/>
                    <a:pt x="711" y="987"/>
                    <a:pt x="749" y="987"/>
                  </a:cubicBezTo>
                  <a:cubicBezTo>
                    <a:pt x="774" y="987"/>
                    <a:pt x="787" y="974"/>
                    <a:pt x="812" y="962"/>
                  </a:cubicBezTo>
                  <a:cubicBezTo>
                    <a:pt x="850" y="924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flipH="1">
              <a:off x="308790" y="1317966"/>
              <a:ext cx="25925" cy="29652"/>
            </a:xfrm>
            <a:custGeom>
              <a:avLst/>
              <a:gdLst/>
              <a:ahLst/>
              <a:cxnLst/>
              <a:rect l="l" t="t" r="r" b="b"/>
              <a:pathLst>
                <a:path w="863" h="987" extrusionOk="0">
                  <a:moveTo>
                    <a:pt x="118" y="0"/>
                  </a:moveTo>
                  <a:cubicBezTo>
                    <a:pt x="96" y="0"/>
                    <a:pt x="72" y="7"/>
                    <a:pt x="51" y="23"/>
                  </a:cubicBezTo>
                  <a:cubicBezTo>
                    <a:pt x="13" y="61"/>
                    <a:pt x="0" y="124"/>
                    <a:pt x="38" y="175"/>
                  </a:cubicBezTo>
                  <a:lnTo>
                    <a:pt x="672" y="949"/>
                  </a:lnTo>
                  <a:cubicBezTo>
                    <a:pt x="685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12" y="961"/>
                  </a:cubicBezTo>
                  <a:cubicBezTo>
                    <a:pt x="863" y="936"/>
                    <a:pt x="863" y="873"/>
                    <a:pt x="824" y="822"/>
                  </a:cubicBezTo>
                  <a:lnTo>
                    <a:pt x="190" y="36"/>
                  </a:lnTo>
                  <a:cubicBezTo>
                    <a:pt x="176" y="14"/>
                    <a:pt x="14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flipH="1">
              <a:off x="295092" y="1306550"/>
              <a:ext cx="26285" cy="29652"/>
            </a:xfrm>
            <a:custGeom>
              <a:avLst/>
              <a:gdLst/>
              <a:ahLst/>
              <a:cxnLst/>
              <a:rect l="l" t="t" r="r" b="b"/>
              <a:pathLst>
                <a:path w="875" h="987" extrusionOk="0">
                  <a:moveTo>
                    <a:pt x="117" y="1"/>
                  </a:moveTo>
                  <a:cubicBezTo>
                    <a:pt x="97" y="1"/>
                    <a:pt x="78" y="8"/>
                    <a:pt x="63" y="23"/>
                  </a:cubicBezTo>
                  <a:cubicBezTo>
                    <a:pt x="13" y="61"/>
                    <a:pt x="0" y="124"/>
                    <a:pt x="38" y="175"/>
                  </a:cubicBezTo>
                  <a:lnTo>
                    <a:pt x="672" y="948"/>
                  </a:lnTo>
                  <a:cubicBezTo>
                    <a:pt x="697" y="974"/>
                    <a:pt x="723" y="986"/>
                    <a:pt x="761" y="986"/>
                  </a:cubicBezTo>
                  <a:cubicBezTo>
                    <a:pt x="774" y="986"/>
                    <a:pt x="799" y="986"/>
                    <a:pt x="824" y="974"/>
                  </a:cubicBezTo>
                  <a:cubicBezTo>
                    <a:pt x="862" y="936"/>
                    <a:pt x="875" y="872"/>
                    <a:pt x="837" y="821"/>
                  </a:cubicBezTo>
                  <a:lnTo>
                    <a:pt x="203" y="48"/>
                  </a:lnTo>
                  <a:cubicBezTo>
                    <a:pt x="180" y="17"/>
                    <a:pt x="148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flipH="1">
              <a:off x="281754" y="1283689"/>
              <a:ext cx="33555" cy="41459"/>
            </a:xfrm>
            <a:custGeom>
              <a:avLst/>
              <a:gdLst/>
              <a:ahLst/>
              <a:cxnLst/>
              <a:rect l="l" t="t" r="r" b="b"/>
              <a:pathLst>
                <a:path w="1117" h="1380" extrusionOk="0">
                  <a:moveTo>
                    <a:pt x="115" y="1"/>
                  </a:moveTo>
                  <a:cubicBezTo>
                    <a:pt x="94" y="1"/>
                    <a:pt x="72" y="8"/>
                    <a:pt x="52" y="23"/>
                  </a:cubicBezTo>
                  <a:cubicBezTo>
                    <a:pt x="14" y="61"/>
                    <a:pt x="1" y="124"/>
                    <a:pt x="39" y="162"/>
                  </a:cubicBezTo>
                  <a:lnTo>
                    <a:pt x="927" y="1329"/>
                  </a:lnTo>
                  <a:cubicBezTo>
                    <a:pt x="939" y="1354"/>
                    <a:pt x="977" y="1380"/>
                    <a:pt x="1003" y="1380"/>
                  </a:cubicBezTo>
                  <a:cubicBezTo>
                    <a:pt x="1028" y="1380"/>
                    <a:pt x="1041" y="1367"/>
                    <a:pt x="1066" y="1354"/>
                  </a:cubicBezTo>
                  <a:cubicBezTo>
                    <a:pt x="1104" y="1316"/>
                    <a:pt x="1117" y="1253"/>
                    <a:pt x="1079" y="1215"/>
                  </a:cubicBezTo>
                  <a:lnTo>
                    <a:pt x="204" y="48"/>
                  </a:lnTo>
                  <a:cubicBezTo>
                    <a:pt x="181" y="17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flipH="1">
              <a:off x="268026" y="1283929"/>
              <a:ext cx="26315" cy="29802"/>
            </a:xfrm>
            <a:custGeom>
              <a:avLst/>
              <a:gdLst/>
              <a:ahLst/>
              <a:cxnLst/>
              <a:rect l="l" t="t" r="r" b="b"/>
              <a:pathLst>
                <a:path w="876" h="992" extrusionOk="0">
                  <a:moveTo>
                    <a:pt x="126" y="0"/>
                  </a:moveTo>
                  <a:cubicBezTo>
                    <a:pt x="101" y="0"/>
                    <a:pt x="75" y="10"/>
                    <a:pt x="51" y="28"/>
                  </a:cubicBezTo>
                  <a:cubicBezTo>
                    <a:pt x="13" y="53"/>
                    <a:pt x="0" y="129"/>
                    <a:pt x="38" y="167"/>
                  </a:cubicBezTo>
                  <a:lnTo>
                    <a:pt x="672" y="953"/>
                  </a:lnTo>
                  <a:cubicBezTo>
                    <a:pt x="698" y="979"/>
                    <a:pt x="723" y="991"/>
                    <a:pt x="748" y="991"/>
                  </a:cubicBezTo>
                  <a:cubicBezTo>
                    <a:pt x="774" y="991"/>
                    <a:pt x="799" y="979"/>
                    <a:pt x="825" y="966"/>
                  </a:cubicBezTo>
                  <a:cubicBezTo>
                    <a:pt x="863" y="928"/>
                    <a:pt x="875" y="864"/>
                    <a:pt x="837" y="826"/>
                  </a:cubicBezTo>
                  <a:lnTo>
                    <a:pt x="203" y="40"/>
                  </a:lnTo>
                  <a:cubicBezTo>
                    <a:pt x="183" y="13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flipH="1">
              <a:off x="254689" y="1272633"/>
              <a:ext cx="25955" cy="29652"/>
            </a:xfrm>
            <a:custGeom>
              <a:avLst/>
              <a:gdLst/>
              <a:ahLst/>
              <a:cxnLst/>
              <a:rect l="l" t="t" r="r" b="b"/>
              <a:pathLst>
                <a:path w="864" h="987" extrusionOk="0">
                  <a:moveTo>
                    <a:pt x="109" y="0"/>
                  </a:moveTo>
                  <a:cubicBezTo>
                    <a:pt x="88" y="0"/>
                    <a:pt x="68" y="7"/>
                    <a:pt x="52" y="23"/>
                  </a:cubicBezTo>
                  <a:cubicBezTo>
                    <a:pt x="1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86" y="974"/>
                    <a:pt x="711" y="987"/>
                    <a:pt x="749" y="987"/>
                  </a:cubicBezTo>
                  <a:cubicBezTo>
                    <a:pt x="774" y="987"/>
                    <a:pt x="787" y="974"/>
                    <a:pt x="812" y="961"/>
                  </a:cubicBezTo>
                  <a:cubicBezTo>
                    <a:pt x="850" y="923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flipH="1">
              <a:off x="241381" y="1261187"/>
              <a:ext cx="25925" cy="29682"/>
            </a:xfrm>
            <a:custGeom>
              <a:avLst/>
              <a:gdLst/>
              <a:ahLst/>
              <a:cxnLst/>
              <a:rect l="l" t="t" r="r" b="b"/>
              <a:pathLst>
                <a:path w="863" h="988" extrusionOk="0">
                  <a:moveTo>
                    <a:pt x="119" y="1"/>
                  </a:moveTo>
                  <a:cubicBezTo>
                    <a:pt x="96" y="1"/>
                    <a:pt x="73" y="8"/>
                    <a:pt x="51" y="24"/>
                  </a:cubicBezTo>
                  <a:cubicBezTo>
                    <a:pt x="13" y="62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5"/>
                    <a:pt x="723" y="987"/>
                    <a:pt x="749" y="987"/>
                  </a:cubicBezTo>
                  <a:cubicBezTo>
                    <a:pt x="774" y="987"/>
                    <a:pt x="800" y="975"/>
                    <a:pt x="812" y="962"/>
                  </a:cubicBezTo>
                  <a:cubicBezTo>
                    <a:pt x="863" y="924"/>
                    <a:pt x="863" y="861"/>
                    <a:pt x="838" y="823"/>
                  </a:cubicBezTo>
                  <a:lnTo>
                    <a:pt x="204" y="36"/>
                  </a:lnTo>
                  <a:cubicBezTo>
                    <a:pt x="181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flipH="1">
              <a:off x="227653" y="1249772"/>
              <a:ext cx="25925" cy="29652"/>
            </a:xfrm>
            <a:custGeom>
              <a:avLst/>
              <a:gdLst/>
              <a:ahLst/>
              <a:cxnLst/>
              <a:rect l="l" t="t" r="r" b="b"/>
              <a:pathLst>
                <a:path w="863" h="987" extrusionOk="0">
                  <a:moveTo>
                    <a:pt x="108" y="0"/>
                  </a:moveTo>
                  <a:cubicBezTo>
                    <a:pt x="87" y="0"/>
                    <a:pt x="67" y="7"/>
                    <a:pt x="51" y="23"/>
                  </a:cubicBezTo>
                  <a:cubicBezTo>
                    <a:pt x="0" y="61"/>
                    <a:pt x="0" y="125"/>
                    <a:pt x="26" y="163"/>
                  </a:cubicBezTo>
                  <a:lnTo>
                    <a:pt x="660" y="949"/>
                  </a:lnTo>
                  <a:cubicBezTo>
                    <a:pt x="685" y="974"/>
                    <a:pt x="710" y="987"/>
                    <a:pt x="748" y="987"/>
                  </a:cubicBezTo>
                  <a:cubicBezTo>
                    <a:pt x="761" y="987"/>
                    <a:pt x="786" y="987"/>
                    <a:pt x="812" y="962"/>
                  </a:cubicBezTo>
                  <a:cubicBezTo>
                    <a:pt x="850" y="936"/>
                    <a:pt x="862" y="860"/>
                    <a:pt x="824" y="822"/>
                  </a:cubicBezTo>
                  <a:lnTo>
                    <a:pt x="190" y="36"/>
                  </a:lnTo>
                  <a:cubicBezTo>
                    <a:pt x="168" y="14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flipH="1">
              <a:off x="214315" y="1226910"/>
              <a:ext cx="33555" cy="41098"/>
            </a:xfrm>
            <a:custGeom>
              <a:avLst/>
              <a:gdLst/>
              <a:ahLst/>
              <a:cxnLst/>
              <a:rect l="l" t="t" r="r" b="b"/>
              <a:pathLst>
                <a:path w="1117" h="1368" extrusionOk="0">
                  <a:moveTo>
                    <a:pt x="119" y="1"/>
                  </a:moveTo>
                  <a:cubicBezTo>
                    <a:pt x="96" y="1"/>
                    <a:pt x="72" y="8"/>
                    <a:pt x="51" y="23"/>
                  </a:cubicBezTo>
                  <a:cubicBezTo>
                    <a:pt x="13" y="49"/>
                    <a:pt x="0" y="112"/>
                    <a:pt x="38" y="163"/>
                  </a:cubicBezTo>
                  <a:lnTo>
                    <a:pt x="926" y="1330"/>
                  </a:lnTo>
                  <a:cubicBezTo>
                    <a:pt x="939" y="1355"/>
                    <a:pt x="977" y="1368"/>
                    <a:pt x="1002" y="1368"/>
                  </a:cubicBezTo>
                  <a:cubicBezTo>
                    <a:pt x="1027" y="1368"/>
                    <a:pt x="1040" y="1368"/>
                    <a:pt x="1065" y="1355"/>
                  </a:cubicBezTo>
                  <a:cubicBezTo>
                    <a:pt x="1104" y="1317"/>
                    <a:pt x="1116" y="1253"/>
                    <a:pt x="1078" y="1203"/>
                  </a:cubicBezTo>
                  <a:lnTo>
                    <a:pt x="203" y="36"/>
                  </a:lnTo>
                  <a:cubicBezTo>
                    <a:pt x="181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flipH="1">
              <a:off x="200617" y="1227090"/>
              <a:ext cx="26315" cy="29862"/>
            </a:xfrm>
            <a:custGeom>
              <a:avLst/>
              <a:gdLst/>
              <a:ahLst/>
              <a:cxnLst/>
              <a:rect l="l" t="t" r="r" b="b"/>
              <a:pathLst>
                <a:path w="876" h="994" extrusionOk="0">
                  <a:moveTo>
                    <a:pt x="118" y="1"/>
                  </a:moveTo>
                  <a:cubicBezTo>
                    <a:pt x="96" y="1"/>
                    <a:pt x="72" y="7"/>
                    <a:pt x="51" y="17"/>
                  </a:cubicBezTo>
                  <a:cubicBezTo>
                    <a:pt x="13" y="56"/>
                    <a:pt x="1" y="119"/>
                    <a:pt x="39" y="170"/>
                  </a:cubicBezTo>
                  <a:lnTo>
                    <a:pt x="673" y="956"/>
                  </a:lnTo>
                  <a:cubicBezTo>
                    <a:pt x="698" y="969"/>
                    <a:pt x="724" y="994"/>
                    <a:pt x="749" y="994"/>
                  </a:cubicBezTo>
                  <a:cubicBezTo>
                    <a:pt x="774" y="994"/>
                    <a:pt x="800" y="981"/>
                    <a:pt x="825" y="969"/>
                  </a:cubicBezTo>
                  <a:cubicBezTo>
                    <a:pt x="863" y="930"/>
                    <a:pt x="876" y="867"/>
                    <a:pt x="838" y="816"/>
                  </a:cubicBezTo>
                  <a:lnTo>
                    <a:pt x="204" y="43"/>
                  </a:lnTo>
                  <a:cubicBezTo>
                    <a:pt x="181" y="13"/>
                    <a:pt x="150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flipH="1">
              <a:off x="187280" y="1215734"/>
              <a:ext cx="25925" cy="29802"/>
            </a:xfrm>
            <a:custGeom>
              <a:avLst/>
              <a:gdLst/>
              <a:ahLst/>
              <a:cxnLst/>
              <a:rect l="l" t="t" r="r" b="b"/>
              <a:pathLst>
                <a:path w="863" h="992" extrusionOk="0">
                  <a:moveTo>
                    <a:pt x="115" y="1"/>
                  </a:moveTo>
                  <a:cubicBezTo>
                    <a:pt x="92" y="1"/>
                    <a:pt x="69" y="10"/>
                    <a:pt x="51" y="28"/>
                  </a:cubicBezTo>
                  <a:cubicBezTo>
                    <a:pt x="0" y="53"/>
                    <a:pt x="0" y="117"/>
                    <a:pt x="38" y="167"/>
                  </a:cubicBezTo>
                  <a:lnTo>
                    <a:pt x="672" y="953"/>
                  </a:lnTo>
                  <a:cubicBezTo>
                    <a:pt x="685" y="979"/>
                    <a:pt x="723" y="991"/>
                    <a:pt x="748" y="991"/>
                  </a:cubicBezTo>
                  <a:cubicBezTo>
                    <a:pt x="774" y="991"/>
                    <a:pt x="786" y="979"/>
                    <a:pt x="812" y="966"/>
                  </a:cubicBezTo>
                  <a:cubicBezTo>
                    <a:pt x="850" y="928"/>
                    <a:pt x="863" y="865"/>
                    <a:pt x="824" y="814"/>
                  </a:cubicBezTo>
                  <a:lnTo>
                    <a:pt x="190" y="40"/>
                  </a:lnTo>
                  <a:cubicBezTo>
                    <a:pt x="170" y="13"/>
                    <a:pt x="142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flipH="1">
              <a:off x="173942" y="1204319"/>
              <a:ext cx="25925" cy="29802"/>
            </a:xfrm>
            <a:custGeom>
              <a:avLst/>
              <a:gdLst/>
              <a:ahLst/>
              <a:cxnLst/>
              <a:rect l="l" t="t" r="r" b="b"/>
              <a:pathLst>
                <a:path w="863" h="992" extrusionOk="0">
                  <a:moveTo>
                    <a:pt x="126" y="0"/>
                  </a:moveTo>
                  <a:cubicBezTo>
                    <a:pt x="101" y="0"/>
                    <a:pt x="74" y="10"/>
                    <a:pt x="51" y="27"/>
                  </a:cubicBezTo>
                  <a:cubicBezTo>
                    <a:pt x="13" y="65"/>
                    <a:pt x="0" y="129"/>
                    <a:pt x="38" y="167"/>
                  </a:cubicBezTo>
                  <a:lnTo>
                    <a:pt x="672" y="953"/>
                  </a:lnTo>
                  <a:cubicBezTo>
                    <a:pt x="697" y="978"/>
                    <a:pt x="723" y="991"/>
                    <a:pt x="748" y="991"/>
                  </a:cubicBezTo>
                  <a:cubicBezTo>
                    <a:pt x="774" y="991"/>
                    <a:pt x="799" y="978"/>
                    <a:pt x="812" y="966"/>
                  </a:cubicBezTo>
                  <a:cubicBezTo>
                    <a:pt x="862" y="928"/>
                    <a:pt x="862" y="864"/>
                    <a:pt x="837" y="826"/>
                  </a:cubicBezTo>
                  <a:lnTo>
                    <a:pt x="203" y="40"/>
                  </a:lnTo>
                  <a:cubicBezTo>
                    <a:pt x="183" y="13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 flipH="1">
              <a:off x="160244" y="1192993"/>
              <a:ext cx="25925" cy="29682"/>
            </a:xfrm>
            <a:custGeom>
              <a:avLst/>
              <a:gdLst/>
              <a:ahLst/>
              <a:cxnLst/>
              <a:rect l="l" t="t" r="r" b="b"/>
              <a:pathLst>
                <a:path w="863" h="988" extrusionOk="0">
                  <a:moveTo>
                    <a:pt x="109" y="1"/>
                  </a:moveTo>
                  <a:cubicBezTo>
                    <a:pt x="88" y="1"/>
                    <a:pt x="67" y="8"/>
                    <a:pt x="51" y="24"/>
                  </a:cubicBezTo>
                  <a:cubicBezTo>
                    <a:pt x="1" y="62"/>
                    <a:pt x="1" y="125"/>
                    <a:pt x="26" y="163"/>
                  </a:cubicBezTo>
                  <a:lnTo>
                    <a:pt x="660" y="950"/>
                  </a:lnTo>
                  <a:cubicBezTo>
                    <a:pt x="685" y="975"/>
                    <a:pt x="711" y="988"/>
                    <a:pt x="749" y="988"/>
                  </a:cubicBezTo>
                  <a:cubicBezTo>
                    <a:pt x="761" y="988"/>
                    <a:pt x="787" y="975"/>
                    <a:pt x="812" y="962"/>
                  </a:cubicBezTo>
                  <a:cubicBezTo>
                    <a:pt x="850" y="924"/>
                    <a:pt x="863" y="861"/>
                    <a:pt x="825" y="823"/>
                  </a:cubicBezTo>
                  <a:lnTo>
                    <a:pt x="191" y="37"/>
                  </a:lnTo>
                  <a:cubicBezTo>
                    <a:pt x="169" y="15"/>
                    <a:pt x="13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 flipH="1">
              <a:off x="146907" y="1170161"/>
              <a:ext cx="33555" cy="41098"/>
            </a:xfrm>
            <a:custGeom>
              <a:avLst/>
              <a:gdLst/>
              <a:ahLst/>
              <a:cxnLst/>
              <a:rect l="l" t="t" r="r" b="b"/>
              <a:pathLst>
                <a:path w="1117" h="1368" extrusionOk="0">
                  <a:moveTo>
                    <a:pt x="119" y="0"/>
                  </a:moveTo>
                  <a:cubicBezTo>
                    <a:pt x="96" y="0"/>
                    <a:pt x="73" y="7"/>
                    <a:pt x="51" y="23"/>
                  </a:cubicBezTo>
                  <a:cubicBezTo>
                    <a:pt x="13" y="49"/>
                    <a:pt x="1" y="112"/>
                    <a:pt x="39" y="163"/>
                  </a:cubicBezTo>
                  <a:lnTo>
                    <a:pt x="926" y="1329"/>
                  </a:lnTo>
                  <a:cubicBezTo>
                    <a:pt x="939" y="1355"/>
                    <a:pt x="977" y="1367"/>
                    <a:pt x="1003" y="1367"/>
                  </a:cubicBezTo>
                  <a:cubicBezTo>
                    <a:pt x="1028" y="1367"/>
                    <a:pt x="1053" y="1367"/>
                    <a:pt x="1066" y="1342"/>
                  </a:cubicBezTo>
                  <a:cubicBezTo>
                    <a:pt x="1117" y="1317"/>
                    <a:pt x="1117" y="1253"/>
                    <a:pt x="1091" y="120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 flipH="1">
              <a:off x="133179" y="1170161"/>
              <a:ext cx="26315" cy="29652"/>
            </a:xfrm>
            <a:custGeom>
              <a:avLst/>
              <a:gdLst/>
              <a:ahLst/>
              <a:cxnLst/>
              <a:rect l="l" t="t" r="r" b="b"/>
              <a:pathLst>
                <a:path w="876" h="987" extrusionOk="0">
                  <a:moveTo>
                    <a:pt x="119" y="0"/>
                  </a:moveTo>
                  <a:cubicBezTo>
                    <a:pt x="96" y="0"/>
                    <a:pt x="72" y="7"/>
                    <a:pt x="51" y="23"/>
                  </a:cubicBezTo>
                  <a:cubicBezTo>
                    <a:pt x="13" y="61"/>
                    <a:pt x="0" y="125"/>
                    <a:pt x="38" y="175"/>
                  </a:cubicBezTo>
                  <a:lnTo>
                    <a:pt x="672" y="949"/>
                  </a:lnTo>
                  <a:cubicBezTo>
                    <a:pt x="698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24" y="961"/>
                  </a:cubicBezTo>
                  <a:cubicBezTo>
                    <a:pt x="862" y="936"/>
                    <a:pt x="875" y="873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0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flipH="1">
              <a:off x="119871" y="1158926"/>
              <a:ext cx="25925" cy="29472"/>
            </a:xfrm>
            <a:custGeom>
              <a:avLst/>
              <a:gdLst/>
              <a:ahLst/>
              <a:cxnLst/>
              <a:rect l="l" t="t" r="r" b="b"/>
              <a:pathLst>
                <a:path w="863" h="981" extrusionOk="0">
                  <a:moveTo>
                    <a:pt x="108" y="0"/>
                  </a:moveTo>
                  <a:cubicBezTo>
                    <a:pt x="87" y="0"/>
                    <a:pt x="67" y="6"/>
                    <a:pt x="51" y="17"/>
                  </a:cubicBezTo>
                  <a:cubicBezTo>
                    <a:pt x="1" y="55"/>
                    <a:pt x="1" y="118"/>
                    <a:pt x="39" y="169"/>
                  </a:cubicBezTo>
                  <a:lnTo>
                    <a:pt x="673" y="942"/>
                  </a:lnTo>
                  <a:cubicBezTo>
                    <a:pt x="685" y="968"/>
                    <a:pt x="723" y="980"/>
                    <a:pt x="749" y="980"/>
                  </a:cubicBezTo>
                  <a:cubicBezTo>
                    <a:pt x="774" y="980"/>
                    <a:pt x="800" y="980"/>
                    <a:pt x="812" y="968"/>
                  </a:cubicBezTo>
                  <a:cubicBezTo>
                    <a:pt x="850" y="930"/>
                    <a:pt x="863" y="866"/>
                    <a:pt x="825" y="816"/>
                  </a:cubicBezTo>
                  <a:lnTo>
                    <a:pt x="191" y="42"/>
                  </a:lnTo>
                  <a:cubicBezTo>
                    <a:pt x="169" y="12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 flipH="1">
              <a:off x="106533" y="1147540"/>
              <a:ext cx="25925" cy="29802"/>
            </a:xfrm>
            <a:custGeom>
              <a:avLst/>
              <a:gdLst/>
              <a:ahLst/>
              <a:cxnLst/>
              <a:rect l="l" t="t" r="r" b="b"/>
              <a:pathLst>
                <a:path w="863" h="992" extrusionOk="0">
                  <a:moveTo>
                    <a:pt x="126" y="1"/>
                  </a:moveTo>
                  <a:cubicBezTo>
                    <a:pt x="101" y="1"/>
                    <a:pt x="75" y="10"/>
                    <a:pt x="51" y="28"/>
                  </a:cubicBezTo>
                  <a:cubicBezTo>
                    <a:pt x="13" y="53"/>
                    <a:pt x="0" y="117"/>
                    <a:pt x="39" y="167"/>
                  </a:cubicBezTo>
                  <a:lnTo>
                    <a:pt x="673" y="954"/>
                  </a:lnTo>
                  <a:cubicBezTo>
                    <a:pt x="698" y="979"/>
                    <a:pt x="723" y="992"/>
                    <a:pt x="749" y="992"/>
                  </a:cubicBezTo>
                  <a:cubicBezTo>
                    <a:pt x="774" y="992"/>
                    <a:pt x="799" y="979"/>
                    <a:pt x="812" y="966"/>
                  </a:cubicBezTo>
                  <a:cubicBezTo>
                    <a:pt x="863" y="928"/>
                    <a:pt x="863" y="865"/>
                    <a:pt x="837" y="814"/>
                  </a:cubicBezTo>
                  <a:lnTo>
                    <a:pt x="203" y="41"/>
                  </a:lnTo>
                  <a:cubicBezTo>
                    <a:pt x="183" y="14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flipH="1">
              <a:off x="92805" y="1136124"/>
              <a:ext cx="25955" cy="29802"/>
            </a:xfrm>
            <a:custGeom>
              <a:avLst/>
              <a:gdLst/>
              <a:ahLst/>
              <a:cxnLst/>
              <a:rect l="l" t="t" r="r" b="b"/>
              <a:pathLst>
                <a:path w="864" h="992" extrusionOk="0">
                  <a:moveTo>
                    <a:pt x="116" y="0"/>
                  </a:moveTo>
                  <a:cubicBezTo>
                    <a:pt x="92" y="0"/>
                    <a:pt x="69" y="10"/>
                    <a:pt x="52" y="28"/>
                  </a:cubicBezTo>
                  <a:cubicBezTo>
                    <a:pt x="1" y="53"/>
                    <a:pt x="1" y="129"/>
                    <a:pt x="26" y="167"/>
                  </a:cubicBezTo>
                  <a:lnTo>
                    <a:pt x="660" y="953"/>
                  </a:lnTo>
                  <a:cubicBezTo>
                    <a:pt x="686" y="979"/>
                    <a:pt x="711" y="991"/>
                    <a:pt x="749" y="991"/>
                  </a:cubicBezTo>
                  <a:cubicBezTo>
                    <a:pt x="774" y="991"/>
                    <a:pt x="787" y="979"/>
                    <a:pt x="813" y="966"/>
                  </a:cubicBezTo>
                  <a:cubicBezTo>
                    <a:pt x="851" y="928"/>
                    <a:pt x="863" y="864"/>
                    <a:pt x="825" y="826"/>
                  </a:cubicBezTo>
                  <a:lnTo>
                    <a:pt x="191" y="40"/>
                  </a:lnTo>
                  <a:cubicBezTo>
                    <a:pt x="171" y="13"/>
                    <a:pt x="143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 flipH="1">
              <a:off x="79468" y="1113202"/>
              <a:ext cx="33555" cy="41278"/>
            </a:xfrm>
            <a:custGeom>
              <a:avLst/>
              <a:gdLst/>
              <a:ahLst/>
              <a:cxnLst/>
              <a:rect l="l" t="t" r="r" b="b"/>
              <a:pathLst>
                <a:path w="1117" h="1374" extrusionOk="0">
                  <a:moveTo>
                    <a:pt x="120" y="0"/>
                  </a:moveTo>
                  <a:cubicBezTo>
                    <a:pt x="99" y="0"/>
                    <a:pt x="79" y="7"/>
                    <a:pt x="64" y="17"/>
                  </a:cubicBezTo>
                  <a:cubicBezTo>
                    <a:pt x="13" y="55"/>
                    <a:pt x="0" y="119"/>
                    <a:pt x="38" y="169"/>
                  </a:cubicBezTo>
                  <a:lnTo>
                    <a:pt x="926" y="1336"/>
                  </a:lnTo>
                  <a:cubicBezTo>
                    <a:pt x="939" y="1361"/>
                    <a:pt x="977" y="1374"/>
                    <a:pt x="1002" y="1374"/>
                  </a:cubicBezTo>
                  <a:cubicBezTo>
                    <a:pt x="1027" y="1374"/>
                    <a:pt x="1053" y="1361"/>
                    <a:pt x="1065" y="1349"/>
                  </a:cubicBezTo>
                  <a:cubicBezTo>
                    <a:pt x="1116" y="1323"/>
                    <a:pt x="1116" y="1260"/>
                    <a:pt x="1091" y="1209"/>
                  </a:cubicBezTo>
                  <a:lnTo>
                    <a:pt x="203" y="42"/>
                  </a:lnTo>
                  <a:cubicBezTo>
                    <a:pt x="181" y="13"/>
                    <a:pt x="150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 flipH="1">
              <a:off x="65770" y="1113383"/>
              <a:ext cx="26315" cy="29682"/>
            </a:xfrm>
            <a:custGeom>
              <a:avLst/>
              <a:gdLst/>
              <a:ahLst/>
              <a:cxnLst/>
              <a:rect l="l" t="t" r="r" b="b"/>
              <a:pathLst>
                <a:path w="876" h="988" extrusionOk="0">
                  <a:moveTo>
                    <a:pt x="119" y="1"/>
                  </a:moveTo>
                  <a:cubicBezTo>
                    <a:pt x="96" y="1"/>
                    <a:pt x="73" y="8"/>
                    <a:pt x="51" y="24"/>
                  </a:cubicBezTo>
                  <a:cubicBezTo>
                    <a:pt x="13" y="62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5"/>
                    <a:pt x="723" y="987"/>
                    <a:pt x="761" y="987"/>
                  </a:cubicBezTo>
                  <a:cubicBezTo>
                    <a:pt x="774" y="987"/>
                    <a:pt x="799" y="975"/>
                    <a:pt x="825" y="962"/>
                  </a:cubicBezTo>
                  <a:cubicBezTo>
                    <a:pt x="863" y="924"/>
                    <a:pt x="876" y="861"/>
                    <a:pt x="837" y="823"/>
                  </a:cubicBezTo>
                  <a:lnTo>
                    <a:pt x="203" y="36"/>
                  </a:lnTo>
                  <a:cubicBezTo>
                    <a:pt x="181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 flipH="1">
              <a:off x="52432" y="1101967"/>
              <a:ext cx="25925" cy="29682"/>
            </a:xfrm>
            <a:custGeom>
              <a:avLst/>
              <a:gdLst/>
              <a:ahLst/>
              <a:cxnLst/>
              <a:rect l="l" t="t" r="r" b="b"/>
              <a:pathLst>
                <a:path w="863" h="988" extrusionOk="0">
                  <a:moveTo>
                    <a:pt x="108" y="0"/>
                  </a:moveTo>
                  <a:cubicBezTo>
                    <a:pt x="87" y="0"/>
                    <a:pt x="67" y="7"/>
                    <a:pt x="51" y="23"/>
                  </a:cubicBezTo>
                  <a:cubicBezTo>
                    <a:pt x="0" y="61"/>
                    <a:pt x="0" y="125"/>
                    <a:pt x="38" y="176"/>
                  </a:cubicBezTo>
                  <a:lnTo>
                    <a:pt x="672" y="949"/>
                  </a:lnTo>
                  <a:cubicBezTo>
                    <a:pt x="685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12" y="962"/>
                  </a:cubicBezTo>
                  <a:cubicBezTo>
                    <a:pt x="862" y="936"/>
                    <a:pt x="862" y="873"/>
                    <a:pt x="824" y="822"/>
                  </a:cubicBezTo>
                  <a:lnTo>
                    <a:pt x="190" y="36"/>
                  </a:lnTo>
                  <a:cubicBezTo>
                    <a:pt x="168" y="14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 flipH="1">
              <a:off x="39095" y="1090551"/>
              <a:ext cx="25955" cy="29652"/>
            </a:xfrm>
            <a:custGeom>
              <a:avLst/>
              <a:gdLst/>
              <a:ahLst/>
              <a:cxnLst/>
              <a:rect l="l" t="t" r="r" b="b"/>
              <a:pathLst>
                <a:path w="864" h="987" extrusionOk="0">
                  <a:moveTo>
                    <a:pt x="119" y="0"/>
                  </a:moveTo>
                  <a:cubicBezTo>
                    <a:pt x="96" y="0"/>
                    <a:pt x="73" y="7"/>
                    <a:pt x="52" y="23"/>
                  </a:cubicBezTo>
                  <a:cubicBezTo>
                    <a:pt x="14" y="61"/>
                    <a:pt x="1" y="124"/>
                    <a:pt x="39" y="175"/>
                  </a:cubicBezTo>
                  <a:lnTo>
                    <a:pt x="673" y="949"/>
                  </a:lnTo>
                  <a:cubicBezTo>
                    <a:pt x="698" y="974"/>
                    <a:pt x="724" y="987"/>
                    <a:pt x="749" y="987"/>
                  </a:cubicBezTo>
                  <a:cubicBezTo>
                    <a:pt x="774" y="987"/>
                    <a:pt x="800" y="987"/>
                    <a:pt x="812" y="974"/>
                  </a:cubicBezTo>
                  <a:cubicBezTo>
                    <a:pt x="863" y="936"/>
                    <a:pt x="863" y="873"/>
                    <a:pt x="838" y="82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 flipH="1">
              <a:off x="25397" y="1079285"/>
              <a:ext cx="25925" cy="29862"/>
            </a:xfrm>
            <a:custGeom>
              <a:avLst/>
              <a:gdLst/>
              <a:ahLst/>
              <a:cxnLst/>
              <a:rect l="l" t="t" r="r" b="b"/>
              <a:pathLst>
                <a:path w="863" h="994" extrusionOk="0">
                  <a:moveTo>
                    <a:pt x="108" y="1"/>
                  </a:moveTo>
                  <a:cubicBezTo>
                    <a:pt x="87" y="1"/>
                    <a:pt x="67" y="7"/>
                    <a:pt x="51" y="18"/>
                  </a:cubicBezTo>
                  <a:cubicBezTo>
                    <a:pt x="0" y="56"/>
                    <a:pt x="0" y="119"/>
                    <a:pt x="26" y="170"/>
                  </a:cubicBezTo>
                  <a:lnTo>
                    <a:pt x="660" y="956"/>
                  </a:lnTo>
                  <a:cubicBezTo>
                    <a:pt x="685" y="981"/>
                    <a:pt x="710" y="994"/>
                    <a:pt x="749" y="994"/>
                  </a:cubicBezTo>
                  <a:cubicBezTo>
                    <a:pt x="774" y="994"/>
                    <a:pt x="787" y="981"/>
                    <a:pt x="812" y="969"/>
                  </a:cubicBezTo>
                  <a:cubicBezTo>
                    <a:pt x="850" y="931"/>
                    <a:pt x="863" y="867"/>
                    <a:pt x="825" y="816"/>
                  </a:cubicBezTo>
                  <a:lnTo>
                    <a:pt x="191" y="43"/>
                  </a:lnTo>
                  <a:cubicBezTo>
                    <a:pt x="168" y="13"/>
                    <a:pt x="13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 flipH="1">
              <a:off x="12059" y="1056273"/>
              <a:ext cx="33555" cy="41459"/>
            </a:xfrm>
            <a:custGeom>
              <a:avLst/>
              <a:gdLst/>
              <a:ahLst/>
              <a:cxnLst/>
              <a:rect l="l" t="t" r="r" b="b"/>
              <a:pathLst>
                <a:path w="1117" h="1380" extrusionOk="0">
                  <a:moveTo>
                    <a:pt x="118" y="1"/>
                  </a:moveTo>
                  <a:cubicBezTo>
                    <a:pt x="98" y="1"/>
                    <a:pt x="79" y="8"/>
                    <a:pt x="64" y="23"/>
                  </a:cubicBezTo>
                  <a:cubicBezTo>
                    <a:pt x="13" y="61"/>
                    <a:pt x="1" y="124"/>
                    <a:pt x="39" y="162"/>
                  </a:cubicBezTo>
                  <a:lnTo>
                    <a:pt x="926" y="1329"/>
                  </a:lnTo>
                  <a:cubicBezTo>
                    <a:pt x="939" y="1367"/>
                    <a:pt x="977" y="1380"/>
                    <a:pt x="1002" y="1380"/>
                  </a:cubicBezTo>
                  <a:cubicBezTo>
                    <a:pt x="1028" y="1380"/>
                    <a:pt x="1053" y="1367"/>
                    <a:pt x="1066" y="1354"/>
                  </a:cubicBezTo>
                  <a:cubicBezTo>
                    <a:pt x="1116" y="1316"/>
                    <a:pt x="1116" y="1253"/>
                    <a:pt x="1091" y="1215"/>
                  </a:cubicBezTo>
                  <a:lnTo>
                    <a:pt x="203" y="48"/>
                  </a:lnTo>
                  <a:cubicBezTo>
                    <a:pt x="180" y="17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 flipH="1">
              <a:off x="-1639" y="1056634"/>
              <a:ext cx="26315" cy="29682"/>
            </a:xfrm>
            <a:custGeom>
              <a:avLst/>
              <a:gdLst/>
              <a:ahLst/>
              <a:cxnLst/>
              <a:rect l="l" t="t" r="r" b="b"/>
              <a:pathLst>
                <a:path w="876" h="988" extrusionOk="0">
                  <a:moveTo>
                    <a:pt x="122" y="0"/>
                  </a:moveTo>
                  <a:cubicBezTo>
                    <a:pt x="101" y="0"/>
                    <a:pt x="80" y="8"/>
                    <a:pt x="64" y="23"/>
                  </a:cubicBezTo>
                  <a:cubicBezTo>
                    <a:pt x="14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4"/>
                    <a:pt x="724" y="987"/>
                    <a:pt x="762" y="987"/>
                  </a:cubicBezTo>
                  <a:cubicBezTo>
                    <a:pt x="774" y="987"/>
                    <a:pt x="800" y="974"/>
                    <a:pt x="825" y="962"/>
                  </a:cubicBezTo>
                  <a:cubicBezTo>
                    <a:pt x="863" y="924"/>
                    <a:pt x="876" y="860"/>
                    <a:pt x="838" y="82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 flipH="1">
              <a:off x="-14977" y="1045218"/>
              <a:ext cx="25925" cy="29652"/>
            </a:xfrm>
            <a:custGeom>
              <a:avLst/>
              <a:gdLst/>
              <a:ahLst/>
              <a:cxnLst/>
              <a:rect l="l" t="t" r="r" b="b"/>
              <a:pathLst>
                <a:path w="863" h="987" extrusionOk="0">
                  <a:moveTo>
                    <a:pt x="109" y="0"/>
                  </a:moveTo>
                  <a:cubicBezTo>
                    <a:pt x="88" y="0"/>
                    <a:pt x="67" y="7"/>
                    <a:pt x="51" y="23"/>
                  </a:cubicBezTo>
                  <a:cubicBezTo>
                    <a:pt x="0" y="61"/>
                    <a:pt x="0" y="124"/>
                    <a:pt x="39" y="163"/>
                  </a:cubicBezTo>
                  <a:lnTo>
                    <a:pt x="673" y="949"/>
                  </a:lnTo>
                  <a:cubicBezTo>
                    <a:pt x="685" y="974"/>
                    <a:pt x="723" y="987"/>
                    <a:pt x="749" y="987"/>
                  </a:cubicBezTo>
                  <a:cubicBezTo>
                    <a:pt x="774" y="987"/>
                    <a:pt x="799" y="974"/>
                    <a:pt x="812" y="961"/>
                  </a:cubicBezTo>
                  <a:cubicBezTo>
                    <a:pt x="863" y="923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 flipH="1">
              <a:off x="-28705" y="1033772"/>
              <a:ext cx="26315" cy="29682"/>
            </a:xfrm>
            <a:custGeom>
              <a:avLst/>
              <a:gdLst/>
              <a:ahLst/>
              <a:cxnLst/>
              <a:rect l="l" t="t" r="r" b="b"/>
              <a:pathLst>
                <a:path w="876" h="988" extrusionOk="0">
                  <a:moveTo>
                    <a:pt x="119" y="1"/>
                  </a:moveTo>
                  <a:cubicBezTo>
                    <a:pt x="96" y="1"/>
                    <a:pt x="72" y="8"/>
                    <a:pt x="51" y="24"/>
                  </a:cubicBezTo>
                  <a:cubicBezTo>
                    <a:pt x="13" y="62"/>
                    <a:pt x="0" y="125"/>
                    <a:pt x="38" y="163"/>
                  </a:cubicBezTo>
                  <a:lnTo>
                    <a:pt x="672" y="949"/>
                  </a:lnTo>
                  <a:cubicBezTo>
                    <a:pt x="698" y="975"/>
                    <a:pt x="723" y="987"/>
                    <a:pt x="748" y="987"/>
                  </a:cubicBezTo>
                  <a:cubicBezTo>
                    <a:pt x="774" y="987"/>
                    <a:pt x="799" y="987"/>
                    <a:pt x="825" y="962"/>
                  </a:cubicBezTo>
                  <a:cubicBezTo>
                    <a:pt x="863" y="937"/>
                    <a:pt x="875" y="861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 flipH="1">
              <a:off x="987565" y="1014275"/>
              <a:ext cx="11085" cy="17184"/>
            </a:xfrm>
            <a:custGeom>
              <a:avLst/>
              <a:gdLst/>
              <a:ahLst/>
              <a:cxnLst/>
              <a:rect l="l" t="t" r="r" b="b"/>
              <a:pathLst>
                <a:path w="369" h="572" extrusionOk="0">
                  <a:moveTo>
                    <a:pt x="368" y="571"/>
                  </a:moveTo>
                  <a:lnTo>
                    <a:pt x="368" y="57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368" y="571"/>
                  </a:lnTo>
                  <a:cubicBezTo>
                    <a:pt x="368" y="571"/>
                    <a:pt x="368" y="571"/>
                    <a:pt x="368" y="5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 flipH="1">
              <a:off x="765122" y="1395594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 flipH="1">
              <a:off x="764371" y="1373483"/>
              <a:ext cx="1532" cy="19858"/>
            </a:xfrm>
            <a:custGeom>
              <a:avLst/>
              <a:gdLst/>
              <a:ahLst/>
              <a:cxnLst/>
              <a:rect l="l" t="t" r="r" b="b"/>
              <a:pathLst>
                <a:path w="51" h="661" extrusionOk="0">
                  <a:moveTo>
                    <a:pt x="51" y="660"/>
                  </a:moveTo>
                  <a:cubicBezTo>
                    <a:pt x="51" y="610"/>
                    <a:pt x="51" y="546"/>
                    <a:pt x="51" y="496"/>
                  </a:cubicBezTo>
                  <a:cubicBezTo>
                    <a:pt x="51" y="331"/>
                    <a:pt x="38" y="166"/>
                    <a:pt x="0" y="1"/>
                  </a:cubicBezTo>
                  <a:cubicBezTo>
                    <a:pt x="38" y="166"/>
                    <a:pt x="51" y="331"/>
                    <a:pt x="51" y="496"/>
                  </a:cubicBezTo>
                  <a:cubicBezTo>
                    <a:pt x="51" y="546"/>
                    <a:pt x="51" y="610"/>
                    <a:pt x="51" y="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"/>
          <p:cNvGrpSpPr/>
          <p:nvPr/>
        </p:nvGrpSpPr>
        <p:grpSpPr>
          <a:xfrm>
            <a:off x="-925288" y="1269127"/>
            <a:ext cx="1441023" cy="1789482"/>
            <a:chOff x="-925288" y="1269127"/>
            <a:chExt cx="1441023" cy="1789482"/>
          </a:xfrm>
        </p:grpSpPr>
        <p:sp>
          <p:nvSpPr>
            <p:cNvPr id="388" name="Google Shape;388;p3"/>
            <p:cNvSpPr/>
            <p:nvPr/>
          </p:nvSpPr>
          <p:spPr>
            <a:xfrm rot="-1167990" flipH="1">
              <a:off x="-704714" y="1439374"/>
              <a:ext cx="999873" cy="1495362"/>
            </a:xfrm>
            <a:custGeom>
              <a:avLst/>
              <a:gdLst/>
              <a:ahLst/>
              <a:cxnLst/>
              <a:rect l="l" t="t" r="r" b="b"/>
              <a:pathLst>
                <a:path w="27074" h="40488" extrusionOk="0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 rot="-1167990" flipH="1">
              <a:off x="-566631" y="2634294"/>
              <a:ext cx="116555" cy="147143"/>
            </a:xfrm>
            <a:custGeom>
              <a:avLst/>
              <a:gdLst/>
              <a:ahLst/>
              <a:cxnLst/>
              <a:rect l="l" t="t" r="r" b="b"/>
              <a:pathLst>
                <a:path w="3156" h="3984" extrusionOk="0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 rot="-1167990" flipH="1">
              <a:off x="-713789" y="1691962"/>
              <a:ext cx="707157" cy="921342"/>
            </a:xfrm>
            <a:custGeom>
              <a:avLst/>
              <a:gdLst/>
              <a:ahLst/>
              <a:cxnLst/>
              <a:rect l="l" t="t" r="r" b="b"/>
              <a:pathLst>
                <a:path w="19148" h="24946" extrusionOk="0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 rot="-1167990" flipH="1">
              <a:off x="-717324" y="1695057"/>
              <a:ext cx="692643" cy="897631"/>
            </a:xfrm>
            <a:custGeom>
              <a:avLst/>
              <a:gdLst/>
              <a:ahLst/>
              <a:cxnLst/>
              <a:rect l="l" t="t" r="r" b="b"/>
              <a:pathLst>
                <a:path w="18755" h="24304" extrusionOk="0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 rot="-1167990" flipH="1">
              <a:off x="-631130" y="1732617"/>
              <a:ext cx="538086" cy="766222"/>
            </a:xfrm>
            <a:custGeom>
              <a:avLst/>
              <a:gdLst/>
              <a:ahLst/>
              <a:cxnLst/>
              <a:rect l="l" t="t" r="r" b="b"/>
              <a:pathLst>
                <a:path w="14570" h="20746" extrusionOk="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 rot="-1167990" flipH="1">
              <a:off x="-206707" y="1900353"/>
              <a:ext cx="14994" cy="38448"/>
            </a:xfrm>
            <a:custGeom>
              <a:avLst/>
              <a:gdLst/>
              <a:ahLst/>
              <a:cxnLst/>
              <a:rect l="l" t="t" r="r" b="b"/>
              <a:pathLst>
                <a:path w="406" h="1041" extrusionOk="0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 rot="-1167990" flipH="1">
              <a:off x="-246218" y="1808654"/>
              <a:ext cx="30025" cy="113829"/>
            </a:xfrm>
            <a:custGeom>
              <a:avLst/>
              <a:gdLst/>
              <a:ahLst/>
              <a:cxnLst/>
              <a:rect l="l" t="t" r="r" b="b"/>
              <a:pathLst>
                <a:path w="813" h="3082" extrusionOk="0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 rot="-1167990" flipH="1">
              <a:off x="-262102" y="1814836"/>
              <a:ext cx="9861" cy="15032"/>
            </a:xfrm>
            <a:custGeom>
              <a:avLst/>
              <a:gdLst/>
              <a:ahLst/>
              <a:cxnLst/>
              <a:rect l="l" t="t" r="r" b="b"/>
              <a:pathLst>
                <a:path w="267" h="407" extrusionOk="0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 rot="-1167990" flipH="1">
              <a:off x="-286115" y="1759457"/>
              <a:ext cx="24375" cy="74532"/>
            </a:xfrm>
            <a:custGeom>
              <a:avLst/>
              <a:gdLst/>
              <a:ahLst/>
              <a:cxnLst/>
              <a:rect l="l" t="t" r="r" b="b"/>
              <a:pathLst>
                <a:path w="660" h="2018" extrusionOk="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 rot="-1167990" flipH="1">
              <a:off x="-193301" y="1905826"/>
              <a:ext cx="9417" cy="14552"/>
            </a:xfrm>
            <a:custGeom>
              <a:avLst/>
              <a:gdLst/>
              <a:ahLst/>
              <a:cxnLst/>
              <a:rect l="l" t="t" r="r" b="b"/>
              <a:pathLst>
                <a:path w="255" h="394" extrusionOk="0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 rot="-1167990" flipH="1">
              <a:off x="-201803" y="1883389"/>
              <a:ext cx="14071" cy="38448"/>
            </a:xfrm>
            <a:custGeom>
              <a:avLst/>
              <a:gdLst/>
              <a:ahLst/>
              <a:cxnLst/>
              <a:rect l="l" t="t" r="r" b="b"/>
              <a:pathLst>
                <a:path w="381" h="1041" extrusionOk="0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 rot="-1167990" flipH="1">
              <a:off x="-241780" y="1791775"/>
              <a:ext cx="29545" cy="113829"/>
            </a:xfrm>
            <a:custGeom>
              <a:avLst/>
              <a:gdLst/>
              <a:ahLst/>
              <a:cxnLst/>
              <a:rect l="l" t="t" r="r" b="b"/>
              <a:pathLst>
                <a:path w="800" h="3082" extrusionOk="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 rot="-1167990" flipH="1">
              <a:off x="-257759" y="1797886"/>
              <a:ext cx="9898" cy="14552"/>
            </a:xfrm>
            <a:custGeom>
              <a:avLst/>
              <a:gdLst/>
              <a:ahLst/>
              <a:cxnLst/>
              <a:rect l="l" t="t" r="r" b="b"/>
              <a:pathLst>
                <a:path w="268" h="394" extrusionOk="0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 rot="-1167990" flipH="1">
              <a:off x="-271635" y="1768873"/>
              <a:ext cx="18798" cy="45945"/>
            </a:xfrm>
            <a:custGeom>
              <a:avLst/>
              <a:gdLst/>
              <a:ahLst/>
              <a:cxnLst/>
              <a:rect l="l" t="t" r="r" b="b"/>
              <a:pathLst>
                <a:path w="509" h="1244" extrusionOk="0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 rot="-1167990" flipH="1">
              <a:off x="-298087" y="1300072"/>
              <a:ext cx="228087" cy="247048"/>
            </a:xfrm>
            <a:custGeom>
              <a:avLst/>
              <a:gdLst/>
              <a:ahLst/>
              <a:cxnLst/>
              <a:rect l="l" t="t" r="r" b="b"/>
              <a:pathLst>
                <a:path w="6176" h="6689" extrusionOk="0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 rot="-1167990" flipH="1">
              <a:off x="-193907" y="1341414"/>
              <a:ext cx="53882" cy="47423"/>
            </a:xfrm>
            <a:custGeom>
              <a:avLst/>
              <a:gdLst/>
              <a:ahLst/>
              <a:cxnLst/>
              <a:rect l="l" t="t" r="r" b="b"/>
              <a:pathLst>
                <a:path w="1459" h="1284" extrusionOk="0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 rot="-1167990" flipH="1">
              <a:off x="-192887" y="1347504"/>
              <a:ext cx="38888" cy="43581"/>
            </a:xfrm>
            <a:custGeom>
              <a:avLst/>
              <a:gdLst/>
              <a:ahLst/>
              <a:cxnLst/>
              <a:rect l="l" t="t" r="r" b="b"/>
              <a:pathLst>
                <a:path w="1053" h="1180" extrusionOk="0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 rot="-1167990" flipH="1">
              <a:off x="322545" y="2550470"/>
              <a:ext cx="65368" cy="158999"/>
            </a:xfrm>
            <a:custGeom>
              <a:avLst/>
              <a:gdLst/>
              <a:ahLst/>
              <a:cxnLst/>
              <a:rect l="l" t="t" r="r" b="b"/>
              <a:pathLst>
                <a:path w="1770" h="4305" extrusionOk="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 rot="-1167990" flipH="1">
              <a:off x="-124399" y="1632770"/>
              <a:ext cx="401367" cy="1009798"/>
            </a:xfrm>
            <a:custGeom>
              <a:avLst/>
              <a:gdLst/>
              <a:ahLst/>
              <a:cxnLst/>
              <a:rect l="l" t="t" r="r" b="b"/>
              <a:pathLst>
                <a:path w="10868" h="27341" extrusionOk="0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 rot="-1167990" flipH="1">
              <a:off x="-125576" y="1639674"/>
              <a:ext cx="381240" cy="992772"/>
            </a:xfrm>
            <a:custGeom>
              <a:avLst/>
              <a:gdLst/>
              <a:ahLst/>
              <a:cxnLst/>
              <a:rect l="l" t="t" r="r" b="b"/>
              <a:pathLst>
                <a:path w="10323" h="26880" extrusionOk="0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 rot="-1167990" flipH="1">
              <a:off x="-64445" y="1656351"/>
              <a:ext cx="230450" cy="884335"/>
            </a:xfrm>
            <a:custGeom>
              <a:avLst/>
              <a:gdLst/>
              <a:ahLst/>
              <a:cxnLst/>
              <a:rect l="l" t="t" r="r" b="b"/>
              <a:pathLst>
                <a:path w="6240" h="23944" extrusionOk="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rot="-1167990" flipH="1">
              <a:off x="260603" y="2587830"/>
              <a:ext cx="9861" cy="1921"/>
            </a:xfrm>
            <a:custGeom>
              <a:avLst/>
              <a:gdLst/>
              <a:ahLst/>
              <a:cxnLst/>
              <a:rect l="l" t="t" r="r" b="b"/>
              <a:pathLst>
                <a:path w="267" h="52" extrusionOk="0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rot="-1167990" flipH="1">
              <a:off x="24029" y="2098531"/>
              <a:ext cx="96058" cy="481502"/>
            </a:xfrm>
            <a:custGeom>
              <a:avLst/>
              <a:gdLst/>
              <a:ahLst/>
              <a:cxnLst/>
              <a:rect l="l" t="t" r="r" b="b"/>
              <a:pathLst>
                <a:path w="2601" h="13037" extrusionOk="0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 rot="-1167990" flipH="1">
              <a:off x="244179" y="2589125"/>
              <a:ext cx="1440" cy="480"/>
            </a:xfrm>
            <a:custGeom>
              <a:avLst/>
              <a:gdLst/>
              <a:ahLst/>
              <a:cxnLst/>
              <a:rect l="l" t="t" r="r" b="b"/>
              <a:pathLst>
                <a:path w="39" h="13" extrusionOk="0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 rot="-1167990" flipH="1">
              <a:off x="36353" y="2119672"/>
              <a:ext cx="97424" cy="477697"/>
            </a:xfrm>
            <a:custGeom>
              <a:avLst/>
              <a:gdLst/>
              <a:ahLst/>
              <a:cxnLst/>
              <a:rect l="l" t="t" r="r" b="b"/>
              <a:pathLst>
                <a:path w="2638" h="12934" extrusionOk="0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 rot="-1167990" flipH="1">
              <a:off x="-259116" y="1776714"/>
              <a:ext cx="3287" cy="16435"/>
            </a:xfrm>
            <a:custGeom>
              <a:avLst/>
              <a:gdLst/>
              <a:ahLst/>
              <a:cxnLst/>
              <a:rect l="l" t="t" r="r" b="b"/>
              <a:pathLst>
                <a:path w="89" h="445" extrusionOk="0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 rot="-1167990" flipH="1">
              <a:off x="-64295" y="1661160"/>
              <a:ext cx="6574" cy="34200"/>
            </a:xfrm>
            <a:custGeom>
              <a:avLst/>
              <a:gdLst/>
              <a:ahLst/>
              <a:cxnLst/>
              <a:rect l="l" t="t" r="r" b="b"/>
              <a:pathLst>
                <a:path w="178" h="926" extrusionOk="0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1167990" flipH="1">
              <a:off x="-69583" y="1678909"/>
              <a:ext cx="17801" cy="34237"/>
            </a:xfrm>
            <a:custGeom>
              <a:avLst/>
              <a:gdLst/>
              <a:ahLst/>
              <a:cxnLst/>
              <a:rect l="l" t="t" r="r" b="b"/>
              <a:pathLst>
                <a:path w="482" h="927" extrusionOk="0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 rot="-1167990" flipH="1">
              <a:off x="-67088" y="1662197"/>
              <a:ext cx="3324" cy="16879"/>
            </a:xfrm>
            <a:custGeom>
              <a:avLst/>
              <a:gdLst/>
              <a:ahLst/>
              <a:cxnLst/>
              <a:rect l="l" t="t" r="r" b="b"/>
              <a:pathLst>
                <a:path w="90" h="457" extrusionOk="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 rot="-1167990" flipH="1">
              <a:off x="-78381" y="1664134"/>
              <a:ext cx="17838" cy="33720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 rot="-1167990" flipH="1">
              <a:off x="-270161" y="1434965"/>
              <a:ext cx="11744" cy="17839"/>
            </a:xfrm>
            <a:custGeom>
              <a:avLst/>
              <a:gdLst/>
              <a:ahLst/>
              <a:cxnLst/>
              <a:rect l="l" t="t" r="r" b="b"/>
              <a:pathLst>
                <a:path w="318" h="483" extrusionOk="0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 rot="-1167990" flipH="1">
              <a:off x="-258548" y="1421232"/>
              <a:ext cx="132103" cy="90413"/>
            </a:xfrm>
            <a:custGeom>
              <a:avLst/>
              <a:gdLst/>
              <a:ahLst/>
              <a:cxnLst/>
              <a:rect l="l" t="t" r="r" b="b"/>
              <a:pathLst>
                <a:path w="3577" h="2448" extrusionOk="0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 rot="-1167990" flipH="1">
              <a:off x="-405374" y="1449130"/>
              <a:ext cx="357345" cy="331478"/>
            </a:xfrm>
            <a:custGeom>
              <a:avLst/>
              <a:gdLst/>
              <a:ahLst/>
              <a:cxnLst/>
              <a:rect l="l" t="t" r="r" b="b"/>
              <a:pathLst>
                <a:path w="9676" h="8975" extrusionOk="0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 rot="-1167990" flipH="1">
              <a:off x="-393424" y="1455206"/>
              <a:ext cx="339988" cy="316778"/>
            </a:xfrm>
            <a:custGeom>
              <a:avLst/>
              <a:gdLst/>
              <a:ahLst/>
              <a:cxnLst/>
              <a:rect l="l" t="t" r="r" b="b"/>
              <a:pathLst>
                <a:path w="9206" h="8577" extrusionOk="0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 rot="-1167990" flipH="1">
              <a:off x="-397675" y="1448863"/>
              <a:ext cx="340468" cy="316631"/>
            </a:xfrm>
            <a:custGeom>
              <a:avLst/>
              <a:gdLst/>
              <a:ahLst/>
              <a:cxnLst/>
              <a:rect l="l" t="t" r="r" b="b"/>
              <a:pathLst>
                <a:path w="9219" h="8573" extrusionOk="0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 rot="-1167990" flipH="1">
              <a:off x="-306565" y="1540468"/>
              <a:ext cx="159284" cy="148953"/>
            </a:xfrm>
            <a:custGeom>
              <a:avLst/>
              <a:gdLst/>
              <a:ahLst/>
              <a:cxnLst/>
              <a:rect l="l" t="t" r="r" b="b"/>
              <a:pathLst>
                <a:path w="4313" h="4033" extrusionOk="0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 rot="-1167990" flipH="1">
              <a:off x="-267794" y="1544901"/>
              <a:ext cx="31428" cy="1921"/>
            </a:xfrm>
            <a:custGeom>
              <a:avLst/>
              <a:gdLst/>
              <a:ahLst/>
              <a:cxnLst/>
              <a:rect l="l" t="t" r="r" b="b"/>
              <a:pathLst>
                <a:path w="851" h="52" extrusionOk="0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 rot="-1167990" flipH="1">
              <a:off x="-270823" y="1572437"/>
              <a:ext cx="85274" cy="74975"/>
            </a:xfrm>
            <a:custGeom>
              <a:avLst/>
              <a:gdLst/>
              <a:ahLst/>
              <a:cxnLst/>
              <a:rect l="l" t="t" r="r" b="b"/>
              <a:pathLst>
                <a:path w="2309" h="2030" extrusionOk="0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 rot="-1167990" flipH="1">
              <a:off x="-267039" y="1595613"/>
              <a:ext cx="71203" cy="63747"/>
            </a:xfrm>
            <a:custGeom>
              <a:avLst/>
              <a:gdLst/>
              <a:ahLst/>
              <a:cxnLst/>
              <a:rect l="l" t="t" r="r" b="b"/>
              <a:pathLst>
                <a:path w="1928" h="1726" extrusionOk="0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"/>
          <p:cNvGrpSpPr/>
          <p:nvPr/>
        </p:nvGrpSpPr>
        <p:grpSpPr>
          <a:xfrm>
            <a:off x="702332" y="4351663"/>
            <a:ext cx="590144" cy="691951"/>
            <a:chOff x="702332" y="4351663"/>
            <a:chExt cx="590144" cy="691951"/>
          </a:xfrm>
        </p:grpSpPr>
        <p:grpSp>
          <p:nvGrpSpPr>
            <p:cNvPr id="428" name="Google Shape;428;p3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429" name="Google Shape;429;p3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avLst/>
                <a:gdLst/>
                <a:ahLst/>
                <a:cxnLst/>
                <a:rect l="l" t="t" r="r" b="b"/>
                <a:pathLst>
                  <a:path w="6150" h="9536" extrusionOk="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5162" extrusionOk="0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307" extrusionOk="0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" name="Google Shape;432;p3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avLst/>
              <a:gdLst/>
              <a:ahLst/>
              <a:cxnLst/>
              <a:rect l="l" t="t" r="r" b="b"/>
              <a:pathLst>
                <a:path w="14139" h="13962" extrusionOk="0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avLst/>
              <a:gdLst/>
              <a:ahLst/>
              <a:cxnLst/>
              <a:rect l="l" t="t" r="r" b="b"/>
              <a:pathLst>
                <a:path w="14494" h="14463" extrusionOk="0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avLst/>
              <a:gdLst/>
              <a:ahLst/>
              <a:cxnLst/>
              <a:rect l="l" t="t" r="r" b="b"/>
              <a:pathLst>
                <a:path w="3412" h="5022" extrusionOk="0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avLst/>
              <a:gdLst/>
              <a:ahLst/>
              <a:cxnLst/>
              <a:rect l="l" t="t" r="r" b="b"/>
              <a:pathLst>
                <a:path w="3361" h="4274" extrusionOk="0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avLst/>
              <a:gdLst/>
              <a:ahLst/>
              <a:cxnLst/>
              <a:rect l="l" t="t" r="r" b="b"/>
              <a:pathLst>
                <a:path w="9676" h="9346" extrusionOk="0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avLst/>
              <a:gdLst/>
              <a:ahLst/>
              <a:cxnLst/>
              <a:rect l="l" t="t" r="r" b="b"/>
              <a:pathLst>
                <a:path w="4223" h="4870" extrusionOk="0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avLst/>
              <a:gdLst/>
              <a:ahLst/>
              <a:cxnLst/>
              <a:rect l="l" t="t" r="r" b="b"/>
              <a:pathLst>
                <a:path w="2765" h="3183" extrusionOk="0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"/>
          <p:cNvGrpSpPr/>
          <p:nvPr/>
        </p:nvGrpSpPr>
        <p:grpSpPr>
          <a:xfrm>
            <a:off x="743943" y="3404300"/>
            <a:ext cx="1406557" cy="1236434"/>
            <a:chOff x="743943" y="3404300"/>
            <a:chExt cx="1406557" cy="1236434"/>
          </a:xfrm>
        </p:grpSpPr>
        <p:sp>
          <p:nvSpPr>
            <p:cNvPr id="440" name="Google Shape;440;p3"/>
            <p:cNvSpPr/>
            <p:nvPr/>
          </p:nvSpPr>
          <p:spPr>
            <a:xfrm flipH="1">
              <a:off x="807120" y="3563335"/>
              <a:ext cx="852795" cy="763295"/>
            </a:xfrm>
            <a:custGeom>
              <a:avLst/>
              <a:gdLst/>
              <a:ahLst/>
              <a:cxnLst/>
              <a:rect l="l" t="t" r="r" b="b"/>
              <a:pathLst>
                <a:path w="21380" h="19135" extrusionOk="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 flipH="1">
              <a:off x="1635034" y="4293691"/>
              <a:ext cx="508885" cy="347043"/>
            </a:xfrm>
            <a:custGeom>
              <a:avLst/>
              <a:gdLst/>
              <a:ahLst/>
              <a:cxnLst/>
              <a:rect l="l" t="t" r="r" b="b"/>
              <a:pathLst>
                <a:path w="12758" h="8700" extrusionOk="0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 flipH="1">
              <a:off x="1947113" y="4529910"/>
              <a:ext cx="203386" cy="110296"/>
            </a:xfrm>
            <a:custGeom>
              <a:avLst/>
              <a:gdLst/>
              <a:ahLst/>
              <a:cxnLst/>
              <a:rect l="l" t="t" r="r" b="b"/>
              <a:pathLst>
                <a:path w="5099" h="2765" extrusionOk="0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 flipH="1">
              <a:off x="1821686" y="4481366"/>
              <a:ext cx="42560" cy="35422"/>
            </a:xfrm>
            <a:custGeom>
              <a:avLst/>
              <a:gdLst/>
              <a:ahLst/>
              <a:cxnLst/>
              <a:rect l="l" t="t" r="r" b="b"/>
              <a:pathLst>
                <a:path w="1067" h="888" extrusionOk="0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 flipH="1">
              <a:off x="1777215" y="4443911"/>
              <a:ext cx="31391" cy="26846"/>
            </a:xfrm>
            <a:custGeom>
              <a:avLst/>
              <a:gdLst/>
              <a:ahLst/>
              <a:cxnLst/>
              <a:rect l="l" t="t" r="r" b="b"/>
              <a:pathLst>
                <a:path w="787" h="673" extrusionOk="0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 flipH="1">
              <a:off x="743943" y="3404300"/>
              <a:ext cx="224088" cy="220791"/>
            </a:xfrm>
            <a:custGeom>
              <a:avLst/>
              <a:gdLst/>
              <a:ahLst/>
              <a:cxnLst/>
              <a:rect l="l" t="t" r="r" b="b"/>
              <a:pathLst>
                <a:path w="5618" h="5535" extrusionOk="0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 flipH="1">
              <a:off x="807174" y="3584596"/>
              <a:ext cx="10650" cy="9135"/>
            </a:xfrm>
            <a:custGeom>
              <a:avLst/>
              <a:gdLst/>
              <a:ahLst/>
              <a:cxnLst/>
              <a:rect l="l" t="t" r="r" b="b"/>
              <a:pathLst>
                <a:path w="267" h="229" extrusionOk="0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 flipH="1">
              <a:off x="936640" y="3463694"/>
              <a:ext cx="18229" cy="14719"/>
            </a:xfrm>
            <a:custGeom>
              <a:avLst/>
              <a:gdLst/>
              <a:ahLst/>
              <a:cxnLst/>
              <a:rect l="l" t="t" r="r" b="b"/>
              <a:pathLst>
                <a:path w="457" h="369" extrusionOk="0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 flipH="1">
              <a:off x="817783" y="3593690"/>
              <a:ext cx="24331" cy="20264"/>
            </a:xfrm>
            <a:custGeom>
              <a:avLst/>
              <a:gdLst/>
              <a:ahLst/>
              <a:cxnLst/>
              <a:rect l="l" t="t" r="r" b="b"/>
              <a:pathLst>
                <a:path w="610" h="508" extrusionOk="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 flipH="1">
              <a:off x="841556" y="3613395"/>
              <a:ext cx="1037" cy="558"/>
            </a:xfrm>
            <a:custGeom>
              <a:avLst/>
              <a:gdLst/>
              <a:ahLst/>
              <a:cxnLst/>
              <a:rect l="l" t="t" r="r" b="b"/>
              <a:pathLst>
                <a:path w="26" h="14" extrusionOk="0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 flipH="1">
              <a:off x="817783" y="3593690"/>
              <a:ext cx="23813" cy="19746"/>
            </a:xfrm>
            <a:custGeom>
              <a:avLst/>
              <a:gdLst/>
              <a:ahLst/>
              <a:cxnLst/>
              <a:rect l="l" t="t" r="r" b="b"/>
              <a:pathLst>
                <a:path w="597" h="495" extrusionOk="0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 flipH="1">
              <a:off x="1910697" y="4367564"/>
              <a:ext cx="220418" cy="203997"/>
            </a:xfrm>
            <a:custGeom>
              <a:avLst/>
              <a:gdLst/>
              <a:ahLst/>
              <a:cxnLst/>
              <a:rect l="l" t="t" r="r" b="b"/>
              <a:pathLst>
                <a:path w="5526" h="5114" extrusionOk="0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 flipH="1">
              <a:off x="2076589" y="4519778"/>
              <a:ext cx="54526" cy="51777"/>
            </a:xfrm>
            <a:custGeom>
              <a:avLst/>
              <a:gdLst/>
              <a:ahLst/>
              <a:cxnLst/>
              <a:rect l="l" t="t" r="r" b="b"/>
              <a:pathLst>
                <a:path w="1367" h="1298" extrusionOk="0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 flipH="1">
              <a:off x="913794" y="3538046"/>
              <a:ext cx="1143136" cy="992144"/>
            </a:xfrm>
            <a:custGeom>
              <a:avLst/>
              <a:gdLst/>
              <a:ahLst/>
              <a:cxnLst/>
              <a:rect l="l" t="t" r="r" b="b"/>
              <a:pathLst>
                <a:path w="28659" h="24872" extrusionOk="0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 flipH="1">
              <a:off x="1009406" y="3593172"/>
              <a:ext cx="1018168" cy="854883"/>
            </a:xfrm>
            <a:custGeom>
              <a:avLst/>
              <a:gdLst/>
              <a:ahLst/>
              <a:cxnLst/>
              <a:rect l="l" t="t" r="r" b="b"/>
              <a:pathLst>
                <a:path w="25526" h="21431" extrusionOk="0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 flipH="1">
              <a:off x="940669" y="3695844"/>
              <a:ext cx="8137" cy="6622"/>
            </a:xfrm>
            <a:custGeom>
              <a:avLst/>
              <a:gdLst/>
              <a:ahLst/>
              <a:cxnLst/>
              <a:rect l="l" t="t" r="r" b="b"/>
              <a:pathLst>
                <a:path w="204" h="166" extrusionOk="0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 flipH="1">
              <a:off x="940605" y="3683718"/>
              <a:ext cx="1009114" cy="846266"/>
            </a:xfrm>
            <a:custGeom>
              <a:avLst/>
              <a:gdLst/>
              <a:ahLst/>
              <a:cxnLst/>
              <a:rect l="l" t="t" r="r" b="b"/>
              <a:pathLst>
                <a:path w="25299" h="21215" extrusionOk="0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 flipH="1">
              <a:off x="1036272" y="3546662"/>
              <a:ext cx="29357" cy="24293"/>
            </a:xfrm>
            <a:custGeom>
              <a:avLst/>
              <a:gdLst/>
              <a:ahLst/>
              <a:cxnLst/>
              <a:rect l="l" t="t" r="r" b="b"/>
              <a:pathLst>
                <a:path w="736" h="609" extrusionOk="0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 flipH="1">
              <a:off x="996825" y="3583080"/>
              <a:ext cx="50099" cy="55168"/>
            </a:xfrm>
            <a:custGeom>
              <a:avLst/>
              <a:gdLst/>
              <a:ahLst/>
              <a:cxnLst/>
              <a:rect l="l" t="t" r="r" b="b"/>
              <a:pathLst>
                <a:path w="1256" h="1383" extrusionOk="0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 flipH="1">
              <a:off x="940668" y="3673587"/>
              <a:ext cx="30913" cy="32431"/>
            </a:xfrm>
            <a:custGeom>
              <a:avLst/>
              <a:gdLst/>
              <a:ahLst/>
              <a:cxnLst/>
              <a:rect l="l" t="t" r="r" b="b"/>
              <a:pathLst>
                <a:path w="775" h="813" extrusionOk="0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 flipH="1">
              <a:off x="928545" y="3685753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 flipH="1">
              <a:off x="923997" y="3681684"/>
              <a:ext cx="16713" cy="14201"/>
            </a:xfrm>
            <a:custGeom>
              <a:avLst/>
              <a:gdLst/>
              <a:ahLst/>
              <a:cxnLst/>
              <a:rect l="l" t="t" r="r" b="b"/>
              <a:pathLst>
                <a:path w="419" h="356" extrusionOk="0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 flipH="1">
              <a:off x="923997" y="3681684"/>
              <a:ext cx="16713" cy="14201"/>
            </a:xfrm>
            <a:custGeom>
              <a:avLst/>
              <a:gdLst/>
              <a:ahLst/>
              <a:cxnLst/>
              <a:rect l="l" t="t" r="r" b="b"/>
              <a:pathLst>
                <a:path w="419" h="356" extrusionOk="0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 flipH="1">
              <a:off x="923996" y="3659426"/>
              <a:ext cx="35460" cy="36459"/>
            </a:xfrm>
            <a:custGeom>
              <a:avLst/>
              <a:gdLst/>
              <a:ahLst/>
              <a:cxnLst/>
              <a:rect l="l" t="t" r="r" b="b"/>
              <a:pathLst>
                <a:path w="889" h="914" extrusionOk="0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 flipH="1">
              <a:off x="837997" y="3474663"/>
              <a:ext cx="141162" cy="160398"/>
            </a:xfrm>
            <a:custGeom>
              <a:avLst/>
              <a:gdLst/>
              <a:ahLst/>
              <a:cxnLst/>
              <a:rect l="l" t="t" r="r" b="b"/>
              <a:pathLst>
                <a:path w="3539" h="4021" extrusionOk="0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 flipH="1">
              <a:off x="860253" y="3491975"/>
              <a:ext cx="137612" cy="159680"/>
            </a:xfrm>
            <a:custGeom>
              <a:avLst/>
              <a:gdLst/>
              <a:ahLst/>
              <a:cxnLst/>
              <a:rect l="l" t="t" r="r" b="b"/>
              <a:pathLst>
                <a:path w="3450" h="4003" extrusionOk="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 flipH="1">
              <a:off x="878959" y="3508529"/>
              <a:ext cx="141162" cy="160438"/>
            </a:xfrm>
            <a:custGeom>
              <a:avLst/>
              <a:gdLst/>
              <a:ahLst/>
              <a:cxnLst/>
              <a:rect l="l" t="t" r="r" b="b"/>
              <a:pathLst>
                <a:path w="3539" h="4022" extrusionOk="0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 flipH="1">
              <a:off x="901215" y="3525880"/>
              <a:ext cx="137612" cy="159720"/>
            </a:xfrm>
            <a:custGeom>
              <a:avLst/>
              <a:gdLst/>
              <a:ahLst/>
              <a:cxnLst/>
              <a:rect l="l" t="t" r="r" b="b"/>
              <a:pathLst>
                <a:path w="3450" h="4004" extrusionOk="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 flipH="1">
              <a:off x="1018047" y="3568880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 flipH="1">
              <a:off x="980114" y="3568880"/>
              <a:ext cx="37973" cy="45594"/>
            </a:xfrm>
            <a:custGeom>
              <a:avLst/>
              <a:gdLst/>
              <a:ahLst/>
              <a:cxnLst/>
              <a:rect l="l" t="t" r="r" b="b"/>
              <a:pathLst>
                <a:path w="952" h="1143" extrusionOk="0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 flipH="1">
              <a:off x="996309" y="3551688"/>
              <a:ext cx="1077" cy="1556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 flipH="1">
              <a:off x="978599" y="3553203"/>
              <a:ext cx="17750" cy="21301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 flipH="1">
              <a:off x="900224" y="3500631"/>
              <a:ext cx="35939" cy="43520"/>
            </a:xfrm>
            <a:custGeom>
              <a:avLst/>
              <a:gdLst/>
              <a:ahLst/>
              <a:cxnLst/>
              <a:rect l="l" t="t" r="r" b="b"/>
              <a:pathLst>
                <a:path w="901" h="1091" extrusionOk="0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 flipH="1">
              <a:off x="949285" y="3517823"/>
              <a:ext cx="7100" cy="9135"/>
            </a:xfrm>
            <a:custGeom>
              <a:avLst/>
              <a:gdLst/>
              <a:ahLst/>
              <a:cxnLst/>
              <a:rect l="l" t="t" r="r" b="b"/>
              <a:pathLst>
                <a:path w="178" h="229" extrusionOk="0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 flipH="1">
              <a:off x="937638" y="3526917"/>
              <a:ext cx="11687" cy="13682"/>
            </a:xfrm>
            <a:custGeom>
              <a:avLst/>
              <a:gdLst/>
              <a:ahLst/>
              <a:cxnLst/>
              <a:rect l="l" t="t" r="r" b="b"/>
              <a:pathLst>
                <a:path w="293" h="343" extrusionOk="0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 flipH="1">
              <a:off x="980115" y="3591656"/>
              <a:ext cx="18787" cy="22817"/>
            </a:xfrm>
            <a:custGeom>
              <a:avLst/>
              <a:gdLst/>
              <a:ahLst/>
              <a:cxnLst/>
              <a:rect l="l" t="t" r="r" b="b"/>
              <a:pathLst>
                <a:path w="471" h="572" extrusionOk="0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 flipH="1">
              <a:off x="918929" y="3540559"/>
              <a:ext cx="59712" cy="56724"/>
            </a:xfrm>
            <a:custGeom>
              <a:avLst/>
              <a:gdLst/>
              <a:ahLst/>
              <a:cxnLst/>
              <a:rect l="l" t="t" r="r" b="b"/>
              <a:pathLst>
                <a:path w="1497" h="1422" extrusionOk="0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 flipH="1">
              <a:off x="905770" y="3523367"/>
              <a:ext cx="11687" cy="14201"/>
            </a:xfrm>
            <a:custGeom>
              <a:avLst/>
              <a:gdLst/>
              <a:ahLst/>
              <a:cxnLst/>
              <a:rect l="l" t="t" r="r" b="b"/>
              <a:pathLst>
                <a:path w="293" h="356" extrusionOk="0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 flipH="1">
              <a:off x="980113" y="3568880"/>
              <a:ext cx="54686" cy="59237"/>
            </a:xfrm>
            <a:custGeom>
              <a:avLst/>
              <a:gdLst/>
              <a:ahLst/>
              <a:cxnLst/>
              <a:rect l="l" t="t" r="r" b="b"/>
              <a:pathLst>
                <a:path w="1371" h="1485" extrusionOk="0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"/>
          <p:cNvGrpSpPr/>
          <p:nvPr/>
        </p:nvGrpSpPr>
        <p:grpSpPr>
          <a:xfrm>
            <a:off x="152341" y="1449918"/>
            <a:ext cx="8839317" cy="2548465"/>
            <a:chOff x="124475" y="1346835"/>
            <a:chExt cx="8839317" cy="2548465"/>
          </a:xfrm>
        </p:grpSpPr>
        <p:sp>
          <p:nvSpPr>
            <p:cNvPr id="480" name="Google Shape;480;p3"/>
            <p:cNvSpPr/>
            <p:nvPr/>
          </p:nvSpPr>
          <p:spPr>
            <a:xfrm rot="10800000">
              <a:off x="525975" y="1346835"/>
              <a:ext cx="8437817" cy="995690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 rot="10800000" flipH="1">
              <a:off x="2944875" y="1605074"/>
              <a:ext cx="5235346" cy="2290226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 flipH="1">
              <a:off x="124475" y="2544110"/>
              <a:ext cx="8437817" cy="995690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"/>
          <p:cNvSpPr txBox="1">
            <a:spLocks noGrp="1"/>
          </p:cNvSpPr>
          <p:nvPr>
            <p:ph type="title"/>
          </p:nvPr>
        </p:nvSpPr>
        <p:spPr>
          <a:xfrm>
            <a:off x="3282450" y="2028985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4" name="Google Shape;484;p3"/>
          <p:cNvSpPr txBox="1">
            <a:spLocks noGrp="1"/>
          </p:cNvSpPr>
          <p:nvPr>
            <p:ph type="title" idx="2" hasCustomPrompt="1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3"/>
          <p:cNvSpPr txBox="1">
            <a:spLocks noGrp="1"/>
          </p:cNvSpPr>
          <p:nvPr>
            <p:ph type="subTitle" idx="1"/>
          </p:nvPr>
        </p:nvSpPr>
        <p:spPr>
          <a:xfrm>
            <a:off x="3282450" y="2790679"/>
            <a:ext cx="39705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3"/>
          <p:cNvSpPr/>
          <p:nvPr/>
        </p:nvSpPr>
        <p:spPr>
          <a:xfrm rot="1763062">
            <a:off x="8777333" y="3444985"/>
            <a:ext cx="177368" cy="167327"/>
          </a:xfrm>
          <a:custGeom>
            <a:avLst/>
            <a:gdLst/>
            <a:ahLst/>
            <a:cxnLst/>
            <a:rect l="l" t="t" r="r" b="b"/>
            <a:pathLst>
              <a:path w="4416" h="4166" extrusionOk="0">
                <a:moveTo>
                  <a:pt x="2239" y="0"/>
                </a:moveTo>
                <a:cubicBezTo>
                  <a:pt x="1974" y="0"/>
                  <a:pt x="1709" y="50"/>
                  <a:pt x="1464" y="153"/>
                </a:cubicBezTo>
                <a:cubicBezTo>
                  <a:pt x="496" y="577"/>
                  <a:pt x="0" y="1629"/>
                  <a:pt x="278" y="2633"/>
                </a:cubicBezTo>
                <a:cubicBezTo>
                  <a:pt x="531" y="3558"/>
                  <a:pt x="1382" y="4166"/>
                  <a:pt x="2286" y="4166"/>
                </a:cubicBezTo>
                <a:cubicBezTo>
                  <a:pt x="2552" y="4166"/>
                  <a:pt x="2823" y="4113"/>
                  <a:pt x="3085" y="4000"/>
                </a:cubicBezTo>
                <a:cubicBezTo>
                  <a:pt x="3569" y="3794"/>
                  <a:pt x="3992" y="3371"/>
                  <a:pt x="4198" y="2887"/>
                </a:cubicBezTo>
                <a:cubicBezTo>
                  <a:pt x="4416" y="2355"/>
                  <a:pt x="4379" y="1786"/>
                  <a:pt x="4186" y="1266"/>
                </a:cubicBezTo>
                <a:cubicBezTo>
                  <a:pt x="3884" y="471"/>
                  <a:pt x="3058" y="0"/>
                  <a:pt x="2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"/>
          <p:cNvGrpSpPr/>
          <p:nvPr/>
        </p:nvGrpSpPr>
        <p:grpSpPr>
          <a:xfrm>
            <a:off x="6689900" y="3462903"/>
            <a:ext cx="2926409" cy="2164683"/>
            <a:chOff x="6689900" y="3462903"/>
            <a:chExt cx="2926409" cy="2164683"/>
          </a:xfrm>
        </p:grpSpPr>
        <p:sp>
          <p:nvSpPr>
            <p:cNvPr id="488" name="Google Shape;488;p3"/>
            <p:cNvSpPr/>
            <p:nvPr/>
          </p:nvSpPr>
          <p:spPr>
            <a:xfrm>
              <a:off x="8325370" y="3970884"/>
              <a:ext cx="766638" cy="894361"/>
            </a:xfrm>
            <a:custGeom>
              <a:avLst/>
              <a:gdLst/>
              <a:ahLst/>
              <a:cxnLst/>
              <a:rect l="l" t="t" r="r" b="b"/>
              <a:pathLst>
                <a:path w="15258" h="17800" extrusionOk="0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8328385" y="4581326"/>
              <a:ext cx="257154" cy="283934"/>
            </a:xfrm>
            <a:custGeom>
              <a:avLst/>
              <a:gdLst/>
              <a:ahLst/>
              <a:cxnLst/>
              <a:rect l="l" t="t" r="r" b="b"/>
              <a:pathLst>
                <a:path w="5118" h="5651" extrusionOk="0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8336926" y="4733924"/>
              <a:ext cx="128878" cy="131340"/>
            </a:xfrm>
            <a:custGeom>
              <a:avLst/>
              <a:gdLst/>
              <a:ahLst/>
              <a:cxnLst/>
              <a:rect l="l" t="t" r="r" b="b"/>
              <a:pathLst>
                <a:path w="2565" h="2614" extrusionOk="0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 rot="1763062">
              <a:off x="8497096" y="3609585"/>
              <a:ext cx="644364" cy="177247"/>
            </a:xfrm>
            <a:custGeom>
              <a:avLst/>
              <a:gdLst/>
              <a:ahLst/>
              <a:cxnLst/>
              <a:rect l="l" t="t" r="r" b="b"/>
              <a:pathLst>
                <a:path w="16043" h="4413" extrusionOk="0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 rot="1763062">
              <a:off x="8647929" y="3770797"/>
              <a:ext cx="177368" cy="167327"/>
            </a:xfrm>
            <a:custGeom>
              <a:avLst/>
              <a:gdLst/>
              <a:ahLst/>
              <a:cxnLst/>
              <a:rect l="l" t="t" r="r" b="b"/>
              <a:pathLst>
                <a:path w="4416" h="4166" extrusionOk="0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6689900" y="4608607"/>
              <a:ext cx="1072781" cy="1011130"/>
            </a:xfrm>
            <a:custGeom>
              <a:avLst/>
              <a:gdLst/>
              <a:ahLst/>
              <a:cxnLst/>
              <a:rect l="l" t="t" r="r" b="b"/>
              <a:pathLst>
                <a:path w="21351" h="20124" extrusionOk="0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7046046" y="4608657"/>
              <a:ext cx="644342" cy="478584"/>
            </a:xfrm>
            <a:custGeom>
              <a:avLst/>
              <a:gdLst/>
              <a:ahLst/>
              <a:cxnLst/>
              <a:rect l="l" t="t" r="r" b="b"/>
              <a:pathLst>
                <a:path w="12824" h="9525" extrusionOk="0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6974948" y="5087253"/>
              <a:ext cx="706897" cy="532346"/>
            </a:xfrm>
            <a:custGeom>
              <a:avLst/>
              <a:gdLst/>
              <a:ahLst/>
              <a:cxnLst/>
              <a:rect l="l" t="t" r="r" b="b"/>
              <a:pathLst>
                <a:path w="14069" h="10595" extrusionOk="0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7578810" y="4030376"/>
              <a:ext cx="634142" cy="580028"/>
            </a:xfrm>
            <a:custGeom>
              <a:avLst/>
              <a:gdLst/>
              <a:ahLst/>
              <a:cxnLst/>
              <a:rect l="l" t="t" r="r" b="b"/>
              <a:pathLst>
                <a:path w="12621" h="11544" extrusionOk="0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7592930" y="3995253"/>
              <a:ext cx="288758" cy="268359"/>
            </a:xfrm>
            <a:custGeom>
              <a:avLst/>
              <a:gdLst/>
              <a:ahLst/>
              <a:cxnLst/>
              <a:rect l="l" t="t" r="r" b="b"/>
              <a:pathLst>
                <a:path w="5747" h="5341" extrusionOk="0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7949126" y="4343661"/>
              <a:ext cx="288758" cy="268660"/>
            </a:xfrm>
            <a:custGeom>
              <a:avLst/>
              <a:gdLst/>
              <a:ahLst/>
              <a:cxnLst/>
              <a:rect l="l" t="t" r="r" b="b"/>
              <a:pathLst>
                <a:path w="5747" h="5347" extrusionOk="0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 rot="637568">
              <a:off x="8654914" y="4655678"/>
              <a:ext cx="888015" cy="878468"/>
            </a:xfrm>
            <a:custGeom>
              <a:avLst/>
              <a:gdLst/>
              <a:ahLst/>
              <a:cxnLst/>
              <a:rect l="l" t="t" r="r" b="b"/>
              <a:pathLst>
                <a:path w="17674" h="17484" extrusionOk="0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7983142" y="4880141"/>
              <a:ext cx="380556" cy="747445"/>
            </a:xfrm>
            <a:custGeom>
              <a:avLst/>
              <a:gdLst/>
              <a:ahLst/>
              <a:cxnLst/>
              <a:rect l="l" t="t" r="r" b="b"/>
              <a:pathLst>
                <a:path w="7574" h="14876" extrusionOk="0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8294679" y="3893658"/>
              <a:ext cx="324583" cy="310966"/>
            </a:xfrm>
            <a:custGeom>
              <a:avLst/>
              <a:gdLst/>
              <a:ahLst/>
              <a:cxnLst/>
              <a:rect l="l" t="t" r="r" b="b"/>
              <a:pathLst>
                <a:path w="6460" h="6189" extrusionOk="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9033641" y="4394410"/>
              <a:ext cx="130537" cy="99535"/>
            </a:xfrm>
            <a:custGeom>
              <a:avLst/>
              <a:gdLst/>
              <a:ahLst/>
              <a:cxnLst/>
              <a:rect l="l" t="t" r="r" b="b"/>
              <a:pathLst>
                <a:path w="2598" h="1981" extrusionOk="0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7990026" y="4694833"/>
              <a:ext cx="123854" cy="108881"/>
            </a:xfrm>
            <a:custGeom>
              <a:avLst/>
              <a:gdLst/>
              <a:ahLst/>
              <a:cxnLst/>
              <a:rect l="l" t="t" r="r" b="b"/>
              <a:pathLst>
                <a:path w="2465" h="2167" extrusionOk="0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"/>
          <p:cNvGrpSpPr/>
          <p:nvPr/>
        </p:nvGrpSpPr>
        <p:grpSpPr>
          <a:xfrm>
            <a:off x="-977019" y="3165893"/>
            <a:ext cx="1904482" cy="1962768"/>
            <a:chOff x="-977019" y="3165893"/>
            <a:chExt cx="1904482" cy="1962768"/>
          </a:xfrm>
        </p:grpSpPr>
        <p:grpSp>
          <p:nvGrpSpPr>
            <p:cNvPr id="505" name="Google Shape;505;p3"/>
            <p:cNvGrpSpPr/>
            <p:nvPr/>
          </p:nvGrpSpPr>
          <p:grpSpPr>
            <a:xfrm>
              <a:off x="-10173" y="3877124"/>
              <a:ext cx="937637" cy="1251537"/>
              <a:chOff x="-4393886" y="3343724"/>
              <a:chExt cx="937637" cy="1251537"/>
            </a:xfrm>
          </p:grpSpPr>
          <p:sp>
            <p:nvSpPr>
              <p:cNvPr id="506" name="Google Shape;506;p3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2423" extrusionOk="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2647" extrusionOk="0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271" extrusionOk="0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4705" extrusionOk="0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703" extrusionOk="0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55" extrusionOk="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387" extrusionOk="0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2987" extrusionOk="0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889" extrusionOk="0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2095" extrusionOk="0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956" extrusionOk="0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5286" extrusionOk="0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1813" extrusionOk="0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avLst/>
                <a:gdLst/>
                <a:ahLst/>
                <a:cxnLst/>
                <a:rect l="l" t="t" r="r" b="b"/>
                <a:pathLst>
                  <a:path w="25615" h="33895" extrusionOk="0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0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2309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avLst/>
                <a:gdLst/>
                <a:ahLst/>
                <a:cxnLst/>
                <a:rect l="l" t="t" r="r" b="b"/>
                <a:pathLst>
                  <a:path w="813" h="965" extrusionOk="0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2270" extrusionOk="0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5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763" extrusionOk="0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1890" extrusionOk="0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624" extrusionOk="0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4084" extrusionOk="0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941" extrusionOk="0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05" extrusionOk="0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423" extrusionOk="0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4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028" extrusionOk="0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028" extrusionOk="0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725" extrusionOk="0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028" extrusionOk="0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914" extrusionOk="0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31" extrusionOk="0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29" extrusionOk="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29" extrusionOk="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29" extrusionOk="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29" extrusionOk="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3" name="Google Shape;543;p3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avLst/>
              <a:gdLst/>
              <a:ahLst/>
              <a:cxnLst/>
              <a:rect l="l" t="t" r="r" b="b"/>
              <a:pathLst>
                <a:path w="49035" h="49446" extrusionOk="0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avLst/>
              <a:gdLst/>
              <a:ahLst/>
              <a:cxnLst/>
              <a:rect l="l" t="t" r="r" b="b"/>
              <a:pathLst>
                <a:path w="37560" h="34391" extrusionOk="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 flipH="1">
              <a:off x="43691" y="4543694"/>
              <a:ext cx="150410" cy="141195"/>
            </a:xfrm>
            <a:custGeom>
              <a:avLst/>
              <a:gdLst/>
              <a:ahLst/>
              <a:cxnLst/>
              <a:rect l="l" t="t" r="r" b="b"/>
              <a:pathLst>
                <a:path w="4109" h="3857" extrusionOk="0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avLst/>
              <a:gdLst/>
              <a:ahLst/>
              <a:cxnLst/>
              <a:rect l="l" t="t" r="r" b="b"/>
              <a:pathLst>
                <a:path w="4109" h="3857" extrusionOk="0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avLst/>
              <a:gdLst/>
              <a:ahLst/>
              <a:cxnLst/>
              <a:rect l="l" t="t" r="r" b="b"/>
              <a:pathLst>
                <a:path w="4109" h="3852" extrusionOk="0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avLst/>
              <a:gdLst/>
              <a:ahLst/>
              <a:cxnLst/>
              <a:rect l="l" t="t" r="r" b="b"/>
              <a:pathLst>
                <a:path w="24372" h="20830" extrusionOk="0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avLst/>
              <a:gdLst/>
              <a:ahLst/>
              <a:cxnLst/>
              <a:rect l="l" t="t" r="r" b="b"/>
              <a:pathLst>
                <a:path w="23827" h="20151" extrusionOk="0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avLst/>
              <a:gdLst/>
              <a:ahLst/>
              <a:cxnLst/>
              <a:rect l="l" t="t" r="r" b="b"/>
              <a:pathLst>
                <a:path w="21519" h="17449" extrusionOk="0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avLst/>
              <a:gdLst/>
              <a:ahLst/>
              <a:cxnLst/>
              <a:rect l="l" t="t" r="r" b="b"/>
              <a:pathLst>
                <a:path w="7546" h="6292" extrusionOk="0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avLst/>
              <a:gdLst/>
              <a:ahLst/>
              <a:cxnLst/>
              <a:rect l="l" t="t" r="r" b="b"/>
              <a:pathLst>
                <a:path w="4109" h="3852" extrusionOk="0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139" name="Google Shape;1139;p8"/>
          <p:cNvGrpSpPr/>
          <p:nvPr/>
        </p:nvGrpSpPr>
        <p:grpSpPr>
          <a:xfrm>
            <a:off x="-49268" y="4"/>
            <a:ext cx="9143997" cy="5020045"/>
            <a:chOff x="-493" y="954"/>
            <a:chExt cx="9143997" cy="5020045"/>
          </a:xfrm>
        </p:grpSpPr>
        <p:sp>
          <p:nvSpPr>
            <p:cNvPr id="1140" name="Google Shape;1140;p8"/>
            <p:cNvSpPr/>
            <p:nvPr/>
          </p:nvSpPr>
          <p:spPr>
            <a:xfrm>
              <a:off x="-493" y="501368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-493" y="484667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-493" y="467969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-493" y="451237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-493" y="434537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-493" y="417839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-493" y="40110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-493" y="384406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-493" y="367708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-493" y="350976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-493" y="334276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-493" y="317578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-493" y="30084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-493" y="28414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-493" y="267448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-493" y="250715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-493" y="234015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-493" y="217317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-493" y="200585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-493" y="183884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-493" y="16718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493" y="150455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-493" y="133754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-493" y="117056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-493" y="10035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-493" y="83624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-493" y="66926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-493" y="5022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-493" y="33493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-493" y="16796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-493" y="95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8"/>
          <p:cNvGrpSpPr/>
          <p:nvPr/>
        </p:nvGrpSpPr>
        <p:grpSpPr>
          <a:xfrm>
            <a:off x="202630" y="3940"/>
            <a:ext cx="8737750" cy="5140319"/>
            <a:chOff x="202630" y="3940"/>
            <a:chExt cx="8737750" cy="5140319"/>
          </a:xfrm>
        </p:grpSpPr>
        <p:sp>
          <p:nvSpPr>
            <p:cNvPr id="1172" name="Google Shape;1172;p8"/>
            <p:cNvSpPr/>
            <p:nvPr/>
          </p:nvSpPr>
          <p:spPr>
            <a:xfrm>
              <a:off x="893225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8729160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8526037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832329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812017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7917081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7713957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751121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730812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7105001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6901910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669916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649604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629295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6089831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588709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568396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548087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5277751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507501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487191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466879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4465704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426296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405984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3856748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3653625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345088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3247792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304466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2841545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263880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243571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223258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2029498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1826757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162363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142054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217418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014678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81158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0846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405371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202630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8"/>
          <p:cNvGrpSpPr/>
          <p:nvPr/>
        </p:nvGrpSpPr>
        <p:grpSpPr>
          <a:xfrm>
            <a:off x="507335" y="1022681"/>
            <a:ext cx="8129322" cy="3021719"/>
            <a:chOff x="328454" y="1120852"/>
            <a:chExt cx="8641780" cy="2897698"/>
          </a:xfrm>
        </p:grpSpPr>
        <p:sp>
          <p:nvSpPr>
            <p:cNvPr id="1217" name="Google Shape;1217;p8"/>
            <p:cNvSpPr/>
            <p:nvPr/>
          </p:nvSpPr>
          <p:spPr>
            <a:xfrm rot="10800000">
              <a:off x="532416" y="1120852"/>
              <a:ext cx="8437817" cy="995690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 rot="10800000" flipH="1">
              <a:off x="799396" y="1692779"/>
              <a:ext cx="7376156" cy="1795156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328454" y="3022860"/>
              <a:ext cx="8437817" cy="995690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8"/>
          <p:cNvGrpSpPr/>
          <p:nvPr/>
        </p:nvGrpSpPr>
        <p:grpSpPr>
          <a:xfrm rot="431535">
            <a:off x="6767823" y="3301587"/>
            <a:ext cx="1987432" cy="1196519"/>
            <a:chOff x="869957" y="3247362"/>
            <a:chExt cx="2575825" cy="1550757"/>
          </a:xfrm>
        </p:grpSpPr>
        <p:sp>
          <p:nvSpPr>
            <p:cNvPr id="1221" name="Google Shape;1221;p8"/>
            <p:cNvSpPr/>
            <p:nvPr/>
          </p:nvSpPr>
          <p:spPr>
            <a:xfrm rot="-650196">
              <a:off x="3078327" y="3272385"/>
              <a:ext cx="284603" cy="194059"/>
            </a:xfrm>
            <a:custGeom>
              <a:avLst/>
              <a:gdLst/>
              <a:ahLst/>
              <a:cxnLst/>
              <a:rect l="l" t="t" r="r" b="b"/>
              <a:pathLst>
                <a:path w="7481" h="5101" extrusionOk="0">
                  <a:moveTo>
                    <a:pt x="5558" y="1"/>
                  </a:moveTo>
                  <a:cubicBezTo>
                    <a:pt x="5348" y="1"/>
                    <a:pt x="5133" y="40"/>
                    <a:pt x="4924" y="124"/>
                  </a:cubicBezTo>
                  <a:lnTo>
                    <a:pt x="535" y="1917"/>
                  </a:lnTo>
                  <a:cubicBezTo>
                    <a:pt x="174" y="2064"/>
                    <a:pt x="0" y="2465"/>
                    <a:pt x="147" y="2827"/>
                  </a:cubicBezTo>
                  <a:lnTo>
                    <a:pt x="897" y="4660"/>
                  </a:lnTo>
                  <a:cubicBezTo>
                    <a:pt x="1008" y="4934"/>
                    <a:pt x="1274" y="5100"/>
                    <a:pt x="1554" y="5100"/>
                  </a:cubicBezTo>
                  <a:cubicBezTo>
                    <a:pt x="1642" y="5100"/>
                    <a:pt x="1733" y="5084"/>
                    <a:pt x="1820" y="5048"/>
                  </a:cubicBezTo>
                  <a:lnTo>
                    <a:pt x="6196" y="3268"/>
                  </a:lnTo>
                  <a:cubicBezTo>
                    <a:pt x="7066" y="2907"/>
                    <a:pt x="7480" y="1917"/>
                    <a:pt x="7132" y="1060"/>
                  </a:cubicBezTo>
                  <a:cubicBezTo>
                    <a:pt x="6858" y="399"/>
                    <a:pt x="6227" y="1"/>
                    <a:pt x="5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 rot="-650196">
              <a:off x="949287" y="3483861"/>
              <a:ext cx="2417165" cy="1073167"/>
            </a:xfrm>
            <a:custGeom>
              <a:avLst/>
              <a:gdLst/>
              <a:ahLst/>
              <a:cxnLst/>
              <a:rect l="l" t="t" r="r" b="b"/>
              <a:pathLst>
                <a:path w="63537" h="28209" extrusionOk="0">
                  <a:moveTo>
                    <a:pt x="60746" y="1"/>
                  </a:moveTo>
                  <a:cubicBezTo>
                    <a:pt x="60647" y="1"/>
                    <a:pt x="60546" y="10"/>
                    <a:pt x="60445" y="28"/>
                  </a:cubicBezTo>
                  <a:cubicBezTo>
                    <a:pt x="60419" y="28"/>
                    <a:pt x="60405" y="28"/>
                    <a:pt x="60378" y="41"/>
                  </a:cubicBezTo>
                  <a:cubicBezTo>
                    <a:pt x="59870" y="122"/>
                    <a:pt x="59375" y="215"/>
                    <a:pt x="58853" y="322"/>
                  </a:cubicBezTo>
                  <a:cubicBezTo>
                    <a:pt x="58666" y="349"/>
                    <a:pt x="58478" y="389"/>
                    <a:pt x="58278" y="429"/>
                  </a:cubicBezTo>
                  <a:cubicBezTo>
                    <a:pt x="57796" y="523"/>
                    <a:pt x="57328" y="630"/>
                    <a:pt x="56859" y="737"/>
                  </a:cubicBezTo>
                  <a:lnTo>
                    <a:pt x="56859" y="724"/>
                  </a:lnTo>
                  <a:cubicBezTo>
                    <a:pt x="55628" y="991"/>
                    <a:pt x="35930" y="7963"/>
                    <a:pt x="30738" y="10051"/>
                  </a:cubicBezTo>
                  <a:cubicBezTo>
                    <a:pt x="25546" y="12111"/>
                    <a:pt x="9582" y="18481"/>
                    <a:pt x="7307" y="19739"/>
                  </a:cubicBezTo>
                  <a:lnTo>
                    <a:pt x="6933" y="19940"/>
                  </a:lnTo>
                  <a:cubicBezTo>
                    <a:pt x="6478" y="20194"/>
                    <a:pt x="6023" y="20448"/>
                    <a:pt x="5581" y="20716"/>
                  </a:cubicBezTo>
                  <a:cubicBezTo>
                    <a:pt x="5447" y="20783"/>
                    <a:pt x="5313" y="20863"/>
                    <a:pt x="5180" y="20943"/>
                  </a:cubicBezTo>
                  <a:cubicBezTo>
                    <a:pt x="3882" y="21679"/>
                    <a:pt x="2597" y="22442"/>
                    <a:pt x="1326" y="23258"/>
                  </a:cubicBezTo>
                  <a:cubicBezTo>
                    <a:pt x="831" y="23566"/>
                    <a:pt x="469" y="24021"/>
                    <a:pt x="255" y="24543"/>
                  </a:cubicBezTo>
                  <a:cubicBezTo>
                    <a:pt x="28" y="25145"/>
                    <a:pt x="1" y="25841"/>
                    <a:pt x="255" y="26497"/>
                  </a:cubicBezTo>
                  <a:cubicBezTo>
                    <a:pt x="654" y="27553"/>
                    <a:pt x="1672" y="28208"/>
                    <a:pt x="2774" y="28208"/>
                  </a:cubicBezTo>
                  <a:cubicBezTo>
                    <a:pt x="2928" y="28208"/>
                    <a:pt x="3083" y="28196"/>
                    <a:pt x="3239" y="28169"/>
                  </a:cubicBezTo>
                  <a:cubicBezTo>
                    <a:pt x="4939" y="27875"/>
                    <a:pt x="6611" y="27527"/>
                    <a:pt x="8284" y="27152"/>
                  </a:cubicBezTo>
                  <a:cubicBezTo>
                    <a:pt x="8311" y="27139"/>
                    <a:pt x="8338" y="27139"/>
                    <a:pt x="8351" y="27139"/>
                  </a:cubicBezTo>
                  <a:cubicBezTo>
                    <a:pt x="8859" y="27018"/>
                    <a:pt x="9355" y="26911"/>
                    <a:pt x="9863" y="26778"/>
                  </a:cubicBezTo>
                  <a:cubicBezTo>
                    <a:pt x="10064" y="26737"/>
                    <a:pt x="10265" y="26684"/>
                    <a:pt x="10465" y="26630"/>
                  </a:cubicBezTo>
                  <a:cubicBezTo>
                    <a:pt x="12861" y="26055"/>
                    <a:pt x="28397" y="19605"/>
                    <a:pt x="33629" y="17638"/>
                  </a:cubicBezTo>
                  <a:cubicBezTo>
                    <a:pt x="38861" y="15671"/>
                    <a:pt x="58505" y="7950"/>
                    <a:pt x="59482" y="7361"/>
                  </a:cubicBezTo>
                  <a:cubicBezTo>
                    <a:pt x="59990" y="7093"/>
                    <a:pt x="60472" y="6799"/>
                    <a:pt x="60954" y="6505"/>
                  </a:cubicBezTo>
                  <a:cubicBezTo>
                    <a:pt x="61074" y="6438"/>
                    <a:pt x="61181" y="6357"/>
                    <a:pt x="61302" y="6291"/>
                  </a:cubicBezTo>
                  <a:cubicBezTo>
                    <a:pt x="61717" y="6036"/>
                    <a:pt x="62145" y="5769"/>
                    <a:pt x="62573" y="5501"/>
                  </a:cubicBezTo>
                  <a:cubicBezTo>
                    <a:pt x="62600" y="5474"/>
                    <a:pt x="62640" y="5461"/>
                    <a:pt x="62680" y="5421"/>
                  </a:cubicBezTo>
                  <a:cubicBezTo>
                    <a:pt x="63296" y="4966"/>
                    <a:pt x="63537" y="4123"/>
                    <a:pt x="63242" y="3400"/>
                  </a:cubicBezTo>
                  <a:lnTo>
                    <a:pt x="62372" y="1125"/>
                  </a:lnTo>
                  <a:cubicBezTo>
                    <a:pt x="62103" y="445"/>
                    <a:pt x="61452" y="1"/>
                    <a:pt x="60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 rot="-650196">
              <a:off x="942480" y="4590633"/>
              <a:ext cx="306021" cy="180326"/>
            </a:xfrm>
            <a:custGeom>
              <a:avLst/>
              <a:gdLst/>
              <a:ahLst/>
              <a:cxnLst/>
              <a:rect l="l" t="t" r="r" b="b"/>
              <a:pathLst>
                <a:path w="8044" h="4740" extrusionOk="0">
                  <a:moveTo>
                    <a:pt x="5712" y="0"/>
                  </a:moveTo>
                  <a:cubicBezTo>
                    <a:pt x="5325" y="0"/>
                    <a:pt x="4945" y="110"/>
                    <a:pt x="4618" y="316"/>
                  </a:cubicBezTo>
                  <a:lnTo>
                    <a:pt x="844" y="2578"/>
                  </a:lnTo>
                  <a:cubicBezTo>
                    <a:pt x="844" y="2578"/>
                    <a:pt x="389" y="2885"/>
                    <a:pt x="269" y="3153"/>
                  </a:cubicBezTo>
                  <a:cubicBezTo>
                    <a:pt x="1" y="3715"/>
                    <a:pt x="242" y="4397"/>
                    <a:pt x="804" y="4665"/>
                  </a:cubicBezTo>
                  <a:cubicBezTo>
                    <a:pt x="941" y="4726"/>
                    <a:pt x="1166" y="4739"/>
                    <a:pt x="1334" y="4739"/>
                  </a:cubicBezTo>
                  <a:cubicBezTo>
                    <a:pt x="1460" y="4739"/>
                    <a:pt x="1553" y="4732"/>
                    <a:pt x="1553" y="4732"/>
                  </a:cubicBezTo>
                  <a:lnTo>
                    <a:pt x="5996" y="4076"/>
                  </a:lnTo>
                  <a:cubicBezTo>
                    <a:pt x="6009" y="4063"/>
                    <a:pt x="6023" y="4063"/>
                    <a:pt x="6049" y="4063"/>
                  </a:cubicBezTo>
                  <a:lnTo>
                    <a:pt x="6076" y="4063"/>
                  </a:lnTo>
                  <a:lnTo>
                    <a:pt x="6076" y="4050"/>
                  </a:lnTo>
                  <a:cubicBezTo>
                    <a:pt x="6705" y="3942"/>
                    <a:pt x="7267" y="3541"/>
                    <a:pt x="7561" y="2912"/>
                  </a:cubicBezTo>
                  <a:cubicBezTo>
                    <a:pt x="8043" y="1895"/>
                    <a:pt x="7602" y="677"/>
                    <a:pt x="6585" y="196"/>
                  </a:cubicBezTo>
                  <a:cubicBezTo>
                    <a:pt x="6302" y="63"/>
                    <a:pt x="6005" y="0"/>
                    <a:pt x="5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 rot="-650196">
              <a:off x="944313" y="4743334"/>
              <a:ext cx="61630" cy="36255"/>
            </a:xfrm>
            <a:custGeom>
              <a:avLst/>
              <a:gdLst/>
              <a:ahLst/>
              <a:cxnLst/>
              <a:rect l="l" t="t" r="r" b="b"/>
              <a:pathLst>
                <a:path w="1620" h="953" extrusionOk="0">
                  <a:moveTo>
                    <a:pt x="1160" y="1"/>
                  </a:moveTo>
                  <a:cubicBezTo>
                    <a:pt x="1079" y="1"/>
                    <a:pt x="1001" y="26"/>
                    <a:pt x="937" y="66"/>
                  </a:cubicBezTo>
                  <a:lnTo>
                    <a:pt x="924" y="66"/>
                  </a:lnTo>
                  <a:lnTo>
                    <a:pt x="174" y="521"/>
                  </a:lnTo>
                  <a:cubicBezTo>
                    <a:pt x="174" y="521"/>
                    <a:pt x="81" y="575"/>
                    <a:pt x="54" y="628"/>
                  </a:cubicBezTo>
                  <a:cubicBezTo>
                    <a:pt x="1" y="749"/>
                    <a:pt x="41" y="883"/>
                    <a:pt x="161" y="936"/>
                  </a:cubicBezTo>
                  <a:cubicBezTo>
                    <a:pt x="188" y="950"/>
                    <a:pt x="225" y="953"/>
                    <a:pt x="255" y="953"/>
                  </a:cubicBezTo>
                  <a:cubicBezTo>
                    <a:pt x="285" y="953"/>
                    <a:pt x="308" y="950"/>
                    <a:pt x="308" y="950"/>
                  </a:cubicBezTo>
                  <a:lnTo>
                    <a:pt x="1218" y="816"/>
                  </a:lnTo>
                  <a:lnTo>
                    <a:pt x="1218" y="802"/>
                  </a:lnTo>
                  <a:cubicBezTo>
                    <a:pt x="1352" y="789"/>
                    <a:pt x="1459" y="709"/>
                    <a:pt x="1526" y="588"/>
                  </a:cubicBezTo>
                  <a:cubicBezTo>
                    <a:pt x="1620" y="374"/>
                    <a:pt x="1526" y="133"/>
                    <a:pt x="1325" y="40"/>
                  </a:cubicBezTo>
                  <a:cubicBezTo>
                    <a:pt x="1271" y="13"/>
                    <a:pt x="1215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 rot="-650196">
              <a:off x="1229105" y="4397315"/>
              <a:ext cx="227081" cy="281559"/>
            </a:xfrm>
            <a:custGeom>
              <a:avLst/>
              <a:gdLst/>
              <a:ahLst/>
              <a:cxnLst/>
              <a:rect l="l" t="t" r="r" b="b"/>
              <a:pathLst>
                <a:path w="5969" h="7401" extrusionOk="0">
                  <a:moveTo>
                    <a:pt x="2128" y="1"/>
                  </a:moveTo>
                  <a:lnTo>
                    <a:pt x="1754" y="202"/>
                  </a:lnTo>
                  <a:cubicBezTo>
                    <a:pt x="1299" y="456"/>
                    <a:pt x="844" y="710"/>
                    <a:pt x="402" y="978"/>
                  </a:cubicBezTo>
                  <a:cubicBezTo>
                    <a:pt x="268" y="1045"/>
                    <a:pt x="134" y="1125"/>
                    <a:pt x="1" y="1205"/>
                  </a:cubicBezTo>
                  <a:cubicBezTo>
                    <a:pt x="429" y="1259"/>
                    <a:pt x="844" y="1379"/>
                    <a:pt x="1232" y="1567"/>
                  </a:cubicBezTo>
                  <a:cubicBezTo>
                    <a:pt x="2262" y="2048"/>
                    <a:pt x="3038" y="2905"/>
                    <a:pt x="3426" y="3962"/>
                  </a:cubicBezTo>
                  <a:cubicBezTo>
                    <a:pt x="3814" y="5046"/>
                    <a:pt x="3761" y="6197"/>
                    <a:pt x="3266" y="7227"/>
                  </a:cubicBezTo>
                  <a:cubicBezTo>
                    <a:pt x="3252" y="7280"/>
                    <a:pt x="3212" y="7347"/>
                    <a:pt x="3172" y="7401"/>
                  </a:cubicBezTo>
                  <a:cubicBezTo>
                    <a:pt x="3680" y="7280"/>
                    <a:pt x="4176" y="7173"/>
                    <a:pt x="4684" y="7040"/>
                  </a:cubicBezTo>
                  <a:cubicBezTo>
                    <a:pt x="4885" y="6999"/>
                    <a:pt x="5086" y="6946"/>
                    <a:pt x="5286" y="6892"/>
                  </a:cubicBezTo>
                  <a:cubicBezTo>
                    <a:pt x="5969" y="4189"/>
                    <a:pt x="4697" y="1272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 rot="-650185">
              <a:off x="2812493" y="3417967"/>
              <a:ext cx="188241" cy="323086"/>
            </a:xfrm>
            <a:custGeom>
              <a:avLst/>
              <a:gdLst/>
              <a:ahLst/>
              <a:cxnLst/>
              <a:rect l="l" t="t" r="r" b="b"/>
              <a:pathLst>
                <a:path w="5193" h="8913" extrusionOk="0">
                  <a:moveTo>
                    <a:pt x="1981" y="0"/>
                  </a:moveTo>
                  <a:cubicBezTo>
                    <a:pt x="1620" y="80"/>
                    <a:pt x="1258" y="188"/>
                    <a:pt x="897" y="281"/>
                  </a:cubicBezTo>
                  <a:cubicBezTo>
                    <a:pt x="603" y="361"/>
                    <a:pt x="295" y="442"/>
                    <a:pt x="0" y="535"/>
                  </a:cubicBezTo>
                  <a:cubicBezTo>
                    <a:pt x="1673" y="2021"/>
                    <a:pt x="3814" y="4818"/>
                    <a:pt x="2891" y="8912"/>
                  </a:cubicBezTo>
                  <a:cubicBezTo>
                    <a:pt x="3386" y="8645"/>
                    <a:pt x="3881" y="8390"/>
                    <a:pt x="4376" y="8136"/>
                  </a:cubicBezTo>
                  <a:cubicBezTo>
                    <a:pt x="4550" y="8042"/>
                    <a:pt x="4711" y="7949"/>
                    <a:pt x="4871" y="7869"/>
                  </a:cubicBezTo>
                  <a:cubicBezTo>
                    <a:pt x="5192" y="4349"/>
                    <a:pt x="3573" y="1713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 rot="-650196">
              <a:off x="3020600" y="3307717"/>
              <a:ext cx="169027" cy="267826"/>
            </a:xfrm>
            <a:custGeom>
              <a:avLst/>
              <a:gdLst/>
              <a:ahLst/>
              <a:cxnLst/>
              <a:rect l="l" t="t" r="r" b="b"/>
              <a:pathLst>
                <a:path w="4443" h="7040" extrusionOk="0">
                  <a:moveTo>
                    <a:pt x="1994" y="0"/>
                  </a:moveTo>
                  <a:cubicBezTo>
                    <a:pt x="1807" y="27"/>
                    <a:pt x="1619" y="67"/>
                    <a:pt x="1419" y="107"/>
                  </a:cubicBezTo>
                  <a:cubicBezTo>
                    <a:pt x="937" y="201"/>
                    <a:pt x="469" y="308"/>
                    <a:pt x="0" y="415"/>
                  </a:cubicBezTo>
                  <a:cubicBezTo>
                    <a:pt x="1378" y="1793"/>
                    <a:pt x="2864" y="4001"/>
                    <a:pt x="2623" y="7039"/>
                  </a:cubicBezTo>
                  <a:cubicBezTo>
                    <a:pt x="3131" y="6771"/>
                    <a:pt x="3613" y="6477"/>
                    <a:pt x="4095" y="6183"/>
                  </a:cubicBezTo>
                  <a:cubicBezTo>
                    <a:pt x="4215" y="6116"/>
                    <a:pt x="4322" y="6035"/>
                    <a:pt x="4443" y="5969"/>
                  </a:cubicBezTo>
                  <a:cubicBezTo>
                    <a:pt x="4322" y="3439"/>
                    <a:pt x="3212" y="1446"/>
                    <a:pt x="19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 rot="-650196">
              <a:off x="2389910" y="3449862"/>
              <a:ext cx="876672" cy="671010"/>
            </a:xfrm>
            <a:custGeom>
              <a:avLst/>
              <a:gdLst/>
              <a:ahLst/>
              <a:cxnLst/>
              <a:rect l="l" t="t" r="r" b="b"/>
              <a:pathLst>
                <a:path w="23044" h="17638" extrusionOk="0">
                  <a:moveTo>
                    <a:pt x="19743" y="1"/>
                  </a:moveTo>
                  <a:cubicBezTo>
                    <a:pt x="19148" y="1"/>
                    <a:pt x="18562" y="290"/>
                    <a:pt x="18213" y="818"/>
                  </a:cubicBezTo>
                  <a:cubicBezTo>
                    <a:pt x="17664" y="1661"/>
                    <a:pt x="17905" y="2785"/>
                    <a:pt x="18735" y="3333"/>
                  </a:cubicBezTo>
                  <a:lnTo>
                    <a:pt x="18775" y="3360"/>
                  </a:lnTo>
                  <a:cubicBezTo>
                    <a:pt x="19056" y="3547"/>
                    <a:pt x="19364" y="4002"/>
                    <a:pt x="19257" y="4538"/>
                  </a:cubicBezTo>
                  <a:cubicBezTo>
                    <a:pt x="19203" y="4805"/>
                    <a:pt x="19096" y="5060"/>
                    <a:pt x="18922" y="5260"/>
                  </a:cubicBezTo>
                  <a:cubicBezTo>
                    <a:pt x="18842" y="5354"/>
                    <a:pt x="18735" y="5448"/>
                    <a:pt x="18628" y="5514"/>
                  </a:cubicBezTo>
                  <a:cubicBezTo>
                    <a:pt x="18507" y="5595"/>
                    <a:pt x="18387" y="5648"/>
                    <a:pt x="18079" y="5769"/>
                  </a:cubicBezTo>
                  <a:lnTo>
                    <a:pt x="11683" y="8405"/>
                  </a:lnTo>
                  <a:lnTo>
                    <a:pt x="5286" y="11041"/>
                  </a:lnTo>
                  <a:lnTo>
                    <a:pt x="3694" y="11697"/>
                  </a:lnTo>
                  <a:lnTo>
                    <a:pt x="2878" y="12031"/>
                  </a:lnTo>
                  <a:cubicBezTo>
                    <a:pt x="2503" y="12178"/>
                    <a:pt x="2195" y="12339"/>
                    <a:pt x="1874" y="12553"/>
                  </a:cubicBezTo>
                  <a:cubicBezTo>
                    <a:pt x="1259" y="12968"/>
                    <a:pt x="630" y="13584"/>
                    <a:pt x="322" y="14467"/>
                  </a:cubicBezTo>
                  <a:cubicBezTo>
                    <a:pt x="1" y="15350"/>
                    <a:pt x="175" y="16300"/>
                    <a:pt x="482" y="16969"/>
                  </a:cubicBezTo>
                  <a:cubicBezTo>
                    <a:pt x="669" y="17384"/>
                    <a:pt x="1081" y="17638"/>
                    <a:pt x="1518" y="17638"/>
                  </a:cubicBezTo>
                  <a:cubicBezTo>
                    <a:pt x="1645" y="17638"/>
                    <a:pt x="1774" y="17616"/>
                    <a:pt x="1901" y="17571"/>
                  </a:cubicBezTo>
                  <a:cubicBezTo>
                    <a:pt x="2476" y="17357"/>
                    <a:pt x="2784" y="16715"/>
                    <a:pt x="2570" y="16126"/>
                  </a:cubicBezTo>
                  <a:lnTo>
                    <a:pt x="2570" y="16113"/>
                  </a:lnTo>
                  <a:cubicBezTo>
                    <a:pt x="2423" y="15738"/>
                    <a:pt x="2423" y="15457"/>
                    <a:pt x="2516" y="15256"/>
                  </a:cubicBezTo>
                  <a:cubicBezTo>
                    <a:pt x="2610" y="15042"/>
                    <a:pt x="2824" y="14788"/>
                    <a:pt x="3186" y="14587"/>
                  </a:cubicBezTo>
                  <a:cubicBezTo>
                    <a:pt x="3346" y="14480"/>
                    <a:pt x="3560" y="14386"/>
                    <a:pt x="3721" y="14333"/>
                  </a:cubicBezTo>
                  <a:lnTo>
                    <a:pt x="4524" y="14052"/>
                  </a:lnTo>
                  <a:lnTo>
                    <a:pt x="6156" y="13463"/>
                  </a:lnTo>
                  <a:lnTo>
                    <a:pt x="12660" y="11135"/>
                  </a:lnTo>
                  <a:lnTo>
                    <a:pt x="19177" y="8793"/>
                  </a:lnTo>
                  <a:cubicBezTo>
                    <a:pt x="19404" y="8713"/>
                    <a:pt x="19846" y="8565"/>
                    <a:pt x="20220" y="8365"/>
                  </a:cubicBezTo>
                  <a:cubicBezTo>
                    <a:pt x="20608" y="8151"/>
                    <a:pt x="20970" y="7896"/>
                    <a:pt x="21291" y="7575"/>
                  </a:cubicBezTo>
                  <a:cubicBezTo>
                    <a:pt x="21920" y="6946"/>
                    <a:pt x="22375" y="6157"/>
                    <a:pt x="22589" y="5287"/>
                  </a:cubicBezTo>
                  <a:cubicBezTo>
                    <a:pt x="23044" y="3561"/>
                    <a:pt x="22415" y="1527"/>
                    <a:pt x="20809" y="349"/>
                  </a:cubicBezTo>
                  <a:cubicBezTo>
                    <a:pt x="20782" y="336"/>
                    <a:pt x="20756" y="309"/>
                    <a:pt x="20729" y="296"/>
                  </a:cubicBezTo>
                  <a:cubicBezTo>
                    <a:pt x="20427" y="96"/>
                    <a:pt x="20083" y="1"/>
                    <a:pt x="19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8"/>
          <p:cNvGrpSpPr/>
          <p:nvPr/>
        </p:nvGrpSpPr>
        <p:grpSpPr>
          <a:xfrm rot="-138788">
            <a:off x="6653275" y="4327676"/>
            <a:ext cx="1901934" cy="893507"/>
            <a:chOff x="6541500" y="4425844"/>
            <a:chExt cx="2398869" cy="1126961"/>
          </a:xfrm>
        </p:grpSpPr>
        <p:sp>
          <p:nvSpPr>
            <p:cNvPr id="1230" name="Google Shape;1230;p8"/>
            <p:cNvSpPr/>
            <p:nvPr/>
          </p:nvSpPr>
          <p:spPr>
            <a:xfrm>
              <a:off x="6570665" y="4425844"/>
              <a:ext cx="2369576" cy="1126961"/>
            </a:xfrm>
            <a:custGeom>
              <a:avLst/>
              <a:gdLst/>
              <a:ahLst/>
              <a:cxnLst/>
              <a:rect l="l" t="t" r="r" b="b"/>
              <a:pathLst>
                <a:path w="57689" h="27435" extrusionOk="0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8751794" y="4425844"/>
              <a:ext cx="188575" cy="114360"/>
            </a:xfrm>
            <a:custGeom>
              <a:avLst/>
              <a:gdLst/>
              <a:ahLst/>
              <a:cxnLst/>
              <a:rect l="l" t="t" r="r" b="b"/>
              <a:pathLst>
                <a:path w="4591" h="2784" extrusionOk="0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6548113" y="4446711"/>
              <a:ext cx="2098604" cy="1106094"/>
            </a:xfrm>
            <a:custGeom>
              <a:avLst/>
              <a:gdLst/>
              <a:ahLst/>
              <a:cxnLst/>
              <a:rect l="l" t="t" r="r" b="b"/>
              <a:pathLst>
                <a:path w="51092" h="26927" extrusionOk="0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6541500" y="4556060"/>
              <a:ext cx="2041469" cy="973783"/>
            </a:xfrm>
            <a:custGeom>
              <a:avLst/>
              <a:gdLst/>
              <a:ahLst/>
              <a:cxnLst/>
              <a:rect l="l" t="t" r="r" b="b"/>
              <a:pathLst>
                <a:path w="49701" h="23706" extrusionOk="0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8"/>
          <p:cNvGrpSpPr/>
          <p:nvPr/>
        </p:nvGrpSpPr>
        <p:grpSpPr>
          <a:xfrm rot="-1050632">
            <a:off x="-889942" y="-447190"/>
            <a:ext cx="4951541" cy="2261119"/>
            <a:chOff x="766940" y="-1139634"/>
            <a:chExt cx="2139017" cy="976781"/>
          </a:xfrm>
        </p:grpSpPr>
        <p:sp>
          <p:nvSpPr>
            <p:cNvPr id="1235" name="Google Shape;1235;p8"/>
            <p:cNvSpPr/>
            <p:nvPr/>
          </p:nvSpPr>
          <p:spPr>
            <a:xfrm rot="-283249">
              <a:off x="1390613" y="-838540"/>
              <a:ext cx="531971" cy="404822"/>
            </a:xfrm>
            <a:custGeom>
              <a:avLst/>
              <a:gdLst/>
              <a:ahLst/>
              <a:cxnLst/>
              <a:rect l="l" t="t" r="r" b="b"/>
              <a:pathLst>
                <a:path w="21279" h="16193" extrusionOk="0">
                  <a:moveTo>
                    <a:pt x="14745" y="4069"/>
                  </a:moveTo>
                  <a:cubicBezTo>
                    <a:pt x="14838" y="4069"/>
                    <a:pt x="14919" y="4084"/>
                    <a:pt x="14976" y="4123"/>
                  </a:cubicBezTo>
                  <a:cubicBezTo>
                    <a:pt x="15363" y="4401"/>
                    <a:pt x="14408" y="5272"/>
                    <a:pt x="14226" y="5478"/>
                  </a:cubicBezTo>
                  <a:cubicBezTo>
                    <a:pt x="12775" y="7220"/>
                    <a:pt x="11045" y="8793"/>
                    <a:pt x="9521" y="10438"/>
                  </a:cubicBezTo>
                  <a:cubicBezTo>
                    <a:pt x="9188" y="10789"/>
                    <a:pt x="8556" y="11536"/>
                    <a:pt x="7937" y="11536"/>
                  </a:cubicBezTo>
                  <a:cubicBezTo>
                    <a:pt x="7789" y="11536"/>
                    <a:pt x="7642" y="11493"/>
                    <a:pt x="7500" y="11393"/>
                  </a:cubicBezTo>
                  <a:cubicBezTo>
                    <a:pt x="7355" y="11285"/>
                    <a:pt x="7258" y="11139"/>
                    <a:pt x="7150" y="10994"/>
                  </a:cubicBezTo>
                  <a:cubicBezTo>
                    <a:pt x="6412" y="9918"/>
                    <a:pt x="5674" y="8841"/>
                    <a:pt x="4960" y="7752"/>
                  </a:cubicBezTo>
                  <a:cubicBezTo>
                    <a:pt x="4706" y="7377"/>
                    <a:pt x="4488" y="6881"/>
                    <a:pt x="4900" y="6518"/>
                  </a:cubicBezTo>
                  <a:cubicBezTo>
                    <a:pt x="5093" y="6361"/>
                    <a:pt x="5347" y="6289"/>
                    <a:pt x="5601" y="6228"/>
                  </a:cubicBezTo>
                  <a:cubicBezTo>
                    <a:pt x="7718" y="5672"/>
                    <a:pt x="9835" y="5127"/>
                    <a:pt x="11988" y="4643"/>
                  </a:cubicBezTo>
                  <a:cubicBezTo>
                    <a:pt x="12617" y="4498"/>
                    <a:pt x="13246" y="4365"/>
                    <a:pt x="13875" y="4244"/>
                  </a:cubicBezTo>
                  <a:cubicBezTo>
                    <a:pt x="14066" y="4208"/>
                    <a:pt x="14462" y="4069"/>
                    <a:pt x="14745" y="4069"/>
                  </a:cubicBezTo>
                  <a:close/>
                  <a:moveTo>
                    <a:pt x="20044" y="1"/>
                  </a:moveTo>
                  <a:cubicBezTo>
                    <a:pt x="19493" y="1"/>
                    <a:pt x="18725" y="292"/>
                    <a:pt x="18363" y="373"/>
                  </a:cubicBezTo>
                  <a:cubicBezTo>
                    <a:pt x="17129" y="639"/>
                    <a:pt x="15896" y="942"/>
                    <a:pt x="14662" y="1244"/>
                  </a:cubicBezTo>
                  <a:cubicBezTo>
                    <a:pt x="10476" y="2297"/>
                    <a:pt x="6315" y="3470"/>
                    <a:pt x="2166" y="4680"/>
                  </a:cubicBezTo>
                  <a:cubicBezTo>
                    <a:pt x="1682" y="4813"/>
                    <a:pt x="1174" y="4970"/>
                    <a:pt x="811" y="5321"/>
                  </a:cubicBezTo>
                  <a:cubicBezTo>
                    <a:pt x="0" y="6107"/>
                    <a:pt x="436" y="7172"/>
                    <a:pt x="920" y="7994"/>
                  </a:cubicBezTo>
                  <a:cubicBezTo>
                    <a:pt x="2323" y="10353"/>
                    <a:pt x="3775" y="12676"/>
                    <a:pt x="5214" y="15010"/>
                  </a:cubicBezTo>
                  <a:cubicBezTo>
                    <a:pt x="5420" y="15325"/>
                    <a:pt x="5613" y="15651"/>
                    <a:pt x="5904" y="15881"/>
                  </a:cubicBezTo>
                  <a:cubicBezTo>
                    <a:pt x="6178" y="16100"/>
                    <a:pt x="6464" y="16193"/>
                    <a:pt x="6751" y="16193"/>
                  </a:cubicBezTo>
                  <a:cubicBezTo>
                    <a:pt x="7958" y="16193"/>
                    <a:pt x="9200" y="14563"/>
                    <a:pt x="9835" y="13801"/>
                  </a:cubicBezTo>
                  <a:cubicBezTo>
                    <a:pt x="12835" y="10232"/>
                    <a:pt x="16210" y="6821"/>
                    <a:pt x="19053" y="3071"/>
                  </a:cubicBezTo>
                  <a:cubicBezTo>
                    <a:pt x="19404" y="2599"/>
                    <a:pt x="21279" y="736"/>
                    <a:pt x="20504" y="119"/>
                  </a:cubicBezTo>
                  <a:cubicBezTo>
                    <a:pt x="20392" y="34"/>
                    <a:pt x="20230" y="1"/>
                    <a:pt x="20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 rot="2026714">
              <a:off x="2665132" y="-661381"/>
              <a:ext cx="202196" cy="200346"/>
            </a:xfrm>
            <a:custGeom>
              <a:avLst/>
              <a:gdLst/>
              <a:ahLst/>
              <a:cxnLst/>
              <a:rect l="l" t="t" r="r" b="b"/>
              <a:pathLst>
                <a:path w="14529" h="14396" extrusionOk="0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 rot="-1016102">
              <a:off x="856570" y="-921741"/>
              <a:ext cx="538384" cy="695557"/>
            </a:xfrm>
            <a:custGeom>
              <a:avLst/>
              <a:gdLst/>
              <a:ahLst/>
              <a:cxnLst/>
              <a:rect l="l" t="t" r="r" b="b"/>
              <a:pathLst>
                <a:path w="19984" h="25818" extrusionOk="0">
                  <a:moveTo>
                    <a:pt x="6553" y="0"/>
                  </a:moveTo>
                  <a:cubicBezTo>
                    <a:pt x="6270" y="0"/>
                    <a:pt x="5991" y="22"/>
                    <a:pt x="5734" y="114"/>
                  </a:cubicBezTo>
                  <a:cubicBezTo>
                    <a:pt x="4403" y="598"/>
                    <a:pt x="4319" y="2207"/>
                    <a:pt x="4040" y="3356"/>
                  </a:cubicBezTo>
                  <a:cubicBezTo>
                    <a:pt x="3617" y="5134"/>
                    <a:pt x="3012" y="6888"/>
                    <a:pt x="2504" y="8642"/>
                  </a:cubicBezTo>
                  <a:cubicBezTo>
                    <a:pt x="1452" y="12247"/>
                    <a:pt x="387" y="15900"/>
                    <a:pt x="85" y="19650"/>
                  </a:cubicBezTo>
                  <a:cubicBezTo>
                    <a:pt x="0" y="20691"/>
                    <a:pt x="0" y="21828"/>
                    <a:pt x="605" y="22687"/>
                  </a:cubicBezTo>
                  <a:cubicBezTo>
                    <a:pt x="1270" y="23642"/>
                    <a:pt x="2504" y="23993"/>
                    <a:pt x="3641" y="24259"/>
                  </a:cubicBezTo>
                  <a:cubicBezTo>
                    <a:pt x="5540" y="24707"/>
                    <a:pt x="7440" y="25118"/>
                    <a:pt x="9351" y="25469"/>
                  </a:cubicBezTo>
                  <a:cubicBezTo>
                    <a:pt x="10104" y="25608"/>
                    <a:pt x="11175" y="25817"/>
                    <a:pt x="12142" y="25817"/>
                  </a:cubicBezTo>
                  <a:cubicBezTo>
                    <a:pt x="12775" y="25817"/>
                    <a:pt x="13364" y="25727"/>
                    <a:pt x="13790" y="25469"/>
                  </a:cubicBezTo>
                  <a:cubicBezTo>
                    <a:pt x="14613" y="24961"/>
                    <a:pt x="15085" y="24078"/>
                    <a:pt x="15484" y="23219"/>
                  </a:cubicBezTo>
                  <a:cubicBezTo>
                    <a:pt x="17698" y="18525"/>
                    <a:pt x="18206" y="13203"/>
                    <a:pt x="19440" y="8171"/>
                  </a:cubicBezTo>
                  <a:cubicBezTo>
                    <a:pt x="19718" y="7033"/>
                    <a:pt x="19984" y="5800"/>
                    <a:pt x="19500" y="4747"/>
                  </a:cubicBezTo>
                  <a:cubicBezTo>
                    <a:pt x="19065" y="3779"/>
                    <a:pt x="18109" y="3187"/>
                    <a:pt x="17165" y="2703"/>
                  </a:cubicBezTo>
                  <a:cubicBezTo>
                    <a:pt x="13972" y="1058"/>
                    <a:pt x="10415" y="126"/>
                    <a:pt x="6823" y="5"/>
                  </a:cubicBezTo>
                  <a:cubicBezTo>
                    <a:pt x="6733" y="2"/>
                    <a:pt x="6642" y="0"/>
                    <a:pt x="6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 rot="-1016102">
              <a:off x="950120" y="-867051"/>
              <a:ext cx="331156" cy="200035"/>
            </a:xfrm>
            <a:custGeom>
              <a:avLst/>
              <a:gdLst/>
              <a:ahLst/>
              <a:cxnLst/>
              <a:rect l="l" t="t" r="r" b="b"/>
              <a:pathLst>
                <a:path w="12292" h="7425" extrusionOk="0">
                  <a:moveTo>
                    <a:pt x="1972" y="1"/>
                  </a:moveTo>
                  <a:cubicBezTo>
                    <a:pt x="1470" y="1"/>
                    <a:pt x="1015" y="167"/>
                    <a:pt x="666" y="713"/>
                  </a:cubicBezTo>
                  <a:cubicBezTo>
                    <a:pt x="170" y="1475"/>
                    <a:pt x="182" y="2564"/>
                    <a:pt x="61" y="3435"/>
                  </a:cubicBezTo>
                  <a:cubicBezTo>
                    <a:pt x="25" y="3761"/>
                    <a:pt x="1" y="4100"/>
                    <a:pt x="158" y="4390"/>
                  </a:cubicBezTo>
                  <a:cubicBezTo>
                    <a:pt x="376" y="4789"/>
                    <a:pt x="860" y="4935"/>
                    <a:pt x="1307" y="5043"/>
                  </a:cubicBezTo>
                  <a:cubicBezTo>
                    <a:pt x="4440" y="5818"/>
                    <a:pt x="7573" y="6592"/>
                    <a:pt x="10694" y="7366"/>
                  </a:cubicBezTo>
                  <a:cubicBezTo>
                    <a:pt x="10813" y="7397"/>
                    <a:pt x="10940" y="7425"/>
                    <a:pt x="11061" y="7425"/>
                  </a:cubicBezTo>
                  <a:cubicBezTo>
                    <a:pt x="11176" y="7425"/>
                    <a:pt x="11284" y="7400"/>
                    <a:pt x="11372" y="7330"/>
                  </a:cubicBezTo>
                  <a:cubicBezTo>
                    <a:pt x="11505" y="7221"/>
                    <a:pt x="11553" y="7039"/>
                    <a:pt x="11602" y="6870"/>
                  </a:cubicBezTo>
                  <a:cubicBezTo>
                    <a:pt x="11819" y="5914"/>
                    <a:pt x="12037" y="4959"/>
                    <a:pt x="12243" y="3991"/>
                  </a:cubicBezTo>
                  <a:cubicBezTo>
                    <a:pt x="12267" y="3870"/>
                    <a:pt x="12291" y="3737"/>
                    <a:pt x="12243" y="3628"/>
                  </a:cubicBezTo>
                  <a:cubicBezTo>
                    <a:pt x="12182" y="3495"/>
                    <a:pt x="12049" y="3435"/>
                    <a:pt x="11916" y="3374"/>
                  </a:cubicBezTo>
                  <a:cubicBezTo>
                    <a:pt x="9218" y="2140"/>
                    <a:pt x="6352" y="930"/>
                    <a:pt x="3412" y="253"/>
                  </a:cubicBezTo>
                  <a:cubicBezTo>
                    <a:pt x="2923" y="138"/>
                    <a:pt x="2428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 rot="-1016102">
              <a:off x="948247" y="-652202"/>
              <a:ext cx="76943" cy="71124"/>
            </a:xfrm>
            <a:custGeom>
              <a:avLst/>
              <a:gdLst/>
              <a:ahLst/>
              <a:cxnLst/>
              <a:rect l="l" t="t" r="r" b="b"/>
              <a:pathLst>
                <a:path w="2856" h="2640" extrusionOk="0">
                  <a:moveTo>
                    <a:pt x="1319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24" y="242"/>
                    <a:pt x="1" y="1185"/>
                    <a:pt x="85" y="1838"/>
                  </a:cubicBezTo>
                  <a:cubicBezTo>
                    <a:pt x="163" y="2376"/>
                    <a:pt x="918" y="2640"/>
                    <a:pt x="1566" y="2640"/>
                  </a:cubicBezTo>
                  <a:cubicBezTo>
                    <a:pt x="1823" y="2640"/>
                    <a:pt x="2064" y="2598"/>
                    <a:pt x="2239" y="2516"/>
                  </a:cubicBezTo>
                  <a:cubicBezTo>
                    <a:pt x="2783" y="2274"/>
                    <a:pt x="2856" y="1258"/>
                    <a:pt x="2735" y="774"/>
                  </a:cubicBezTo>
                  <a:cubicBezTo>
                    <a:pt x="2628" y="317"/>
                    <a:pt x="1888" y="1"/>
                    <a:pt x="1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 rot="-1016102">
              <a:off x="1038407" y="-655971"/>
              <a:ext cx="76943" cy="71151"/>
            </a:xfrm>
            <a:custGeom>
              <a:avLst/>
              <a:gdLst/>
              <a:ahLst/>
              <a:cxnLst/>
              <a:rect l="l" t="t" r="r" b="b"/>
              <a:pathLst>
                <a:path w="2856" h="2641" extrusionOk="0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1" y="1179"/>
                    <a:pt x="85" y="1844"/>
                  </a:cubicBezTo>
                  <a:cubicBezTo>
                    <a:pt x="164" y="2382"/>
                    <a:pt x="920" y="2640"/>
                    <a:pt x="1574" y="2640"/>
                  </a:cubicBezTo>
                  <a:cubicBezTo>
                    <a:pt x="1832" y="2640"/>
                    <a:pt x="2073" y="2600"/>
                    <a:pt x="2251" y="2522"/>
                  </a:cubicBezTo>
                  <a:cubicBezTo>
                    <a:pt x="2783" y="2280"/>
                    <a:pt x="2856" y="1264"/>
                    <a:pt x="2735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 rot="-1016102">
              <a:off x="1128560" y="-659739"/>
              <a:ext cx="76943" cy="71124"/>
            </a:xfrm>
            <a:custGeom>
              <a:avLst/>
              <a:gdLst/>
              <a:ahLst/>
              <a:cxnLst/>
              <a:rect l="l" t="t" r="r" b="b"/>
              <a:pathLst>
                <a:path w="2856" h="2640" extrusionOk="0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24" y="241"/>
                    <a:pt x="1" y="1185"/>
                    <a:pt x="85" y="1838"/>
                  </a:cubicBezTo>
                  <a:cubicBezTo>
                    <a:pt x="163" y="2375"/>
                    <a:pt x="918" y="2639"/>
                    <a:pt x="1571" y="2639"/>
                  </a:cubicBezTo>
                  <a:cubicBezTo>
                    <a:pt x="1829" y="2639"/>
                    <a:pt x="2072" y="2598"/>
                    <a:pt x="2251" y="2515"/>
                  </a:cubicBezTo>
                  <a:cubicBezTo>
                    <a:pt x="2783" y="2273"/>
                    <a:pt x="2856" y="1257"/>
                    <a:pt x="2747" y="773"/>
                  </a:cubicBezTo>
                  <a:cubicBezTo>
                    <a:pt x="2630" y="317"/>
                    <a:pt x="1889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 rot="-1016328">
              <a:off x="1225199" y="-659978"/>
              <a:ext cx="63567" cy="58380"/>
            </a:xfrm>
            <a:custGeom>
              <a:avLst/>
              <a:gdLst/>
              <a:ahLst/>
              <a:cxnLst/>
              <a:rect l="l" t="t" r="r" b="b"/>
              <a:pathLst>
                <a:path w="2868" h="2634" extrusionOk="0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 rot="-1016102">
              <a:off x="949032" y="-554493"/>
              <a:ext cx="76943" cy="71016"/>
            </a:xfrm>
            <a:custGeom>
              <a:avLst/>
              <a:gdLst/>
              <a:ahLst/>
              <a:cxnLst/>
              <a:rect l="l" t="t" r="r" b="b"/>
              <a:pathLst>
                <a:path w="2856" h="2636" extrusionOk="0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35"/>
                    <a:pt x="1" y="1179"/>
                    <a:pt x="85" y="1832"/>
                  </a:cubicBezTo>
                  <a:cubicBezTo>
                    <a:pt x="163" y="2375"/>
                    <a:pt x="909" y="2636"/>
                    <a:pt x="1560" y="2636"/>
                  </a:cubicBezTo>
                  <a:cubicBezTo>
                    <a:pt x="1823" y="2636"/>
                    <a:pt x="2070" y="2593"/>
                    <a:pt x="2251" y="2510"/>
                  </a:cubicBezTo>
                  <a:cubicBezTo>
                    <a:pt x="2783" y="2268"/>
                    <a:pt x="2855" y="1264"/>
                    <a:pt x="2734" y="768"/>
                  </a:cubicBezTo>
                  <a:cubicBezTo>
                    <a:pt x="2627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 rot="-1016102">
              <a:off x="1039180" y="-558260"/>
              <a:ext cx="76943" cy="70962"/>
            </a:xfrm>
            <a:custGeom>
              <a:avLst/>
              <a:gdLst/>
              <a:ahLst/>
              <a:cxnLst/>
              <a:rect l="l" t="t" r="r" b="b"/>
              <a:pathLst>
                <a:path w="2856" h="2634" extrusionOk="0">
                  <a:moveTo>
                    <a:pt x="1320" y="0"/>
                  </a:moveTo>
                  <a:cubicBezTo>
                    <a:pt x="1181" y="0"/>
                    <a:pt x="1051" y="19"/>
                    <a:pt x="944" y="60"/>
                  </a:cubicBezTo>
                  <a:cubicBezTo>
                    <a:pt x="424" y="241"/>
                    <a:pt x="1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3" y="2594"/>
                    <a:pt x="2251" y="2515"/>
                  </a:cubicBezTo>
                  <a:cubicBezTo>
                    <a:pt x="2783" y="2273"/>
                    <a:pt x="2855" y="1257"/>
                    <a:pt x="2746" y="761"/>
                  </a:cubicBezTo>
                  <a:cubicBezTo>
                    <a:pt x="2630" y="315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 rot="-1016102">
              <a:off x="1129349" y="-562105"/>
              <a:ext cx="77266" cy="71151"/>
            </a:xfrm>
            <a:custGeom>
              <a:avLst/>
              <a:gdLst/>
              <a:ahLst/>
              <a:cxnLst/>
              <a:rect l="l" t="t" r="r" b="b"/>
              <a:pathLst>
                <a:path w="2868" h="2641" extrusionOk="0">
                  <a:moveTo>
                    <a:pt x="1303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36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7" y="2640"/>
                  </a:cubicBezTo>
                  <a:cubicBezTo>
                    <a:pt x="1833" y="2640"/>
                    <a:pt x="2073" y="2601"/>
                    <a:pt x="2250" y="2522"/>
                  </a:cubicBezTo>
                  <a:cubicBezTo>
                    <a:pt x="2783" y="2268"/>
                    <a:pt x="2867" y="1264"/>
                    <a:pt x="2746" y="768"/>
                  </a:cubicBezTo>
                  <a:cubicBezTo>
                    <a:pt x="2629" y="317"/>
                    <a:pt x="1874" y="1"/>
                    <a:pt x="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 rot="-1016102">
              <a:off x="1221366" y="-565260"/>
              <a:ext cx="77266" cy="71043"/>
            </a:xfrm>
            <a:custGeom>
              <a:avLst/>
              <a:gdLst/>
              <a:ahLst/>
              <a:cxnLst/>
              <a:rect l="l" t="t" r="r" b="b"/>
              <a:pathLst>
                <a:path w="2868" h="2637" extrusionOk="0">
                  <a:moveTo>
                    <a:pt x="1304" y="1"/>
                  </a:moveTo>
                  <a:cubicBezTo>
                    <a:pt x="1171" y="1"/>
                    <a:pt x="1047" y="18"/>
                    <a:pt x="944" y="54"/>
                  </a:cubicBezTo>
                  <a:cubicBezTo>
                    <a:pt x="436" y="236"/>
                    <a:pt x="1" y="1179"/>
                    <a:pt x="86" y="1833"/>
                  </a:cubicBezTo>
                  <a:cubicBezTo>
                    <a:pt x="163" y="2376"/>
                    <a:pt x="910" y="2636"/>
                    <a:pt x="1560" y="2636"/>
                  </a:cubicBezTo>
                  <a:cubicBezTo>
                    <a:pt x="1823" y="2636"/>
                    <a:pt x="2070" y="2594"/>
                    <a:pt x="2251" y="2510"/>
                  </a:cubicBezTo>
                  <a:cubicBezTo>
                    <a:pt x="2783" y="2268"/>
                    <a:pt x="2868" y="1264"/>
                    <a:pt x="2747" y="768"/>
                  </a:cubicBezTo>
                  <a:cubicBezTo>
                    <a:pt x="2639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 rot="-1016102">
              <a:off x="949798" y="-456990"/>
              <a:ext cx="77266" cy="71151"/>
            </a:xfrm>
            <a:custGeom>
              <a:avLst/>
              <a:gdLst/>
              <a:ahLst/>
              <a:cxnLst/>
              <a:rect l="l" t="t" r="r" b="b"/>
              <a:pathLst>
                <a:path w="2868" h="2641" extrusionOk="0">
                  <a:moveTo>
                    <a:pt x="1303" y="0"/>
                  </a:moveTo>
                  <a:cubicBezTo>
                    <a:pt x="1170" y="0"/>
                    <a:pt x="1047" y="17"/>
                    <a:pt x="944" y="54"/>
                  </a:cubicBezTo>
                  <a:cubicBezTo>
                    <a:pt x="424" y="247"/>
                    <a:pt x="0" y="1179"/>
                    <a:pt x="85" y="1844"/>
                  </a:cubicBezTo>
                  <a:cubicBezTo>
                    <a:pt x="163" y="2382"/>
                    <a:pt x="920" y="2640"/>
                    <a:pt x="1574" y="2640"/>
                  </a:cubicBezTo>
                  <a:cubicBezTo>
                    <a:pt x="1831" y="2640"/>
                    <a:pt x="2073" y="2600"/>
                    <a:pt x="2250" y="2521"/>
                  </a:cubicBezTo>
                  <a:cubicBezTo>
                    <a:pt x="2783" y="2280"/>
                    <a:pt x="2867" y="1263"/>
                    <a:pt x="2746" y="767"/>
                  </a:cubicBezTo>
                  <a:cubicBezTo>
                    <a:pt x="2629" y="316"/>
                    <a:pt x="1874" y="0"/>
                    <a:pt x="1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 rot="-1016102">
              <a:off x="1039958" y="-460759"/>
              <a:ext cx="77266" cy="71178"/>
            </a:xfrm>
            <a:custGeom>
              <a:avLst/>
              <a:gdLst/>
              <a:ahLst/>
              <a:cxnLst/>
              <a:rect l="l" t="t" r="r" b="b"/>
              <a:pathLst>
                <a:path w="2868" h="2642" extrusionOk="0">
                  <a:moveTo>
                    <a:pt x="1319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85"/>
                    <a:pt x="85" y="1838"/>
                  </a:cubicBezTo>
                  <a:cubicBezTo>
                    <a:pt x="163" y="2381"/>
                    <a:pt x="909" y="2641"/>
                    <a:pt x="1560" y="2641"/>
                  </a:cubicBezTo>
                  <a:cubicBezTo>
                    <a:pt x="1822" y="2641"/>
                    <a:pt x="2069" y="2599"/>
                    <a:pt x="2250" y="2515"/>
                  </a:cubicBezTo>
                  <a:cubicBezTo>
                    <a:pt x="2783" y="2273"/>
                    <a:pt x="2867" y="1269"/>
                    <a:pt x="2746" y="773"/>
                  </a:cubicBezTo>
                  <a:cubicBezTo>
                    <a:pt x="2630" y="316"/>
                    <a:pt x="1888" y="0"/>
                    <a:pt x="1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 rot="-1016102">
              <a:off x="1130103" y="-464553"/>
              <a:ext cx="77266" cy="71151"/>
            </a:xfrm>
            <a:custGeom>
              <a:avLst/>
              <a:gdLst/>
              <a:ahLst/>
              <a:cxnLst/>
              <a:rect l="l" t="t" r="r" b="b"/>
              <a:pathLst>
                <a:path w="2868" h="2641" extrusionOk="0">
                  <a:moveTo>
                    <a:pt x="1304" y="1"/>
                  </a:moveTo>
                  <a:cubicBezTo>
                    <a:pt x="1170" y="1"/>
                    <a:pt x="1047" y="18"/>
                    <a:pt x="944" y="54"/>
                  </a:cubicBezTo>
                  <a:cubicBezTo>
                    <a:pt x="436" y="248"/>
                    <a:pt x="0" y="1179"/>
                    <a:pt x="85" y="1845"/>
                  </a:cubicBezTo>
                  <a:cubicBezTo>
                    <a:pt x="163" y="2383"/>
                    <a:pt x="920" y="2641"/>
                    <a:pt x="1574" y="2641"/>
                  </a:cubicBezTo>
                  <a:cubicBezTo>
                    <a:pt x="1831" y="2641"/>
                    <a:pt x="2073" y="2601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 rot="-1016102">
              <a:off x="1208771" y="-465719"/>
              <a:ext cx="103668" cy="156741"/>
            </a:xfrm>
            <a:custGeom>
              <a:avLst/>
              <a:gdLst/>
              <a:ahLst/>
              <a:cxnLst/>
              <a:rect l="l" t="t" r="r" b="b"/>
              <a:pathLst>
                <a:path w="3848" h="5818" extrusionOk="0">
                  <a:moveTo>
                    <a:pt x="2284" y="1"/>
                  </a:moveTo>
                  <a:cubicBezTo>
                    <a:pt x="2151" y="1"/>
                    <a:pt x="2027" y="18"/>
                    <a:pt x="1924" y="54"/>
                  </a:cubicBezTo>
                  <a:cubicBezTo>
                    <a:pt x="1416" y="248"/>
                    <a:pt x="1" y="4361"/>
                    <a:pt x="85" y="5014"/>
                  </a:cubicBezTo>
                  <a:cubicBezTo>
                    <a:pt x="163" y="5557"/>
                    <a:pt x="910" y="5817"/>
                    <a:pt x="1560" y="5817"/>
                  </a:cubicBezTo>
                  <a:cubicBezTo>
                    <a:pt x="1823" y="5817"/>
                    <a:pt x="2070" y="5775"/>
                    <a:pt x="2251" y="5691"/>
                  </a:cubicBezTo>
                  <a:cubicBezTo>
                    <a:pt x="2783" y="5449"/>
                    <a:pt x="3848" y="1264"/>
                    <a:pt x="3727" y="768"/>
                  </a:cubicBezTo>
                  <a:cubicBezTo>
                    <a:pt x="3619" y="317"/>
                    <a:pt x="2858" y="1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 rot="-1016102">
              <a:off x="950571" y="-359279"/>
              <a:ext cx="77266" cy="70962"/>
            </a:xfrm>
            <a:custGeom>
              <a:avLst/>
              <a:gdLst/>
              <a:ahLst/>
              <a:cxnLst/>
              <a:rect l="l" t="t" r="r" b="b"/>
              <a:pathLst>
                <a:path w="2868" h="2634" extrusionOk="0">
                  <a:moveTo>
                    <a:pt x="1320" y="0"/>
                  </a:moveTo>
                  <a:cubicBezTo>
                    <a:pt x="1180" y="0"/>
                    <a:pt x="1051" y="19"/>
                    <a:pt x="944" y="60"/>
                  </a:cubicBezTo>
                  <a:cubicBezTo>
                    <a:pt x="436" y="241"/>
                    <a:pt x="0" y="1173"/>
                    <a:pt x="85" y="1838"/>
                  </a:cubicBezTo>
                  <a:cubicBezTo>
                    <a:pt x="163" y="2376"/>
                    <a:pt x="920" y="2634"/>
                    <a:pt x="1574" y="2634"/>
                  </a:cubicBezTo>
                  <a:cubicBezTo>
                    <a:pt x="1831" y="2634"/>
                    <a:pt x="2072" y="2594"/>
                    <a:pt x="2250" y="2515"/>
                  </a:cubicBezTo>
                  <a:cubicBezTo>
                    <a:pt x="2782" y="2273"/>
                    <a:pt x="2867" y="1257"/>
                    <a:pt x="2746" y="761"/>
                  </a:cubicBezTo>
                  <a:cubicBezTo>
                    <a:pt x="2630" y="314"/>
                    <a:pt x="1889" y="0"/>
                    <a:pt x="1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 rot="-1016102">
              <a:off x="1040747" y="-363073"/>
              <a:ext cx="77239" cy="71151"/>
            </a:xfrm>
            <a:custGeom>
              <a:avLst/>
              <a:gdLst/>
              <a:ahLst/>
              <a:cxnLst/>
              <a:rect l="l" t="t" r="r" b="b"/>
              <a:pathLst>
                <a:path w="2867" h="2641" extrusionOk="0">
                  <a:moveTo>
                    <a:pt x="1304" y="1"/>
                  </a:moveTo>
                  <a:cubicBezTo>
                    <a:pt x="1170" y="1"/>
                    <a:pt x="1046" y="18"/>
                    <a:pt x="944" y="54"/>
                  </a:cubicBezTo>
                  <a:cubicBezTo>
                    <a:pt x="436" y="248"/>
                    <a:pt x="0" y="1179"/>
                    <a:pt x="85" y="1833"/>
                  </a:cubicBezTo>
                  <a:cubicBezTo>
                    <a:pt x="163" y="2380"/>
                    <a:pt x="922" y="2640"/>
                    <a:pt x="1576" y="2640"/>
                  </a:cubicBezTo>
                  <a:cubicBezTo>
                    <a:pt x="1833" y="2640"/>
                    <a:pt x="2073" y="2600"/>
                    <a:pt x="2250" y="2522"/>
                  </a:cubicBezTo>
                  <a:cubicBezTo>
                    <a:pt x="2782" y="2280"/>
                    <a:pt x="2867" y="1264"/>
                    <a:pt x="2746" y="768"/>
                  </a:cubicBezTo>
                  <a:cubicBezTo>
                    <a:pt x="2638" y="317"/>
                    <a:pt x="1878" y="1"/>
                    <a:pt x="1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 rot="-1016102">
              <a:off x="1130900" y="-366841"/>
              <a:ext cx="77239" cy="71124"/>
            </a:xfrm>
            <a:custGeom>
              <a:avLst/>
              <a:gdLst/>
              <a:ahLst/>
              <a:cxnLst/>
              <a:rect l="l" t="t" r="r" b="b"/>
              <a:pathLst>
                <a:path w="2867" h="2640" extrusionOk="0">
                  <a:moveTo>
                    <a:pt x="1320" y="1"/>
                  </a:moveTo>
                  <a:cubicBezTo>
                    <a:pt x="1180" y="1"/>
                    <a:pt x="1051" y="20"/>
                    <a:pt x="944" y="60"/>
                  </a:cubicBezTo>
                  <a:cubicBezTo>
                    <a:pt x="435" y="242"/>
                    <a:pt x="0" y="1185"/>
                    <a:pt x="97" y="1838"/>
                  </a:cubicBezTo>
                  <a:cubicBezTo>
                    <a:pt x="166" y="2375"/>
                    <a:pt x="918" y="2640"/>
                    <a:pt x="1570" y="2640"/>
                  </a:cubicBezTo>
                  <a:cubicBezTo>
                    <a:pt x="1829" y="2640"/>
                    <a:pt x="2071" y="2598"/>
                    <a:pt x="2250" y="2516"/>
                  </a:cubicBezTo>
                  <a:cubicBezTo>
                    <a:pt x="2782" y="2274"/>
                    <a:pt x="2867" y="1258"/>
                    <a:pt x="2746" y="774"/>
                  </a:cubicBezTo>
                  <a:cubicBezTo>
                    <a:pt x="2639" y="317"/>
                    <a:pt x="1892" y="1"/>
                    <a:pt x="1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307354" y="-1103382"/>
              <a:ext cx="284725" cy="252800"/>
            </a:xfrm>
            <a:custGeom>
              <a:avLst/>
              <a:gdLst/>
              <a:ahLst/>
              <a:cxnLst/>
              <a:rect l="l" t="t" r="r" b="b"/>
              <a:pathLst>
                <a:path w="11389" h="10112" extrusionOk="0">
                  <a:moveTo>
                    <a:pt x="9068" y="0"/>
                  </a:moveTo>
                  <a:cubicBezTo>
                    <a:pt x="8980" y="0"/>
                    <a:pt x="8891" y="13"/>
                    <a:pt x="8800" y="40"/>
                  </a:cubicBezTo>
                  <a:cubicBezTo>
                    <a:pt x="7349" y="464"/>
                    <a:pt x="5958" y="1359"/>
                    <a:pt x="4615" y="2060"/>
                  </a:cubicBezTo>
                  <a:cubicBezTo>
                    <a:pt x="3175" y="2810"/>
                    <a:pt x="1663" y="3500"/>
                    <a:pt x="369" y="4480"/>
                  </a:cubicBezTo>
                  <a:cubicBezTo>
                    <a:pt x="0" y="4756"/>
                    <a:pt x="27" y="5526"/>
                    <a:pt x="562" y="5526"/>
                  </a:cubicBezTo>
                  <a:cubicBezTo>
                    <a:pt x="589" y="5526"/>
                    <a:pt x="618" y="5524"/>
                    <a:pt x="647" y="5520"/>
                  </a:cubicBezTo>
                  <a:cubicBezTo>
                    <a:pt x="1542" y="5423"/>
                    <a:pt x="2401" y="5193"/>
                    <a:pt x="3248" y="4903"/>
                  </a:cubicBezTo>
                  <a:cubicBezTo>
                    <a:pt x="3526" y="5653"/>
                    <a:pt x="3611" y="6391"/>
                    <a:pt x="3587" y="7201"/>
                  </a:cubicBezTo>
                  <a:cubicBezTo>
                    <a:pt x="3562" y="8000"/>
                    <a:pt x="3381" y="8750"/>
                    <a:pt x="3502" y="9536"/>
                  </a:cubicBezTo>
                  <a:cubicBezTo>
                    <a:pt x="3566" y="9935"/>
                    <a:pt x="3883" y="10111"/>
                    <a:pt x="4217" y="10111"/>
                  </a:cubicBezTo>
                  <a:cubicBezTo>
                    <a:pt x="4511" y="10111"/>
                    <a:pt x="4819" y="9974"/>
                    <a:pt x="4978" y="9730"/>
                  </a:cubicBezTo>
                  <a:cubicBezTo>
                    <a:pt x="5982" y="8242"/>
                    <a:pt x="5232" y="6028"/>
                    <a:pt x="4385" y="4492"/>
                  </a:cubicBezTo>
                  <a:cubicBezTo>
                    <a:pt x="4748" y="4359"/>
                    <a:pt x="5099" y="4214"/>
                    <a:pt x="5449" y="4056"/>
                  </a:cubicBezTo>
                  <a:cubicBezTo>
                    <a:pt x="5643" y="3984"/>
                    <a:pt x="5837" y="3899"/>
                    <a:pt x="6042" y="3814"/>
                  </a:cubicBezTo>
                  <a:lnTo>
                    <a:pt x="6042" y="3814"/>
                  </a:lnTo>
                  <a:cubicBezTo>
                    <a:pt x="5983" y="5832"/>
                    <a:pt x="7561" y="8098"/>
                    <a:pt x="9626" y="8098"/>
                  </a:cubicBezTo>
                  <a:cubicBezTo>
                    <a:pt x="9653" y="8098"/>
                    <a:pt x="9680" y="8097"/>
                    <a:pt x="9708" y="8097"/>
                  </a:cubicBezTo>
                  <a:cubicBezTo>
                    <a:pt x="10978" y="8072"/>
                    <a:pt x="11389" y="5980"/>
                    <a:pt x="10022" y="5786"/>
                  </a:cubicBezTo>
                  <a:cubicBezTo>
                    <a:pt x="8486" y="5580"/>
                    <a:pt x="7845" y="4552"/>
                    <a:pt x="7312" y="3270"/>
                  </a:cubicBezTo>
                  <a:cubicBezTo>
                    <a:pt x="8208" y="2859"/>
                    <a:pt x="9079" y="2399"/>
                    <a:pt x="9816" y="1794"/>
                  </a:cubicBezTo>
                  <a:cubicBezTo>
                    <a:pt x="10572" y="1170"/>
                    <a:pt x="9910" y="0"/>
                    <a:pt x="9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951027" y="-1139634"/>
              <a:ext cx="178175" cy="325525"/>
            </a:xfrm>
            <a:custGeom>
              <a:avLst/>
              <a:gdLst/>
              <a:ahLst/>
              <a:cxnLst/>
              <a:rect l="l" t="t" r="r" b="b"/>
              <a:pathLst>
                <a:path w="7127" h="13021" extrusionOk="0">
                  <a:moveTo>
                    <a:pt x="3721" y="0"/>
                  </a:moveTo>
                  <a:cubicBezTo>
                    <a:pt x="3118" y="0"/>
                    <a:pt x="2322" y="251"/>
                    <a:pt x="1646" y="618"/>
                  </a:cubicBezTo>
                  <a:cubicBezTo>
                    <a:pt x="679" y="1162"/>
                    <a:pt x="267" y="2904"/>
                    <a:pt x="86" y="4283"/>
                  </a:cubicBezTo>
                  <a:cubicBezTo>
                    <a:pt x="1" y="5007"/>
                    <a:pt x="571" y="5599"/>
                    <a:pt x="1262" y="5599"/>
                  </a:cubicBezTo>
                  <a:cubicBezTo>
                    <a:pt x="1356" y="5599"/>
                    <a:pt x="1452" y="5588"/>
                    <a:pt x="1549" y="5565"/>
                  </a:cubicBezTo>
                  <a:cubicBezTo>
                    <a:pt x="1718" y="5530"/>
                    <a:pt x="1860" y="5507"/>
                    <a:pt x="1967" y="5507"/>
                  </a:cubicBezTo>
                  <a:cubicBezTo>
                    <a:pt x="2006" y="5507"/>
                    <a:pt x="2040" y="5510"/>
                    <a:pt x="2070" y="5517"/>
                  </a:cubicBezTo>
                  <a:cubicBezTo>
                    <a:pt x="2493" y="5601"/>
                    <a:pt x="3328" y="13017"/>
                    <a:pt x="4259" y="13017"/>
                  </a:cubicBezTo>
                  <a:cubicBezTo>
                    <a:pt x="4445" y="13017"/>
                    <a:pt x="4652" y="13020"/>
                    <a:pt x="4864" y="13020"/>
                  </a:cubicBezTo>
                  <a:cubicBezTo>
                    <a:pt x="5715" y="13020"/>
                    <a:pt x="6669" y="12966"/>
                    <a:pt x="6872" y="12424"/>
                  </a:cubicBezTo>
                  <a:cubicBezTo>
                    <a:pt x="7126" y="11747"/>
                    <a:pt x="4937" y="618"/>
                    <a:pt x="4429" y="194"/>
                  </a:cubicBezTo>
                  <a:cubicBezTo>
                    <a:pt x="4262" y="60"/>
                    <a:pt x="4014" y="0"/>
                    <a:pt x="3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171882" y="-1110926"/>
              <a:ext cx="259800" cy="366500"/>
            </a:xfrm>
            <a:custGeom>
              <a:avLst/>
              <a:gdLst/>
              <a:ahLst/>
              <a:cxnLst/>
              <a:rect l="l" t="t" r="r" b="b"/>
              <a:pathLst>
                <a:path w="10392" h="14660" extrusionOk="0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 rot="1266397">
              <a:off x="2467271" y="-976742"/>
              <a:ext cx="253147" cy="349146"/>
            </a:xfrm>
            <a:custGeom>
              <a:avLst/>
              <a:gdLst/>
              <a:ahLst/>
              <a:cxnLst/>
              <a:rect l="l" t="t" r="r" b="b"/>
              <a:pathLst>
                <a:path w="10126" h="13966" extrusionOk="0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 rot="-283249">
              <a:off x="1694629" y="-615979"/>
              <a:ext cx="25675" cy="14875"/>
            </a:xfrm>
            <a:custGeom>
              <a:avLst/>
              <a:gdLst/>
              <a:ahLst/>
              <a:cxnLst/>
              <a:rect l="l" t="t" r="r" b="b"/>
              <a:pathLst>
                <a:path w="1027" h="595" extrusionOk="0">
                  <a:moveTo>
                    <a:pt x="270" y="0"/>
                  </a:moveTo>
                  <a:cubicBezTo>
                    <a:pt x="71" y="0"/>
                    <a:pt x="1" y="310"/>
                    <a:pt x="216" y="356"/>
                  </a:cubicBezTo>
                  <a:cubicBezTo>
                    <a:pt x="337" y="380"/>
                    <a:pt x="458" y="416"/>
                    <a:pt x="579" y="477"/>
                  </a:cubicBezTo>
                  <a:cubicBezTo>
                    <a:pt x="669" y="527"/>
                    <a:pt x="752" y="594"/>
                    <a:pt x="854" y="594"/>
                  </a:cubicBezTo>
                  <a:cubicBezTo>
                    <a:pt x="874" y="594"/>
                    <a:pt x="895" y="592"/>
                    <a:pt x="917" y="585"/>
                  </a:cubicBezTo>
                  <a:cubicBezTo>
                    <a:pt x="978" y="573"/>
                    <a:pt x="1026" y="513"/>
                    <a:pt x="1026" y="452"/>
                  </a:cubicBezTo>
                  <a:cubicBezTo>
                    <a:pt x="1014" y="283"/>
                    <a:pt x="881" y="210"/>
                    <a:pt x="736" y="150"/>
                  </a:cubicBezTo>
                  <a:cubicBezTo>
                    <a:pt x="603" y="77"/>
                    <a:pt x="470" y="29"/>
                    <a:pt x="312" y="5"/>
                  </a:cubicBezTo>
                  <a:cubicBezTo>
                    <a:pt x="298" y="2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 rot="-283249">
              <a:off x="1739803" y="-683884"/>
              <a:ext cx="24725" cy="16950"/>
            </a:xfrm>
            <a:custGeom>
              <a:avLst/>
              <a:gdLst/>
              <a:ahLst/>
              <a:cxnLst/>
              <a:rect l="l" t="t" r="r" b="b"/>
              <a:pathLst>
                <a:path w="989" h="678" extrusionOk="0">
                  <a:moveTo>
                    <a:pt x="276" y="0"/>
                  </a:moveTo>
                  <a:cubicBezTo>
                    <a:pt x="44" y="0"/>
                    <a:pt x="1" y="364"/>
                    <a:pt x="227" y="424"/>
                  </a:cubicBezTo>
                  <a:cubicBezTo>
                    <a:pt x="336" y="460"/>
                    <a:pt x="408" y="508"/>
                    <a:pt x="481" y="593"/>
                  </a:cubicBezTo>
                  <a:cubicBezTo>
                    <a:pt x="524" y="652"/>
                    <a:pt x="590" y="678"/>
                    <a:pt x="658" y="678"/>
                  </a:cubicBezTo>
                  <a:cubicBezTo>
                    <a:pt x="744" y="678"/>
                    <a:pt x="833" y="636"/>
                    <a:pt x="880" y="569"/>
                  </a:cubicBezTo>
                  <a:cubicBezTo>
                    <a:pt x="989" y="436"/>
                    <a:pt x="941" y="266"/>
                    <a:pt x="808" y="170"/>
                  </a:cubicBezTo>
                  <a:cubicBezTo>
                    <a:pt x="662" y="61"/>
                    <a:pt x="481" y="0"/>
                    <a:pt x="287" y="0"/>
                  </a:cubicBezTo>
                  <a:cubicBezTo>
                    <a:pt x="284" y="0"/>
                    <a:pt x="280" y="0"/>
                    <a:pt x="27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 rot="-283249">
              <a:off x="1799849" y="-756914"/>
              <a:ext cx="19675" cy="17200"/>
            </a:xfrm>
            <a:custGeom>
              <a:avLst/>
              <a:gdLst/>
              <a:ahLst/>
              <a:cxnLst/>
              <a:rect l="l" t="t" r="r" b="b"/>
              <a:pathLst>
                <a:path w="787" h="688" extrusionOk="0">
                  <a:moveTo>
                    <a:pt x="242" y="1"/>
                  </a:moveTo>
                  <a:cubicBezTo>
                    <a:pt x="190" y="1"/>
                    <a:pt x="139" y="19"/>
                    <a:pt x="97" y="61"/>
                  </a:cubicBezTo>
                  <a:cubicBezTo>
                    <a:pt x="36" y="122"/>
                    <a:pt x="0" y="242"/>
                    <a:pt x="61" y="327"/>
                  </a:cubicBezTo>
                  <a:cubicBezTo>
                    <a:pt x="173" y="481"/>
                    <a:pt x="321" y="687"/>
                    <a:pt x="518" y="687"/>
                  </a:cubicBezTo>
                  <a:cubicBezTo>
                    <a:pt x="554" y="687"/>
                    <a:pt x="591" y="681"/>
                    <a:pt x="629" y="666"/>
                  </a:cubicBezTo>
                  <a:cubicBezTo>
                    <a:pt x="690" y="642"/>
                    <a:pt x="750" y="605"/>
                    <a:pt x="762" y="533"/>
                  </a:cubicBezTo>
                  <a:cubicBezTo>
                    <a:pt x="786" y="388"/>
                    <a:pt x="762" y="267"/>
                    <a:pt x="629" y="182"/>
                  </a:cubicBezTo>
                  <a:cubicBezTo>
                    <a:pt x="544" y="109"/>
                    <a:pt x="448" y="73"/>
                    <a:pt x="351" y="25"/>
                  </a:cubicBezTo>
                  <a:cubicBezTo>
                    <a:pt x="316" y="10"/>
                    <a:pt x="279" y="1"/>
                    <a:pt x="242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 rot="-283249">
              <a:off x="1840879" y="-824848"/>
              <a:ext cx="21650" cy="19700"/>
            </a:xfrm>
            <a:custGeom>
              <a:avLst/>
              <a:gdLst/>
              <a:ahLst/>
              <a:cxnLst/>
              <a:rect l="l" t="t" r="r" b="b"/>
              <a:pathLst>
                <a:path w="866" h="788" extrusionOk="0">
                  <a:moveTo>
                    <a:pt x="295" y="1"/>
                  </a:moveTo>
                  <a:cubicBezTo>
                    <a:pt x="135" y="1"/>
                    <a:pt x="1" y="216"/>
                    <a:pt x="141" y="357"/>
                  </a:cubicBezTo>
                  <a:cubicBezTo>
                    <a:pt x="274" y="466"/>
                    <a:pt x="347" y="623"/>
                    <a:pt x="480" y="732"/>
                  </a:cubicBezTo>
                  <a:cubicBezTo>
                    <a:pt x="525" y="770"/>
                    <a:pt x="576" y="787"/>
                    <a:pt x="626" y="787"/>
                  </a:cubicBezTo>
                  <a:cubicBezTo>
                    <a:pt x="751" y="787"/>
                    <a:pt x="865" y="678"/>
                    <a:pt x="831" y="514"/>
                  </a:cubicBezTo>
                  <a:cubicBezTo>
                    <a:pt x="782" y="296"/>
                    <a:pt x="577" y="139"/>
                    <a:pt x="395" y="30"/>
                  </a:cubicBezTo>
                  <a:cubicBezTo>
                    <a:pt x="362" y="10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 rot="1351088">
              <a:off x="1887298" y="-723626"/>
              <a:ext cx="515661" cy="253213"/>
            </a:xfrm>
            <a:custGeom>
              <a:avLst/>
              <a:gdLst/>
              <a:ahLst/>
              <a:cxnLst/>
              <a:rect l="l" t="t" r="r" b="b"/>
              <a:pathLst>
                <a:path w="24291" h="11928" extrusionOk="0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 rot="1351088">
              <a:off x="1889572" y="-594914"/>
              <a:ext cx="12673" cy="21483"/>
            </a:xfrm>
            <a:custGeom>
              <a:avLst/>
              <a:gdLst/>
              <a:ahLst/>
              <a:cxnLst/>
              <a:rect l="l" t="t" r="r" b="b"/>
              <a:pathLst>
                <a:path w="597" h="1012" extrusionOk="0">
                  <a:moveTo>
                    <a:pt x="237" y="1"/>
                  </a:moveTo>
                  <a:cubicBezTo>
                    <a:pt x="146" y="1"/>
                    <a:pt x="51" y="68"/>
                    <a:pt x="37" y="177"/>
                  </a:cubicBezTo>
                  <a:cubicBezTo>
                    <a:pt x="13" y="407"/>
                    <a:pt x="1" y="673"/>
                    <a:pt x="98" y="891"/>
                  </a:cubicBezTo>
                  <a:cubicBezTo>
                    <a:pt x="139" y="974"/>
                    <a:pt x="224" y="1012"/>
                    <a:pt x="310" y="1012"/>
                  </a:cubicBezTo>
                  <a:cubicBezTo>
                    <a:pt x="450" y="1012"/>
                    <a:pt x="597" y="915"/>
                    <a:pt x="582" y="758"/>
                  </a:cubicBezTo>
                  <a:cubicBezTo>
                    <a:pt x="557" y="540"/>
                    <a:pt x="449" y="347"/>
                    <a:pt x="400" y="129"/>
                  </a:cubicBezTo>
                  <a:cubicBezTo>
                    <a:pt x="374" y="40"/>
                    <a:pt x="307" y="1"/>
                    <a:pt x="237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 rot="1351088">
              <a:off x="1958474" y="-571515"/>
              <a:ext cx="14096" cy="22396"/>
            </a:xfrm>
            <a:custGeom>
              <a:avLst/>
              <a:gdLst/>
              <a:ahLst/>
              <a:cxnLst/>
              <a:rect l="l" t="t" r="r" b="b"/>
              <a:pathLst>
                <a:path w="664" h="1055" extrusionOk="0">
                  <a:moveTo>
                    <a:pt x="281" y="0"/>
                  </a:moveTo>
                  <a:cubicBezTo>
                    <a:pt x="144" y="0"/>
                    <a:pt x="0" y="154"/>
                    <a:pt x="83" y="319"/>
                  </a:cubicBezTo>
                  <a:cubicBezTo>
                    <a:pt x="180" y="513"/>
                    <a:pt x="180" y="694"/>
                    <a:pt x="204" y="900"/>
                  </a:cubicBezTo>
                  <a:cubicBezTo>
                    <a:pt x="216" y="973"/>
                    <a:pt x="289" y="1033"/>
                    <a:pt x="349" y="1045"/>
                  </a:cubicBezTo>
                  <a:cubicBezTo>
                    <a:pt x="367" y="1051"/>
                    <a:pt x="385" y="1054"/>
                    <a:pt x="404" y="1054"/>
                  </a:cubicBezTo>
                  <a:cubicBezTo>
                    <a:pt x="422" y="1054"/>
                    <a:pt x="440" y="1051"/>
                    <a:pt x="458" y="1045"/>
                  </a:cubicBezTo>
                  <a:cubicBezTo>
                    <a:pt x="531" y="1033"/>
                    <a:pt x="591" y="973"/>
                    <a:pt x="603" y="900"/>
                  </a:cubicBezTo>
                  <a:cubicBezTo>
                    <a:pt x="664" y="634"/>
                    <a:pt x="567" y="344"/>
                    <a:pt x="446" y="114"/>
                  </a:cubicBezTo>
                  <a:cubicBezTo>
                    <a:pt x="408" y="33"/>
                    <a:pt x="345" y="0"/>
                    <a:pt x="28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 rot="1351088">
              <a:off x="2042483" y="-538912"/>
              <a:ext cx="12249" cy="25283"/>
            </a:xfrm>
            <a:custGeom>
              <a:avLst/>
              <a:gdLst/>
              <a:ahLst/>
              <a:cxnLst/>
              <a:rect l="l" t="t" r="r" b="b"/>
              <a:pathLst>
                <a:path w="577" h="1191" extrusionOk="0">
                  <a:moveTo>
                    <a:pt x="255" y="1"/>
                  </a:moveTo>
                  <a:cubicBezTo>
                    <a:pt x="132" y="1"/>
                    <a:pt x="1" y="85"/>
                    <a:pt x="8" y="235"/>
                  </a:cubicBezTo>
                  <a:cubicBezTo>
                    <a:pt x="8" y="465"/>
                    <a:pt x="8" y="695"/>
                    <a:pt x="20" y="925"/>
                  </a:cubicBezTo>
                  <a:cubicBezTo>
                    <a:pt x="32" y="1070"/>
                    <a:pt x="141" y="1191"/>
                    <a:pt x="286" y="1191"/>
                  </a:cubicBezTo>
                  <a:cubicBezTo>
                    <a:pt x="431" y="1191"/>
                    <a:pt x="576" y="1070"/>
                    <a:pt x="564" y="925"/>
                  </a:cubicBezTo>
                  <a:cubicBezTo>
                    <a:pt x="540" y="671"/>
                    <a:pt x="491" y="417"/>
                    <a:pt x="455" y="162"/>
                  </a:cubicBezTo>
                  <a:cubicBezTo>
                    <a:pt x="439" y="51"/>
                    <a:pt x="350" y="1"/>
                    <a:pt x="255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 rot="786892">
              <a:off x="2240392" y="-35897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 rot="1351088">
              <a:off x="2109749" y="-365819"/>
              <a:ext cx="276" cy="509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3" y="1"/>
                  </a:moveTo>
                  <a:cubicBezTo>
                    <a:pt x="1" y="1"/>
                    <a:pt x="1" y="10"/>
                    <a:pt x="1" y="24"/>
                  </a:cubicBezTo>
                  <a:lnTo>
                    <a:pt x="13" y="24"/>
                  </a:lnTo>
                  <a:cubicBezTo>
                    <a:pt x="7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 rot="1351088">
              <a:off x="2193375" y="-476563"/>
              <a:ext cx="16452" cy="17853"/>
            </a:xfrm>
            <a:custGeom>
              <a:avLst/>
              <a:gdLst/>
              <a:ahLst/>
              <a:cxnLst/>
              <a:rect l="l" t="t" r="r" b="b"/>
              <a:pathLst>
                <a:path w="775" h="841" extrusionOk="0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 rot="1351088">
              <a:off x="2259921" y="-450261"/>
              <a:ext cx="12631" cy="18851"/>
            </a:xfrm>
            <a:custGeom>
              <a:avLst/>
              <a:gdLst/>
              <a:ahLst/>
              <a:cxnLst/>
              <a:rect l="l" t="t" r="r" b="b"/>
              <a:pathLst>
                <a:path w="595" h="888" extrusionOk="0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 rot="1351088">
              <a:off x="2312905" y="-432009"/>
              <a:ext cx="13119" cy="20634"/>
            </a:xfrm>
            <a:custGeom>
              <a:avLst/>
              <a:gdLst/>
              <a:ahLst/>
              <a:cxnLst/>
              <a:rect l="l" t="t" r="r" b="b"/>
              <a:pathLst>
                <a:path w="618" h="972" extrusionOk="0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537314" y="-564866"/>
              <a:ext cx="76550" cy="70775"/>
            </a:xfrm>
            <a:custGeom>
              <a:avLst/>
              <a:gdLst/>
              <a:ahLst/>
              <a:cxnLst/>
              <a:rect l="l" t="t" r="r" b="b"/>
              <a:pathLst>
                <a:path w="3062" h="2831" extrusionOk="0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394063" y="-421335"/>
              <a:ext cx="72600" cy="68900"/>
            </a:xfrm>
            <a:custGeom>
              <a:avLst/>
              <a:gdLst/>
              <a:ahLst/>
              <a:cxnLst/>
              <a:rect l="l" t="t" r="r" b="b"/>
              <a:pathLst>
                <a:path w="2904" h="2756" extrusionOk="0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28423" y="-500550"/>
              <a:ext cx="68675" cy="44325"/>
            </a:xfrm>
            <a:custGeom>
              <a:avLst/>
              <a:gdLst/>
              <a:ahLst/>
              <a:cxnLst/>
              <a:rect l="l" t="t" r="r" b="b"/>
              <a:pathLst>
                <a:path w="2747" h="1773" extrusionOk="0">
                  <a:moveTo>
                    <a:pt x="1319" y="0"/>
                  </a:moveTo>
                  <a:cubicBezTo>
                    <a:pt x="1126" y="121"/>
                    <a:pt x="1077" y="351"/>
                    <a:pt x="1077" y="605"/>
                  </a:cubicBezTo>
                  <a:cubicBezTo>
                    <a:pt x="799" y="629"/>
                    <a:pt x="521" y="654"/>
                    <a:pt x="243" y="654"/>
                  </a:cubicBezTo>
                  <a:cubicBezTo>
                    <a:pt x="61" y="654"/>
                    <a:pt x="1" y="968"/>
                    <a:pt x="194" y="992"/>
                  </a:cubicBezTo>
                  <a:cubicBezTo>
                    <a:pt x="478" y="1034"/>
                    <a:pt x="752" y="1067"/>
                    <a:pt x="1034" y="1067"/>
                  </a:cubicBezTo>
                  <a:cubicBezTo>
                    <a:pt x="1076" y="1067"/>
                    <a:pt x="1119" y="1067"/>
                    <a:pt x="1162" y="1065"/>
                  </a:cubicBezTo>
                  <a:cubicBezTo>
                    <a:pt x="1210" y="1271"/>
                    <a:pt x="1283" y="1452"/>
                    <a:pt x="1343" y="1585"/>
                  </a:cubicBezTo>
                  <a:cubicBezTo>
                    <a:pt x="1396" y="1716"/>
                    <a:pt x="1515" y="1773"/>
                    <a:pt x="1629" y="1773"/>
                  </a:cubicBezTo>
                  <a:cubicBezTo>
                    <a:pt x="1801" y="1773"/>
                    <a:pt x="1963" y="1643"/>
                    <a:pt x="1876" y="1440"/>
                  </a:cubicBezTo>
                  <a:cubicBezTo>
                    <a:pt x="1827" y="1307"/>
                    <a:pt x="1779" y="1174"/>
                    <a:pt x="1730" y="1029"/>
                  </a:cubicBezTo>
                  <a:cubicBezTo>
                    <a:pt x="2069" y="992"/>
                    <a:pt x="2432" y="956"/>
                    <a:pt x="2674" y="702"/>
                  </a:cubicBezTo>
                  <a:cubicBezTo>
                    <a:pt x="2747" y="617"/>
                    <a:pt x="2710" y="496"/>
                    <a:pt x="2613" y="472"/>
                  </a:cubicBezTo>
                  <a:cubicBezTo>
                    <a:pt x="2520" y="442"/>
                    <a:pt x="2426" y="430"/>
                    <a:pt x="2333" y="430"/>
                  </a:cubicBezTo>
                  <a:cubicBezTo>
                    <a:pt x="2088" y="430"/>
                    <a:pt x="1846" y="510"/>
                    <a:pt x="1609" y="545"/>
                  </a:cubicBezTo>
                  <a:cubicBezTo>
                    <a:pt x="1561" y="315"/>
                    <a:pt x="1549" y="146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814825" y="-1032925"/>
              <a:ext cx="58100" cy="41850"/>
            </a:xfrm>
            <a:custGeom>
              <a:avLst/>
              <a:gdLst/>
              <a:ahLst/>
              <a:cxnLst/>
              <a:rect l="l" t="t" r="r" b="b"/>
              <a:pathLst>
                <a:path w="2324" h="1674" extrusionOk="0">
                  <a:moveTo>
                    <a:pt x="1041" y="1"/>
                  </a:moveTo>
                  <a:cubicBezTo>
                    <a:pt x="976" y="1"/>
                    <a:pt x="911" y="38"/>
                    <a:pt x="884" y="119"/>
                  </a:cubicBezTo>
                  <a:cubicBezTo>
                    <a:pt x="824" y="300"/>
                    <a:pt x="799" y="506"/>
                    <a:pt x="812" y="712"/>
                  </a:cubicBezTo>
                  <a:cubicBezTo>
                    <a:pt x="630" y="712"/>
                    <a:pt x="449" y="700"/>
                    <a:pt x="267" y="663"/>
                  </a:cubicBezTo>
                  <a:cubicBezTo>
                    <a:pt x="256" y="661"/>
                    <a:pt x="245" y="660"/>
                    <a:pt x="234" y="660"/>
                  </a:cubicBezTo>
                  <a:cubicBezTo>
                    <a:pt x="65" y="660"/>
                    <a:pt x="0" y="920"/>
                    <a:pt x="183" y="966"/>
                  </a:cubicBezTo>
                  <a:cubicBezTo>
                    <a:pt x="412" y="1026"/>
                    <a:pt x="630" y="1062"/>
                    <a:pt x="860" y="1075"/>
                  </a:cubicBezTo>
                  <a:cubicBezTo>
                    <a:pt x="896" y="1220"/>
                    <a:pt x="945" y="1353"/>
                    <a:pt x="1017" y="1474"/>
                  </a:cubicBezTo>
                  <a:cubicBezTo>
                    <a:pt x="1097" y="1608"/>
                    <a:pt x="1232" y="1673"/>
                    <a:pt x="1357" y="1673"/>
                  </a:cubicBezTo>
                  <a:cubicBezTo>
                    <a:pt x="1535" y="1673"/>
                    <a:pt x="1691" y="1541"/>
                    <a:pt x="1634" y="1292"/>
                  </a:cubicBezTo>
                  <a:cubicBezTo>
                    <a:pt x="1622" y="1208"/>
                    <a:pt x="1537" y="1159"/>
                    <a:pt x="1453" y="1147"/>
                  </a:cubicBezTo>
                  <a:lnTo>
                    <a:pt x="1416" y="1147"/>
                  </a:lnTo>
                  <a:cubicBezTo>
                    <a:pt x="1404" y="1123"/>
                    <a:pt x="1392" y="1111"/>
                    <a:pt x="1380" y="1087"/>
                  </a:cubicBezTo>
                  <a:cubicBezTo>
                    <a:pt x="1380" y="1075"/>
                    <a:pt x="1380" y="1075"/>
                    <a:pt x="1380" y="1062"/>
                  </a:cubicBezTo>
                  <a:lnTo>
                    <a:pt x="1404" y="1062"/>
                  </a:lnTo>
                  <a:cubicBezTo>
                    <a:pt x="1719" y="1026"/>
                    <a:pt x="2094" y="990"/>
                    <a:pt x="2275" y="712"/>
                  </a:cubicBezTo>
                  <a:cubicBezTo>
                    <a:pt x="2324" y="627"/>
                    <a:pt x="2287" y="518"/>
                    <a:pt x="2191" y="494"/>
                  </a:cubicBezTo>
                  <a:cubicBezTo>
                    <a:pt x="2149" y="484"/>
                    <a:pt x="2108" y="480"/>
                    <a:pt x="2067" y="480"/>
                  </a:cubicBezTo>
                  <a:cubicBezTo>
                    <a:pt x="1848" y="480"/>
                    <a:pt x="1641" y="600"/>
                    <a:pt x="1416" y="651"/>
                  </a:cubicBezTo>
                  <a:cubicBezTo>
                    <a:pt x="1356" y="663"/>
                    <a:pt x="1308" y="663"/>
                    <a:pt x="1259" y="675"/>
                  </a:cubicBezTo>
                  <a:cubicBezTo>
                    <a:pt x="1235" y="506"/>
                    <a:pt x="1223" y="337"/>
                    <a:pt x="1211" y="167"/>
                  </a:cubicBezTo>
                  <a:cubicBezTo>
                    <a:pt x="1204" y="60"/>
                    <a:pt x="1123" y="1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5" name="Google Shape;1275;p8"/>
          <p:cNvSpPr txBox="1">
            <a:spLocks noGrp="1"/>
          </p:cNvSpPr>
          <p:nvPr>
            <p:ph type="subTitle" idx="1"/>
          </p:nvPr>
        </p:nvSpPr>
        <p:spPr>
          <a:xfrm>
            <a:off x="2389475" y="1883225"/>
            <a:ext cx="4365000" cy="12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6" name="Google Shape;1276;p8"/>
          <p:cNvSpPr txBox="1">
            <a:spLocks noGrp="1"/>
          </p:cNvSpPr>
          <p:nvPr>
            <p:ph type="title"/>
          </p:nvPr>
        </p:nvSpPr>
        <p:spPr>
          <a:xfrm>
            <a:off x="2847900" y="3195050"/>
            <a:ext cx="34482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TITLE_AND_BODY_2"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2" name="Google Shape;2992;p23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993" name="Google Shape;2993;p23"/>
            <p:cNvSpPr/>
            <p:nvPr/>
          </p:nvSpPr>
          <p:spPr>
            <a:xfrm>
              <a:off x="72502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709100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693170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67727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6613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64541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62948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61358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59765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58172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56579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54989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53396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5180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50211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48621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4702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45435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43842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42252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40659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39066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37473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35883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34290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3269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31105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29515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2792225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26329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24736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2314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21553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9960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18367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16777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15184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13592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11999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0409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881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7223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56305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40405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7" name="Google Shape;3037;p23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038" name="Google Shape;3038;p23"/>
            <p:cNvSpPr/>
            <p:nvPr/>
          </p:nvSpPr>
          <p:spPr>
            <a:xfrm>
              <a:off x="-493" y="501368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-493" y="484667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-493" y="467969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-493" y="451237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-493" y="434537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-493" y="417839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-493" y="40110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-493" y="384406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-493" y="367708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-493" y="350976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-493" y="317578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-493" y="30084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-493" y="28414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-493" y="267448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-493" y="250715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-493" y="234015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-493" y="217317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-493" y="200585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-493" y="183884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-493" y="16718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-493" y="150455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-493" y="133754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-493" y="117056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-493" y="10035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-493" y="83624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-493" y="66926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-493" y="5022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-493" y="33493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-493" y="16796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7" name="Google Shape;3067;p23"/>
          <p:cNvGrpSpPr/>
          <p:nvPr/>
        </p:nvGrpSpPr>
        <p:grpSpPr>
          <a:xfrm>
            <a:off x="-169200" y="191099"/>
            <a:ext cx="9436155" cy="4704800"/>
            <a:chOff x="-169200" y="191099"/>
            <a:chExt cx="9436155" cy="4704800"/>
          </a:xfrm>
        </p:grpSpPr>
        <p:sp>
          <p:nvSpPr>
            <p:cNvPr id="3068" name="Google Shape;3068;p23"/>
            <p:cNvSpPr/>
            <p:nvPr/>
          </p:nvSpPr>
          <p:spPr>
            <a:xfrm rot="10800000">
              <a:off x="-169200" y="191108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 rot="10800000" flipH="1">
              <a:off x="1736798" y="191099"/>
              <a:ext cx="7530157" cy="888583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-73075" y="1782771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2647126" y="1763278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3" name="Google Shape;3073;p23"/>
          <p:cNvSpPr txBox="1">
            <a:spLocks noGrp="1"/>
          </p:cNvSpPr>
          <p:nvPr>
            <p:ph type="body" idx="1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074" name="Google Shape;3074;p23"/>
          <p:cNvGrpSpPr/>
          <p:nvPr/>
        </p:nvGrpSpPr>
        <p:grpSpPr>
          <a:xfrm rot="-3066559">
            <a:off x="7572061" y="-747551"/>
            <a:ext cx="2187628" cy="2841841"/>
            <a:chOff x="7784182" y="3075102"/>
            <a:chExt cx="2187755" cy="2842006"/>
          </a:xfrm>
        </p:grpSpPr>
        <p:sp>
          <p:nvSpPr>
            <p:cNvPr id="3075" name="Google Shape;3075;p23"/>
            <p:cNvSpPr/>
            <p:nvPr/>
          </p:nvSpPr>
          <p:spPr>
            <a:xfrm>
              <a:off x="7784182" y="5085703"/>
              <a:ext cx="932862" cy="831405"/>
            </a:xfrm>
            <a:custGeom>
              <a:avLst/>
              <a:gdLst/>
              <a:ahLst/>
              <a:cxnLst/>
              <a:rect l="l" t="t" r="r" b="b"/>
              <a:pathLst>
                <a:path w="16247" h="14480" extrusionOk="0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8394128" y="5213973"/>
              <a:ext cx="279853" cy="379243"/>
            </a:xfrm>
            <a:custGeom>
              <a:avLst/>
              <a:gdLst/>
              <a:ahLst/>
              <a:cxnLst/>
              <a:rect l="l" t="t" r="r" b="b"/>
              <a:pathLst>
                <a:path w="4874" h="6605" extrusionOk="0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8522112" y="5177628"/>
              <a:ext cx="51216" cy="39159"/>
            </a:xfrm>
            <a:custGeom>
              <a:avLst/>
              <a:gdLst/>
              <a:ahLst/>
              <a:cxnLst/>
              <a:rect l="l" t="t" r="r" b="b"/>
              <a:pathLst>
                <a:path w="892" h="682" extrusionOk="0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8451805" y="3114704"/>
              <a:ext cx="497350" cy="171621"/>
            </a:xfrm>
            <a:custGeom>
              <a:avLst/>
              <a:gdLst/>
              <a:ahLst/>
              <a:cxnLst/>
              <a:rect l="l" t="t" r="r" b="b"/>
              <a:pathLst>
                <a:path w="8662" h="2989" extrusionOk="0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 rot="5865748">
              <a:off x="8873816" y="4551132"/>
              <a:ext cx="723845" cy="787807"/>
            </a:xfrm>
            <a:custGeom>
              <a:avLst/>
              <a:gdLst/>
              <a:ahLst/>
              <a:cxnLst/>
              <a:rect l="l" t="t" r="r" b="b"/>
              <a:pathLst>
                <a:path w="12607" h="13721" extrusionOk="0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avLst/>
              <a:gdLst/>
              <a:ahLst/>
              <a:cxnLst/>
              <a:rect l="l" t="t" r="r" b="b"/>
              <a:pathLst>
                <a:path w="391" h="770" extrusionOk="0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 rot="5865748">
              <a:off x="9330835" y="4636309"/>
              <a:ext cx="46163" cy="291387"/>
            </a:xfrm>
            <a:custGeom>
              <a:avLst/>
              <a:gdLst/>
              <a:ahLst/>
              <a:cxnLst/>
              <a:rect l="l" t="t" r="r" b="b"/>
              <a:pathLst>
                <a:path w="804" h="5075" extrusionOk="0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 rot="5865748">
              <a:off x="9116904" y="5073784"/>
              <a:ext cx="190105" cy="127751"/>
            </a:xfrm>
            <a:custGeom>
              <a:avLst/>
              <a:gdLst/>
              <a:ahLst/>
              <a:cxnLst/>
              <a:rect l="l" t="t" r="r" b="b"/>
              <a:pathLst>
                <a:path w="3311" h="2225" extrusionOk="0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 rot="2987480">
              <a:off x="8768438" y="3734343"/>
              <a:ext cx="686145" cy="833824"/>
            </a:xfrm>
            <a:custGeom>
              <a:avLst/>
              <a:gdLst/>
              <a:ahLst/>
              <a:cxnLst/>
              <a:rect l="l" t="t" r="r" b="b"/>
              <a:pathLst>
                <a:path w="11950" h="14522" extrusionOk="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 rot="2987480">
              <a:off x="9057471" y="4200080"/>
              <a:ext cx="107142" cy="319186"/>
            </a:xfrm>
            <a:custGeom>
              <a:avLst/>
              <a:gdLst/>
              <a:ahLst/>
              <a:cxnLst/>
              <a:rect l="l" t="t" r="r" b="b"/>
              <a:pathLst>
                <a:path w="1866" h="5559" extrusionOk="0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 rot="2987480">
              <a:off x="9348420" y="4044959"/>
              <a:ext cx="244371" cy="115525"/>
            </a:xfrm>
            <a:custGeom>
              <a:avLst/>
              <a:gdLst/>
              <a:ahLst/>
              <a:cxnLst/>
              <a:rect l="l" t="t" r="r" b="b"/>
              <a:pathLst>
                <a:path w="4256" h="2012" extrusionOk="0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9547356" y="3744176"/>
              <a:ext cx="18029" cy="30776"/>
            </a:xfrm>
            <a:custGeom>
              <a:avLst/>
              <a:gdLst/>
              <a:ahLst/>
              <a:cxnLst/>
              <a:rect l="l" t="t" r="r" b="b"/>
              <a:pathLst>
                <a:path w="314" h="536" extrusionOk="0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8295416" y="4543985"/>
              <a:ext cx="539954" cy="462441"/>
            </a:xfrm>
            <a:custGeom>
              <a:avLst/>
              <a:gdLst/>
              <a:ahLst/>
              <a:cxnLst/>
              <a:rect l="l" t="t" r="r" b="b"/>
              <a:pathLst>
                <a:path w="9404" h="8054" extrusionOk="0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8593814" y="4573900"/>
              <a:ext cx="23828" cy="115926"/>
            </a:xfrm>
            <a:custGeom>
              <a:avLst/>
              <a:gdLst/>
              <a:ahLst/>
              <a:cxnLst/>
              <a:rect l="l" t="t" r="r" b="b"/>
              <a:pathLst>
                <a:path w="415" h="2019" extrusionOk="0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8635279" y="4174808"/>
              <a:ext cx="17283" cy="14871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 rot="1839445">
              <a:off x="8484494" y="3380348"/>
              <a:ext cx="1398236" cy="733166"/>
            </a:xfrm>
            <a:custGeom>
              <a:avLst/>
              <a:gdLst/>
              <a:ahLst/>
              <a:cxnLst/>
              <a:rect l="l" t="t" r="r" b="b"/>
              <a:pathLst>
                <a:path w="24352" h="12769" extrusionOk="0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9159558" y="3334273"/>
              <a:ext cx="446593" cy="141477"/>
            </a:xfrm>
            <a:custGeom>
              <a:avLst/>
              <a:gdLst/>
              <a:ahLst/>
              <a:cxnLst/>
              <a:rect l="l" t="t" r="r" b="b"/>
              <a:pathLst>
                <a:path w="7778" h="2464" extrusionOk="0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2" name="Google Shape;3092;p23"/>
          <p:cNvGrpSpPr/>
          <p:nvPr/>
        </p:nvGrpSpPr>
        <p:grpSpPr>
          <a:xfrm rot="-4076658">
            <a:off x="-503247" y="3379194"/>
            <a:ext cx="1920875" cy="2106502"/>
            <a:chOff x="-504056" y="-527878"/>
            <a:chExt cx="1920915" cy="2106546"/>
          </a:xfrm>
        </p:grpSpPr>
        <p:sp>
          <p:nvSpPr>
            <p:cNvPr id="3093" name="Google Shape;3093;p23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avLst/>
              <a:gdLst/>
              <a:ahLst/>
              <a:cxnLst/>
              <a:rect l="l" t="t" r="r" b="b"/>
              <a:pathLst>
                <a:path w="14316" h="15204" extrusionOk="0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avLst/>
              <a:gdLst/>
              <a:ahLst/>
              <a:cxnLst/>
              <a:rect l="l" t="t" r="r" b="b"/>
              <a:pathLst>
                <a:path w="6276" h="4589" extrusionOk="0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avLst/>
              <a:gdLst/>
              <a:ahLst/>
              <a:cxnLst/>
              <a:rect l="l" t="t" r="r" b="b"/>
              <a:pathLst>
                <a:path w="8067" h="14217" extrusionOk="0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avLst/>
              <a:gdLst/>
              <a:ahLst/>
              <a:cxnLst/>
              <a:rect l="l" t="t" r="r" b="b"/>
              <a:pathLst>
                <a:path w="2650" h="6721" extrusionOk="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avLst/>
              <a:gdLst/>
              <a:ahLst/>
              <a:cxnLst/>
              <a:rect l="l" t="t" r="r" b="b"/>
              <a:pathLst>
                <a:path w="536" h="628" extrusionOk="0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avLst/>
              <a:gdLst/>
              <a:ahLst/>
              <a:cxnLst/>
              <a:rect l="l" t="t" r="r" b="b"/>
              <a:pathLst>
                <a:path w="15689" h="10757" extrusionOk="0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avLst/>
              <a:gdLst/>
              <a:ahLst/>
              <a:cxnLst/>
              <a:rect l="l" t="t" r="r" b="b"/>
              <a:pathLst>
                <a:path w="4356" h="3624" extrusionOk="0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avLst/>
              <a:gdLst/>
              <a:ahLst/>
              <a:cxnLst/>
              <a:rect l="l" t="t" r="r" b="b"/>
              <a:pathLst>
                <a:path w="5131" h="2570" extrusionOk="0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avLst/>
              <a:gdLst/>
              <a:ahLst/>
              <a:cxnLst/>
              <a:rect l="l" t="t" r="r" b="b"/>
              <a:pathLst>
                <a:path w="788" h="496" extrusionOk="0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avLst/>
              <a:gdLst/>
              <a:ahLst/>
              <a:cxnLst/>
              <a:rect l="l" t="t" r="r" b="b"/>
              <a:pathLst>
                <a:path w="5849" h="5701" extrusionOk="0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avLst/>
              <a:gdLst/>
              <a:ahLst/>
              <a:cxnLst/>
              <a:rect l="l" t="t" r="r" b="b"/>
              <a:pathLst>
                <a:path w="5849" h="5715" extrusionOk="0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avLst/>
              <a:gdLst/>
              <a:ahLst/>
              <a:cxnLst/>
              <a:rect l="l" t="t" r="r" b="b"/>
              <a:pathLst>
                <a:path w="9550" h="9585" extrusionOk="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avLst/>
              <a:gdLst/>
              <a:ahLst/>
              <a:cxnLst/>
              <a:rect l="l" t="t" r="r" b="b"/>
              <a:pathLst>
                <a:path w="1425" h="4053" extrusionOk="0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avLst/>
              <a:gdLst/>
              <a:ahLst/>
              <a:cxnLst/>
              <a:rect l="l" t="t" r="r" b="b"/>
              <a:pathLst>
                <a:path w="1424" h="4053" extrusionOk="0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avLst/>
              <a:gdLst/>
              <a:ahLst/>
              <a:cxnLst/>
              <a:rect l="l" t="t" r="r" b="b"/>
              <a:pathLst>
                <a:path w="4605" h="4518" extrusionOk="0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8" name="Google Shape;3108;p23"/>
          <p:cNvSpPr txBox="1">
            <a:spLocks noGrp="1"/>
          </p:cNvSpPr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4" name="Google Shape;3934;p28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3935" name="Google Shape;3935;p28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3936" name="Google Shape;3936;p28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8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8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8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8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8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8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8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8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8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8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8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8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8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8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8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8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8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8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8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8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8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8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8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8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8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8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8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8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8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8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7" name="Google Shape;3967;p28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3968" name="Google Shape;3968;p28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8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8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8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8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8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8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8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8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8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8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8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8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8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8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8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8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8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8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8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8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8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8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8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8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8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8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8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8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8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8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8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8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8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8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8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8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8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8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8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8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8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8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8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2" name="Google Shape;4012;p28"/>
          <p:cNvGrpSpPr/>
          <p:nvPr/>
        </p:nvGrpSpPr>
        <p:grpSpPr>
          <a:xfrm>
            <a:off x="217699" y="-198137"/>
            <a:ext cx="9043350" cy="5024355"/>
            <a:chOff x="217699" y="-198137"/>
            <a:chExt cx="9043350" cy="5024355"/>
          </a:xfrm>
        </p:grpSpPr>
        <p:sp>
          <p:nvSpPr>
            <p:cNvPr id="4013" name="Google Shape;4013;p28"/>
            <p:cNvSpPr/>
            <p:nvPr/>
          </p:nvSpPr>
          <p:spPr>
            <a:xfrm>
              <a:off x="217700" y="-198137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8"/>
            <p:cNvSpPr/>
            <p:nvPr/>
          </p:nvSpPr>
          <p:spPr>
            <a:xfrm>
              <a:off x="2500800" y="1713090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8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8"/>
            <p:cNvSpPr/>
            <p:nvPr/>
          </p:nvSpPr>
          <p:spPr>
            <a:xfrm>
              <a:off x="2764174" y="174074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7" name="Google Shape;4017;p28"/>
          <p:cNvGrpSpPr/>
          <p:nvPr/>
        </p:nvGrpSpPr>
        <p:grpSpPr>
          <a:xfrm rot="-2850514">
            <a:off x="7678981" y="-290216"/>
            <a:ext cx="2015643" cy="2357460"/>
            <a:chOff x="7723432" y="3235687"/>
            <a:chExt cx="2015584" cy="2357390"/>
          </a:xfrm>
        </p:grpSpPr>
        <p:sp>
          <p:nvSpPr>
            <p:cNvPr id="4018" name="Google Shape;4018;p28"/>
            <p:cNvSpPr/>
            <p:nvPr/>
          </p:nvSpPr>
          <p:spPr>
            <a:xfrm>
              <a:off x="7766610" y="4761672"/>
              <a:ext cx="932862" cy="831405"/>
            </a:xfrm>
            <a:custGeom>
              <a:avLst/>
              <a:gdLst/>
              <a:ahLst/>
              <a:cxnLst/>
              <a:rect l="l" t="t" r="r" b="b"/>
              <a:pathLst>
                <a:path w="16247" h="14480" extrusionOk="0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8"/>
            <p:cNvSpPr/>
            <p:nvPr/>
          </p:nvSpPr>
          <p:spPr>
            <a:xfrm>
              <a:off x="8376556" y="4889943"/>
              <a:ext cx="279853" cy="379243"/>
            </a:xfrm>
            <a:custGeom>
              <a:avLst/>
              <a:gdLst/>
              <a:ahLst/>
              <a:cxnLst/>
              <a:rect l="l" t="t" r="r" b="b"/>
              <a:pathLst>
                <a:path w="4874" h="6605" extrusionOk="0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8"/>
            <p:cNvSpPr/>
            <p:nvPr/>
          </p:nvSpPr>
          <p:spPr>
            <a:xfrm>
              <a:off x="8504539" y="4853597"/>
              <a:ext cx="51216" cy="39159"/>
            </a:xfrm>
            <a:custGeom>
              <a:avLst/>
              <a:gdLst/>
              <a:ahLst/>
              <a:cxnLst/>
              <a:rect l="l" t="t" r="r" b="b"/>
              <a:pathLst>
                <a:path w="892" h="682" extrusionOk="0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8"/>
            <p:cNvSpPr/>
            <p:nvPr/>
          </p:nvSpPr>
          <p:spPr>
            <a:xfrm>
              <a:off x="7723432" y="4621286"/>
              <a:ext cx="497350" cy="171621"/>
            </a:xfrm>
            <a:custGeom>
              <a:avLst/>
              <a:gdLst/>
              <a:ahLst/>
              <a:cxnLst/>
              <a:rect l="l" t="t" r="r" b="b"/>
              <a:pathLst>
                <a:path w="8662" h="2989" extrusionOk="0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8"/>
            <p:cNvSpPr/>
            <p:nvPr/>
          </p:nvSpPr>
          <p:spPr>
            <a:xfrm>
              <a:off x="7950116" y="4634664"/>
              <a:ext cx="204693" cy="22450"/>
            </a:xfrm>
            <a:custGeom>
              <a:avLst/>
              <a:gdLst/>
              <a:ahLst/>
              <a:cxnLst/>
              <a:rect l="l" t="t" r="r" b="b"/>
              <a:pathLst>
                <a:path w="3565" h="391" extrusionOk="0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8"/>
            <p:cNvSpPr/>
            <p:nvPr/>
          </p:nvSpPr>
          <p:spPr>
            <a:xfrm>
              <a:off x="7918709" y="4653210"/>
              <a:ext cx="36116" cy="8842"/>
            </a:xfrm>
            <a:custGeom>
              <a:avLst/>
              <a:gdLst/>
              <a:ahLst/>
              <a:cxnLst/>
              <a:rect l="l" t="t" r="r" b="b"/>
              <a:pathLst>
                <a:path w="629" h="154" extrusionOk="0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8"/>
            <p:cNvSpPr/>
            <p:nvPr/>
          </p:nvSpPr>
          <p:spPr>
            <a:xfrm>
              <a:off x="8873791" y="4551122"/>
              <a:ext cx="723862" cy="787826"/>
            </a:xfrm>
            <a:custGeom>
              <a:avLst/>
              <a:gdLst/>
              <a:ahLst/>
              <a:cxnLst/>
              <a:rect l="l" t="t" r="r" b="b"/>
              <a:pathLst>
                <a:path w="12607" h="13721" extrusionOk="0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8"/>
            <p:cNvSpPr/>
            <p:nvPr/>
          </p:nvSpPr>
          <p:spPr>
            <a:xfrm>
              <a:off x="9065795" y="4649708"/>
              <a:ext cx="22450" cy="44211"/>
            </a:xfrm>
            <a:custGeom>
              <a:avLst/>
              <a:gdLst/>
              <a:ahLst/>
              <a:cxnLst/>
              <a:rect l="l" t="t" r="r" b="b"/>
              <a:pathLst>
                <a:path w="391" h="770" extrusionOk="0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8"/>
            <p:cNvSpPr/>
            <p:nvPr/>
          </p:nvSpPr>
          <p:spPr>
            <a:xfrm>
              <a:off x="9035134" y="4704254"/>
              <a:ext cx="46164" cy="291394"/>
            </a:xfrm>
            <a:custGeom>
              <a:avLst/>
              <a:gdLst/>
              <a:ahLst/>
              <a:cxnLst/>
              <a:rect l="l" t="t" r="r" b="b"/>
              <a:pathLst>
                <a:path w="804" h="5075" extrusionOk="0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8"/>
            <p:cNvSpPr/>
            <p:nvPr/>
          </p:nvSpPr>
          <p:spPr>
            <a:xfrm>
              <a:off x="9334739" y="4878689"/>
              <a:ext cx="190109" cy="127754"/>
            </a:xfrm>
            <a:custGeom>
              <a:avLst/>
              <a:gdLst/>
              <a:ahLst/>
              <a:cxnLst/>
              <a:rect l="l" t="t" r="r" b="b"/>
              <a:pathLst>
                <a:path w="3311" h="2225" extrusionOk="0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8"/>
            <p:cNvSpPr/>
            <p:nvPr/>
          </p:nvSpPr>
          <p:spPr>
            <a:xfrm>
              <a:off x="8906864" y="3568249"/>
              <a:ext cx="686139" cy="833817"/>
            </a:xfrm>
            <a:custGeom>
              <a:avLst/>
              <a:gdLst/>
              <a:ahLst/>
              <a:cxnLst/>
              <a:rect l="l" t="t" r="r" b="b"/>
              <a:pathLst>
                <a:path w="11950" h="14522" extrusionOk="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8"/>
            <p:cNvSpPr/>
            <p:nvPr/>
          </p:nvSpPr>
          <p:spPr>
            <a:xfrm>
              <a:off x="9355237" y="3960468"/>
              <a:ext cx="107141" cy="319184"/>
            </a:xfrm>
            <a:custGeom>
              <a:avLst/>
              <a:gdLst/>
              <a:ahLst/>
              <a:cxnLst/>
              <a:rect l="l" t="t" r="r" b="b"/>
              <a:pathLst>
                <a:path w="1866" h="5559" extrusionOk="0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8"/>
            <p:cNvSpPr/>
            <p:nvPr/>
          </p:nvSpPr>
          <p:spPr>
            <a:xfrm>
              <a:off x="9322509" y="3621820"/>
              <a:ext cx="244369" cy="115524"/>
            </a:xfrm>
            <a:custGeom>
              <a:avLst/>
              <a:gdLst/>
              <a:ahLst/>
              <a:cxnLst/>
              <a:rect l="l" t="t" r="r" b="b"/>
              <a:pathLst>
                <a:path w="4256" h="2012" extrusionOk="0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8"/>
            <p:cNvSpPr/>
            <p:nvPr/>
          </p:nvSpPr>
          <p:spPr>
            <a:xfrm>
              <a:off x="9547356" y="3744176"/>
              <a:ext cx="18029" cy="30776"/>
            </a:xfrm>
            <a:custGeom>
              <a:avLst/>
              <a:gdLst/>
              <a:ahLst/>
              <a:cxnLst/>
              <a:rect l="l" t="t" r="r" b="b"/>
              <a:pathLst>
                <a:path w="314" h="536" extrusionOk="0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8"/>
            <p:cNvSpPr/>
            <p:nvPr/>
          </p:nvSpPr>
          <p:spPr>
            <a:xfrm>
              <a:off x="8343426" y="4160051"/>
              <a:ext cx="539954" cy="462441"/>
            </a:xfrm>
            <a:custGeom>
              <a:avLst/>
              <a:gdLst/>
              <a:ahLst/>
              <a:cxnLst/>
              <a:rect l="l" t="t" r="r" b="b"/>
              <a:pathLst>
                <a:path w="9404" h="8054" extrusionOk="0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8"/>
            <p:cNvSpPr/>
            <p:nvPr/>
          </p:nvSpPr>
          <p:spPr>
            <a:xfrm>
              <a:off x="8641824" y="4189966"/>
              <a:ext cx="23828" cy="115926"/>
            </a:xfrm>
            <a:custGeom>
              <a:avLst/>
              <a:gdLst/>
              <a:ahLst/>
              <a:cxnLst/>
              <a:rect l="l" t="t" r="r" b="b"/>
              <a:pathLst>
                <a:path w="415" h="2019" extrusionOk="0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8"/>
            <p:cNvSpPr/>
            <p:nvPr/>
          </p:nvSpPr>
          <p:spPr>
            <a:xfrm>
              <a:off x="8635279" y="4174808"/>
              <a:ext cx="17283" cy="14871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8"/>
            <p:cNvSpPr/>
            <p:nvPr/>
          </p:nvSpPr>
          <p:spPr>
            <a:xfrm>
              <a:off x="8340785" y="3235687"/>
              <a:ext cx="1398231" cy="733164"/>
            </a:xfrm>
            <a:custGeom>
              <a:avLst/>
              <a:gdLst/>
              <a:ahLst/>
              <a:cxnLst/>
              <a:rect l="l" t="t" r="r" b="b"/>
              <a:pathLst>
                <a:path w="24352" h="12769" extrusionOk="0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8"/>
            <p:cNvSpPr/>
            <p:nvPr/>
          </p:nvSpPr>
          <p:spPr>
            <a:xfrm>
              <a:off x="9159558" y="3334273"/>
              <a:ext cx="446593" cy="141477"/>
            </a:xfrm>
            <a:custGeom>
              <a:avLst/>
              <a:gdLst/>
              <a:ahLst/>
              <a:cxnLst/>
              <a:rect l="l" t="t" r="r" b="b"/>
              <a:pathLst>
                <a:path w="7778" h="2464" extrusionOk="0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7" name="Google Shape;4037;p28"/>
          <p:cNvGrpSpPr/>
          <p:nvPr/>
        </p:nvGrpSpPr>
        <p:grpSpPr>
          <a:xfrm rot="-4076658">
            <a:off x="-381147" y="3360319"/>
            <a:ext cx="1920875" cy="2106502"/>
            <a:chOff x="-504056" y="-527878"/>
            <a:chExt cx="1920915" cy="2106546"/>
          </a:xfrm>
        </p:grpSpPr>
        <p:sp>
          <p:nvSpPr>
            <p:cNvPr id="4038" name="Google Shape;4038;p28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avLst/>
              <a:gdLst/>
              <a:ahLst/>
              <a:cxnLst/>
              <a:rect l="l" t="t" r="r" b="b"/>
              <a:pathLst>
                <a:path w="14316" h="15204" extrusionOk="0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8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avLst/>
              <a:gdLst/>
              <a:ahLst/>
              <a:cxnLst/>
              <a:rect l="l" t="t" r="r" b="b"/>
              <a:pathLst>
                <a:path w="6276" h="4589" extrusionOk="0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8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avLst/>
              <a:gdLst/>
              <a:ahLst/>
              <a:cxnLst/>
              <a:rect l="l" t="t" r="r" b="b"/>
              <a:pathLst>
                <a:path w="8067" h="14217" extrusionOk="0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8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avLst/>
              <a:gdLst/>
              <a:ahLst/>
              <a:cxnLst/>
              <a:rect l="l" t="t" r="r" b="b"/>
              <a:pathLst>
                <a:path w="2650" h="6721" extrusionOk="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8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avLst/>
              <a:gdLst/>
              <a:ahLst/>
              <a:cxnLst/>
              <a:rect l="l" t="t" r="r" b="b"/>
              <a:pathLst>
                <a:path w="536" h="628" extrusionOk="0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8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avLst/>
              <a:gdLst/>
              <a:ahLst/>
              <a:cxnLst/>
              <a:rect l="l" t="t" r="r" b="b"/>
              <a:pathLst>
                <a:path w="15689" h="10757" extrusionOk="0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8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avLst/>
              <a:gdLst/>
              <a:ahLst/>
              <a:cxnLst/>
              <a:rect l="l" t="t" r="r" b="b"/>
              <a:pathLst>
                <a:path w="4356" h="3624" extrusionOk="0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avLst/>
              <a:gdLst/>
              <a:ahLst/>
              <a:cxnLst/>
              <a:rect l="l" t="t" r="r" b="b"/>
              <a:pathLst>
                <a:path w="5131" h="2570" extrusionOk="0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avLst/>
              <a:gdLst/>
              <a:ahLst/>
              <a:cxnLst/>
              <a:rect l="l" t="t" r="r" b="b"/>
              <a:pathLst>
                <a:path w="788" h="496" extrusionOk="0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avLst/>
              <a:gdLst/>
              <a:ahLst/>
              <a:cxnLst/>
              <a:rect l="l" t="t" r="r" b="b"/>
              <a:pathLst>
                <a:path w="5849" h="5701" extrusionOk="0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8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avLst/>
              <a:gdLst/>
              <a:ahLst/>
              <a:cxnLst/>
              <a:rect l="l" t="t" r="r" b="b"/>
              <a:pathLst>
                <a:path w="5849" h="5715" extrusionOk="0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8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avLst/>
              <a:gdLst/>
              <a:ahLst/>
              <a:cxnLst/>
              <a:rect l="l" t="t" r="r" b="b"/>
              <a:pathLst>
                <a:path w="9550" h="9585" extrusionOk="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avLst/>
              <a:gdLst/>
              <a:ahLst/>
              <a:cxnLst/>
              <a:rect l="l" t="t" r="r" b="b"/>
              <a:pathLst>
                <a:path w="1425" h="4053" extrusionOk="0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avLst/>
              <a:gdLst/>
              <a:ahLst/>
              <a:cxnLst/>
              <a:rect l="l" t="t" r="r" b="b"/>
              <a:pathLst>
                <a:path w="1424" h="4053" extrusionOk="0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avLst/>
              <a:gdLst/>
              <a:ahLst/>
              <a:cxnLst/>
              <a:rect l="l" t="t" r="r" b="b"/>
              <a:pathLst>
                <a:path w="4605" h="4518" extrusionOk="0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"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4" name="Google Shape;4054;p29"/>
          <p:cNvGrpSpPr/>
          <p:nvPr/>
        </p:nvGrpSpPr>
        <p:grpSpPr>
          <a:xfrm flipH="1">
            <a:off x="193055" y="3940"/>
            <a:ext cx="8737750" cy="5140319"/>
            <a:chOff x="202630" y="3940"/>
            <a:chExt cx="8737750" cy="5140319"/>
          </a:xfrm>
        </p:grpSpPr>
        <p:sp>
          <p:nvSpPr>
            <p:cNvPr id="4055" name="Google Shape;4055;p29"/>
            <p:cNvSpPr/>
            <p:nvPr/>
          </p:nvSpPr>
          <p:spPr>
            <a:xfrm>
              <a:off x="893225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9"/>
            <p:cNvSpPr/>
            <p:nvPr/>
          </p:nvSpPr>
          <p:spPr>
            <a:xfrm>
              <a:off x="8729160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9"/>
            <p:cNvSpPr/>
            <p:nvPr/>
          </p:nvSpPr>
          <p:spPr>
            <a:xfrm>
              <a:off x="8526037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9"/>
            <p:cNvSpPr/>
            <p:nvPr/>
          </p:nvSpPr>
          <p:spPr>
            <a:xfrm>
              <a:off x="832329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9"/>
            <p:cNvSpPr/>
            <p:nvPr/>
          </p:nvSpPr>
          <p:spPr>
            <a:xfrm>
              <a:off x="812017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9"/>
            <p:cNvSpPr/>
            <p:nvPr/>
          </p:nvSpPr>
          <p:spPr>
            <a:xfrm>
              <a:off x="7917081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9"/>
            <p:cNvSpPr/>
            <p:nvPr/>
          </p:nvSpPr>
          <p:spPr>
            <a:xfrm>
              <a:off x="7713957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9"/>
            <p:cNvSpPr/>
            <p:nvPr/>
          </p:nvSpPr>
          <p:spPr>
            <a:xfrm>
              <a:off x="751121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9"/>
            <p:cNvSpPr/>
            <p:nvPr/>
          </p:nvSpPr>
          <p:spPr>
            <a:xfrm>
              <a:off x="730812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9"/>
            <p:cNvSpPr/>
            <p:nvPr/>
          </p:nvSpPr>
          <p:spPr>
            <a:xfrm>
              <a:off x="7105001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9"/>
            <p:cNvSpPr/>
            <p:nvPr/>
          </p:nvSpPr>
          <p:spPr>
            <a:xfrm>
              <a:off x="6901910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9"/>
            <p:cNvSpPr/>
            <p:nvPr/>
          </p:nvSpPr>
          <p:spPr>
            <a:xfrm>
              <a:off x="669916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9"/>
            <p:cNvSpPr/>
            <p:nvPr/>
          </p:nvSpPr>
          <p:spPr>
            <a:xfrm>
              <a:off x="649604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9"/>
            <p:cNvSpPr/>
            <p:nvPr/>
          </p:nvSpPr>
          <p:spPr>
            <a:xfrm>
              <a:off x="629295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9"/>
            <p:cNvSpPr/>
            <p:nvPr/>
          </p:nvSpPr>
          <p:spPr>
            <a:xfrm>
              <a:off x="6089831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9"/>
            <p:cNvSpPr/>
            <p:nvPr/>
          </p:nvSpPr>
          <p:spPr>
            <a:xfrm>
              <a:off x="588709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9"/>
            <p:cNvSpPr/>
            <p:nvPr/>
          </p:nvSpPr>
          <p:spPr>
            <a:xfrm>
              <a:off x="568396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9"/>
            <p:cNvSpPr/>
            <p:nvPr/>
          </p:nvSpPr>
          <p:spPr>
            <a:xfrm>
              <a:off x="548087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9"/>
            <p:cNvSpPr/>
            <p:nvPr/>
          </p:nvSpPr>
          <p:spPr>
            <a:xfrm>
              <a:off x="5277751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9"/>
            <p:cNvSpPr/>
            <p:nvPr/>
          </p:nvSpPr>
          <p:spPr>
            <a:xfrm>
              <a:off x="507501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9"/>
            <p:cNvSpPr/>
            <p:nvPr/>
          </p:nvSpPr>
          <p:spPr>
            <a:xfrm>
              <a:off x="487191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466879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9"/>
            <p:cNvSpPr/>
            <p:nvPr/>
          </p:nvSpPr>
          <p:spPr>
            <a:xfrm>
              <a:off x="4465704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9"/>
            <p:cNvSpPr/>
            <p:nvPr/>
          </p:nvSpPr>
          <p:spPr>
            <a:xfrm>
              <a:off x="426296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9"/>
            <p:cNvSpPr/>
            <p:nvPr/>
          </p:nvSpPr>
          <p:spPr>
            <a:xfrm>
              <a:off x="405984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9"/>
            <p:cNvSpPr/>
            <p:nvPr/>
          </p:nvSpPr>
          <p:spPr>
            <a:xfrm>
              <a:off x="3856748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9"/>
            <p:cNvSpPr/>
            <p:nvPr/>
          </p:nvSpPr>
          <p:spPr>
            <a:xfrm>
              <a:off x="3653625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9"/>
            <p:cNvSpPr/>
            <p:nvPr/>
          </p:nvSpPr>
          <p:spPr>
            <a:xfrm>
              <a:off x="345088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9"/>
            <p:cNvSpPr/>
            <p:nvPr/>
          </p:nvSpPr>
          <p:spPr>
            <a:xfrm>
              <a:off x="3247792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9"/>
            <p:cNvSpPr/>
            <p:nvPr/>
          </p:nvSpPr>
          <p:spPr>
            <a:xfrm>
              <a:off x="304466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9"/>
            <p:cNvSpPr/>
            <p:nvPr/>
          </p:nvSpPr>
          <p:spPr>
            <a:xfrm>
              <a:off x="2841545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9"/>
            <p:cNvSpPr/>
            <p:nvPr/>
          </p:nvSpPr>
          <p:spPr>
            <a:xfrm>
              <a:off x="263880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9"/>
            <p:cNvSpPr/>
            <p:nvPr/>
          </p:nvSpPr>
          <p:spPr>
            <a:xfrm>
              <a:off x="243571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9"/>
            <p:cNvSpPr/>
            <p:nvPr/>
          </p:nvSpPr>
          <p:spPr>
            <a:xfrm>
              <a:off x="223258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9"/>
            <p:cNvSpPr/>
            <p:nvPr/>
          </p:nvSpPr>
          <p:spPr>
            <a:xfrm>
              <a:off x="2029498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9"/>
            <p:cNvSpPr/>
            <p:nvPr/>
          </p:nvSpPr>
          <p:spPr>
            <a:xfrm>
              <a:off x="1826757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9"/>
            <p:cNvSpPr/>
            <p:nvPr/>
          </p:nvSpPr>
          <p:spPr>
            <a:xfrm>
              <a:off x="162363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9"/>
            <p:cNvSpPr/>
            <p:nvPr/>
          </p:nvSpPr>
          <p:spPr>
            <a:xfrm>
              <a:off x="142054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9"/>
            <p:cNvSpPr/>
            <p:nvPr/>
          </p:nvSpPr>
          <p:spPr>
            <a:xfrm>
              <a:off x="1217418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9"/>
            <p:cNvSpPr/>
            <p:nvPr/>
          </p:nvSpPr>
          <p:spPr>
            <a:xfrm>
              <a:off x="1014678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9"/>
            <p:cNvSpPr/>
            <p:nvPr/>
          </p:nvSpPr>
          <p:spPr>
            <a:xfrm>
              <a:off x="81158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9"/>
            <p:cNvSpPr/>
            <p:nvPr/>
          </p:nvSpPr>
          <p:spPr>
            <a:xfrm>
              <a:off x="60846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9"/>
            <p:cNvSpPr/>
            <p:nvPr/>
          </p:nvSpPr>
          <p:spPr>
            <a:xfrm>
              <a:off x="405371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9"/>
            <p:cNvSpPr/>
            <p:nvPr/>
          </p:nvSpPr>
          <p:spPr>
            <a:xfrm>
              <a:off x="202630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9" name="Google Shape;4099;p29"/>
          <p:cNvGrpSpPr/>
          <p:nvPr/>
        </p:nvGrpSpPr>
        <p:grpSpPr>
          <a:xfrm flipH="1">
            <a:off x="-10068" y="954"/>
            <a:ext cx="9143997" cy="5020045"/>
            <a:chOff x="-493" y="954"/>
            <a:chExt cx="9143997" cy="5020045"/>
          </a:xfrm>
        </p:grpSpPr>
        <p:sp>
          <p:nvSpPr>
            <p:cNvPr id="4100" name="Google Shape;4100;p29"/>
            <p:cNvSpPr/>
            <p:nvPr/>
          </p:nvSpPr>
          <p:spPr>
            <a:xfrm>
              <a:off x="-493" y="501368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9"/>
            <p:cNvSpPr/>
            <p:nvPr/>
          </p:nvSpPr>
          <p:spPr>
            <a:xfrm>
              <a:off x="-493" y="484667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9"/>
            <p:cNvSpPr/>
            <p:nvPr/>
          </p:nvSpPr>
          <p:spPr>
            <a:xfrm>
              <a:off x="-493" y="467969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9"/>
            <p:cNvSpPr/>
            <p:nvPr/>
          </p:nvSpPr>
          <p:spPr>
            <a:xfrm>
              <a:off x="-493" y="451237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9"/>
            <p:cNvSpPr/>
            <p:nvPr/>
          </p:nvSpPr>
          <p:spPr>
            <a:xfrm>
              <a:off x="-493" y="434537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9"/>
            <p:cNvSpPr/>
            <p:nvPr/>
          </p:nvSpPr>
          <p:spPr>
            <a:xfrm>
              <a:off x="-493" y="417839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9"/>
            <p:cNvSpPr/>
            <p:nvPr/>
          </p:nvSpPr>
          <p:spPr>
            <a:xfrm>
              <a:off x="-493" y="40110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9"/>
            <p:cNvSpPr/>
            <p:nvPr/>
          </p:nvSpPr>
          <p:spPr>
            <a:xfrm>
              <a:off x="-493" y="384406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9"/>
            <p:cNvSpPr/>
            <p:nvPr/>
          </p:nvSpPr>
          <p:spPr>
            <a:xfrm>
              <a:off x="-493" y="367708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9"/>
            <p:cNvSpPr/>
            <p:nvPr/>
          </p:nvSpPr>
          <p:spPr>
            <a:xfrm>
              <a:off x="-493" y="350976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9"/>
            <p:cNvSpPr/>
            <p:nvPr/>
          </p:nvSpPr>
          <p:spPr>
            <a:xfrm>
              <a:off x="-493" y="334276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9"/>
            <p:cNvSpPr/>
            <p:nvPr/>
          </p:nvSpPr>
          <p:spPr>
            <a:xfrm>
              <a:off x="-493" y="317578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9"/>
            <p:cNvSpPr/>
            <p:nvPr/>
          </p:nvSpPr>
          <p:spPr>
            <a:xfrm>
              <a:off x="-493" y="30084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9"/>
            <p:cNvSpPr/>
            <p:nvPr/>
          </p:nvSpPr>
          <p:spPr>
            <a:xfrm>
              <a:off x="-493" y="28414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9"/>
            <p:cNvSpPr/>
            <p:nvPr/>
          </p:nvSpPr>
          <p:spPr>
            <a:xfrm>
              <a:off x="-493" y="267448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9"/>
            <p:cNvSpPr/>
            <p:nvPr/>
          </p:nvSpPr>
          <p:spPr>
            <a:xfrm>
              <a:off x="-493" y="250715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9"/>
            <p:cNvSpPr/>
            <p:nvPr/>
          </p:nvSpPr>
          <p:spPr>
            <a:xfrm>
              <a:off x="-493" y="234015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9"/>
            <p:cNvSpPr/>
            <p:nvPr/>
          </p:nvSpPr>
          <p:spPr>
            <a:xfrm>
              <a:off x="-493" y="217317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9"/>
            <p:cNvSpPr/>
            <p:nvPr/>
          </p:nvSpPr>
          <p:spPr>
            <a:xfrm>
              <a:off x="-493" y="200585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9"/>
            <p:cNvSpPr/>
            <p:nvPr/>
          </p:nvSpPr>
          <p:spPr>
            <a:xfrm>
              <a:off x="-493" y="183884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9"/>
            <p:cNvSpPr/>
            <p:nvPr/>
          </p:nvSpPr>
          <p:spPr>
            <a:xfrm>
              <a:off x="-493" y="16718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9"/>
            <p:cNvSpPr/>
            <p:nvPr/>
          </p:nvSpPr>
          <p:spPr>
            <a:xfrm>
              <a:off x="-493" y="150455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9"/>
            <p:cNvSpPr/>
            <p:nvPr/>
          </p:nvSpPr>
          <p:spPr>
            <a:xfrm>
              <a:off x="-493" y="133754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9"/>
            <p:cNvSpPr/>
            <p:nvPr/>
          </p:nvSpPr>
          <p:spPr>
            <a:xfrm>
              <a:off x="-493" y="117056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9"/>
            <p:cNvSpPr/>
            <p:nvPr/>
          </p:nvSpPr>
          <p:spPr>
            <a:xfrm>
              <a:off x="-493" y="10035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9"/>
            <p:cNvSpPr/>
            <p:nvPr/>
          </p:nvSpPr>
          <p:spPr>
            <a:xfrm>
              <a:off x="-493" y="83624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9"/>
            <p:cNvSpPr/>
            <p:nvPr/>
          </p:nvSpPr>
          <p:spPr>
            <a:xfrm>
              <a:off x="-493" y="66926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9"/>
            <p:cNvSpPr/>
            <p:nvPr/>
          </p:nvSpPr>
          <p:spPr>
            <a:xfrm>
              <a:off x="-493" y="5022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9"/>
            <p:cNvSpPr/>
            <p:nvPr/>
          </p:nvSpPr>
          <p:spPr>
            <a:xfrm>
              <a:off x="-493" y="33493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9"/>
            <p:cNvSpPr/>
            <p:nvPr/>
          </p:nvSpPr>
          <p:spPr>
            <a:xfrm>
              <a:off x="-493" y="16796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9"/>
            <p:cNvSpPr/>
            <p:nvPr/>
          </p:nvSpPr>
          <p:spPr>
            <a:xfrm>
              <a:off x="-493" y="95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1" name="Google Shape;4131;p29"/>
          <p:cNvGrpSpPr/>
          <p:nvPr/>
        </p:nvGrpSpPr>
        <p:grpSpPr>
          <a:xfrm flipH="1">
            <a:off x="-455274" y="-198137"/>
            <a:ext cx="9043350" cy="5024355"/>
            <a:chOff x="217699" y="-198137"/>
            <a:chExt cx="9043350" cy="5024355"/>
          </a:xfrm>
        </p:grpSpPr>
        <p:sp>
          <p:nvSpPr>
            <p:cNvPr id="4132" name="Google Shape;4132;p29"/>
            <p:cNvSpPr/>
            <p:nvPr/>
          </p:nvSpPr>
          <p:spPr>
            <a:xfrm>
              <a:off x="217700" y="-198137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9"/>
            <p:cNvSpPr/>
            <p:nvPr/>
          </p:nvSpPr>
          <p:spPr>
            <a:xfrm>
              <a:off x="2500800" y="1713090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9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9"/>
            <p:cNvSpPr/>
            <p:nvPr/>
          </p:nvSpPr>
          <p:spPr>
            <a:xfrm>
              <a:off x="2764174" y="174074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6" name="Google Shape;4136;p29"/>
          <p:cNvSpPr/>
          <p:nvPr/>
        </p:nvSpPr>
        <p:spPr>
          <a:xfrm flipH="1">
            <a:off x="-334450" y="3968775"/>
            <a:ext cx="1830025" cy="2230050"/>
          </a:xfrm>
          <a:custGeom>
            <a:avLst/>
            <a:gdLst/>
            <a:ahLst/>
            <a:cxnLst/>
            <a:rect l="l" t="t" r="r" b="b"/>
            <a:pathLst>
              <a:path w="73201" h="89202" extrusionOk="0">
                <a:moveTo>
                  <a:pt x="58296" y="0"/>
                </a:moveTo>
                <a:lnTo>
                  <a:pt x="0" y="11139"/>
                </a:lnTo>
                <a:lnTo>
                  <a:pt x="14905" y="89201"/>
                </a:lnTo>
                <a:lnTo>
                  <a:pt x="73201" y="78063"/>
                </a:lnTo>
                <a:lnTo>
                  <a:pt x="58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7" name="Google Shape;4137;p29"/>
          <p:cNvSpPr/>
          <p:nvPr/>
        </p:nvSpPr>
        <p:spPr>
          <a:xfrm flipH="1">
            <a:off x="197375" y="4202150"/>
            <a:ext cx="861100" cy="579800"/>
          </a:xfrm>
          <a:custGeom>
            <a:avLst/>
            <a:gdLst/>
            <a:ahLst/>
            <a:cxnLst/>
            <a:rect l="l" t="t" r="r" b="b"/>
            <a:pathLst>
              <a:path w="34444" h="23192" extrusionOk="0">
                <a:moveTo>
                  <a:pt x="31134" y="1"/>
                </a:moveTo>
                <a:lnTo>
                  <a:pt x="0" y="5958"/>
                </a:lnTo>
                <a:lnTo>
                  <a:pt x="3310" y="23191"/>
                </a:lnTo>
                <a:lnTo>
                  <a:pt x="34444" y="17234"/>
                </a:lnTo>
                <a:lnTo>
                  <a:pt x="311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8" name="Google Shape;4138;p29"/>
          <p:cNvSpPr/>
          <p:nvPr/>
        </p:nvSpPr>
        <p:spPr>
          <a:xfrm flipH="1">
            <a:off x="366275" y="4441975"/>
            <a:ext cx="514175" cy="150925"/>
          </a:xfrm>
          <a:custGeom>
            <a:avLst/>
            <a:gdLst/>
            <a:ahLst/>
            <a:cxnLst/>
            <a:rect l="l" t="t" r="r" b="b"/>
            <a:pathLst>
              <a:path w="20567" h="6037" extrusionOk="0">
                <a:moveTo>
                  <a:pt x="19461" y="1"/>
                </a:moveTo>
                <a:cubicBezTo>
                  <a:pt x="19404" y="1"/>
                  <a:pt x="19347" y="6"/>
                  <a:pt x="19288" y="17"/>
                </a:cubicBezTo>
                <a:lnTo>
                  <a:pt x="800" y="3532"/>
                </a:lnTo>
                <a:cubicBezTo>
                  <a:pt x="320" y="3623"/>
                  <a:pt x="1" y="4103"/>
                  <a:pt x="92" y="4582"/>
                </a:cubicBezTo>
                <a:lnTo>
                  <a:pt x="229" y="5313"/>
                </a:lnTo>
                <a:cubicBezTo>
                  <a:pt x="309" y="5754"/>
                  <a:pt x="689" y="6037"/>
                  <a:pt x="1106" y="6037"/>
                </a:cubicBezTo>
                <a:cubicBezTo>
                  <a:pt x="1163" y="6037"/>
                  <a:pt x="1221" y="6031"/>
                  <a:pt x="1279" y="6020"/>
                </a:cubicBezTo>
                <a:lnTo>
                  <a:pt x="19768" y="2505"/>
                </a:lnTo>
                <a:cubicBezTo>
                  <a:pt x="20247" y="2414"/>
                  <a:pt x="20567" y="1934"/>
                  <a:pt x="20475" y="1455"/>
                </a:cubicBezTo>
                <a:lnTo>
                  <a:pt x="20315" y="702"/>
                </a:lnTo>
                <a:cubicBezTo>
                  <a:pt x="20235" y="281"/>
                  <a:pt x="19873" y="1"/>
                  <a:pt x="194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9" name="Google Shape;4139;p29"/>
          <p:cNvSpPr/>
          <p:nvPr/>
        </p:nvSpPr>
        <p:spPr>
          <a:xfrm flipH="1">
            <a:off x="975150" y="4219275"/>
            <a:ext cx="520425" cy="1979550"/>
          </a:xfrm>
          <a:custGeom>
            <a:avLst/>
            <a:gdLst/>
            <a:ahLst/>
            <a:cxnLst/>
            <a:rect l="l" t="t" r="r" b="b"/>
            <a:pathLst>
              <a:path w="20817" h="79182" extrusionOk="0">
                <a:moveTo>
                  <a:pt x="5889" y="0"/>
                </a:moveTo>
                <a:lnTo>
                  <a:pt x="0" y="1119"/>
                </a:lnTo>
                <a:lnTo>
                  <a:pt x="14905" y="79181"/>
                </a:lnTo>
                <a:lnTo>
                  <a:pt x="20817" y="78040"/>
                </a:lnTo>
                <a:lnTo>
                  <a:pt x="58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0" name="Google Shape;4140;p29"/>
          <p:cNvSpPr/>
          <p:nvPr/>
        </p:nvSpPr>
        <p:spPr>
          <a:xfrm flipH="1">
            <a:off x="1574875" y="4464825"/>
            <a:ext cx="713875" cy="566550"/>
          </a:xfrm>
          <a:custGeom>
            <a:avLst/>
            <a:gdLst/>
            <a:ahLst/>
            <a:cxnLst/>
            <a:rect l="l" t="t" r="r" b="b"/>
            <a:pathLst>
              <a:path w="28555" h="22662" extrusionOk="0">
                <a:moveTo>
                  <a:pt x="6136" y="1"/>
                </a:moveTo>
                <a:cubicBezTo>
                  <a:pt x="5552" y="1"/>
                  <a:pt x="5128" y="113"/>
                  <a:pt x="4907" y="358"/>
                </a:cubicBezTo>
                <a:cubicBezTo>
                  <a:pt x="3994" y="1363"/>
                  <a:pt x="2808" y="3440"/>
                  <a:pt x="1849" y="5585"/>
                </a:cubicBezTo>
                <a:cubicBezTo>
                  <a:pt x="776" y="7982"/>
                  <a:pt x="0" y="10470"/>
                  <a:pt x="251" y="11611"/>
                </a:cubicBezTo>
                <a:cubicBezTo>
                  <a:pt x="411" y="12433"/>
                  <a:pt x="3378" y="14487"/>
                  <a:pt x="7122" y="16610"/>
                </a:cubicBezTo>
                <a:cubicBezTo>
                  <a:pt x="12390" y="19571"/>
                  <a:pt x="19246" y="22662"/>
                  <a:pt x="22177" y="22662"/>
                </a:cubicBezTo>
                <a:cubicBezTo>
                  <a:pt x="22725" y="22662"/>
                  <a:pt x="23136" y="22554"/>
                  <a:pt x="23373" y="22316"/>
                </a:cubicBezTo>
                <a:cubicBezTo>
                  <a:pt x="24172" y="21540"/>
                  <a:pt x="24994" y="20445"/>
                  <a:pt x="25724" y="19212"/>
                </a:cubicBezTo>
                <a:cubicBezTo>
                  <a:pt x="27322" y="16610"/>
                  <a:pt x="28555" y="13437"/>
                  <a:pt x="28486" y="11246"/>
                </a:cubicBezTo>
                <a:cubicBezTo>
                  <a:pt x="28440" y="9238"/>
                  <a:pt x="20018" y="4558"/>
                  <a:pt x="13239" y="1911"/>
                </a:cubicBezTo>
                <a:cubicBezTo>
                  <a:pt x="10297" y="770"/>
                  <a:pt x="7667" y="1"/>
                  <a:pt x="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1" name="Google Shape;4141;p29"/>
          <p:cNvSpPr/>
          <p:nvPr/>
        </p:nvSpPr>
        <p:spPr>
          <a:xfrm flipH="1">
            <a:off x="1574875" y="4512575"/>
            <a:ext cx="535850" cy="518800"/>
          </a:xfrm>
          <a:custGeom>
            <a:avLst/>
            <a:gdLst/>
            <a:ahLst/>
            <a:cxnLst/>
            <a:rect l="l" t="t" r="r" b="b"/>
            <a:pathLst>
              <a:path w="21434" h="20752" extrusionOk="0">
                <a:moveTo>
                  <a:pt x="6118" y="1"/>
                </a:moveTo>
                <a:lnTo>
                  <a:pt x="1" y="14700"/>
                </a:lnTo>
                <a:cubicBezTo>
                  <a:pt x="5269" y="17661"/>
                  <a:pt x="12125" y="20752"/>
                  <a:pt x="15056" y="20752"/>
                </a:cubicBezTo>
                <a:cubicBezTo>
                  <a:pt x="15604" y="20752"/>
                  <a:pt x="16015" y="20644"/>
                  <a:pt x="16252" y="20406"/>
                </a:cubicBezTo>
                <a:cubicBezTo>
                  <a:pt x="17051" y="19630"/>
                  <a:pt x="17873" y="18535"/>
                  <a:pt x="18603" y="17302"/>
                </a:cubicBezTo>
                <a:cubicBezTo>
                  <a:pt x="20201" y="14700"/>
                  <a:pt x="21434" y="11527"/>
                  <a:pt x="21365" y="9336"/>
                </a:cubicBezTo>
                <a:cubicBezTo>
                  <a:pt x="21319" y="7328"/>
                  <a:pt x="12897" y="2648"/>
                  <a:pt x="61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2" name="Google Shape;4142;p29"/>
          <p:cNvSpPr/>
          <p:nvPr/>
        </p:nvSpPr>
        <p:spPr>
          <a:xfrm flipH="1">
            <a:off x="-107925" y="3197775"/>
            <a:ext cx="796150" cy="698825"/>
          </a:xfrm>
          <a:custGeom>
            <a:avLst/>
            <a:gdLst/>
            <a:ahLst/>
            <a:cxnLst/>
            <a:rect l="l" t="t" r="r" b="b"/>
            <a:pathLst>
              <a:path w="31846" h="27953" extrusionOk="0">
                <a:moveTo>
                  <a:pt x="20201" y="1"/>
                </a:moveTo>
                <a:cubicBezTo>
                  <a:pt x="16155" y="1"/>
                  <a:pt x="12587" y="3641"/>
                  <a:pt x="11211" y="4135"/>
                </a:cubicBezTo>
                <a:cubicBezTo>
                  <a:pt x="9317" y="4819"/>
                  <a:pt x="1214" y="5207"/>
                  <a:pt x="278" y="12671"/>
                </a:cubicBezTo>
                <a:cubicBezTo>
                  <a:pt x="255" y="12991"/>
                  <a:pt x="209" y="13310"/>
                  <a:pt x="209" y="13653"/>
                </a:cubicBezTo>
                <a:cubicBezTo>
                  <a:pt x="0" y="19455"/>
                  <a:pt x="4833" y="27953"/>
                  <a:pt x="13638" y="27953"/>
                </a:cubicBezTo>
                <a:cubicBezTo>
                  <a:pt x="15397" y="27953"/>
                  <a:pt x="17315" y="27614"/>
                  <a:pt x="19383" y="26846"/>
                </a:cubicBezTo>
                <a:cubicBezTo>
                  <a:pt x="31845" y="22212"/>
                  <a:pt x="31412" y="8768"/>
                  <a:pt x="25500" y="2537"/>
                </a:cubicBezTo>
                <a:cubicBezTo>
                  <a:pt x="24952" y="1966"/>
                  <a:pt x="24404" y="1487"/>
                  <a:pt x="23856" y="1122"/>
                </a:cubicBezTo>
                <a:cubicBezTo>
                  <a:pt x="22626" y="317"/>
                  <a:pt x="21392" y="1"/>
                  <a:pt x="20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3" name="Google Shape;4143;p29"/>
          <p:cNvSpPr/>
          <p:nvPr/>
        </p:nvSpPr>
        <p:spPr>
          <a:xfrm flipH="1">
            <a:off x="418775" y="3435700"/>
            <a:ext cx="166075" cy="219275"/>
          </a:xfrm>
          <a:custGeom>
            <a:avLst/>
            <a:gdLst/>
            <a:ahLst/>
            <a:cxnLst/>
            <a:rect l="l" t="t" r="r" b="b"/>
            <a:pathLst>
              <a:path w="6643" h="8771" extrusionOk="0">
                <a:moveTo>
                  <a:pt x="3168" y="1"/>
                </a:moveTo>
                <a:cubicBezTo>
                  <a:pt x="2559" y="1"/>
                  <a:pt x="1958" y="310"/>
                  <a:pt x="1461" y="1077"/>
                </a:cubicBezTo>
                <a:cubicBezTo>
                  <a:pt x="0" y="3314"/>
                  <a:pt x="640" y="6806"/>
                  <a:pt x="2785" y="8336"/>
                </a:cubicBezTo>
                <a:cubicBezTo>
                  <a:pt x="3110" y="8574"/>
                  <a:pt x="3497" y="8771"/>
                  <a:pt x="3886" y="8771"/>
                </a:cubicBezTo>
                <a:cubicBezTo>
                  <a:pt x="3907" y="8771"/>
                  <a:pt x="3928" y="8770"/>
                  <a:pt x="3949" y="8769"/>
                </a:cubicBezTo>
                <a:cubicBezTo>
                  <a:pt x="4223" y="8746"/>
                  <a:pt x="4474" y="8632"/>
                  <a:pt x="4680" y="8495"/>
                </a:cubicBezTo>
                <a:cubicBezTo>
                  <a:pt x="5570" y="7948"/>
                  <a:pt x="6163" y="7012"/>
                  <a:pt x="6392" y="6007"/>
                </a:cubicBezTo>
                <a:cubicBezTo>
                  <a:pt x="6643" y="5003"/>
                  <a:pt x="6551" y="3930"/>
                  <a:pt x="6277" y="2949"/>
                </a:cubicBezTo>
                <a:cubicBezTo>
                  <a:pt x="5900" y="1518"/>
                  <a:pt x="4515" y="1"/>
                  <a:pt x="31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4" name="Google Shape;4144;p29"/>
          <p:cNvSpPr/>
          <p:nvPr/>
        </p:nvSpPr>
        <p:spPr>
          <a:xfrm flipH="1">
            <a:off x="370275" y="3079725"/>
            <a:ext cx="193475" cy="280775"/>
          </a:xfrm>
          <a:custGeom>
            <a:avLst/>
            <a:gdLst/>
            <a:ahLst/>
            <a:cxnLst/>
            <a:rect l="l" t="t" r="r" b="b"/>
            <a:pathLst>
              <a:path w="7739" h="11231" extrusionOk="0">
                <a:moveTo>
                  <a:pt x="5137" y="0"/>
                </a:moveTo>
                <a:lnTo>
                  <a:pt x="5137" y="0"/>
                </a:lnTo>
                <a:cubicBezTo>
                  <a:pt x="1" y="5341"/>
                  <a:pt x="6780" y="11230"/>
                  <a:pt x="6780" y="11230"/>
                </a:cubicBezTo>
                <a:lnTo>
                  <a:pt x="6780" y="11230"/>
                </a:lnTo>
                <a:cubicBezTo>
                  <a:pt x="5228" y="4839"/>
                  <a:pt x="7739" y="1735"/>
                  <a:pt x="7739" y="1735"/>
                </a:cubicBezTo>
                <a:cubicBezTo>
                  <a:pt x="7739" y="1735"/>
                  <a:pt x="7122" y="936"/>
                  <a:pt x="51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5" name="Google Shape;4145;p29"/>
          <p:cNvSpPr/>
          <p:nvPr/>
        </p:nvSpPr>
        <p:spPr>
          <a:xfrm flipH="1">
            <a:off x="492375" y="3059750"/>
            <a:ext cx="166650" cy="146875"/>
          </a:xfrm>
          <a:custGeom>
            <a:avLst/>
            <a:gdLst/>
            <a:ahLst/>
            <a:cxnLst/>
            <a:rect l="l" t="t" r="r" b="b"/>
            <a:pathLst>
              <a:path w="6666" h="5875" extrusionOk="0">
                <a:moveTo>
                  <a:pt x="0" y="0"/>
                </a:moveTo>
                <a:lnTo>
                  <a:pt x="0" y="0"/>
                </a:lnTo>
                <a:cubicBezTo>
                  <a:pt x="1233" y="5053"/>
                  <a:pt x="3577" y="5875"/>
                  <a:pt x="4972" y="5875"/>
                </a:cubicBezTo>
                <a:cubicBezTo>
                  <a:pt x="5643" y="5875"/>
                  <a:pt x="6094" y="5684"/>
                  <a:pt x="6094" y="5684"/>
                </a:cubicBezTo>
                <a:cubicBezTo>
                  <a:pt x="6094" y="5684"/>
                  <a:pt x="6665" y="59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6" name="Google Shape;4146;p29"/>
          <p:cNvSpPr/>
          <p:nvPr/>
        </p:nvSpPr>
        <p:spPr>
          <a:xfrm flipH="1">
            <a:off x="-107925" y="3225800"/>
            <a:ext cx="796150" cy="670800"/>
          </a:xfrm>
          <a:custGeom>
            <a:avLst/>
            <a:gdLst/>
            <a:ahLst/>
            <a:cxnLst/>
            <a:rect l="l" t="t" r="r" b="b"/>
            <a:pathLst>
              <a:path w="31846" h="26832" extrusionOk="0">
                <a:moveTo>
                  <a:pt x="23856" y="1"/>
                </a:moveTo>
                <a:cubicBezTo>
                  <a:pt x="23263" y="2580"/>
                  <a:pt x="23697" y="5502"/>
                  <a:pt x="23514" y="8218"/>
                </a:cubicBezTo>
                <a:cubicBezTo>
                  <a:pt x="23309" y="11345"/>
                  <a:pt x="22213" y="14403"/>
                  <a:pt x="20410" y="16960"/>
                </a:cubicBezTo>
                <a:cubicBezTo>
                  <a:pt x="19771" y="17896"/>
                  <a:pt x="18926" y="18809"/>
                  <a:pt x="17831" y="19060"/>
                </a:cubicBezTo>
                <a:cubicBezTo>
                  <a:pt x="17620" y="19105"/>
                  <a:pt x="17410" y="19125"/>
                  <a:pt x="17200" y="19125"/>
                </a:cubicBezTo>
                <a:cubicBezTo>
                  <a:pt x="15698" y="19125"/>
                  <a:pt x="14206" y="18100"/>
                  <a:pt x="12688" y="18100"/>
                </a:cubicBezTo>
                <a:cubicBezTo>
                  <a:pt x="12508" y="18100"/>
                  <a:pt x="12328" y="18114"/>
                  <a:pt x="12147" y="18147"/>
                </a:cubicBezTo>
                <a:cubicBezTo>
                  <a:pt x="11303" y="18284"/>
                  <a:pt x="10572" y="18831"/>
                  <a:pt x="9728" y="19083"/>
                </a:cubicBezTo>
                <a:cubicBezTo>
                  <a:pt x="9367" y="19188"/>
                  <a:pt x="9006" y="19236"/>
                  <a:pt x="8647" y="19236"/>
                </a:cubicBezTo>
                <a:cubicBezTo>
                  <a:pt x="6819" y="19236"/>
                  <a:pt x="5041" y="17987"/>
                  <a:pt x="3725" y="16595"/>
                </a:cubicBezTo>
                <a:cubicBezTo>
                  <a:pt x="2309" y="15111"/>
                  <a:pt x="1145" y="13399"/>
                  <a:pt x="278" y="11550"/>
                </a:cubicBezTo>
                <a:cubicBezTo>
                  <a:pt x="255" y="11870"/>
                  <a:pt x="209" y="12189"/>
                  <a:pt x="209" y="12532"/>
                </a:cubicBezTo>
                <a:cubicBezTo>
                  <a:pt x="0" y="18334"/>
                  <a:pt x="4833" y="26832"/>
                  <a:pt x="13638" y="26832"/>
                </a:cubicBezTo>
                <a:cubicBezTo>
                  <a:pt x="15397" y="26832"/>
                  <a:pt x="17315" y="26493"/>
                  <a:pt x="19383" y="25725"/>
                </a:cubicBezTo>
                <a:cubicBezTo>
                  <a:pt x="31845" y="21091"/>
                  <a:pt x="31412" y="7647"/>
                  <a:pt x="25500" y="1416"/>
                </a:cubicBezTo>
                <a:cubicBezTo>
                  <a:pt x="24952" y="845"/>
                  <a:pt x="24404" y="366"/>
                  <a:pt x="238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7" name="Google Shape;4147;p29"/>
          <p:cNvSpPr/>
          <p:nvPr/>
        </p:nvSpPr>
        <p:spPr>
          <a:xfrm>
            <a:off x="-86250" y="790925"/>
            <a:ext cx="434850" cy="555825"/>
          </a:xfrm>
          <a:custGeom>
            <a:avLst/>
            <a:gdLst/>
            <a:ahLst/>
            <a:cxnLst/>
            <a:rect l="l" t="t" r="r" b="b"/>
            <a:pathLst>
              <a:path w="17394" h="22233" extrusionOk="0">
                <a:moveTo>
                  <a:pt x="17394" y="0"/>
                </a:moveTo>
                <a:lnTo>
                  <a:pt x="1" y="15042"/>
                </a:lnTo>
                <a:lnTo>
                  <a:pt x="457" y="22232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8" name="Google Shape;4148;p29"/>
          <p:cNvSpPr/>
          <p:nvPr/>
        </p:nvSpPr>
        <p:spPr>
          <a:xfrm>
            <a:off x="-74825" y="790925"/>
            <a:ext cx="423425" cy="555825"/>
          </a:xfrm>
          <a:custGeom>
            <a:avLst/>
            <a:gdLst/>
            <a:ahLst/>
            <a:cxnLst/>
            <a:rect l="l" t="t" r="r" b="b"/>
            <a:pathLst>
              <a:path w="16937" h="22233" extrusionOk="0">
                <a:moveTo>
                  <a:pt x="16937" y="0"/>
                </a:moveTo>
                <a:lnTo>
                  <a:pt x="2557" y="16138"/>
                </a:lnTo>
                <a:lnTo>
                  <a:pt x="0" y="22232"/>
                </a:lnTo>
                <a:lnTo>
                  <a:pt x="16937" y="0"/>
                </a:lnTo>
                <a:close/>
              </a:path>
            </a:pathLst>
          </a:custGeom>
          <a:solidFill>
            <a:srgbClr val="D0D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9" name="Google Shape;4149;p29"/>
          <p:cNvSpPr/>
          <p:nvPr/>
        </p:nvSpPr>
        <p:spPr>
          <a:xfrm>
            <a:off x="-299075" y="790925"/>
            <a:ext cx="647675" cy="482775"/>
          </a:xfrm>
          <a:custGeom>
            <a:avLst/>
            <a:gdLst/>
            <a:ahLst/>
            <a:cxnLst/>
            <a:rect l="l" t="t" r="r" b="b"/>
            <a:pathLst>
              <a:path w="25907" h="19311" extrusionOk="0">
                <a:moveTo>
                  <a:pt x="25907" y="0"/>
                </a:moveTo>
                <a:lnTo>
                  <a:pt x="0" y="11938"/>
                </a:lnTo>
                <a:lnTo>
                  <a:pt x="20315" y="19310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0" name="Google Shape;4150;p29"/>
          <p:cNvSpPr/>
          <p:nvPr/>
        </p:nvSpPr>
        <p:spPr>
          <a:xfrm>
            <a:off x="-86250" y="790925"/>
            <a:ext cx="434850" cy="403450"/>
          </a:xfrm>
          <a:custGeom>
            <a:avLst/>
            <a:gdLst/>
            <a:ahLst/>
            <a:cxnLst/>
            <a:rect l="l" t="t" r="r" b="b"/>
            <a:pathLst>
              <a:path w="17394" h="16138" extrusionOk="0">
                <a:moveTo>
                  <a:pt x="17394" y="0"/>
                </a:moveTo>
                <a:lnTo>
                  <a:pt x="1" y="15042"/>
                </a:lnTo>
                <a:lnTo>
                  <a:pt x="3014" y="16138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1" name="Google Shape;4151;p29"/>
          <p:cNvSpPr/>
          <p:nvPr/>
        </p:nvSpPr>
        <p:spPr>
          <a:xfrm>
            <a:off x="-246575" y="1357775"/>
            <a:ext cx="363500" cy="1464625"/>
          </a:xfrm>
          <a:custGeom>
            <a:avLst/>
            <a:gdLst/>
            <a:ahLst/>
            <a:cxnLst/>
            <a:rect l="l" t="t" r="r" b="b"/>
            <a:pathLst>
              <a:path w="14540" h="58585" extrusionOk="0">
                <a:moveTo>
                  <a:pt x="2400" y="0"/>
                </a:moveTo>
                <a:cubicBezTo>
                  <a:pt x="2134" y="0"/>
                  <a:pt x="1904" y="171"/>
                  <a:pt x="1826" y="425"/>
                </a:cubicBezTo>
                <a:cubicBezTo>
                  <a:pt x="1643" y="1065"/>
                  <a:pt x="1506" y="1726"/>
                  <a:pt x="1415" y="2366"/>
                </a:cubicBezTo>
                <a:cubicBezTo>
                  <a:pt x="1370" y="2662"/>
                  <a:pt x="1575" y="2959"/>
                  <a:pt x="1895" y="3005"/>
                </a:cubicBezTo>
                <a:lnTo>
                  <a:pt x="1986" y="3005"/>
                </a:lnTo>
                <a:cubicBezTo>
                  <a:pt x="2260" y="3005"/>
                  <a:pt x="2511" y="2799"/>
                  <a:pt x="2534" y="2525"/>
                </a:cubicBezTo>
                <a:cubicBezTo>
                  <a:pt x="2625" y="1932"/>
                  <a:pt x="2762" y="1338"/>
                  <a:pt x="2922" y="722"/>
                </a:cubicBezTo>
                <a:cubicBezTo>
                  <a:pt x="3013" y="425"/>
                  <a:pt x="2830" y="106"/>
                  <a:pt x="2534" y="15"/>
                </a:cubicBezTo>
                <a:cubicBezTo>
                  <a:pt x="2488" y="5"/>
                  <a:pt x="2443" y="0"/>
                  <a:pt x="2400" y="0"/>
                </a:cubicBezTo>
                <a:close/>
                <a:moveTo>
                  <a:pt x="1890" y="5286"/>
                </a:moveTo>
                <a:cubicBezTo>
                  <a:pt x="1876" y="5286"/>
                  <a:pt x="1863" y="5286"/>
                  <a:pt x="1849" y="5287"/>
                </a:cubicBezTo>
                <a:cubicBezTo>
                  <a:pt x="1529" y="5333"/>
                  <a:pt x="1301" y="5607"/>
                  <a:pt x="1347" y="5926"/>
                </a:cubicBezTo>
                <a:cubicBezTo>
                  <a:pt x="1415" y="6588"/>
                  <a:pt x="1552" y="7250"/>
                  <a:pt x="1735" y="7889"/>
                </a:cubicBezTo>
                <a:cubicBezTo>
                  <a:pt x="1803" y="8140"/>
                  <a:pt x="2031" y="8300"/>
                  <a:pt x="2283" y="8300"/>
                </a:cubicBezTo>
                <a:cubicBezTo>
                  <a:pt x="2328" y="8300"/>
                  <a:pt x="2397" y="8300"/>
                  <a:pt x="2442" y="8277"/>
                </a:cubicBezTo>
                <a:cubicBezTo>
                  <a:pt x="2739" y="8186"/>
                  <a:pt x="2922" y="7866"/>
                  <a:pt x="2830" y="7570"/>
                </a:cubicBezTo>
                <a:cubicBezTo>
                  <a:pt x="2671" y="6999"/>
                  <a:pt x="2534" y="6406"/>
                  <a:pt x="2465" y="5789"/>
                </a:cubicBezTo>
                <a:cubicBezTo>
                  <a:pt x="2443" y="5506"/>
                  <a:pt x="2172" y="5286"/>
                  <a:pt x="1890" y="5286"/>
                </a:cubicBezTo>
                <a:close/>
                <a:moveTo>
                  <a:pt x="3739" y="10252"/>
                </a:moveTo>
                <a:cubicBezTo>
                  <a:pt x="3629" y="10252"/>
                  <a:pt x="3518" y="10286"/>
                  <a:pt x="3424" y="10354"/>
                </a:cubicBezTo>
                <a:cubicBezTo>
                  <a:pt x="3150" y="10537"/>
                  <a:pt x="3081" y="10879"/>
                  <a:pt x="3264" y="11153"/>
                </a:cubicBezTo>
                <a:cubicBezTo>
                  <a:pt x="3469" y="11450"/>
                  <a:pt x="3675" y="11747"/>
                  <a:pt x="3926" y="12043"/>
                </a:cubicBezTo>
                <a:cubicBezTo>
                  <a:pt x="4086" y="12249"/>
                  <a:pt x="4268" y="12477"/>
                  <a:pt x="4428" y="12705"/>
                </a:cubicBezTo>
                <a:cubicBezTo>
                  <a:pt x="4542" y="12842"/>
                  <a:pt x="4725" y="12911"/>
                  <a:pt x="4885" y="12911"/>
                </a:cubicBezTo>
                <a:cubicBezTo>
                  <a:pt x="4999" y="12911"/>
                  <a:pt x="5136" y="12888"/>
                  <a:pt x="5227" y="12797"/>
                </a:cubicBezTo>
                <a:cubicBezTo>
                  <a:pt x="5478" y="12614"/>
                  <a:pt x="5524" y="12249"/>
                  <a:pt x="5341" y="11998"/>
                </a:cubicBezTo>
                <a:cubicBezTo>
                  <a:pt x="5159" y="11770"/>
                  <a:pt x="4976" y="11541"/>
                  <a:pt x="4816" y="11336"/>
                </a:cubicBezTo>
                <a:cubicBezTo>
                  <a:pt x="4588" y="11062"/>
                  <a:pt x="4405" y="10788"/>
                  <a:pt x="4200" y="10514"/>
                </a:cubicBezTo>
                <a:cubicBezTo>
                  <a:pt x="4100" y="10343"/>
                  <a:pt x="3921" y="10252"/>
                  <a:pt x="3739" y="10252"/>
                </a:cubicBezTo>
                <a:close/>
                <a:moveTo>
                  <a:pt x="6890" y="14566"/>
                </a:moveTo>
                <a:cubicBezTo>
                  <a:pt x="6779" y="14566"/>
                  <a:pt x="6668" y="14600"/>
                  <a:pt x="6574" y="14668"/>
                </a:cubicBezTo>
                <a:cubicBezTo>
                  <a:pt x="6300" y="14828"/>
                  <a:pt x="6231" y="15193"/>
                  <a:pt x="6414" y="15444"/>
                </a:cubicBezTo>
                <a:cubicBezTo>
                  <a:pt x="6756" y="15969"/>
                  <a:pt x="7099" y="16517"/>
                  <a:pt x="7418" y="17042"/>
                </a:cubicBezTo>
                <a:cubicBezTo>
                  <a:pt x="7532" y="17225"/>
                  <a:pt x="7715" y="17316"/>
                  <a:pt x="7920" y="17316"/>
                </a:cubicBezTo>
                <a:cubicBezTo>
                  <a:pt x="8012" y="17316"/>
                  <a:pt x="8103" y="17293"/>
                  <a:pt x="8217" y="17225"/>
                </a:cubicBezTo>
                <a:cubicBezTo>
                  <a:pt x="8468" y="17065"/>
                  <a:pt x="8560" y="16723"/>
                  <a:pt x="8400" y="16449"/>
                </a:cubicBezTo>
                <a:cubicBezTo>
                  <a:pt x="8057" y="15901"/>
                  <a:pt x="7715" y="15353"/>
                  <a:pt x="7373" y="14828"/>
                </a:cubicBezTo>
                <a:cubicBezTo>
                  <a:pt x="7259" y="14657"/>
                  <a:pt x="7074" y="14566"/>
                  <a:pt x="6890" y="14566"/>
                </a:cubicBezTo>
                <a:close/>
                <a:moveTo>
                  <a:pt x="9574" y="19175"/>
                </a:moveTo>
                <a:cubicBezTo>
                  <a:pt x="9487" y="19175"/>
                  <a:pt x="9398" y="19194"/>
                  <a:pt x="9313" y="19233"/>
                </a:cubicBezTo>
                <a:cubicBezTo>
                  <a:pt x="9039" y="19393"/>
                  <a:pt x="8925" y="19736"/>
                  <a:pt x="9062" y="20009"/>
                </a:cubicBezTo>
                <a:cubicBezTo>
                  <a:pt x="9358" y="20557"/>
                  <a:pt x="9632" y="21128"/>
                  <a:pt x="9883" y="21699"/>
                </a:cubicBezTo>
                <a:cubicBezTo>
                  <a:pt x="9975" y="21904"/>
                  <a:pt x="10180" y="22041"/>
                  <a:pt x="10408" y="22041"/>
                </a:cubicBezTo>
                <a:cubicBezTo>
                  <a:pt x="10477" y="22041"/>
                  <a:pt x="10568" y="22018"/>
                  <a:pt x="10637" y="21995"/>
                </a:cubicBezTo>
                <a:cubicBezTo>
                  <a:pt x="10933" y="21858"/>
                  <a:pt x="11047" y="21516"/>
                  <a:pt x="10933" y="21242"/>
                </a:cubicBezTo>
                <a:cubicBezTo>
                  <a:pt x="10659" y="20649"/>
                  <a:pt x="10386" y="20055"/>
                  <a:pt x="10089" y="19485"/>
                </a:cubicBezTo>
                <a:cubicBezTo>
                  <a:pt x="9991" y="19289"/>
                  <a:pt x="9790" y="19175"/>
                  <a:pt x="9574" y="19175"/>
                </a:cubicBezTo>
                <a:close/>
                <a:moveTo>
                  <a:pt x="11704" y="24081"/>
                </a:moveTo>
                <a:cubicBezTo>
                  <a:pt x="11637" y="24081"/>
                  <a:pt x="11569" y="24093"/>
                  <a:pt x="11504" y="24118"/>
                </a:cubicBezTo>
                <a:cubicBezTo>
                  <a:pt x="11207" y="24209"/>
                  <a:pt x="11047" y="24552"/>
                  <a:pt x="11162" y="24848"/>
                </a:cubicBezTo>
                <a:cubicBezTo>
                  <a:pt x="11390" y="25442"/>
                  <a:pt x="11572" y="26035"/>
                  <a:pt x="11755" y="26629"/>
                </a:cubicBezTo>
                <a:cubicBezTo>
                  <a:pt x="11846" y="26880"/>
                  <a:pt x="12052" y="27017"/>
                  <a:pt x="12303" y="27017"/>
                </a:cubicBezTo>
                <a:cubicBezTo>
                  <a:pt x="12371" y="27017"/>
                  <a:pt x="12417" y="27017"/>
                  <a:pt x="12485" y="26994"/>
                </a:cubicBezTo>
                <a:cubicBezTo>
                  <a:pt x="12782" y="26903"/>
                  <a:pt x="12942" y="26583"/>
                  <a:pt x="12851" y="26286"/>
                </a:cubicBezTo>
                <a:cubicBezTo>
                  <a:pt x="12668" y="25670"/>
                  <a:pt x="12463" y="25054"/>
                  <a:pt x="12234" y="24460"/>
                </a:cubicBezTo>
                <a:cubicBezTo>
                  <a:pt x="12163" y="24229"/>
                  <a:pt x="11939" y="24081"/>
                  <a:pt x="11704" y="24081"/>
                </a:cubicBezTo>
                <a:close/>
                <a:moveTo>
                  <a:pt x="13189" y="29217"/>
                </a:moveTo>
                <a:cubicBezTo>
                  <a:pt x="13146" y="29217"/>
                  <a:pt x="13101" y="29221"/>
                  <a:pt x="13056" y="29231"/>
                </a:cubicBezTo>
                <a:cubicBezTo>
                  <a:pt x="12737" y="29277"/>
                  <a:pt x="12554" y="29596"/>
                  <a:pt x="12622" y="29893"/>
                </a:cubicBezTo>
                <a:cubicBezTo>
                  <a:pt x="12759" y="30509"/>
                  <a:pt x="12874" y="31125"/>
                  <a:pt x="12965" y="31742"/>
                </a:cubicBezTo>
                <a:cubicBezTo>
                  <a:pt x="13010" y="32016"/>
                  <a:pt x="13262" y="32221"/>
                  <a:pt x="13535" y="32221"/>
                </a:cubicBezTo>
                <a:lnTo>
                  <a:pt x="13627" y="32221"/>
                </a:lnTo>
                <a:cubicBezTo>
                  <a:pt x="13923" y="32175"/>
                  <a:pt x="14152" y="31879"/>
                  <a:pt x="14083" y="31559"/>
                </a:cubicBezTo>
                <a:cubicBezTo>
                  <a:pt x="13992" y="30943"/>
                  <a:pt x="13878" y="30304"/>
                  <a:pt x="13741" y="29665"/>
                </a:cubicBezTo>
                <a:cubicBezTo>
                  <a:pt x="13682" y="29390"/>
                  <a:pt x="13455" y="29217"/>
                  <a:pt x="13189" y="29217"/>
                </a:cubicBezTo>
                <a:close/>
                <a:moveTo>
                  <a:pt x="13922" y="34502"/>
                </a:moveTo>
                <a:cubicBezTo>
                  <a:pt x="13907" y="34502"/>
                  <a:pt x="13893" y="34502"/>
                  <a:pt x="13878" y="34504"/>
                </a:cubicBezTo>
                <a:cubicBezTo>
                  <a:pt x="13558" y="34504"/>
                  <a:pt x="13330" y="34777"/>
                  <a:pt x="13330" y="35097"/>
                </a:cubicBezTo>
                <a:cubicBezTo>
                  <a:pt x="13376" y="35736"/>
                  <a:pt x="13398" y="36352"/>
                  <a:pt x="13398" y="36969"/>
                </a:cubicBezTo>
                <a:cubicBezTo>
                  <a:pt x="13398" y="37288"/>
                  <a:pt x="13650" y="37539"/>
                  <a:pt x="13969" y="37539"/>
                </a:cubicBezTo>
                <a:cubicBezTo>
                  <a:pt x="14289" y="37539"/>
                  <a:pt x="14540" y="37288"/>
                  <a:pt x="14540" y="36969"/>
                </a:cubicBezTo>
                <a:cubicBezTo>
                  <a:pt x="14540" y="36330"/>
                  <a:pt x="14517" y="35690"/>
                  <a:pt x="14471" y="35029"/>
                </a:cubicBezTo>
                <a:cubicBezTo>
                  <a:pt x="14449" y="34724"/>
                  <a:pt x="14220" y="34502"/>
                  <a:pt x="13922" y="34502"/>
                </a:cubicBezTo>
                <a:close/>
                <a:moveTo>
                  <a:pt x="13811" y="39820"/>
                </a:moveTo>
                <a:cubicBezTo>
                  <a:pt x="13509" y="39820"/>
                  <a:pt x="13238" y="40041"/>
                  <a:pt x="13216" y="40324"/>
                </a:cubicBezTo>
                <a:cubicBezTo>
                  <a:pt x="13147" y="40963"/>
                  <a:pt x="13056" y="41579"/>
                  <a:pt x="12942" y="42173"/>
                </a:cubicBezTo>
                <a:cubicBezTo>
                  <a:pt x="12874" y="42492"/>
                  <a:pt x="13079" y="42789"/>
                  <a:pt x="13398" y="42858"/>
                </a:cubicBezTo>
                <a:lnTo>
                  <a:pt x="13490" y="42858"/>
                </a:lnTo>
                <a:cubicBezTo>
                  <a:pt x="13764" y="42858"/>
                  <a:pt x="14015" y="42675"/>
                  <a:pt x="14060" y="42378"/>
                </a:cubicBezTo>
                <a:cubicBezTo>
                  <a:pt x="14175" y="41762"/>
                  <a:pt x="14266" y="41100"/>
                  <a:pt x="14357" y="40461"/>
                </a:cubicBezTo>
                <a:cubicBezTo>
                  <a:pt x="14380" y="40141"/>
                  <a:pt x="14152" y="39867"/>
                  <a:pt x="13855" y="39822"/>
                </a:cubicBezTo>
                <a:cubicBezTo>
                  <a:pt x="13840" y="39821"/>
                  <a:pt x="13825" y="39820"/>
                  <a:pt x="13811" y="39820"/>
                </a:cubicBezTo>
                <a:close/>
                <a:moveTo>
                  <a:pt x="12658" y="45046"/>
                </a:moveTo>
                <a:cubicBezTo>
                  <a:pt x="12417" y="45046"/>
                  <a:pt x="12190" y="45196"/>
                  <a:pt x="12097" y="45437"/>
                </a:cubicBezTo>
                <a:cubicBezTo>
                  <a:pt x="11915" y="46030"/>
                  <a:pt x="11687" y="46601"/>
                  <a:pt x="11458" y="47172"/>
                </a:cubicBezTo>
                <a:cubicBezTo>
                  <a:pt x="11321" y="47468"/>
                  <a:pt x="11458" y="47788"/>
                  <a:pt x="11755" y="47925"/>
                </a:cubicBezTo>
                <a:cubicBezTo>
                  <a:pt x="11824" y="47948"/>
                  <a:pt x="11892" y="47970"/>
                  <a:pt x="11983" y="47970"/>
                </a:cubicBezTo>
                <a:cubicBezTo>
                  <a:pt x="12189" y="47970"/>
                  <a:pt x="12417" y="47833"/>
                  <a:pt x="12508" y="47628"/>
                </a:cubicBezTo>
                <a:cubicBezTo>
                  <a:pt x="12759" y="47035"/>
                  <a:pt x="12988" y="46418"/>
                  <a:pt x="13193" y="45779"/>
                </a:cubicBezTo>
                <a:cubicBezTo>
                  <a:pt x="13284" y="45482"/>
                  <a:pt x="13125" y="45163"/>
                  <a:pt x="12828" y="45072"/>
                </a:cubicBezTo>
                <a:cubicBezTo>
                  <a:pt x="12771" y="45054"/>
                  <a:pt x="12714" y="45046"/>
                  <a:pt x="12658" y="45046"/>
                </a:cubicBezTo>
                <a:close/>
                <a:moveTo>
                  <a:pt x="10356" y="49854"/>
                </a:moveTo>
                <a:cubicBezTo>
                  <a:pt x="10173" y="49854"/>
                  <a:pt x="9997" y="49945"/>
                  <a:pt x="9883" y="50116"/>
                </a:cubicBezTo>
                <a:cubicBezTo>
                  <a:pt x="9564" y="50641"/>
                  <a:pt x="9199" y="51143"/>
                  <a:pt x="8811" y="51622"/>
                </a:cubicBezTo>
                <a:cubicBezTo>
                  <a:pt x="8628" y="51874"/>
                  <a:pt x="8674" y="52239"/>
                  <a:pt x="8925" y="52421"/>
                </a:cubicBezTo>
                <a:cubicBezTo>
                  <a:pt x="9016" y="52513"/>
                  <a:pt x="9153" y="52558"/>
                  <a:pt x="9267" y="52558"/>
                </a:cubicBezTo>
                <a:cubicBezTo>
                  <a:pt x="9427" y="52558"/>
                  <a:pt x="9609" y="52467"/>
                  <a:pt x="9724" y="52330"/>
                </a:cubicBezTo>
                <a:cubicBezTo>
                  <a:pt x="10112" y="51828"/>
                  <a:pt x="10500" y="51280"/>
                  <a:pt x="10865" y="50732"/>
                </a:cubicBezTo>
                <a:cubicBezTo>
                  <a:pt x="11025" y="50458"/>
                  <a:pt x="10956" y="50116"/>
                  <a:pt x="10682" y="49956"/>
                </a:cubicBezTo>
                <a:cubicBezTo>
                  <a:pt x="10579" y="49887"/>
                  <a:pt x="10466" y="49854"/>
                  <a:pt x="10356" y="49854"/>
                </a:cubicBezTo>
                <a:close/>
                <a:moveTo>
                  <a:pt x="6893" y="53892"/>
                </a:moveTo>
                <a:cubicBezTo>
                  <a:pt x="6762" y="53892"/>
                  <a:pt x="6631" y="53939"/>
                  <a:pt x="6528" y="54042"/>
                </a:cubicBezTo>
                <a:cubicBezTo>
                  <a:pt x="6072" y="54430"/>
                  <a:pt x="5569" y="54818"/>
                  <a:pt x="5067" y="55160"/>
                </a:cubicBezTo>
                <a:cubicBezTo>
                  <a:pt x="4816" y="55343"/>
                  <a:pt x="4748" y="55708"/>
                  <a:pt x="4930" y="55959"/>
                </a:cubicBezTo>
                <a:cubicBezTo>
                  <a:pt x="5044" y="56119"/>
                  <a:pt x="5227" y="56210"/>
                  <a:pt x="5410" y="56210"/>
                </a:cubicBezTo>
                <a:cubicBezTo>
                  <a:pt x="5524" y="56210"/>
                  <a:pt x="5638" y="56165"/>
                  <a:pt x="5729" y="56096"/>
                </a:cubicBezTo>
                <a:cubicBezTo>
                  <a:pt x="6254" y="55731"/>
                  <a:pt x="6779" y="55320"/>
                  <a:pt x="7281" y="54886"/>
                </a:cubicBezTo>
                <a:cubicBezTo>
                  <a:pt x="7510" y="54681"/>
                  <a:pt x="7532" y="54316"/>
                  <a:pt x="7327" y="54088"/>
                </a:cubicBezTo>
                <a:cubicBezTo>
                  <a:pt x="7214" y="53962"/>
                  <a:pt x="7053" y="53892"/>
                  <a:pt x="6893" y="53892"/>
                </a:cubicBezTo>
                <a:close/>
                <a:moveTo>
                  <a:pt x="2418" y="56751"/>
                </a:moveTo>
                <a:cubicBezTo>
                  <a:pt x="2341" y="56751"/>
                  <a:pt x="2264" y="56768"/>
                  <a:pt x="2191" y="56804"/>
                </a:cubicBezTo>
                <a:cubicBezTo>
                  <a:pt x="1621" y="57055"/>
                  <a:pt x="1050" y="57283"/>
                  <a:pt x="457" y="57489"/>
                </a:cubicBezTo>
                <a:cubicBezTo>
                  <a:pt x="160" y="57580"/>
                  <a:pt x="0" y="57899"/>
                  <a:pt x="114" y="58196"/>
                </a:cubicBezTo>
                <a:cubicBezTo>
                  <a:pt x="183" y="58447"/>
                  <a:pt x="411" y="58584"/>
                  <a:pt x="639" y="58584"/>
                </a:cubicBezTo>
                <a:cubicBezTo>
                  <a:pt x="708" y="58584"/>
                  <a:pt x="776" y="58584"/>
                  <a:pt x="822" y="58561"/>
                </a:cubicBezTo>
                <a:cubicBezTo>
                  <a:pt x="1461" y="58356"/>
                  <a:pt x="2077" y="58105"/>
                  <a:pt x="2648" y="57854"/>
                </a:cubicBezTo>
                <a:cubicBezTo>
                  <a:pt x="2944" y="57717"/>
                  <a:pt x="3059" y="57374"/>
                  <a:pt x="2944" y="57101"/>
                </a:cubicBezTo>
                <a:cubicBezTo>
                  <a:pt x="2844" y="56882"/>
                  <a:pt x="2632" y="56751"/>
                  <a:pt x="2418" y="567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2" name="Google Shape;4152;p29"/>
          <p:cNvSpPr/>
          <p:nvPr/>
        </p:nvSpPr>
        <p:spPr>
          <a:xfrm flipH="1">
            <a:off x="-786400" y="2059625"/>
            <a:ext cx="1430025" cy="1009275"/>
          </a:xfrm>
          <a:custGeom>
            <a:avLst/>
            <a:gdLst/>
            <a:ahLst/>
            <a:cxnLst/>
            <a:rect l="l" t="t" r="r" b="b"/>
            <a:pathLst>
              <a:path w="57201" h="40371" extrusionOk="0">
                <a:moveTo>
                  <a:pt x="6581" y="0"/>
                </a:moveTo>
                <a:cubicBezTo>
                  <a:pt x="3989" y="0"/>
                  <a:pt x="1907" y="228"/>
                  <a:pt x="1438" y="906"/>
                </a:cubicBezTo>
                <a:cubicBezTo>
                  <a:pt x="0" y="2960"/>
                  <a:pt x="8423" y="15742"/>
                  <a:pt x="8423" y="15742"/>
                </a:cubicBezTo>
                <a:lnTo>
                  <a:pt x="47157" y="40097"/>
                </a:lnTo>
                <a:lnTo>
                  <a:pt x="47614" y="40371"/>
                </a:lnTo>
                <a:lnTo>
                  <a:pt x="49919" y="36536"/>
                </a:lnTo>
                <a:lnTo>
                  <a:pt x="57201" y="24279"/>
                </a:lnTo>
                <a:lnTo>
                  <a:pt x="19470" y="974"/>
                </a:lnTo>
                <a:cubicBezTo>
                  <a:pt x="19470" y="974"/>
                  <a:pt x="11936" y="0"/>
                  <a:pt x="65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3" name="Google Shape;4153;p29"/>
          <p:cNvSpPr/>
          <p:nvPr/>
        </p:nvSpPr>
        <p:spPr>
          <a:xfrm flipH="1">
            <a:off x="-780125" y="2240325"/>
            <a:ext cx="1099050" cy="721300"/>
          </a:xfrm>
          <a:custGeom>
            <a:avLst/>
            <a:gdLst/>
            <a:ahLst/>
            <a:cxnLst/>
            <a:rect l="l" t="t" r="r" b="b"/>
            <a:pathLst>
              <a:path w="43962" h="28852" extrusionOk="0">
                <a:moveTo>
                  <a:pt x="3538" y="0"/>
                </a:moveTo>
                <a:lnTo>
                  <a:pt x="2922" y="503"/>
                </a:lnTo>
                <a:lnTo>
                  <a:pt x="0" y="5113"/>
                </a:lnTo>
                <a:lnTo>
                  <a:pt x="41131" y="28852"/>
                </a:lnTo>
                <a:lnTo>
                  <a:pt x="43962" y="22985"/>
                </a:lnTo>
                <a:lnTo>
                  <a:pt x="3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4" name="Google Shape;4154;p29"/>
          <p:cNvSpPr/>
          <p:nvPr/>
        </p:nvSpPr>
        <p:spPr>
          <a:xfrm flipH="1">
            <a:off x="80400" y="2059875"/>
            <a:ext cx="542125" cy="423600"/>
          </a:xfrm>
          <a:custGeom>
            <a:avLst/>
            <a:gdLst/>
            <a:ahLst/>
            <a:cxnLst/>
            <a:rect l="l" t="t" r="r" b="b"/>
            <a:pathLst>
              <a:path w="21685" h="16944" extrusionOk="0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4726" y="11395"/>
                  <a:pt x="7579" y="15732"/>
                  <a:pt x="7579" y="15732"/>
                </a:cubicBezTo>
                <a:cubicBezTo>
                  <a:pt x="9400" y="16601"/>
                  <a:pt x="10651" y="16943"/>
                  <a:pt x="11493" y="16943"/>
                </a:cubicBezTo>
                <a:cubicBezTo>
                  <a:pt x="14584" y="16943"/>
                  <a:pt x="12144" y="12332"/>
                  <a:pt x="12144" y="12331"/>
                </a:cubicBezTo>
                <a:lnTo>
                  <a:pt x="12144" y="12331"/>
                </a:lnTo>
                <a:cubicBezTo>
                  <a:pt x="12144" y="12331"/>
                  <a:pt x="14294" y="13628"/>
                  <a:pt x="16195" y="13628"/>
                </a:cubicBezTo>
                <a:cubicBezTo>
                  <a:pt x="17092" y="13628"/>
                  <a:pt x="17933" y="13339"/>
                  <a:pt x="18467" y="12491"/>
                </a:cubicBezTo>
                <a:cubicBezTo>
                  <a:pt x="20064" y="9957"/>
                  <a:pt x="15956" y="7401"/>
                  <a:pt x="15682" y="7218"/>
                </a:cubicBezTo>
                <a:lnTo>
                  <a:pt x="15682" y="7218"/>
                </a:lnTo>
                <a:cubicBezTo>
                  <a:pt x="15837" y="7270"/>
                  <a:pt x="17150" y="7679"/>
                  <a:pt x="18428" y="7679"/>
                </a:cubicBezTo>
                <a:cubicBezTo>
                  <a:pt x="19412" y="7679"/>
                  <a:pt x="20375" y="7436"/>
                  <a:pt x="20772" y="6602"/>
                </a:cubicBezTo>
                <a:cubicBezTo>
                  <a:pt x="21685" y="4639"/>
                  <a:pt x="18626" y="964"/>
                  <a:pt x="18626" y="964"/>
                </a:cubicBezTo>
                <a:cubicBezTo>
                  <a:pt x="18626" y="964"/>
                  <a:pt x="11482" y="51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5" name="Google Shape;4155;p29"/>
          <p:cNvSpPr/>
          <p:nvPr/>
        </p:nvSpPr>
        <p:spPr>
          <a:xfrm flipH="1">
            <a:off x="459300" y="2059875"/>
            <a:ext cx="163225" cy="184475"/>
          </a:xfrm>
          <a:custGeom>
            <a:avLst/>
            <a:gdLst/>
            <a:ahLst/>
            <a:cxnLst/>
            <a:rect l="l" t="t" r="r" b="b"/>
            <a:pathLst>
              <a:path w="6529" h="7379" extrusionOk="0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3196" y="7059"/>
                  <a:pt x="3744" y="6648"/>
                  <a:pt x="4201" y="6191"/>
                </a:cubicBezTo>
                <a:cubicBezTo>
                  <a:pt x="5799" y="4594"/>
                  <a:pt x="6529" y="2197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6" name="Google Shape;4156;p29"/>
          <p:cNvSpPr/>
          <p:nvPr/>
        </p:nvSpPr>
        <p:spPr>
          <a:xfrm flipH="1">
            <a:off x="-335025" y="3715975"/>
            <a:ext cx="253950" cy="253375"/>
          </a:xfrm>
          <a:custGeom>
            <a:avLst/>
            <a:gdLst/>
            <a:ahLst/>
            <a:cxnLst/>
            <a:rect l="l" t="t" r="r" b="b"/>
            <a:pathLst>
              <a:path w="10158" h="10135" extrusionOk="0">
                <a:moveTo>
                  <a:pt x="6141" y="1"/>
                </a:moveTo>
                <a:lnTo>
                  <a:pt x="3995" y="3150"/>
                </a:lnTo>
                <a:lnTo>
                  <a:pt x="1" y="2534"/>
                </a:lnTo>
                <a:lnTo>
                  <a:pt x="2580" y="5296"/>
                </a:lnTo>
                <a:lnTo>
                  <a:pt x="526" y="8514"/>
                </a:lnTo>
                <a:lnTo>
                  <a:pt x="4246" y="7145"/>
                </a:lnTo>
                <a:lnTo>
                  <a:pt x="7054" y="10135"/>
                </a:lnTo>
                <a:lnTo>
                  <a:pt x="6666" y="6346"/>
                </a:lnTo>
                <a:lnTo>
                  <a:pt x="10158" y="4817"/>
                </a:lnTo>
                <a:lnTo>
                  <a:pt x="6711" y="3858"/>
                </a:lnTo>
                <a:lnTo>
                  <a:pt x="6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7" name="Google Shape;4157;p29"/>
          <p:cNvGrpSpPr/>
          <p:nvPr/>
        </p:nvGrpSpPr>
        <p:grpSpPr>
          <a:xfrm flipH="1">
            <a:off x="6665766" y="-638147"/>
            <a:ext cx="2926409" cy="2164683"/>
            <a:chOff x="-786400" y="-333347"/>
            <a:chExt cx="2926409" cy="2164683"/>
          </a:xfrm>
        </p:grpSpPr>
        <p:sp>
          <p:nvSpPr>
            <p:cNvPr id="4158" name="Google Shape;4158;p29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avLst/>
              <a:gdLst/>
              <a:ahLst/>
              <a:cxnLst/>
              <a:rect l="l" t="t" r="r" b="b"/>
              <a:pathLst>
                <a:path w="15258" h="17800" extrusionOk="0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9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avLst/>
              <a:gdLst/>
              <a:ahLst/>
              <a:cxnLst/>
              <a:rect l="l" t="t" r="r" b="b"/>
              <a:pathLst>
                <a:path w="5118" h="5651" extrusionOk="0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9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avLst/>
              <a:gdLst/>
              <a:ahLst/>
              <a:cxnLst/>
              <a:rect l="l" t="t" r="r" b="b"/>
              <a:pathLst>
                <a:path w="2565" h="2614" extrusionOk="0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9"/>
            <p:cNvSpPr/>
            <p:nvPr/>
          </p:nvSpPr>
          <p:spPr>
            <a:xfrm rot="-9036938">
              <a:off x="-311550" y="1507406"/>
              <a:ext cx="644364" cy="177247"/>
            </a:xfrm>
            <a:custGeom>
              <a:avLst/>
              <a:gdLst/>
              <a:ahLst/>
              <a:cxnLst/>
              <a:rect l="l" t="t" r="r" b="b"/>
              <a:pathLst>
                <a:path w="16043" h="4413" extrusionOk="0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9"/>
            <p:cNvSpPr/>
            <p:nvPr/>
          </p:nvSpPr>
          <p:spPr>
            <a:xfrm rot="-9036938">
              <a:off x="4613" y="1356115"/>
              <a:ext cx="177368" cy="167327"/>
            </a:xfrm>
            <a:custGeom>
              <a:avLst/>
              <a:gdLst/>
              <a:ahLst/>
              <a:cxnLst/>
              <a:rect l="l" t="t" r="r" b="b"/>
              <a:pathLst>
                <a:path w="4416" h="4166" extrusionOk="0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9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avLst/>
              <a:gdLst/>
              <a:ahLst/>
              <a:cxnLst/>
              <a:rect l="l" t="t" r="r" b="b"/>
              <a:pathLst>
                <a:path w="21351" h="20124" extrusionOk="0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9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avLst/>
              <a:gdLst/>
              <a:ahLst/>
              <a:cxnLst/>
              <a:rect l="l" t="t" r="r" b="b"/>
              <a:pathLst>
                <a:path w="12824" h="9525" extrusionOk="0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9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avLst/>
              <a:gdLst/>
              <a:ahLst/>
              <a:cxnLst/>
              <a:rect l="l" t="t" r="r" b="b"/>
              <a:pathLst>
                <a:path w="14069" h="10595" extrusionOk="0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9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avLst/>
              <a:gdLst/>
              <a:ahLst/>
              <a:cxnLst/>
              <a:rect l="l" t="t" r="r" b="b"/>
              <a:pathLst>
                <a:path w="12621" h="11544" extrusionOk="0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9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avLst/>
              <a:gdLst/>
              <a:ahLst/>
              <a:cxnLst/>
              <a:rect l="l" t="t" r="r" b="b"/>
              <a:pathLst>
                <a:path w="5747" h="5341" extrusionOk="0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9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avLst/>
              <a:gdLst/>
              <a:ahLst/>
              <a:cxnLst/>
              <a:rect l="l" t="t" r="r" b="b"/>
              <a:pathLst>
                <a:path w="5747" h="5347" extrusionOk="0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9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avLst/>
              <a:gdLst/>
              <a:ahLst/>
              <a:cxnLst/>
              <a:rect l="l" t="t" r="r" b="b"/>
              <a:pathLst>
                <a:path w="17674" h="17484" extrusionOk="0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9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avLst/>
              <a:gdLst/>
              <a:ahLst/>
              <a:cxnLst/>
              <a:rect l="l" t="t" r="r" b="b"/>
              <a:pathLst>
                <a:path w="7574" h="14876" extrusionOk="0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9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avLst/>
              <a:gdLst/>
              <a:ahLst/>
              <a:cxnLst/>
              <a:rect l="l" t="t" r="r" b="b"/>
              <a:pathLst>
                <a:path w="6460" h="6189" extrusionOk="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9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avLst/>
              <a:gdLst/>
              <a:ahLst/>
              <a:cxnLst/>
              <a:rect l="l" t="t" r="r" b="b"/>
              <a:pathLst>
                <a:path w="2598" h="1981" extrusionOk="0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9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avLst/>
              <a:gdLst/>
              <a:ahLst/>
              <a:cxnLst/>
              <a:rect l="l" t="t" r="r" b="b"/>
              <a:pathLst>
                <a:path w="2465" h="2167" extrusionOk="0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edoka One"/>
              <a:buNone/>
              <a:defRPr sz="2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9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2" name="Google Shape;4182;p32"/>
          <p:cNvSpPr txBox="1">
            <a:spLocks noGrp="1"/>
          </p:cNvSpPr>
          <p:nvPr>
            <p:ph type="ctrTitle"/>
          </p:nvPr>
        </p:nvSpPr>
        <p:spPr>
          <a:xfrm>
            <a:off x="10115" y="1095524"/>
            <a:ext cx="9123769" cy="2740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Gausches Eliminations-Verfahren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33"/>
          <p:cNvSpPr txBox="1">
            <a:spLocks noGrp="1"/>
          </p:cNvSpPr>
          <p:nvPr>
            <p:ph type="body" idx="1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Carl Friedrich Gauß</a:t>
            </a:r>
          </a:p>
          <a:p>
            <a:endParaRPr lang="en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dirty="0"/>
              <a:t>Erklärung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endParaRPr lang="en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dirty="0"/>
              <a:t>Beispiel mit Lösung</a:t>
            </a:r>
            <a:endParaRPr dirty="0"/>
          </a:p>
        </p:txBody>
      </p:sp>
      <p:sp>
        <p:nvSpPr>
          <p:cNvPr id="4189" name="Google Shape;4189;p33"/>
          <p:cNvSpPr txBox="1">
            <a:spLocks noGrp="1"/>
          </p:cNvSpPr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p35"/>
          <p:cNvSpPr/>
          <p:nvPr/>
        </p:nvSpPr>
        <p:spPr>
          <a:xfrm>
            <a:off x="1156149" y="1510337"/>
            <a:ext cx="2119800" cy="211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2" name="Google Shape;4202;p35"/>
          <p:cNvSpPr txBox="1">
            <a:spLocks noGrp="1"/>
          </p:cNvSpPr>
          <p:nvPr>
            <p:ph type="title"/>
          </p:nvPr>
        </p:nvSpPr>
        <p:spPr>
          <a:xfrm>
            <a:off x="3316746" y="1965671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Carl Friedrich Gauß</a:t>
            </a:r>
            <a:endParaRPr sz="3000" dirty="0"/>
          </a:p>
        </p:txBody>
      </p:sp>
      <p:sp>
        <p:nvSpPr>
          <p:cNvPr id="4203" name="Google Shape;4203;p35"/>
          <p:cNvSpPr txBox="1">
            <a:spLocks noGrp="1"/>
          </p:cNvSpPr>
          <p:nvPr>
            <p:ph type="title" idx="2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204" name="Google Shape;4204;p35"/>
          <p:cNvSpPr/>
          <p:nvPr/>
        </p:nvSpPr>
        <p:spPr>
          <a:xfrm>
            <a:off x="7308500" y="411478"/>
            <a:ext cx="1344000" cy="13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5" name="Google Shape;4205;p35"/>
          <p:cNvGrpSpPr/>
          <p:nvPr/>
        </p:nvGrpSpPr>
        <p:grpSpPr>
          <a:xfrm>
            <a:off x="7644282" y="748132"/>
            <a:ext cx="671943" cy="670338"/>
            <a:chOff x="-41111350" y="3239100"/>
            <a:chExt cx="318200" cy="317425"/>
          </a:xfrm>
        </p:grpSpPr>
        <p:sp>
          <p:nvSpPr>
            <p:cNvPr id="4206" name="Google Shape;4206;p35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5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5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5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234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Google Shape;4195;p34"/>
          <p:cNvSpPr txBox="1">
            <a:spLocks noGrp="1"/>
          </p:cNvSpPr>
          <p:nvPr>
            <p:ph type="subTitle" idx="1"/>
          </p:nvPr>
        </p:nvSpPr>
        <p:spPr>
          <a:xfrm>
            <a:off x="2109059" y="983982"/>
            <a:ext cx="4365000" cy="3805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Johann Carl Friedrich Gauß war ein deutscher Mathematiker, Statistiker, Astronom, Geodät, Elektrotechniker und Physiker. Wegen seiner überragenden wissenschaftlichen Leistungen galt er bereits zu seinen Lebzeiten als </a:t>
            </a:r>
            <a:r>
              <a:rPr lang="de-DE" dirty="0" err="1"/>
              <a:t>Princeps</a:t>
            </a:r>
            <a:r>
              <a:rPr lang="de-DE" dirty="0"/>
              <a:t> </a:t>
            </a:r>
            <a:r>
              <a:rPr lang="de-DE" dirty="0" err="1"/>
              <a:t>mathematicorum</a:t>
            </a:r>
            <a:r>
              <a:rPr lang="de-DE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4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Google Shape;4200;p35"/>
          <p:cNvSpPr txBox="1">
            <a:spLocks noGrp="1"/>
          </p:cNvSpPr>
          <p:nvPr>
            <p:ph type="subTitle" idx="1"/>
          </p:nvPr>
        </p:nvSpPr>
        <p:spPr>
          <a:xfrm>
            <a:off x="3282450" y="2790679"/>
            <a:ext cx="39705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4201" name="Google Shape;4201;p35"/>
          <p:cNvSpPr/>
          <p:nvPr/>
        </p:nvSpPr>
        <p:spPr>
          <a:xfrm>
            <a:off x="1156149" y="1510337"/>
            <a:ext cx="2119800" cy="211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2" name="Google Shape;4202;p35"/>
          <p:cNvSpPr txBox="1">
            <a:spLocks noGrp="1"/>
          </p:cNvSpPr>
          <p:nvPr>
            <p:ph type="title"/>
          </p:nvPr>
        </p:nvSpPr>
        <p:spPr>
          <a:xfrm>
            <a:off x="3316746" y="1965671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Mathematische</a:t>
            </a:r>
            <a:br>
              <a:rPr lang="en" sz="3000" dirty="0"/>
            </a:br>
            <a:r>
              <a:rPr lang="en" sz="3000" dirty="0"/>
              <a:t>Erklärung</a:t>
            </a:r>
            <a:endParaRPr sz="3000" dirty="0"/>
          </a:p>
        </p:txBody>
      </p:sp>
      <p:sp>
        <p:nvSpPr>
          <p:cNvPr id="4203" name="Google Shape;4203;p35"/>
          <p:cNvSpPr txBox="1">
            <a:spLocks noGrp="1"/>
          </p:cNvSpPr>
          <p:nvPr>
            <p:ph type="title" idx="2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04" name="Google Shape;4204;p35"/>
          <p:cNvSpPr/>
          <p:nvPr/>
        </p:nvSpPr>
        <p:spPr>
          <a:xfrm>
            <a:off x="7308500" y="411478"/>
            <a:ext cx="1344000" cy="13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5" name="Google Shape;4205;p35"/>
          <p:cNvGrpSpPr/>
          <p:nvPr/>
        </p:nvGrpSpPr>
        <p:grpSpPr>
          <a:xfrm>
            <a:off x="7644282" y="748132"/>
            <a:ext cx="671943" cy="670338"/>
            <a:chOff x="-41111350" y="3239100"/>
            <a:chExt cx="318200" cy="317425"/>
          </a:xfrm>
        </p:grpSpPr>
        <p:sp>
          <p:nvSpPr>
            <p:cNvPr id="4206" name="Google Shape;4206;p35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5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5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5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Google Shape;4195;p34"/>
          <p:cNvSpPr txBox="1">
            <a:spLocks noGrp="1"/>
          </p:cNvSpPr>
          <p:nvPr>
            <p:ph type="subTitle" idx="1"/>
          </p:nvPr>
        </p:nvSpPr>
        <p:spPr>
          <a:xfrm>
            <a:off x="1462883" y="1337550"/>
            <a:ext cx="4365000" cy="3805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de-AT" sz="1800" dirty="0"/>
              <a:t>Meistens Lineares Gleichungssystem mit 3 Unbekannte variablen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de-A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dirty="0"/>
              <a:t>Alle variablen  und  Zahlen trennen. Und zahlen gleiche variablen untereinander</a:t>
            </a:r>
            <a:br>
              <a:rPr lang="de-AT" dirty="0"/>
            </a:br>
            <a:endParaRPr lang="de-A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dirty="0"/>
              <a:t>Danach eines der 4 Verfahren verwenden und Variablen eliminieren</a:t>
            </a:r>
            <a:br>
              <a:rPr lang="de-AT" sz="1800" dirty="0"/>
            </a:br>
            <a:r>
              <a:rPr lang="de-AT" sz="1800" dirty="0" err="1"/>
              <a:t>zB</a:t>
            </a:r>
            <a:r>
              <a:rPr lang="de-AT" sz="1800" dirty="0"/>
              <a:t> Gleichung 1 – Gleichung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de-A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dirty="0"/>
              <a:t>Und nachdem variablen eliminiert wurden, dann kann man Gleichung auflösen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Google Shape;4200;p35"/>
          <p:cNvSpPr txBox="1">
            <a:spLocks noGrp="1"/>
          </p:cNvSpPr>
          <p:nvPr>
            <p:ph type="subTitle" idx="1"/>
          </p:nvPr>
        </p:nvSpPr>
        <p:spPr>
          <a:xfrm>
            <a:off x="3282450" y="2790679"/>
            <a:ext cx="39705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 Erkärung von vorhin Beispiel Lösen</a:t>
            </a:r>
            <a:endParaRPr dirty="0"/>
          </a:p>
        </p:txBody>
      </p:sp>
      <p:sp>
        <p:nvSpPr>
          <p:cNvPr id="4201" name="Google Shape;4201;p35"/>
          <p:cNvSpPr/>
          <p:nvPr/>
        </p:nvSpPr>
        <p:spPr>
          <a:xfrm>
            <a:off x="1156149" y="1510337"/>
            <a:ext cx="2119800" cy="211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2" name="Google Shape;4202;p35"/>
          <p:cNvSpPr txBox="1">
            <a:spLocks noGrp="1"/>
          </p:cNvSpPr>
          <p:nvPr>
            <p:ph type="title"/>
          </p:nvPr>
        </p:nvSpPr>
        <p:spPr>
          <a:xfrm>
            <a:off x="3316746" y="1965671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Beispie + Lösung</a:t>
            </a:r>
            <a:endParaRPr sz="3000" dirty="0"/>
          </a:p>
        </p:txBody>
      </p:sp>
      <p:sp>
        <p:nvSpPr>
          <p:cNvPr id="4203" name="Google Shape;4203;p35"/>
          <p:cNvSpPr txBox="1">
            <a:spLocks noGrp="1"/>
          </p:cNvSpPr>
          <p:nvPr>
            <p:ph type="title" idx="2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204" name="Google Shape;4204;p35"/>
          <p:cNvSpPr/>
          <p:nvPr/>
        </p:nvSpPr>
        <p:spPr>
          <a:xfrm>
            <a:off x="7308500" y="411478"/>
            <a:ext cx="1344000" cy="13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5" name="Google Shape;4205;p35"/>
          <p:cNvGrpSpPr/>
          <p:nvPr/>
        </p:nvGrpSpPr>
        <p:grpSpPr>
          <a:xfrm>
            <a:off x="7644282" y="748132"/>
            <a:ext cx="671943" cy="670338"/>
            <a:chOff x="-41111350" y="3239100"/>
            <a:chExt cx="318200" cy="317425"/>
          </a:xfrm>
        </p:grpSpPr>
        <p:sp>
          <p:nvSpPr>
            <p:cNvPr id="4206" name="Google Shape;4206;p35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5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5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5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887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Gauß Verfahren / Algorithmus Beispiel 2">
            <a:extLst>
              <a:ext uri="{FF2B5EF4-FFF2-40B4-BE49-F238E27FC236}">
                <a16:creationId xmlns:a16="http://schemas.microsoft.com/office/drawing/2014/main" id="{424B9C9D-E96F-CF2A-C55D-E430DD38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44" y="181356"/>
            <a:ext cx="343662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 descr="Gauß Verfahren / Algorithmus Beispiel 1b">
            <a:extLst>
              <a:ext uri="{FF2B5EF4-FFF2-40B4-BE49-F238E27FC236}">
                <a16:creationId xmlns:a16="http://schemas.microsoft.com/office/drawing/2014/main" id="{96AE882F-771B-1215-0479-710AF07DB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44" y="2026920"/>
            <a:ext cx="3246120" cy="149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 descr="Gauß-Verfahren / Gauß-Algorithmus Beispiel 1c">
            <a:extLst>
              <a:ext uri="{FF2B5EF4-FFF2-40B4-BE49-F238E27FC236}">
                <a16:creationId xmlns:a16="http://schemas.microsoft.com/office/drawing/2014/main" id="{0ABCC610-0D4E-52F3-6B94-954EE2358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44" y="3659124"/>
            <a:ext cx="3550920" cy="130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Gauß-Verfahren / Gauß-Algorithmus Beispiel 2d">
            <a:extLst>
              <a:ext uri="{FF2B5EF4-FFF2-40B4-BE49-F238E27FC236}">
                <a16:creationId xmlns:a16="http://schemas.microsoft.com/office/drawing/2014/main" id="{FB0AD4DF-62C3-350F-65FE-28A1BBD93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76" y="181356"/>
            <a:ext cx="3550920" cy="130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Gauß-Verfahren / Gauß-Algorithmus Beispiel 1e">
            <a:extLst>
              <a:ext uri="{FF2B5EF4-FFF2-40B4-BE49-F238E27FC236}">
                <a16:creationId xmlns:a16="http://schemas.microsoft.com/office/drawing/2014/main" id="{00065848-C560-1A3D-E65D-C0885E200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86" y="1610868"/>
            <a:ext cx="3695700" cy="128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Gauß Eliminationsverfahren Beispiel 1f">
            <a:extLst>
              <a:ext uri="{FF2B5EF4-FFF2-40B4-BE49-F238E27FC236}">
                <a16:creationId xmlns:a16="http://schemas.microsoft.com/office/drawing/2014/main" id="{AE5DB5DE-B42E-887D-214F-C7C947580F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86" y="3128772"/>
            <a:ext cx="3688080" cy="1836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640783"/>
      </p:ext>
    </p:extLst>
  </p:cSld>
  <p:clrMapOvr>
    <a:masterClrMapping/>
  </p:clrMapOvr>
</p:sld>
</file>

<file path=ppt/theme/theme1.xml><?xml version="1.0" encoding="utf-8"?>
<a:theme xmlns:a="http://schemas.openxmlformats.org/drawingml/2006/main" name="Maths Weekly Planner by Slidesgo">
  <a:themeElements>
    <a:clrScheme name="Simple Light">
      <a:dk1>
        <a:srgbClr val="001E5D"/>
      </a:dk1>
      <a:lt1>
        <a:srgbClr val="FFFFFF"/>
      </a:lt1>
      <a:dk2>
        <a:srgbClr val="002E73"/>
      </a:dk2>
      <a:lt2>
        <a:srgbClr val="03338B"/>
      </a:lt2>
      <a:accent1>
        <a:srgbClr val="DC2F02"/>
      </a:accent1>
      <a:accent2>
        <a:srgbClr val="FA8D07"/>
      </a:accent2>
      <a:accent3>
        <a:srgbClr val="FFC600"/>
      </a:accent3>
      <a:accent4>
        <a:srgbClr val="EF3C70"/>
      </a:accent4>
      <a:accent5>
        <a:srgbClr val="2BDDEA"/>
      </a:accent5>
      <a:accent6>
        <a:srgbClr val="757B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Bildschirmpräsentation (16:9)</PresentationFormat>
  <Paragraphs>22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Livvic</vt:lpstr>
      <vt:lpstr>Fredoka One</vt:lpstr>
      <vt:lpstr>Arial</vt:lpstr>
      <vt:lpstr>Didact Gothic</vt:lpstr>
      <vt:lpstr>Roboto Condensed Light</vt:lpstr>
      <vt:lpstr>Maths Weekly Planner by Slidesgo</vt:lpstr>
      <vt:lpstr>Gausches Eliminations-Verfahren</vt:lpstr>
      <vt:lpstr>Contents of this template</vt:lpstr>
      <vt:lpstr>Carl Friedrich Gauß</vt:lpstr>
      <vt:lpstr>PowerPoint-Präsentation</vt:lpstr>
      <vt:lpstr>Mathematische Erklärung</vt:lpstr>
      <vt:lpstr>PowerPoint-Präsentation</vt:lpstr>
      <vt:lpstr>Beispie + Lösung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Gausches Eliminations-Verfahren</dc:title>
  <dc:creator>manuel högler</dc:creator>
  <cp:lastModifiedBy>Hoegler Manuel</cp:lastModifiedBy>
  <cp:revision>2</cp:revision>
  <dcterms:modified xsi:type="dcterms:W3CDTF">2022-06-22T06:08:59Z</dcterms:modified>
</cp:coreProperties>
</file>