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TUDENT\Desktop\Employee_Dataset-%20%20S%20KEERTHA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Sheet1!$A$1:$I$1</c:f>
              <c:strCache>
                <c:ptCount val="1"/>
                <c:pt idx="0">
                  <c:v>Emp ID Name Gender Department Salary Start Date FTE Employee type Work location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1"/>
                <c:pt idx="0">
                  <c:v>PR00147 Minerva Ricardot Male NULL 105468.7 12-Nov-18 1 Permanent Remote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1"/>
                <c:pt idx="0">
                  <c:v>PR04686 Oona Donan Female Business Development 88360.79 43710 1 Permanent Seattle,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1"/>
                <c:pt idx="0">
                  <c:v>SQ04612 Mick Spraberry Female Services 85879.23 43902 1 Permanent Remote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1"/>
                <c:pt idx="0">
                  <c:v>VT01803 Freddy Linford Female Training 93128.34 Mar 5, 2018 1 Fixed Term Seattle, USA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1"/>
                <c:pt idx="0">
                  <c:v>TN02749 Mackenzie Hannis Female Training 57002.02 2-Apr-18 0.7 Permanent Hyderabad,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1"/>
                <c:pt idx="0">
                  <c:v>SQ00144 Collen Dunbleton Male Engineering 118976.16 Oct 16, 2020 1 Permanent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1"/>
                <c:pt idx="0">
                  <c:v>PR04601 Nananne Gehringer Support 104802.63 44502 1 Permanent 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1"/>
                <c:pt idx="0">
                  <c:v>SQ01854 Jessica Callcott Female Marketing 66017.18 43643 0.9 Permanent 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1"/>
                <c:pt idx="0">
                  <c:v>SQ00612  Leena Bruckshaw Male Research and Development 74279.01 43466 1 Permanent 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1"/>
                <c:pt idx="0">
                  <c:v>PR00419 Billi Fellgate Female Business Development 68980.52 43494 0.8 Permanent 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1"/>
                <c:pt idx="0">
                  <c:v>VT00578 Magnum Locksley Female Services 42314.39 Oct 18, 2021 1 Fixed Term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1"/>
                <c:pt idx="0">
                  <c:v>TN01281 Cletus McGarahan  Female Engineering 114425.19 27-Jan-20 1 Permanent 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1"/>
                <c:pt idx="0">
                  <c:v>PR04473  Wyn Treadger Female Business Development 69192.85 19-Apr-21 1 Permanent 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1"/>
                <c:pt idx="0">
                  <c:v>VT02417 Evangelina Lergan Male Support 61214.26 12-Mar-18 1 Temporary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1"/>
                <c:pt idx="0">
                  <c:v>SQ00691 Verla Timmis Male Support 54137.05 25-Oct-19 1 Permanent 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1"/>
                <c:pt idx="0">
                  <c:v>TN00214 Jo-anne Gobeau Female Training 37902.35 Dec 24, 2019 1 Permanent 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1"/>
                <c:pt idx="0">
                  <c:v>VT02539 Devinne Tuny Male Engineering 39969.72 10-Dec-18 1 Temporary 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1"/>
                <c:pt idx="0">
                  <c:v>SQ04598 Pearla  Beteriss Male Services 69913.39 43584 1 Permanent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1"/>
                <c:pt idx="0">
                  <c:v>TN00464 Maritsa Marusic Male Research and Development 52748.63 27-Jan-20 1 Permanent 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1"/>
                <c:pt idx="0">
                  <c:v>PR00893 Daisie McNeice Male Human Resources 50310.09 44285 0.4 Permanent 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1"/>
                <c:pt idx="0">
                  <c:v>PR00882  Jill Shipsey Male Accounting 52963.65 44288 0.3 Permanent 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1"/>
                <c:pt idx="0">
                  <c:v>PR03445 Myrle Prandoni Male Sales 62195.47 26-Aug-21 1 Permanent 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1"/>
                <c:pt idx="0">
                  <c:v>TN03416 Seward Kubera Male Engineering 43329.22 43809 0.5 Fixed Term 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1"/>
                <c:pt idx="0">
                  <c:v>TN00890 Dean Biggam Female Training 71570.99 22-Feb-21 0.5 Permanent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1"/>
                <c:pt idx="0">
                  <c:v>VT04137 Marissa Infante Training 78840.23 43633 1 Temporary 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1"/>
                <c:pt idx="0">
                  <c:v>PR02603 Daisie Dahlman Female Human Resources 61994.76 43794 0.3 Permanent 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1"/>
                <c:pt idx="0">
                  <c:v>PR03158 Danica Nayshe Female Services 89690.38 43206 1 Permanent 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1"/>
                <c:pt idx="0">
                  <c:v>PR02288 Althea  Bronger Male Product Management 104335.04 43874 1 Permanent 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1"/>
                <c:pt idx="0">
                  <c:v>VT03849 Leonidas Cavaney Male Accounting 52246.29 18-Apr-19 1 Temporary 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1"/>
                <c:pt idx="0">
                  <c:v>SQ01395 Dennison Crosswaite Male Legal 90697.67 44221 0.8 Permanent 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1"/>
                <c:pt idx="0">
                  <c:v>SQ02559 Aldrich  Glenny Male Business Development 90884.32 27-Dec-19 1 Permanent 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1"/>
                <c:pt idx="0">
                  <c:v>VT04627 Yvette  Bett Male Human Resources 76320.44 44383 0.8 Temporary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1"/>
                <c:pt idx="0">
                  <c:v>VT03537 Renaldo Thomassin Male Business Development 73360.38 43972 1 Temporary 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1"/>
                <c:pt idx="0">
                  <c:v>PR01951 Aloise MacCathay  Male NULL Aug 12, 2020 0.7 Permanent 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1"/>
                <c:pt idx="0">
                  <c:v>PR01662 Genevra Friday Female Research and Development 50449.46 14-Nov-18 0.8 Permanent 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1"/>
                <c:pt idx="0">
                  <c:v>VT02313 Thekla Lynnett Male Training 53949.26 43808 1 Temporary 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1"/>
                <c:pt idx="0">
                  <c:v>SQ01620 Westbrook Brandino Male Legal 113616.23 43255 1 Permanent 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1"/>
                <c:pt idx="0">
                  <c:v>VT04681 Nickolai  Artin Female Product Management 110906.35 Nov 30, 2018 1 Temporary 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1"/>
                <c:pt idx="0">
                  <c:v>TN04246 Shaylyn Ransbury  Female Support 100371.31 44067 0.8 Fixed Term 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7169.37928571429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1"/>
                <c:pt idx="0">
                  <c:v>TN02570 Grady Rochelle Female Accounting 69163.39 43397 1 Permanent 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1"/>
                <c:pt idx="0">
                  <c:v>VT02801 Shellysheldon Mahady Male Training 114691.03 27-Jul-20 1 Temporary 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1"/>
                <c:pt idx="0">
                  <c:v>SQ01177 Riccardo Hagan Male Human Resources 86556.96 30-Sep-20 1 Permanent 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1"/>
                <c:pt idx="0">
                  <c:v>VT01740 Ginger  Myott Female Services 31172.77 19-Jul-19 1 Fixed Term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1"/>
                <c:pt idx="0">
                  <c:v>TN01876 Aileen McCritchie Male Business Development 80169.42 10-Aug-20 1 Permanent 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1"/>
                <c:pt idx="0">
                  <c:v>VT02313 Thekla Lynnett Male Training 53949.26 43808 1 Temporary 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1"/>
                <c:pt idx="0">
                  <c:v>VT03988 Oby Sorrel Female Support 58935.92 9-Sep-19 1 Temporary 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1"/>
                <c:pt idx="0">
                  <c:v>TN00227 Lincoln Cord Female Support 63555.73 24-Nov-20 1 Permanent 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1"/>
                <c:pt idx="0">
                  <c:v>VT01092 Tabby  Astall Male Accounting 57419.35 43305 1 Fixed Term 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1"/>
                <c:pt idx="0">
                  <c:v>TN03169 Doe Clubley Female Product Management 67818.14 Nov 2, 2018 0.6 Fixed Term 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1"/>
                <c:pt idx="0">
                  <c:v>SQ01402 Julietta Culross Female NULL 44403.77 43416 1 Permanent 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1"/>
                <c:pt idx="0">
                  <c:v>SQ00360 Orlando Gorstidge  Male Marketing 40753.54 43152 0.6 Permanent 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1"/>
                <c:pt idx="0">
                  <c:v>PR02208 Vernor Atyea Female Training 102934.09 29-Apr-21 1 Permanent 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7352.435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1"/>
                <c:pt idx="0">
                  <c:v>SQ01637  Joaquin McVitty Male Sales 68860.4 43508 0.4 Permanent 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4918.6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1"/>
                <c:pt idx="0">
                  <c:v>TN03210 Kellsie Waby Male Training 79567.69 43272 1 Fixed Term Chennai, 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1"/>
                <c:pt idx="0">
                  <c:v>PR03844 Brose MacCorkell Female Human Resources 35943.62 44078 1 Permanent Columbus, USA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1"/>
                <c:pt idx="0">
                  <c:v>VT04093 Ewart Hovel Female Training 116767.63 43949 0.4 Temporary Chennai, India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1"/>
                <c:pt idx="0">
                  <c:v>SQ02246 Matias Cormack  Male Research and Development 85455.53 43839 1 Permanent Wellington, New Zealand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1"/>
                <c:pt idx="0">
                  <c:v>TN03032 Debera Gow  Female Research and Development 39700.82 44203 0.8 Permanent Chennai, India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1"/>
                <c:pt idx="0">
                  <c:v>SQ00914 Ansley Gounel Female Product Management 38438.24 May 11, 2020 1 Permanent Chennai,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1"/>
                <c:pt idx="0">
                  <c:v>SQ02525 Mickie Dagwell Male Engineering 50855.53 Jan 25, 2021 1 Permanent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1"/>
                <c:pt idx="0">
                  <c:v>TN02667 Lizzie Mullally Male Support 0 16-Sep-19 0.2 Permanent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1"/>
                <c:pt idx="0">
                  <c:v>PR02782 Isaak Rawne Male Marketing 37362.3 26-Jun-19 1 Permanent 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1"/>
                <c:pt idx="0">
                  <c:v>TN03331 Crawford Scad Male Human Resources 72876.91 27-May-19 0.4 Fixed Term 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1"/>
                <c:pt idx="0">
                  <c:v>VT01249 Brendan  Edgeller Female Legal 31042.51 44473 0.3 Fixed Term 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1"/>
                <c:pt idx="0">
                  <c:v>PR00576 Lion  Adcock Female Legal 63705.4 43682 1 Permanent 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1"/>
                <c:pt idx="0">
                  <c:v>VT02260 Rhiamon Mollison Female Research and Development 59434.18 10-Apr-20 1 Temporary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1"/>
                <c:pt idx="0">
                  <c:v>TN02883 Iain Wiburn Female Sales 84762.76 43332 1 Permanent 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1"/>
                <c:pt idx="0">
                  <c:v>SQ03024 Inge Creer Female Services 69057.32 43390 1 Permanent 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1"/>
                <c:pt idx="0">
                  <c:v>TN04428 Tadio Audritt Human Resources 99448.78 8-Jan-19 1 Fixed Term 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1"/>
                <c:pt idx="0">
                  <c:v>SQ03350 Felice McMurty Female Product Management 66865.49 18-Feb-19 1 Permanent 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1"/>
                <c:pt idx="0">
                  <c:v>VT03421 Alic Bagg Male Legal 113747.56 15-Mar-21 0.7 Temporary 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1"/>
                <c:pt idx="0">
                  <c:v>PR01346 Adolph McNalley Male Business Development 85918.61 5-Feb-18 1 Permanent 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1"/>
                <c:pt idx="0">
                  <c:v>VT02118 Northrop Reid Female NULL 51165.37 10-Feb-21 1 Fixed Term 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1"/>
                <c:pt idx="0">
                  <c:v>PR00210 Marquita Liquorish Female Legal 44011 1 Permanent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1"/>
                <c:pt idx="0">
                  <c:v>TN02496 Anjanette Ferre Human Resources 67957.9 43430 1 Permanent 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1"/>
                <c:pt idx="0">
                  <c:v>VT02491 Alexis Gotfrey Male Engineering 114465.93 43291 1 Temporary 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1"/>
                <c:pt idx="0">
                  <c:v>PR03980  Kath Bletsoe Male Marketing 65699.02 30-Apr-20 1 Permanent 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1"/>
                <c:pt idx="0">
                  <c:v>VT03307 Tallie Chaikovski Male Sales 83191.95 43700 0.6 Temporary 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1"/>
                <c:pt idx="0">
                  <c:v>TN04058 Bari Toffano Male Product Management 106775.14 43563 1 Fixed Term 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1"/>
                <c:pt idx="0">
                  <c:v>VT03993 Dulce Colbeck Male Human Resources 83396.5 30-Mar-21 1 Temporary 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1"/>
                <c:pt idx="0">
                  <c:v>VT02663 Ignacius Losel Male Legal 28481.16 1-Feb-21 1 Temporary 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1"/>
                <c:pt idx="0">
                  <c:v>PR03034 Estell Kingsland Male Sales 32192.15 4-Oct-21 1 Permanent 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1"/>
                <c:pt idx="0">
                  <c:v>PR01159 Mollie  Hanway Male NULL 112645.99 21-Oct-19 0.6 Permanent 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1"/>
                <c:pt idx="0">
                  <c:v>SQ03476 Inger Andriveaux Accounting 107107.6 13-Aug-18 0.9 Permanent 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1"/>
                <c:pt idx="0">
                  <c:v>PR04380 Van Tuxwell Female Business Development 80695.74 18-Nov-19 0.8 Permanent 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1"/>
                <c:pt idx="0">
                  <c:v>TN00182 Camilla Castle Female Product Management 75475.93 Nov 25, 2019 1 Permanent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1"/>
                <c:pt idx="0">
                  <c:v>VT01523 Charmane Heistermann Female Business Development 86558.58 26-Feb-20 1 Fixed Term 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1"/>
                <c:pt idx="0">
                  <c:v>PR00916 Inger Chapelhow Female Research and Development 84309.95 44501 1 Permanent 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1"/>
                <c:pt idx="0">
                  <c:v>PR01211 Enoch Dowrey Male Accounting 91645.04 44223 1 Permanent 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1"/>
                <c:pt idx="0">
                  <c:v>VT01684 Audry Yu Female Training 101187.36 43258 1 Fixed Term 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1"/>
                <c:pt idx="0">
                  <c:v>TN01876 Aileen McCritchie Male Business Development 80169.42 10-Aug-20 1 Permanent 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1"/>
                <c:pt idx="0">
                  <c:v>TN04740 Tristam Cuming Female Support 104038.9 43815 1 Fixed Term 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7431.35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1"/>
                <c:pt idx="0">
                  <c:v>TN03575 Janina Wolverson Female Research and Development 99683.67 4-Feb-19 1 Fixed Term 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1"/>
                <c:pt idx="0">
                  <c:v>VT04984 Dell Molloy Male Engineering 47362.62 22-May-20 1 Temporary 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1"/>
                <c:pt idx="0">
                  <c:v>PR00095 Ardella Dyment Female Business Development 70649.46 13-Jan-20 1 Permanent 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1"/>
                <c:pt idx="0">
                  <c:v>SQ03546 Alexandros Rackley Female Legal 75733.74 Jul 5, 2021 1 Permanent 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1"/>
                <c:pt idx="0">
                  <c:v>VT02374 Delphine Jewis Female Accounting 71823.56 Oct 1, 2018 0.3 Temporary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5130.25428571429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1"/>
                <c:pt idx="0">
                  <c:v>SQ00450  Louise Lamming Female Sales 41934.71 43943 1 Permanent 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1"/>
                <c:pt idx="0">
                  <c:v>PR03804 Vere Kulic Male Legal 66572.58 28-Dec-20 1 Permanent 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1"/>
                <c:pt idx="0">
                  <c:v>SQ04488 Yanaton Wooster Male Marketing 76932.6 28-Jan-19 1 Permanent 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1"/>
                <c:pt idx="0">
                  <c:v>TN00735 Caresa Christer Male Support 59258.19 43452 0.8 Permanent 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1"/>
                <c:pt idx="0">
                  <c:v>VT01893 Lindy Guillet Male Training 112778.28 43250 1 Fixed Term 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1"/>
                <c:pt idx="0">
                  <c:v>SQ02223  Pippy Shepperd Female Accounting 44845.33 26-Jun-18 1 Permanent 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1"/>
                <c:pt idx="0">
                  <c:v>PR02010 Eilis Pavlasek Male Product Management 115191.38 44004 1 Permanent 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1"/>
                <c:pt idx="0">
                  <c:v>SQ00498 Amery Ofer Female Legal 111049.84 44393 1 Permanent 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1"/>
                <c:pt idx="0">
                  <c:v>PR02113 Beverie Moffet Female Support 75974.99 7-Dec-20 1 Permanent 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1"/>
                <c:pt idx="0">
                  <c:v>TN00727 Dulsea Folkes Female Services 42161.77 Jan 29, 2019 1 Permanent 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1"/>
                <c:pt idx="0">
                  <c:v>SQ01697 Frasier Straw Male Business Development 71371.37 43392 1 Permanent Hyderabad, 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1"/>
                <c:pt idx="0">
                  <c:v>SQ01519 Caron Kolakovic Male Accounting 49915.14 26-Mar-19 1 Permanent Remote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1"/>
                <c:pt idx="0">
                  <c:v>PR00210 Marquita Liquorish Female Legal 0 44011 1 Permanent Wellington, New Zealand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1"/>
                <c:pt idx="0">
                  <c:v>VT03500 Floyd  Cowgill Male Support 37062.1 44357 1 Temporary Chennai,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1"/>
                <c:pt idx="0">
                  <c:v>SQ01962 Lezlie Philcott Female Research and Development 0 43504 1 Permanent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1"/>
                <c:pt idx="0">
                  <c:v>VT00017 Maible Azemar Male Accounting 44077 1 Fixed Term Columbus,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1"/>
                <c:pt idx="0">
                  <c:v>SQ02559 Aldrich  Glenny Male Business Development 90884.32 27-Dec-19 1 Permanent 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1"/>
                <c:pt idx="0">
                  <c:v>TN01210 Alyosha Riquet Male Legal 89838.77 43602 1 Permanent 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1"/>
                <c:pt idx="0">
                  <c:v>SQ02051 Dave Lacoste Male Legal 0 Sep 23, 2021 1 Permanent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1"/>
                <c:pt idx="0">
                  <c:v>SQ03321 Gradey Litton Female Accounting 68887.84 43297 1 Permanent 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4920.56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1"/>
                <c:pt idx="0">
                  <c:v>TN04058 Bari Toffano Male Product Management 106775.14 43563 1 Fixed Term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1"/>
                <c:pt idx="0">
                  <c:v>SQ00841 Danica Nayshe Female Services 89690.38 23-Apr-18 1 Permanent 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1"/>
                <c:pt idx="0">
                  <c:v>SQ04603 Natalee Craiker Male Product Management 111229.47 29-Oct-18 1 Permanent 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1"/>
                <c:pt idx="0">
                  <c:v>TN01028 Alicea Pudsall Male Accounting 67633.85 43340 1 Permanent 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1"/>
                <c:pt idx="0">
                  <c:v>VT04028 Michale Rolf Male Services 111815.49 43895 0.7 Temporary 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1"/>
                <c:pt idx="0">
                  <c:v>TN03068 Dare Tully Male Business Development 39784.24 31-Dec-18 1 Fixed Term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1"/>
                <c:pt idx="0">
                  <c:v>VT03701 Richy Gray Female Product Management 89829.33 43794 1 Temporary 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1"/>
                <c:pt idx="0">
                  <c:v>VT04028 Michale Rolf Male Services 111815.49 43895 0.7 Temporary 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1"/>
                <c:pt idx="0">
                  <c:v>TN04101 Marline Wahncke Male Legal 72843.23 43280 1 Fixed Term 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1"/>
                <c:pt idx="0">
                  <c:v>VT02374 Delphine Jewis Female Accounting 71823.56 Oct 1, 2018 0.3 Temporary 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5130.25428571429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1"/>
                <c:pt idx="0">
                  <c:v>TN01632 Katya Hundy Male Business Development 88511.17 Apr 29, 2020 1 Permanent 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1"/>
                <c:pt idx="0">
                  <c:v>PR01956  Jamesy O'Ferris Male Accounting 36547.58 43416 1 Permanent 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1"/>
                <c:pt idx="0">
                  <c:v>PR02140 Fanchon Furney Male Accounting 95954.02 43567 0.3 Permanent 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1"/>
                <c:pt idx="0">
                  <c:v>SQ03626 Easter Pyke Female Training 95677.9 19-Jul-21 0.3 Permanent 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1"/>
                <c:pt idx="0">
                  <c:v>VT01610 Gilles Jaquet Female Accounting 76303.82 43458 1 Fixed Term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1"/>
                <c:pt idx="0">
                  <c:v>TN00129 Grazia Bunkle Female Research and Development 43538 1 Permanent 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1"/>
                <c:pt idx="0">
                  <c:v>TN01340 Granny Spencelayh Male Legal 99460.78 May 5, 2020 1 Permanent 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1"/>
                <c:pt idx="0">
                  <c:v>TN00698 Barbara-anne Kenchington Female Support 88034.67 43669 1 Permanent 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1"/>
                <c:pt idx="0">
                  <c:v>SQ00960 Calvin O'Carroll Female Research and Development 44447.26 43846 0.4 Permanent 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1"/>
                <c:pt idx="0">
                  <c:v>SQ01998 Layton Crayden Male Product Management 40445.29 44393 1 Permanent 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1"/>
                <c:pt idx="0">
                  <c:v>PR04446 Giffer Berlin Female Research and Development 92336.08 44431 1 Permanent 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1"/>
                <c:pt idx="0">
                  <c:v>SQ01283 Barr Faughny Female Marketing 68008.55 44062 1 Permanent 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1"/>
                <c:pt idx="0">
                  <c:v>SQ01026 Faun Rickeard Male Product Management 74924.65 12-Feb-21 1 Permanent 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1"/>
                <c:pt idx="0">
                  <c:v>TN02667 Lizzie Mullally Male Support 16-Sep-19 0.2 Permanent 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1"/>
                <c:pt idx="0">
                  <c:v>TN01912  Fred Dudeney Male Services 88689.09 2-Oct-19 1 Permanent 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6334.935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1"/>
                <c:pt idx="0">
                  <c:v>VT02319 Aluin Churly Female Research and Development 96555.53 43489 0.2 Temporary 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1"/>
                <c:pt idx="0">
                  <c:v>SQ04960 Gilda Richen Female Support 71924.85 43822 1 Permanent 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1"/>
                <c:pt idx="0">
                  <c:v>SQ01829 Mabel Orrow Male Product Management 31241.24 43725 1 Permanent 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1"/>
                <c:pt idx="0">
                  <c:v>SQ00022 Carlin Demke Male Business Development 110042.37 43914 1 Permanent 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7860.16928571429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1"/>
                <c:pt idx="0">
                  <c:v>TN00214 Jo-anne Gobeau Female Training 37902.35 Dec 24, 2019 1 Permanent 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1"/>
                <c:pt idx="0">
                  <c:v>TN02798 Thorvald Milliken Female Business Development 33031.26 3-Jan-19 0.4 Permanent 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1"/>
                <c:pt idx="0">
                  <c:v>VT02532 Adey Ryal Female Legal 32496.88 43234 1 Temporary 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1"/>
                <c:pt idx="0">
                  <c:v>PR02321 Evanne  Sheryn Female Services 81897.79 43146 1 Permanent 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1"/>
                <c:pt idx="0">
                  <c:v>SQ03116 Syd Fearn Male Engineering 108872.77 43521 1 Permanent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1"/>
                <c:pt idx="0">
                  <c:v>SQ02638 Cara Havers Male Marketing 89605.13 7-Jun-18 1 Permanent 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1"/>
                <c:pt idx="0">
                  <c:v>VT03704 Egor Minto Legal 63447.07 Nov 13, 2020 1 Temporary 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1"/>
                <c:pt idx="0">
                  <c:v>VT04552 Theresita Chasmer Female Product Management 106665.67 43311 1 Temporary 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1"/>
                <c:pt idx="0">
                  <c:v>SQ04665 Collin Jagson Male Services 100424.23 43801 1 Permanent 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7173.15928571429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1"/>
                <c:pt idx="0">
                  <c:v>VT00336 Giselbert Newlands Male Services 47646.95 43791 0.3 Fixed Term 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1"/>
                <c:pt idx="0">
                  <c:v>TN01256 Ignacius Losel Male Legal 28481.16 43916 1 Permanent 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1"/>
                <c:pt idx="0">
                  <c:v>SQ01962 Lezlie Philcott Female Research and Development 43504 1 Permanent 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1"/>
                <c:pt idx="0">
                  <c:v>PR03271 Stan  Tolliday Female Sales 39535.49 43397 0.3 Permanent 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1"/>
                <c:pt idx="0">
                  <c:v>VT01101 Adela Dowsett Male Support 95017.1 43283 1 Fixed Term 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1"/>
                <c:pt idx="0">
                  <c:v>TN04660 Thedrick Bothwell Male Business Development 69764.1 44195 1 Fixed Term 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1"/>
                <c:pt idx="0">
                  <c:v>VT00596 Letisha Carrett Female Sales 84598.88 12-Oct-20 1 Fixed Term Seattle, USA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1"/>
                <c:pt idx="0">
                  <c:v>VT03552 Karyn Creeghan Male Engineering 36536.26 Jun 11, 2021 1 Temporary Hyderabad,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1"/>
                <c:pt idx="0">
                  <c:v>TN00083 Tammi Lackham Female Business Development 61688.77 3-Sep-18 0.9 Permanent Chennai, India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1"/>
                <c:pt idx="0">
                  <c:v>TN01389 Shantee  D'Antonio Female Product Management 21-Dec-20 1 Permanent Seattle, USA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1"/>
                <c:pt idx="0">
                  <c:v>SQ02643 Niko MacGille Female Engineering 88425.08 Jul 16, 2019 1 Permanent Hyderabad, India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1"/>
                <c:pt idx="0">
                  <c:v>SQ00914 Ansley Gounel Female Product Management 38438.24 May 11, 2020 1 Permanent Chennai,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1"/>
                <c:pt idx="0">
                  <c:v>TN02674 Antonetta  Coggeshall Male Sales 96753.78 44494 1 Permanent 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1"/>
                <c:pt idx="0">
                  <c:v>VT01893 Lindy Guillet Male Training 112778.28 43250 1 Fixed Term 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1"/>
                <c:pt idx="0">
                  <c:v>TN02727 Wald Bountiff Female Support 28974.03 25-Sep-19 1 Permanent 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1"/>
                <c:pt idx="0">
                  <c:v>VT01323 Lissy McCoy Female Business Development 86233.83 29-Aug-19 1 Fixed Term 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1"/>
                <c:pt idx="0">
                  <c:v>SQ03350 Felice McMurty Female Product Management 66865.49 18-Feb-19 1 Permanent 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1"/>
                <c:pt idx="0">
                  <c:v>PR03886 Edd  MacKnockiter Male Accounting 119022.49 44431 1 Permanent 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1"/>
                <c:pt idx="0">
                  <c:v>PR00746 Hogan Iles Female Accounting 114177.23 18-Mar-20 1 Permanent 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1"/>
                <c:pt idx="0">
                  <c:v>SQ03387 Robinia Scholling Female Human Resources 100731.95 Apr 15, 2020 1 Permanent 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1"/>
                <c:pt idx="0">
                  <c:v>SQ00105 Melisa Knott Female Training 86010.54 43164 1 Permanent 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1"/>
                <c:pt idx="0">
                  <c:v>SQ02424 Novelia Pyffe Male Accounting 52270.22 43521 0.3 Permanent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1"/>
                <c:pt idx="0">
                  <c:v>VT01703 Abigael Basire Male Engineering 61624.77 43430 0.3 Fixed Term 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1"/>
                <c:pt idx="0">
                  <c:v>SQ02703 North Bertomeu Female Marketing 104903.79 3-Jul-19 1 Permanent 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1"/>
                <c:pt idx="0">
                  <c:v>SQ03024 Inge Creer Female Services 69057.32 43390 1 Permanent 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1"/>
                <c:pt idx="0">
                  <c:v>TN00735 Caresa Christer Male Support 59258.19 43452 0.8 Permanent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1"/>
                <c:pt idx="0">
                  <c:v>VT04373 Edi  Hofton Male Research and Development 28160.79 29-Jan-18 1 Temporary 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1"/>
                <c:pt idx="0">
                  <c:v>SQ03733 Revkah Antonacci Male NULL 109143.17 24-Apr-20 1 Permanent 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1"/>
                <c:pt idx="0">
                  <c:v>VT04467 Carolyn Attack  Female Marketing 70755.5 16-Sep-20 0.8 Temporary 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5053.96428571429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1"/>
                <c:pt idx="0">
                  <c:v>VT03537 Renaldo Thomassin Male Business Development 73360.38 43972 1 Temporary 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1"/>
                <c:pt idx="0">
                  <c:v>VT01610 Gilles Jaquet Female Accounting 76303.82 43458 1 Fixed Term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1"/>
                <c:pt idx="0">
                  <c:v>PR02016 Iris  Wagg Female NULL 58861.19 8-Jul-19 1 Permanent 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1"/>
                <c:pt idx="0">
                  <c:v>VT04415 Malory Biles Female Training 58744.17 12-Mar-18 1 Temporary 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1"/>
                <c:pt idx="0">
                  <c:v>TN04067 Lea Chaplin Female Human Resources 73488.68 15-Apr-19 1 Fixed Term 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1"/>
                <c:pt idx="0">
                  <c:v>TN04175 Hinda Label  Female Human Resources 92704.48 26-Nov-18 1 Fixed Term 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1"/>
                <c:pt idx="0">
                  <c:v>VT00687 Adrianne Gave Male Engineering 78443.78 May 14, 2019 1 Fixed Term 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1"/>
                <c:pt idx="0">
                  <c:v>PR01269 Eleonore Airdrie Female Engineering 97105.19 44425 1 Permanent 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1"/>
                <c:pt idx="0">
                  <c:v>TN00579 Rafaelita Blaksland  Female Services 109163.39 44019 0.8 Permanent 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1"/>
                <c:pt idx="0">
                  <c:v>TN03097 Bendite  Bloan Male Marketing 31816.57 1-Feb-19 0.3 Fixed Term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1"/>
                <c:pt idx="0">
                  <c:v>SQ02174 Sidoney Yitzhok Female NULL 118442.54 44193 1 Permanent 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1"/>
                <c:pt idx="0">
                  <c:v>PR02957 Vaughn Carvill Female Training 84745.93 30-Aug-19 1 Permanent 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0329983"/>
        <c:axId val="1570335263"/>
      </c:bar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032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'[Employee_Dataset-  S KEERTHANA.xlsx]Sheet1'!$E$1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VIGNESH.xlsx]Sheet1'!$E$2:$E$126</c:f>
              <c:numCache>
                <c:formatCode>General</c:formatCode>
                <c:ptCount val="125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66017.18</c:v>
                </c:pt>
                <c:pt idx="8">
                  <c:v>74279.01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  <c:pt idx="19">
                  <c:v>50310.09</c:v>
                </c:pt>
                <c:pt idx="20">
                  <c:v>52963.65</c:v>
                </c:pt>
                <c:pt idx="21">
                  <c:v>62195.47</c:v>
                </c:pt>
                <c:pt idx="22">
                  <c:v>43329.22</c:v>
                </c:pt>
                <c:pt idx="23">
                  <c:v>71570.99</c:v>
                </c:pt>
                <c:pt idx="24">
                  <c:v>78840.23</c:v>
                </c:pt>
                <c:pt idx="25">
                  <c:v>61994.76</c:v>
                </c:pt>
                <c:pt idx="26">
                  <c:v>89690.38</c:v>
                </c:pt>
                <c:pt idx="27">
                  <c:v>104335.04</c:v>
                </c:pt>
                <c:pt idx="28">
                  <c:v>52246.29</c:v>
                </c:pt>
                <c:pt idx="29">
                  <c:v>90697.67</c:v>
                </c:pt>
                <c:pt idx="30">
                  <c:v>90884.32</c:v>
                </c:pt>
                <c:pt idx="31">
                  <c:v>76320.44</c:v>
                </c:pt>
                <c:pt idx="32">
                  <c:v>73360.38</c:v>
                </c:pt>
                <c:pt idx="34">
                  <c:v>50449.46</c:v>
                </c:pt>
                <c:pt idx="35">
                  <c:v>53949.26</c:v>
                </c:pt>
                <c:pt idx="36">
                  <c:v>113616.23</c:v>
                </c:pt>
                <c:pt idx="37">
                  <c:v>110906.35</c:v>
                </c:pt>
                <c:pt idx="38">
                  <c:v>100371.31</c:v>
                </c:pt>
                <c:pt idx="39">
                  <c:v>69163.39</c:v>
                </c:pt>
                <c:pt idx="40">
                  <c:v>114691.03</c:v>
                </c:pt>
                <c:pt idx="41">
                  <c:v>86556.96</c:v>
                </c:pt>
                <c:pt idx="42">
                  <c:v>31172.77</c:v>
                </c:pt>
                <c:pt idx="43">
                  <c:v>80169.42</c:v>
                </c:pt>
                <c:pt idx="44">
                  <c:v>53949.26</c:v>
                </c:pt>
                <c:pt idx="45">
                  <c:v>58935.92</c:v>
                </c:pt>
                <c:pt idx="46">
                  <c:v>63555.73</c:v>
                </c:pt>
                <c:pt idx="47">
                  <c:v>57419.35</c:v>
                </c:pt>
                <c:pt idx="48">
                  <c:v>67818.14</c:v>
                </c:pt>
                <c:pt idx="49">
                  <c:v>44403.77</c:v>
                </c:pt>
                <c:pt idx="50">
                  <c:v>40753.54</c:v>
                </c:pt>
                <c:pt idx="51">
                  <c:v>102934.09</c:v>
                </c:pt>
                <c:pt idx="52">
                  <c:v>68860.4</c:v>
                </c:pt>
                <c:pt idx="53">
                  <c:v>79567.69</c:v>
                </c:pt>
                <c:pt idx="54">
                  <c:v>35943.62</c:v>
                </c:pt>
                <c:pt idx="55">
                  <c:v>116767.63</c:v>
                </c:pt>
                <c:pt idx="56">
                  <c:v>85455.53</c:v>
                </c:pt>
                <c:pt idx="57">
                  <c:v>39700.82</c:v>
                </c:pt>
                <c:pt idx="58">
                  <c:v>38438.24</c:v>
                </c:pt>
                <c:pt idx="59">
                  <c:v>50855.53</c:v>
                </c:pt>
                <c:pt idx="60">
                  <c:v>0</c:v>
                </c:pt>
                <c:pt idx="61">
                  <c:v>37362.3</c:v>
                </c:pt>
                <c:pt idx="62">
                  <c:v>72876.91</c:v>
                </c:pt>
                <c:pt idx="63">
                  <c:v>31042.51</c:v>
                </c:pt>
                <c:pt idx="64">
                  <c:v>63705.4</c:v>
                </c:pt>
                <c:pt idx="65">
                  <c:v>59434.18</c:v>
                </c:pt>
                <c:pt idx="66">
                  <c:v>84762.76</c:v>
                </c:pt>
                <c:pt idx="67">
                  <c:v>69057.32</c:v>
                </c:pt>
                <c:pt idx="68">
                  <c:v>99448.78</c:v>
                </c:pt>
                <c:pt idx="69">
                  <c:v>66865.49</c:v>
                </c:pt>
                <c:pt idx="70">
                  <c:v>113747.56</c:v>
                </c:pt>
                <c:pt idx="71">
                  <c:v>85918.61</c:v>
                </c:pt>
                <c:pt idx="72">
                  <c:v>51165.37</c:v>
                </c:pt>
                <c:pt idx="74">
                  <c:v>67957.9</c:v>
                </c:pt>
                <c:pt idx="75">
                  <c:v>114465.93</c:v>
                </c:pt>
                <c:pt idx="76">
                  <c:v>65699.02</c:v>
                </c:pt>
                <c:pt idx="77">
                  <c:v>83191.95</c:v>
                </c:pt>
                <c:pt idx="78">
                  <c:v>106775.14</c:v>
                </c:pt>
                <c:pt idx="79">
                  <c:v>83396.5</c:v>
                </c:pt>
                <c:pt idx="80">
                  <c:v>28481.16</c:v>
                </c:pt>
                <c:pt idx="81">
                  <c:v>32192.15</c:v>
                </c:pt>
                <c:pt idx="82">
                  <c:v>112645.99</c:v>
                </c:pt>
                <c:pt idx="83">
                  <c:v>107107.6</c:v>
                </c:pt>
                <c:pt idx="84">
                  <c:v>80695.74</c:v>
                </c:pt>
                <c:pt idx="85">
                  <c:v>75475.93</c:v>
                </c:pt>
                <c:pt idx="86">
                  <c:v>86558.58</c:v>
                </c:pt>
                <c:pt idx="87">
                  <c:v>84309.95</c:v>
                </c:pt>
                <c:pt idx="88">
                  <c:v>91645.04</c:v>
                </c:pt>
                <c:pt idx="89">
                  <c:v>101187.36</c:v>
                </c:pt>
                <c:pt idx="90">
                  <c:v>80169.42</c:v>
                </c:pt>
                <c:pt idx="91">
                  <c:v>104038.9</c:v>
                </c:pt>
                <c:pt idx="92">
                  <c:v>99683.67</c:v>
                </c:pt>
                <c:pt idx="93">
                  <c:v>47362.62</c:v>
                </c:pt>
                <c:pt idx="94">
                  <c:v>70649.46</c:v>
                </c:pt>
                <c:pt idx="95">
                  <c:v>75733.74</c:v>
                </c:pt>
                <c:pt idx="96">
                  <c:v>71823.56</c:v>
                </c:pt>
                <c:pt idx="97">
                  <c:v>41934.71</c:v>
                </c:pt>
                <c:pt idx="98">
                  <c:v>66572.58</c:v>
                </c:pt>
                <c:pt idx="99">
                  <c:v>76932.6</c:v>
                </c:pt>
                <c:pt idx="100">
                  <c:v>59258.19</c:v>
                </c:pt>
                <c:pt idx="101">
                  <c:v>112778.28</c:v>
                </c:pt>
                <c:pt idx="102">
                  <c:v>44845.33</c:v>
                </c:pt>
                <c:pt idx="103">
                  <c:v>115191.38</c:v>
                </c:pt>
                <c:pt idx="104">
                  <c:v>111049.84</c:v>
                </c:pt>
                <c:pt idx="105">
                  <c:v>75974.99</c:v>
                </c:pt>
                <c:pt idx="106">
                  <c:v>42161.77</c:v>
                </c:pt>
                <c:pt idx="107">
                  <c:v>71371.37</c:v>
                </c:pt>
                <c:pt idx="108">
                  <c:v>49915.14</c:v>
                </c:pt>
                <c:pt idx="109">
                  <c:v>0</c:v>
                </c:pt>
                <c:pt idx="110">
                  <c:v>37062.1</c:v>
                </c:pt>
                <c:pt idx="111">
                  <c:v>0</c:v>
                </c:pt>
                <c:pt idx="113">
                  <c:v>90884.32</c:v>
                </c:pt>
                <c:pt idx="114">
                  <c:v>89838.77</c:v>
                </c:pt>
                <c:pt idx="115">
                  <c:v>0</c:v>
                </c:pt>
                <c:pt idx="116">
                  <c:v>68887.84</c:v>
                </c:pt>
                <c:pt idx="117">
                  <c:v>106775.14</c:v>
                </c:pt>
                <c:pt idx="118">
                  <c:v>89690.38</c:v>
                </c:pt>
                <c:pt idx="119">
                  <c:v>111229.47</c:v>
                </c:pt>
                <c:pt idx="120">
                  <c:v>67633.85</c:v>
                </c:pt>
                <c:pt idx="121">
                  <c:v>111815.49</c:v>
                </c:pt>
                <c:pt idx="122">
                  <c:v>39784.24</c:v>
                </c:pt>
                <c:pt idx="123">
                  <c:v>89829.33</c:v>
                </c:pt>
                <c:pt idx="124">
                  <c:v>111815.49</c:v>
                </c:pt>
              </c:numCache>
            </c:numRef>
          </c:val>
        </c:ser>
        <c:ser>
          <c:idx val="1"/>
          <c:order val="1"/>
          <c:tx>
            <c:strRef>
              <c:f>'[Employee_Dataset-  S KEERTHANA.xlsx]Sheet1'!$F$1</c:f>
              <c:strCache>
                <c:ptCount val="1"/>
                <c:pt idx="0">
                  <c:v>Start Date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VIGNESH.xlsx]Sheet1'!$F$2:$F$126</c:f>
              <c:numCache>
                <c:formatCode>General</c:formatCode>
                <c:ptCount val="125"/>
                <c:pt idx="0">
                  <c:v>0</c:v>
                </c:pt>
                <c:pt idx="1">
                  <c:v>43710</c:v>
                </c:pt>
                <c:pt idx="2">
                  <c:v>43902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44502</c:v>
                </c:pt>
                <c:pt idx="7">
                  <c:v>43643</c:v>
                </c:pt>
                <c:pt idx="8">
                  <c:v>43466</c:v>
                </c:pt>
                <c:pt idx="9">
                  <c:v>43494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43584</c:v>
                </c:pt>
                <c:pt idx="18">
                  <c:v>0</c:v>
                </c:pt>
                <c:pt idx="19">
                  <c:v>44285</c:v>
                </c:pt>
                <c:pt idx="20">
                  <c:v>44288</c:v>
                </c:pt>
                <c:pt idx="21">
                  <c:v>0</c:v>
                </c:pt>
                <c:pt idx="22">
                  <c:v>43809</c:v>
                </c:pt>
                <c:pt idx="23">
                  <c:v>0</c:v>
                </c:pt>
                <c:pt idx="24">
                  <c:v>43633</c:v>
                </c:pt>
                <c:pt idx="25">
                  <c:v>43794</c:v>
                </c:pt>
                <c:pt idx="26">
                  <c:v>43206</c:v>
                </c:pt>
                <c:pt idx="27">
                  <c:v>43874</c:v>
                </c:pt>
                <c:pt idx="28">
                  <c:v>0</c:v>
                </c:pt>
                <c:pt idx="29">
                  <c:v>44221</c:v>
                </c:pt>
                <c:pt idx="30">
                  <c:v>0</c:v>
                </c:pt>
                <c:pt idx="31">
                  <c:v>44383</c:v>
                </c:pt>
                <c:pt idx="32">
                  <c:v>43972</c:v>
                </c:pt>
                <c:pt idx="33">
                  <c:v>0</c:v>
                </c:pt>
                <c:pt idx="34">
                  <c:v>0</c:v>
                </c:pt>
                <c:pt idx="35">
                  <c:v>43808</c:v>
                </c:pt>
                <c:pt idx="36">
                  <c:v>43255</c:v>
                </c:pt>
                <c:pt idx="37">
                  <c:v>0</c:v>
                </c:pt>
                <c:pt idx="38">
                  <c:v>44067</c:v>
                </c:pt>
                <c:pt idx="39">
                  <c:v>43397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43808</c:v>
                </c:pt>
                <c:pt idx="45">
                  <c:v>0</c:v>
                </c:pt>
                <c:pt idx="46">
                  <c:v>0</c:v>
                </c:pt>
                <c:pt idx="47">
                  <c:v>43305</c:v>
                </c:pt>
                <c:pt idx="48">
                  <c:v>0</c:v>
                </c:pt>
                <c:pt idx="49">
                  <c:v>43416</c:v>
                </c:pt>
                <c:pt idx="50">
                  <c:v>43152</c:v>
                </c:pt>
                <c:pt idx="51">
                  <c:v>0</c:v>
                </c:pt>
                <c:pt idx="52">
                  <c:v>43508</c:v>
                </c:pt>
                <c:pt idx="53">
                  <c:v>43272</c:v>
                </c:pt>
                <c:pt idx="54">
                  <c:v>44078</c:v>
                </c:pt>
                <c:pt idx="55">
                  <c:v>43949</c:v>
                </c:pt>
                <c:pt idx="56">
                  <c:v>43839</c:v>
                </c:pt>
                <c:pt idx="57">
                  <c:v>44203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44473</c:v>
                </c:pt>
                <c:pt idx="64">
                  <c:v>43682</c:v>
                </c:pt>
                <c:pt idx="65">
                  <c:v>0</c:v>
                </c:pt>
                <c:pt idx="66">
                  <c:v>43332</c:v>
                </c:pt>
                <c:pt idx="67">
                  <c:v>43390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44011</c:v>
                </c:pt>
                <c:pt idx="74">
                  <c:v>43430</c:v>
                </c:pt>
                <c:pt idx="75">
                  <c:v>43291</c:v>
                </c:pt>
                <c:pt idx="76">
                  <c:v>0</c:v>
                </c:pt>
                <c:pt idx="77">
                  <c:v>43700</c:v>
                </c:pt>
                <c:pt idx="78">
                  <c:v>43563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44501</c:v>
                </c:pt>
                <c:pt idx="88">
                  <c:v>44223</c:v>
                </c:pt>
                <c:pt idx="89">
                  <c:v>43258</c:v>
                </c:pt>
                <c:pt idx="90">
                  <c:v>0</c:v>
                </c:pt>
                <c:pt idx="91">
                  <c:v>43815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43943</c:v>
                </c:pt>
                <c:pt idx="98">
                  <c:v>0</c:v>
                </c:pt>
                <c:pt idx="99">
                  <c:v>0</c:v>
                </c:pt>
                <c:pt idx="100">
                  <c:v>43452</c:v>
                </c:pt>
                <c:pt idx="101">
                  <c:v>43250</c:v>
                </c:pt>
                <c:pt idx="102">
                  <c:v>0</c:v>
                </c:pt>
                <c:pt idx="103">
                  <c:v>44004</c:v>
                </c:pt>
                <c:pt idx="104">
                  <c:v>44393</c:v>
                </c:pt>
                <c:pt idx="105">
                  <c:v>0</c:v>
                </c:pt>
                <c:pt idx="106">
                  <c:v>0</c:v>
                </c:pt>
                <c:pt idx="107">
                  <c:v>43392</c:v>
                </c:pt>
                <c:pt idx="108">
                  <c:v>0</c:v>
                </c:pt>
                <c:pt idx="109">
                  <c:v>44011</c:v>
                </c:pt>
                <c:pt idx="110">
                  <c:v>44357</c:v>
                </c:pt>
                <c:pt idx="111">
                  <c:v>43504</c:v>
                </c:pt>
                <c:pt idx="112">
                  <c:v>44077</c:v>
                </c:pt>
                <c:pt idx="113">
                  <c:v>0</c:v>
                </c:pt>
                <c:pt idx="114">
                  <c:v>43602</c:v>
                </c:pt>
                <c:pt idx="115">
                  <c:v>0</c:v>
                </c:pt>
                <c:pt idx="116">
                  <c:v>43297</c:v>
                </c:pt>
                <c:pt idx="117">
                  <c:v>43563</c:v>
                </c:pt>
                <c:pt idx="118">
                  <c:v>0</c:v>
                </c:pt>
                <c:pt idx="119">
                  <c:v>0</c:v>
                </c:pt>
                <c:pt idx="120">
                  <c:v>43340</c:v>
                </c:pt>
                <c:pt idx="121">
                  <c:v>43895</c:v>
                </c:pt>
                <c:pt idx="122">
                  <c:v>0</c:v>
                </c:pt>
                <c:pt idx="123">
                  <c:v>43794</c:v>
                </c:pt>
                <c:pt idx="124">
                  <c:v>43895</c:v>
                </c:pt>
              </c:numCache>
            </c:numRef>
          </c:val>
        </c:ser>
        <c:ser>
          <c:idx val="2"/>
          <c:order val="2"/>
          <c:tx>
            <c:strRef>
              <c:f>'[Employee_Dataset-  S KEERTHANA.xlsx]Sheet1'!$G$1</c:f>
              <c:strCache>
                <c:ptCount val="1"/>
                <c:pt idx="0">
                  <c:v>FTE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VIGNESH.xlsx]Sheet1'!$G$2:$G$126</c:f>
              <c:numCache>
                <c:formatCode>General</c:formatCode>
                <c:ptCount val="1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0.7</c:v>
                </c:pt>
                <c:pt idx="5">
                  <c:v>1</c:v>
                </c:pt>
                <c:pt idx="6">
                  <c:v>1</c:v>
                </c:pt>
                <c:pt idx="7">
                  <c:v>0.9</c:v>
                </c:pt>
                <c:pt idx="8">
                  <c:v>1</c:v>
                </c:pt>
                <c:pt idx="9">
                  <c:v>0.8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0.4</c:v>
                </c:pt>
                <c:pt idx="20">
                  <c:v>0.3</c:v>
                </c:pt>
                <c:pt idx="21">
                  <c:v>1</c:v>
                </c:pt>
                <c:pt idx="22">
                  <c:v>0.5</c:v>
                </c:pt>
                <c:pt idx="23">
                  <c:v>0.5</c:v>
                </c:pt>
                <c:pt idx="24">
                  <c:v>1</c:v>
                </c:pt>
                <c:pt idx="25">
                  <c:v>0.3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0.8</c:v>
                </c:pt>
                <c:pt idx="30">
                  <c:v>1</c:v>
                </c:pt>
                <c:pt idx="31">
                  <c:v>0.8</c:v>
                </c:pt>
                <c:pt idx="32">
                  <c:v>1</c:v>
                </c:pt>
                <c:pt idx="33">
                  <c:v>0.7</c:v>
                </c:pt>
                <c:pt idx="34">
                  <c:v>0.8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0.8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0.6</c:v>
                </c:pt>
                <c:pt idx="49">
                  <c:v>1</c:v>
                </c:pt>
                <c:pt idx="50">
                  <c:v>0.6</c:v>
                </c:pt>
                <c:pt idx="51">
                  <c:v>1</c:v>
                </c:pt>
                <c:pt idx="52">
                  <c:v>0.4</c:v>
                </c:pt>
                <c:pt idx="53">
                  <c:v>1</c:v>
                </c:pt>
                <c:pt idx="54">
                  <c:v>1</c:v>
                </c:pt>
                <c:pt idx="55">
                  <c:v>0.4</c:v>
                </c:pt>
                <c:pt idx="56">
                  <c:v>1</c:v>
                </c:pt>
                <c:pt idx="57">
                  <c:v>0.8</c:v>
                </c:pt>
                <c:pt idx="58">
                  <c:v>1</c:v>
                </c:pt>
                <c:pt idx="59">
                  <c:v>1</c:v>
                </c:pt>
                <c:pt idx="60">
                  <c:v>0.2</c:v>
                </c:pt>
                <c:pt idx="61">
                  <c:v>1</c:v>
                </c:pt>
                <c:pt idx="62">
                  <c:v>0.4</c:v>
                </c:pt>
                <c:pt idx="63">
                  <c:v>0.3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0.7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0.6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0.6</c:v>
                </c:pt>
                <c:pt idx="83">
                  <c:v>0.9</c:v>
                </c:pt>
                <c:pt idx="84">
                  <c:v>0.8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0.3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0.8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0.7</c:v>
                </c:pt>
                <c:pt idx="122">
                  <c:v>1</c:v>
                </c:pt>
                <c:pt idx="123">
                  <c:v>1</c:v>
                </c:pt>
                <c:pt idx="124">
                  <c:v>0.7</c:v>
                </c:pt>
              </c:numCache>
            </c:numRef>
          </c:val>
        </c:ser>
        <c:ser>
          <c:idx val="3"/>
          <c:order val="3"/>
          <c:tx>
            <c:strRef>
              <c:f>'[Employee_Dataset-  S KEERTHANA.xlsx]Sheet1'!$H$1</c:f>
              <c:strCache>
                <c:ptCount val="1"/>
                <c:pt idx="0">
                  <c:v>Employee type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VIGNESH.xlsx]Sheet1'!$H$2:$H$126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</c:ser>
        <c:ser>
          <c:idx val="4"/>
          <c:order val="4"/>
          <c:tx>
            <c:strRef>
              <c:f>'[Employee_Dataset-  S KEERTHANA.xlsx]Sheet1'!$I$1</c:f>
              <c:strCache>
                <c:ptCount val="1"/>
                <c:pt idx="0">
                  <c:v>Work location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VIGNESH.xlsx]Sheet1'!$I$2:$I$126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</c:ser>
        <c:ser>
          <c:idx val="6"/>
          <c:order val="6"/>
          <c:tx>
            <c:strRef>
              <c:f>'[Employee_Dataset-  S KEERTHANA.xlsx]Sheet1'!$K$1</c:f>
              <c:strCache>
                <c:ptCount val="1"/>
                <c:pt idx="0">
                  <c:v>TOTAL WORKING DAYS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VIGNESH.xlsx]Sheet1'!$K$2:$K$126</c:f>
              <c:numCache>
                <c:formatCode>General</c:formatCode>
                <c:ptCount val="125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30</c:v>
                </c:pt>
                <c:pt idx="64">
                  <c:v>30</c:v>
                </c:pt>
                <c:pt idx="65">
                  <c:v>30</c:v>
                </c:pt>
                <c:pt idx="66">
                  <c:v>30</c:v>
                </c:pt>
                <c:pt idx="67">
                  <c:v>30</c:v>
                </c:pt>
                <c:pt idx="68">
                  <c:v>30</c:v>
                </c:pt>
                <c:pt idx="69">
                  <c:v>30</c:v>
                </c:pt>
                <c:pt idx="70">
                  <c:v>30</c:v>
                </c:pt>
                <c:pt idx="71">
                  <c:v>30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30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30</c:v>
                </c:pt>
                <c:pt idx="94">
                  <c:v>30</c:v>
                </c:pt>
                <c:pt idx="95">
                  <c:v>30</c:v>
                </c:pt>
                <c:pt idx="96">
                  <c:v>30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30</c:v>
                </c:pt>
                <c:pt idx="103">
                  <c:v>30</c:v>
                </c:pt>
                <c:pt idx="104">
                  <c:v>30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30</c:v>
                </c:pt>
                <c:pt idx="113">
                  <c:v>30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30</c:v>
                </c:pt>
                <c:pt idx="118">
                  <c:v>30</c:v>
                </c:pt>
                <c:pt idx="119">
                  <c:v>30</c:v>
                </c:pt>
                <c:pt idx="120">
                  <c:v>30</c:v>
                </c:pt>
                <c:pt idx="121">
                  <c:v>30</c:v>
                </c:pt>
                <c:pt idx="122">
                  <c:v>30</c:v>
                </c:pt>
                <c:pt idx="123">
                  <c:v>30</c:v>
                </c:pt>
                <c:pt idx="124">
                  <c:v>30</c:v>
                </c:pt>
              </c:numCache>
            </c:numRef>
          </c:val>
        </c:ser>
        <c:ser>
          <c:idx val="7"/>
          <c:order val="7"/>
          <c:tx>
            <c:strRef>
              <c:f>'[Employee_Dataset-  S KEERTHANA.xlsx]Sheet1'!$L$1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VIGNESH.xlsx]Sheet1'!$L$2:$L$126</c:f>
              <c:numCache>
                <c:formatCode>General</c:formatCode>
                <c:ptCount val="125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28</c:v>
                </c:pt>
                <c:pt idx="98">
                  <c:v>28</c:v>
                </c:pt>
                <c:pt idx="99">
                  <c:v>28</c:v>
                </c:pt>
                <c:pt idx="100">
                  <c:v>28</c:v>
                </c:pt>
                <c:pt idx="101">
                  <c:v>28</c:v>
                </c:pt>
                <c:pt idx="102">
                  <c:v>28</c:v>
                </c:pt>
                <c:pt idx="103">
                  <c:v>28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28</c:v>
                </c:pt>
                <c:pt idx="112">
                  <c:v>28</c:v>
                </c:pt>
                <c:pt idx="113">
                  <c:v>28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28</c:v>
                </c:pt>
                <c:pt idx="124">
                  <c:v>28</c:v>
                </c:pt>
              </c:numCache>
            </c:numRef>
          </c:val>
        </c:ser>
        <c:ser>
          <c:idx val="8"/>
          <c:order val="8"/>
          <c:tx>
            <c:strRef>
              <c:f>'[Employee_Dataset-  S KEERTHANA.xlsx]Sheet1'!$M$1</c:f>
              <c:strCache>
                <c:ptCount val="1"/>
                <c:pt idx="0">
                  <c:v>ABSENT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VIGNESH.xlsx]Sheet1'!$M$2:$M$126</c:f>
              <c:numCache>
                <c:formatCode>General</c:formatCode>
                <c:ptCount val="12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</c:numCache>
            </c:numRef>
          </c:val>
        </c:ser>
        <c:ser>
          <c:idx val="9"/>
          <c:order val="9"/>
          <c:tx>
            <c:strRef>
              <c:f>'[Employee_Dataset-  S KEERTHANA.xlsx]Sheet1'!$N$1</c:f>
              <c:strCache>
                <c:ptCount val="1"/>
                <c:pt idx="0">
                  <c:v>NET SALARY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VIGNESH.xlsx]Sheet1'!$N$2:$N$126</c:f>
              <c:numCache>
                <c:formatCode>General</c:formatCode>
                <c:ptCount val="125"/>
                <c:pt idx="0">
                  <c:v>98437.4533333333</c:v>
                </c:pt>
                <c:pt idx="1">
                  <c:v>82470.0706666667</c:v>
                </c:pt>
                <c:pt idx="2">
                  <c:v>80153.948</c:v>
                </c:pt>
                <c:pt idx="3">
                  <c:v>86919.784</c:v>
                </c:pt>
                <c:pt idx="4">
                  <c:v>53201.8853333333</c:v>
                </c:pt>
                <c:pt idx="5">
                  <c:v>111044.416</c:v>
                </c:pt>
                <c:pt idx="6">
                  <c:v>97815.788</c:v>
                </c:pt>
                <c:pt idx="7">
                  <c:v>61616.0346666667</c:v>
                </c:pt>
                <c:pt idx="8">
                  <c:v>69327.076</c:v>
                </c:pt>
                <c:pt idx="9">
                  <c:v>64381.8186666667</c:v>
                </c:pt>
                <c:pt idx="10">
                  <c:v>39493.4306666667</c:v>
                </c:pt>
                <c:pt idx="11">
                  <c:v>106796.844</c:v>
                </c:pt>
                <c:pt idx="12">
                  <c:v>64579.9933333333</c:v>
                </c:pt>
                <c:pt idx="13">
                  <c:v>57133.3093333333</c:v>
                </c:pt>
                <c:pt idx="14">
                  <c:v>50527.9133333333</c:v>
                </c:pt>
                <c:pt idx="15">
                  <c:v>35375.5266666667</c:v>
                </c:pt>
                <c:pt idx="16">
                  <c:v>37305.072</c:v>
                </c:pt>
                <c:pt idx="17">
                  <c:v>65252.4973333333</c:v>
                </c:pt>
                <c:pt idx="18">
                  <c:v>49232.0546666667</c:v>
                </c:pt>
                <c:pt idx="19">
                  <c:v>46956.084</c:v>
                </c:pt>
                <c:pt idx="20">
                  <c:v>49432.74</c:v>
                </c:pt>
                <c:pt idx="21">
                  <c:v>58049.1053333333</c:v>
                </c:pt>
                <c:pt idx="22">
                  <c:v>40440.6053333333</c:v>
                </c:pt>
                <c:pt idx="23">
                  <c:v>66799.5906666667</c:v>
                </c:pt>
                <c:pt idx="24">
                  <c:v>73584.2146666667</c:v>
                </c:pt>
                <c:pt idx="25">
                  <c:v>57861.776</c:v>
                </c:pt>
                <c:pt idx="26">
                  <c:v>83711.0213333333</c:v>
                </c:pt>
                <c:pt idx="27">
                  <c:v>97379.3706666667</c:v>
                </c:pt>
                <c:pt idx="28">
                  <c:v>48763.204</c:v>
                </c:pt>
                <c:pt idx="29">
                  <c:v>84651.1586666667</c:v>
                </c:pt>
                <c:pt idx="30">
                  <c:v>84825.3653333333</c:v>
                </c:pt>
                <c:pt idx="31">
                  <c:v>71232.4106666667</c:v>
                </c:pt>
                <c:pt idx="32">
                  <c:v>68469.688</c:v>
                </c:pt>
                <c:pt idx="33">
                  <c:v>0</c:v>
                </c:pt>
                <c:pt idx="34">
                  <c:v>47086.1626666667</c:v>
                </c:pt>
                <c:pt idx="35">
                  <c:v>50352.6426666667</c:v>
                </c:pt>
                <c:pt idx="36">
                  <c:v>106041.814666667</c:v>
                </c:pt>
                <c:pt idx="37">
                  <c:v>103512.593333333</c:v>
                </c:pt>
                <c:pt idx="38">
                  <c:v>93679.8893333333</c:v>
                </c:pt>
                <c:pt idx="39">
                  <c:v>64552.4973333333</c:v>
                </c:pt>
                <c:pt idx="40">
                  <c:v>107044.961333333</c:v>
                </c:pt>
                <c:pt idx="41">
                  <c:v>80786.496</c:v>
                </c:pt>
                <c:pt idx="42">
                  <c:v>29094.5853333333</c:v>
                </c:pt>
                <c:pt idx="43">
                  <c:v>74824.792</c:v>
                </c:pt>
                <c:pt idx="44">
                  <c:v>50352.6426666667</c:v>
                </c:pt>
                <c:pt idx="45">
                  <c:v>55006.8586666667</c:v>
                </c:pt>
                <c:pt idx="46">
                  <c:v>59318.6813333333</c:v>
                </c:pt>
                <c:pt idx="47">
                  <c:v>53591.3933333333</c:v>
                </c:pt>
                <c:pt idx="48">
                  <c:v>63296.9306666667</c:v>
                </c:pt>
                <c:pt idx="49">
                  <c:v>41443.5186666667</c:v>
                </c:pt>
                <c:pt idx="50">
                  <c:v>38036.6373333333</c:v>
                </c:pt>
                <c:pt idx="51">
                  <c:v>96071.8173333333</c:v>
                </c:pt>
                <c:pt idx="52">
                  <c:v>64269.7066666667</c:v>
                </c:pt>
                <c:pt idx="53">
                  <c:v>74263.1773333333</c:v>
                </c:pt>
                <c:pt idx="54">
                  <c:v>33547.3786666667</c:v>
                </c:pt>
                <c:pt idx="55">
                  <c:v>108983.121333333</c:v>
                </c:pt>
                <c:pt idx="56">
                  <c:v>79758.4946666667</c:v>
                </c:pt>
                <c:pt idx="57">
                  <c:v>37054.0986666667</c:v>
                </c:pt>
                <c:pt idx="58">
                  <c:v>35875.6906666667</c:v>
                </c:pt>
                <c:pt idx="59">
                  <c:v>47465.1613333333</c:v>
                </c:pt>
                <c:pt idx="60">
                  <c:v>0</c:v>
                </c:pt>
                <c:pt idx="61">
                  <c:v>34871.48</c:v>
                </c:pt>
                <c:pt idx="62">
                  <c:v>68018.4493333333</c:v>
                </c:pt>
                <c:pt idx="63">
                  <c:v>28973.0093333333</c:v>
                </c:pt>
                <c:pt idx="64">
                  <c:v>59458.3733333333</c:v>
                </c:pt>
                <c:pt idx="65">
                  <c:v>55471.9013333333</c:v>
                </c:pt>
                <c:pt idx="66">
                  <c:v>79111.9093333333</c:v>
                </c:pt>
                <c:pt idx="67">
                  <c:v>64453.4986666667</c:v>
                </c:pt>
                <c:pt idx="68">
                  <c:v>92818.8613333333</c:v>
                </c:pt>
                <c:pt idx="69">
                  <c:v>62407.7906666667</c:v>
                </c:pt>
                <c:pt idx="70">
                  <c:v>106164.389333333</c:v>
                </c:pt>
                <c:pt idx="71">
                  <c:v>80190.7026666667</c:v>
                </c:pt>
                <c:pt idx="72">
                  <c:v>47754.3453333333</c:v>
                </c:pt>
                <c:pt idx="73">
                  <c:v>0</c:v>
                </c:pt>
                <c:pt idx="74">
                  <c:v>63427.3733333333</c:v>
                </c:pt>
                <c:pt idx="75">
                  <c:v>106834.868</c:v>
                </c:pt>
                <c:pt idx="76">
                  <c:v>61319.0853333333</c:v>
                </c:pt>
                <c:pt idx="77">
                  <c:v>77645.82</c:v>
                </c:pt>
                <c:pt idx="78">
                  <c:v>99656.7973333333</c:v>
                </c:pt>
                <c:pt idx="79">
                  <c:v>77836.7333333333</c:v>
                </c:pt>
                <c:pt idx="80">
                  <c:v>26582.416</c:v>
                </c:pt>
                <c:pt idx="81">
                  <c:v>30046.0066666667</c:v>
                </c:pt>
                <c:pt idx="82">
                  <c:v>105136.257333333</c:v>
                </c:pt>
                <c:pt idx="83">
                  <c:v>99967.0933333333</c:v>
                </c:pt>
                <c:pt idx="84">
                  <c:v>75316.024</c:v>
                </c:pt>
                <c:pt idx="85">
                  <c:v>70444.2013333333</c:v>
                </c:pt>
                <c:pt idx="86">
                  <c:v>80788.008</c:v>
                </c:pt>
                <c:pt idx="87">
                  <c:v>78689.2866666667</c:v>
                </c:pt>
                <c:pt idx="88">
                  <c:v>85535.3706666667</c:v>
                </c:pt>
                <c:pt idx="89">
                  <c:v>94441.536</c:v>
                </c:pt>
                <c:pt idx="90">
                  <c:v>74824.792</c:v>
                </c:pt>
                <c:pt idx="91">
                  <c:v>97102.9733333333</c:v>
                </c:pt>
                <c:pt idx="92">
                  <c:v>93038.092</c:v>
                </c:pt>
                <c:pt idx="93">
                  <c:v>44205.112</c:v>
                </c:pt>
                <c:pt idx="94">
                  <c:v>65939.496</c:v>
                </c:pt>
                <c:pt idx="95">
                  <c:v>70684.824</c:v>
                </c:pt>
                <c:pt idx="96">
                  <c:v>67035.3226666667</c:v>
                </c:pt>
                <c:pt idx="97">
                  <c:v>39139.0626666667</c:v>
                </c:pt>
                <c:pt idx="98">
                  <c:v>62134.408</c:v>
                </c:pt>
                <c:pt idx="99">
                  <c:v>71803.76</c:v>
                </c:pt>
                <c:pt idx="100">
                  <c:v>55307.644</c:v>
                </c:pt>
                <c:pt idx="101">
                  <c:v>105259.728</c:v>
                </c:pt>
                <c:pt idx="102">
                  <c:v>41855.6413333333</c:v>
                </c:pt>
                <c:pt idx="103">
                  <c:v>107511.954666667</c:v>
                </c:pt>
                <c:pt idx="104">
                  <c:v>103646.517333333</c:v>
                </c:pt>
                <c:pt idx="105">
                  <c:v>70909.9906666667</c:v>
                </c:pt>
                <c:pt idx="106">
                  <c:v>39350.9853333333</c:v>
                </c:pt>
                <c:pt idx="107">
                  <c:v>66613.2786666667</c:v>
                </c:pt>
                <c:pt idx="108">
                  <c:v>46587.464</c:v>
                </c:pt>
                <c:pt idx="109">
                  <c:v>0</c:v>
                </c:pt>
                <c:pt idx="110">
                  <c:v>34591.2933333333</c:v>
                </c:pt>
                <c:pt idx="111">
                  <c:v>0</c:v>
                </c:pt>
                <c:pt idx="112">
                  <c:v>0</c:v>
                </c:pt>
                <c:pt idx="113">
                  <c:v>84825.3653333333</c:v>
                </c:pt>
                <c:pt idx="114">
                  <c:v>83849.5186666667</c:v>
                </c:pt>
                <c:pt idx="115">
                  <c:v>0</c:v>
                </c:pt>
                <c:pt idx="116">
                  <c:v>64295.3173333333</c:v>
                </c:pt>
                <c:pt idx="117">
                  <c:v>99656.7973333333</c:v>
                </c:pt>
                <c:pt idx="118">
                  <c:v>83711.0213333333</c:v>
                </c:pt>
                <c:pt idx="119">
                  <c:v>103814.172</c:v>
                </c:pt>
                <c:pt idx="120">
                  <c:v>63124.9266666667</c:v>
                </c:pt>
                <c:pt idx="121">
                  <c:v>104361.124</c:v>
                </c:pt>
                <c:pt idx="122">
                  <c:v>37131.9573333333</c:v>
                </c:pt>
                <c:pt idx="123">
                  <c:v>83840.708</c:v>
                </c:pt>
                <c:pt idx="124">
                  <c:v>104361.124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1204971519"/>
        <c:axId val="1204966239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'[Employee_Dataset-  S KEERTHANA.xlsx]Sheet1'!$J$1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solidFill>
                      <a:schemeClr val="bg1"/>
                    </a:solidFill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>'[Employee_Dataset-  S KEERTHANA.xlsx]Sheet1'!$A$2:$D$126</c15:sqref>
                        </c15:fullRef>
                        <c15:levelRef>
                          <c15:sqref>'[Employee_Dataset-  S KEERTHANA.xlsx]Sheet1'!$A$2:$A$126</c15:sqref>
                        </c15:levelRef>
                        <c15:formulaRef>
                          <c15:sqref>'[Employee_Dataset-  S KEERTHANA.xlsx]Sheet1'!$A$2:$A$126</c15:sqref>
                        </c15:formulaRef>
                      </c:ext>
                    </c:extLst>
                    <c:strCache>
                      <c:ptCount val="125"/>
                      <c:pt idx="0">
                        <c:v>PR00147</c:v>
                      </c:pt>
                      <c:pt idx="1">
                        <c:v>PR04686</c:v>
                      </c:pt>
                      <c:pt idx="2">
                        <c:v>SQ04612</c:v>
                      </c:pt>
                      <c:pt idx="3">
                        <c:v>VT01803</c:v>
                      </c:pt>
                      <c:pt idx="4">
                        <c:v>TN02749</c:v>
                      </c:pt>
                      <c:pt idx="5">
                        <c:v>SQ00144</c:v>
                      </c:pt>
                      <c:pt idx="6">
                        <c:v>PR04601</c:v>
                      </c:pt>
                      <c:pt idx="7">
                        <c:v>SQ01854</c:v>
                      </c:pt>
                      <c:pt idx="8">
                        <c:v>SQ00612</c:v>
                      </c:pt>
                      <c:pt idx="9">
                        <c:v>PR00419</c:v>
                      </c:pt>
                      <c:pt idx="10">
                        <c:v>VT00578</c:v>
                      </c:pt>
                      <c:pt idx="11">
                        <c:v>TN01281</c:v>
                      </c:pt>
                      <c:pt idx="12">
                        <c:v>PR04473</c:v>
                      </c:pt>
                      <c:pt idx="13">
                        <c:v>VT02417</c:v>
                      </c:pt>
                      <c:pt idx="14">
                        <c:v>SQ00691</c:v>
                      </c:pt>
                      <c:pt idx="15">
                        <c:v>TN00214</c:v>
                      </c:pt>
                      <c:pt idx="16">
                        <c:v>VT02539</c:v>
                      </c:pt>
                      <c:pt idx="17">
                        <c:v>SQ04598</c:v>
                      </c:pt>
                      <c:pt idx="18">
                        <c:v>TN00464</c:v>
                      </c:pt>
                      <c:pt idx="19">
                        <c:v>PR00893</c:v>
                      </c:pt>
                      <c:pt idx="20">
                        <c:v>PR00882</c:v>
                      </c:pt>
                      <c:pt idx="21">
                        <c:v>PR03445</c:v>
                      </c:pt>
                      <c:pt idx="22">
                        <c:v>TN03416</c:v>
                      </c:pt>
                      <c:pt idx="23">
                        <c:v>TN00890</c:v>
                      </c:pt>
                      <c:pt idx="24">
                        <c:v>VT04137</c:v>
                      </c:pt>
                      <c:pt idx="25">
                        <c:v>PR02603</c:v>
                      </c:pt>
                      <c:pt idx="26">
                        <c:v>PR03158</c:v>
                      </c:pt>
                      <c:pt idx="27">
                        <c:v>PR02288</c:v>
                      </c:pt>
                      <c:pt idx="28">
                        <c:v>VT03849</c:v>
                      </c:pt>
                      <c:pt idx="29">
                        <c:v>SQ01395</c:v>
                      </c:pt>
                      <c:pt idx="30">
                        <c:v>SQ02559</c:v>
                      </c:pt>
                      <c:pt idx="31">
                        <c:v>VT04627</c:v>
                      </c:pt>
                      <c:pt idx="32">
                        <c:v>VT03537</c:v>
                      </c:pt>
                      <c:pt idx="33">
                        <c:v>PR01951</c:v>
                      </c:pt>
                      <c:pt idx="34">
                        <c:v>PR01662</c:v>
                      </c:pt>
                      <c:pt idx="35">
                        <c:v>VT02313</c:v>
                      </c:pt>
                      <c:pt idx="36">
                        <c:v>SQ01620</c:v>
                      </c:pt>
                      <c:pt idx="37">
                        <c:v>VT04681</c:v>
                      </c:pt>
                      <c:pt idx="38">
                        <c:v>TN04246</c:v>
                      </c:pt>
                      <c:pt idx="39">
                        <c:v>TN02570</c:v>
                      </c:pt>
                      <c:pt idx="40">
                        <c:v>VT02801</c:v>
                      </c:pt>
                      <c:pt idx="41">
                        <c:v>SQ01177</c:v>
                      </c:pt>
                      <c:pt idx="42">
                        <c:v>VT01740</c:v>
                      </c:pt>
                      <c:pt idx="43">
                        <c:v>TN01876</c:v>
                      </c:pt>
                      <c:pt idx="44">
                        <c:v>VT02313</c:v>
                      </c:pt>
                      <c:pt idx="45">
                        <c:v>VT03988</c:v>
                      </c:pt>
                      <c:pt idx="46">
                        <c:v>TN00227</c:v>
                      </c:pt>
                      <c:pt idx="47">
                        <c:v>VT01092</c:v>
                      </c:pt>
                      <c:pt idx="48">
                        <c:v>TN03169</c:v>
                      </c:pt>
                      <c:pt idx="49">
                        <c:v>SQ01402</c:v>
                      </c:pt>
                      <c:pt idx="50">
                        <c:v>SQ00360</c:v>
                      </c:pt>
                      <c:pt idx="51">
                        <c:v>PR02208</c:v>
                      </c:pt>
                      <c:pt idx="52">
                        <c:v>SQ01637</c:v>
                      </c:pt>
                      <c:pt idx="53">
                        <c:v>TN03210</c:v>
                      </c:pt>
                      <c:pt idx="54">
                        <c:v>PR03844</c:v>
                      </c:pt>
                      <c:pt idx="55">
                        <c:v>VT04093</c:v>
                      </c:pt>
                      <c:pt idx="56">
                        <c:v>SQ02246</c:v>
                      </c:pt>
                      <c:pt idx="57">
                        <c:v>TN03032</c:v>
                      </c:pt>
                      <c:pt idx="58">
                        <c:v>SQ00914</c:v>
                      </c:pt>
                      <c:pt idx="59">
                        <c:v>SQ02525</c:v>
                      </c:pt>
                      <c:pt idx="60">
                        <c:v>TN02667</c:v>
                      </c:pt>
                      <c:pt idx="61">
                        <c:v>PR02782</c:v>
                      </c:pt>
                      <c:pt idx="62">
                        <c:v>TN03331</c:v>
                      </c:pt>
                      <c:pt idx="63">
                        <c:v>VT01249</c:v>
                      </c:pt>
                      <c:pt idx="64">
                        <c:v>PR00576</c:v>
                      </c:pt>
                      <c:pt idx="65">
                        <c:v>VT02260</c:v>
                      </c:pt>
                      <c:pt idx="66">
                        <c:v>TN02883</c:v>
                      </c:pt>
                      <c:pt idx="67">
                        <c:v>SQ03024</c:v>
                      </c:pt>
                      <c:pt idx="68">
                        <c:v>TN04428</c:v>
                      </c:pt>
                      <c:pt idx="69">
                        <c:v>SQ03350</c:v>
                      </c:pt>
                      <c:pt idx="70">
                        <c:v>VT03421</c:v>
                      </c:pt>
                      <c:pt idx="71">
                        <c:v>PR01346</c:v>
                      </c:pt>
                      <c:pt idx="72">
                        <c:v>VT02118</c:v>
                      </c:pt>
                      <c:pt idx="73">
                        <c:v>PR00210</c:v>
                      </c:pt>
                      <c:pt idx="74">
                        <c:v>TN02496</c:v>
                      </c:pt>
                      <c:pt idx="75">
                        <c:v>VT02491</c:v>
                      </c:pt>
                      <c:pt idx="76">
                        <c:v>PR03980</c:v>
                      </c:pt>
                      <c:pt idx="77">
                        <c:v>VT03307</c:v>
                      </c:pt>
                      <c:pt idx="78">
                        <c:v>TN04058</c:v>
                      </c:pt>
                      <c:pt idx="79">
                        <c:v>VT03993</c:v>
                      </c:pt>
                      <c:pt idx="80">
                        <c:v>VT02663</c:v>
                      </c:pt>
                      <c:pt idx="81">
                        <c:v>PR03034</c:v>
                      </c:pt>
                      <c:pt idx="82">
                        <c:v>PR01159</c:v>
                      </c:pt>
                      <c:pt idx="83">
                        <c:v>SQ03476</c:v>
                      </c:pt>
                      <c:pt idx="84">
                        <c:v>PR04380</c:v>
                      </c:pt>
                      <c:pt idx="85">
                        <c:v>TN00182</c:v>
                      </c:pt>
                      <c:pt idx="86">
                        <c:v>VT01523</c:v>
                      </c:pt>
                      <c:pt idx="87">
                        <c:v>PR00916</c:v>
                      </c:pt>
                      <c:pt idx="88">
                        <c:v>PR01211</c:v>
                      </c:pt>
                      <c:pt idx="89">
                        <c:v>VT01684</c:v>
                      </c:pt>
                      <c:pt idx="90">
                        <c:v>TN01876</c:v>
                      </c:pt>
                      <c:pt idx="91">
                        <c:v>TN04740</c:v>
                      </c:pt>
                      <c:pt idx="92">
                        <c:v>TN03575</c:v>
                      </c:pt>
                      <c:pt idx="93">
                        <c:v>VT04984</c:v>
                      </c:pt>
                      <c:pt idx="94">
                        <c:v>PR00095</c:v>
                      </c:pt>
                      <c:pt idx="95">
                        <c:v>SQ03546</c:v>
                      </c:pt>
                      <c:pt idx="96">
                        <c:v>VT02374</c:v>
                      </c:pt>
                      <c:pt idx="97">
                        <c:v>SQ00450</c:v>
                      </c:pt>
                      <c:pt idx="98">
                        <c:v>PR03804</c:v>
                      </c:pt>
                      <c:pt idx="99">
                        <c:v>SQ04488</c:v>
                      </c:pt>
                      <c:pt idx="100">
                        <c:v>TN00735</c:v>
                      </c:pt>
                      <c:pt idx="101">
                        <c:v>VT01893</c:v>
                      </c:pt>
                      <c:pt idx="102">
                        <c:v>SQ02223</c:v>
                      </c:pt>
                      <c:pt idx="103">
                        <c:v>PR02010</c:v>
                      </c:pt>
                      <c:pt idx="104">
                        <c:v>SQ00498</c:v>
                      </c:pt>
                      <c:pt idx="105">
                        <c:v>PR02113</c:v>
                      </c:pt>
                      <c:pt idx="106">
                        <c:v>TN00727</c:v>
                      </c:pt>
                      <c:pt idx="107">
                        <c:v>SQ01697</c:v>
                      </c:pt>
                      <c:pt idx="108">
                        <c:v>SQ01519</c:v>
                      </c:pt>
                      <c:pt idx="109">
                        <c:v>PR00210</c:v>
                      </c:pt>
                      <c:pt idx="110">
                        <c:v>VT03500</c:v>
                      </c:pt>
                      <c:pt idx="111">
                        <c:v>SQ01962</c:v>
                      </c:pt>
                      <c:pt idx="112">
                        <c:v>VT00017</c:v>
                      </c:pt>
                      <c:pt idx="113">
                        <c:v>SQ02559</c:v>
                      </c:pt>
                      <c:pt idx="114">
                        <c:v>TN01210</c:v>
                      </c:pt>
                      <c:pt idx="115">
                        <c:v>SQ02051</c:v>
                      </c:pt>
                      <c:pt idx="116">
                        <c:v>SQ03321</c:v>
                      </c:pt>
                      <c:pt idx="117">
                        <c:v>TN04058</c:v>
                      </c:pt>
                      <c:pt idx="118">
                        <c:v>SQ00841</c:v>
                      </c:pt>
                      <c:pt idx="119">
                        <c:v>SQ04603</c:v>
                      </c:pt>
                      <c:pt idx="120">
                        <c:v>TN01028</c:v>
                      </c:pt>
                      <c:pt idx="121">
                        <c:v>VT04028</c:v>
                      </c:pt>
                      <c:pt idx="122">
                        <c:v>TN03068</c:v>
                      </c:pt>
                      <c:pt idx="123">
                        <c:v>VT03701</c:v>
                      </c:pt>
                      <c:pt idx="124">
                        <c:v>VT04028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}</c15:sqref>
                        </c15:formulaRef>
                      </c:ext>
                    </c:extLst>
                    <c:numCache>
                      <c:formatCode>General</c:formatCode>
                      <c:ptCount val="125"/>
                    </c:numCache>
                  </c:numRef>
                </c:val>
              </c15:ser>
            </c15:filteredBarSeries>
          </c:ext>
        </c:extLst>
      </c:barChart>
      <c:catAx>
        <c:axId val="120497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4966239"/>
        <c:crosses val="autoZero"/>
        <c:auto val="1"/>
        <c:lblAlgn val="ctr"/>
        <c:lblOffset val="100"/>
        <c:noMultiLvlLbl val="0"/>
      </c:catAx>
      <c:valAx>
        <c:axId val="120496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4971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760278" y="3183403"/>
            <a:ext cx="745992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</a:t>
            </a:r>
            <a:r>
              <a:rPr lang="en-IN" altLang="en-US" sz="2400" dirty="0"/>
              <a:t>EERTHANA S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REGISTER NO:312220</a:t>
            </a:r>
            <a:r>
              <a:rPr lang="en-IN" altLang="en-US" sz="2400" dirty="0"/>
              <a:t>409</a:t>
            </a:r>
            <a:endParaRPr lang="en-US" sz="2400" dirty="0"/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  <a:endParaRPr lang="en-US" sz="2400" dirty="0"/>
          </a:p>
          <a:p>
            <a:r>
              <a:rPr lang="en-US" sz="2400" dirty="0"/>
              <a:t>COLLEGE: APOLLO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  <a:endParaRPr lang="en-IN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  <a:endParaRPr lang="en-IN" sz="3200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824288" y="2057400"/>
          <a:ext cx="4543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Presentation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15</cp:revision>
  <dcterms:created xsi:type="dcterms:W3CDTF">2024-03-29T15:07:00Z</dcterms:created>
  <dcterms:modified xsi:type="dcterms:W3CDTF">2024-10-01T05:01:24Z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49E5433A327F4CB7A96C2BAF29AC3CA7_13</vt:lpwstr>
  </property>
  <property fmtid="{D5CDD505-2E9C-101B-9397-08002B2CF9AE}" pid="5" name="KSOProductBuildVer">
    <vt:lpwstr>2057-12.2.0.18283</vt:lpwstr>
  </property>
</Properties>
</file>