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 anchor="t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STUDENT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NAME:</a:t>
            </a:r>
            <a:r>
              <a:rPr lang="en-US" sz="2400" i="1">
                <a:latin typeface="Calibri"/>
                <a:ea typeface="Calibri"/>
                <a:cs typeface="Calibri"/>
              </a:rPr>
              <a:t> </a:t>
            </a:r>
            <a:r>
              <a:rPr lang="en-US" sz="2400"/>
              <a:t>HAARISH J 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REGISTER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31221</a:t>
            </a:r>
            <a:r>
              <a:rPr lang="en-US" sz="2400" i="1" spc="-10">
                <a:latin typeface="Calibri"/>
                <a:cs typeface="Calibri"/>
              </a:rPr>
              <a:t>19</a:t>
            </a:r>
            <a:r>
              <a:rPr lang="en-GB" sz="2400" i="1" spc="-10">
                <a:latin typeface="Calibri"/>
                <a:cs typeface="Calibri"/>
              </a:rPr>
              <a:t>52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>
                <a:latin typeface="Calibri"/>
                <a:cs typeface="Calibri"/>
              </a:rPr>
              <a:t>NM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lang="en-US" sz="2400" spc="10"/>
              <a:t>F5F21F59657B13DB1F3407B3188BC301</a:t>
            </a:r>
          </a:p>
          <a:p>
            <a:pPr marL="12700">
              <a:lnSpc>
                <a:spcPts val="2840"/>
              </a:lnSpc>
            </a:pPr>
            <a:r>
              <a:rPr sz="2400" i="1" spc="-10">
                <a:latin typeface="Calibri"/>
                <a:cs typeface="Calibri"/>
              </a:rPr>
              <a:t>DEPARTMENT:</a:t>
            </a:r>
            <a:r>
              <a:rPr sz="2400" i="1">
                <a:latin typeface="Calibri"/>
                <a:cs typeface="Calibri"/>
              </a:rPr>
              <a:t>	B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COM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COLLEGE: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MAR</a:t>
            </a:r>
            <a:r>
              <a:rPr sz="2400" i="1" spc="-9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GREGORIOS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COLLEGE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OF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ARTS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AND</a:t>
            </a:r>
            <a:r>
              <a:rPr sz="2400" i="1" spc="-5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Unknown User</cp:lastModifiedBy>
  <cp:revision>2</cp:revision>
  <dcterms:created xsi:type="dcterms:W3CDTF">2024-08-30T15:49:58Z</dcterms:created>
  <dcterms:modified xsi:type="dcterms:W3CDTF">2024-08-30T17:12:49Z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