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064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1475" y="2933700"/>
            <a:ext cx="2762250" cy="3257550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8305800" y="1123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29640" y="601091"/>
            <a:ext cx="2315210" cy="401955"/>
          </a:xfrm>
          <a:custGeom>
            <a:avLst/>
            <a:gdLst/>
            <a:ahLst/>
            <a:cxnLst/>
            <a:rect l="l" t="t" r="r" b="b"/>
            <a:pathLst>
              <a:path w="2315210" h="401955">
                <a:moveTo>
                  <a:pt x="80594" y="4191"/>
                </a:moveTo>
                <a:lnTo>
                  <a:pt x="71178" y="4379"/>
                </a:lnTo>
                <a:lnTo>
                  <a:pt x="0" y="7112"/>
                </a:lnTo>
                <a:lnTo>
                  <a:pt x="0" y="395224"/>
                </a:lnTo>
                <a:lnTo>
                  <a:pt x="68922" y="395224"/>
                </a:lnTo>
                <a:lnTo>
                  <a:pt x="68922" y="252349"/>
                </a:lnTo>
                <a:lnTo>
                  <a:pt x="120395" y="252349"/>
                </a:lnTo>
                <a:lnTo>
                  <a:pt x="156892" y="248905"/>
                </a:lnTo>
                <a:lnTo>
                  <a:pt x="200986" y="232865"/>
                </a:lnTo>
                <a:lnTo>
                  <a:pt x="232483" y="206138"/>
                </a:lnTo>
                <a:lnTo>
                  <a:pt x="239101" y="193039"/>
                </a:lnTo>
                <a:lnTo>
                  <a:pt x="96494" y="193039"/>
                </a:lnTo>
                <a:lnTo>
                  <a:pt x="90993" y="192920"/>
                </a:lnTo>
                <a:lnTo>
                  <a:pt x="84566" y="192563"/>
                </a:lnTo>
                <a:lnTo>
                  <a:pt x="77210" y="191968"/>
                </a:lnTo>
                <a:lnTo>
                  <a:pt x="68922" y="191135"/>
                </a:lnTo>
                <a:lnTo>
                  <a:pt x="68922" y="66801"/>
                </a:lnTo>
                <a:lnTo>
                  <a:pt x="75641" y="65912"/>
                </a:lnTo>
                <a:lnTo>
                  <a:pt x="82626" y="65405"/>
                </a:lnTo>
                <a:lnTo>
                  <a:pt x="244904" y="65405"/>
                </a:lnTo>
                <a:lnTo>
                  <a:pt x="233744" y="48587"/>
                </a:lnTo>
                <a:lnTo>
                  <a:pt x="215125" y="32512"/>
                </a:lnTo>
                <a:lnTo>
                  <a:pt x="190765" y="20103"/>
                </a:lnTo>
                <a:lnTo>
                  <a:pt x="160223" y="11255"/>
                </a:lnTo>
                <a:lnTo>
                  <a:pt x="123499" y="5955"/>
                </a:lnTo>
                <a:lnTo>
                  <a:pt x="80594" y="4191"/>
                </a:lnTo>
                <a:close/>
              </a:path>
              <a:path w="2315210" h="401955">
                <a:moveTo>
                  <a:pt x="120395" y="252349"/>
                </a:moveTo>
                <a:lnTo>
                  <a:pt x="68922" y="252349"/>
                </a:lnTo>
                <a:lnTo>
                  <a:pt x="78235" y="253182"/>
                </a:lnTo>
                <a:lnTo>
                  <a:pt x="86553" y="253777"/>
                </a:lnTo>
                <a:lnTo>
                  <a:pt x="93876" y="254134"/>
                </a:lnTo>
                <a:lnTo>
                  <a:pt x="100203" y="254254"/>
                </a:lnTo>
                <a:lnTo>
                  <a:pt x="120395" y="252349"/>
                </a:lnTo>
                <a:close/>
              </a:path>
              <a:path w="2315210" h="401955">
                <a:moveTo>
                  <a:pt x="244904" y="65405"/>
                </a:moveTo>
                <a:lnTo>
                  <a:pt x="89865" y="65405"/>
                </a:lnTo>
                <a:lnTo>
                  <a:pt x="132429" y="69189"/>
                </a:lnTo>
                <a:lnTo>
                  <a:pt x="162834" y="80533"/>
                </a:lnTo>
                <a:lnTo>
                  <a:pt x="181078" y="99427"/>
                </a:lnTo>
                <a:lnTo>
                  <a:pt x="187159" y="125857"/>
                </a:lnTo>
                <a:lnTo>
                  <a:pt x="185800" y="142428"/>
                </a:lnTo>
                <a:lnTo>
                  <a:pt x="165417" y="177164"/>
                </a:lnTo>
                <a:lnTo>
                  <a:pt x="118497" y="192041"/>
                </a:lnTo>
                <a:lnTo>
                  <a:pt x="96494" y="193039"/>
                </a:lnTo>
                <a:lnTo>
                  <a:pt x="239101" y="193039"/>
                </a:lnTo>
                <a:lnTo>
                  <a:pt x="251382" y="168731"/>
                </a:lnTo>
                <a:lnTo>
                  <a:pt x="257683" y="120650"/>
                </a:lnTo>
                <a:lnTo>
                  <a:pt x="255023" y="92644"/>
                </a:lnTo>
                <a:lnTo>
                  <a:pt x="247043" y="68627"/>
                </a:lnTo>
                <a:lnTo>
                  <a:pt x="244904" y="65405"/>
                </a:lnTo>
                <a:close/>
              </a:path>
              <a:path w="2315210" h="401955">
                <a:moveTo>
                  <a:pt x="421957" y="2921"/>
                </a:moveTo>
                <a:lnTo>
                  <a:pt x="409079" y="3040"/>
                </a:lnTo>
                <a:lnTo>
                  <a:pt x="394315" y="3397"/>
                </a:lnTo>
                <a:lnTo>
                  <a:pt x="377666" y="3992"/>
                </a:lnTo>
                <a:lnTo>
                  <a:pt x="319311" y="6736"/>
                </a:lnTo>
                <a:lnTo>
                  <a:pt x="314325" y="6858"/>
                </a:lnTo>
                <a:lnTo>
                  <a:pt x="314325" y="395224"/>
                </a:lnTo>
                <a:lnTo>
                  <a:pt x="385902" y="395224"/>
                </a:lnTo>
                <a:lnTo>
                  <a:pt x="385902" y="233045"/>
                </a:lnTo>
                <a:lnTo>
                  <a:pt x="506382" y="233045"/>
                </a:lnTo>
                <a:lnTo>
                  <a:pt x="498043" y="220345"/>
                </a:lnTo>
                <a:lnTo>
                  <a:pt x="512888" y="213413"/>
                </a:lnTo>
                <a:lnTo>
                  <a:pt x="526411" y="204422"/>
                </a:lnTo>
                <a:lnTo>
                  <a:pt x="538616" y="193359"/>
                </a:lnTo>
                <a:lnTo>
                  <a:pt x="549503" y="180212"/>
                </a:lnTo>
                <a:lnTo>
                  <a:pt x="551913" y="176275"/>
                </a:lnTo>
                <a:lnTo>
                  <a:pt x="415061" y="176275"/>
                </a:lnTo>
                <a:lnTo>
                  <a:pt x="409460" y="176178"/>
                </a:lnTo>
                <a:lnTo>
                  <a:pt x="402734" y="175879"/>
                </a:lnTo>
                <a:lnTo>
                  <a:pt x="394882" y="175365"/>
                </a:lnTo>
                <a:lnTo>
                  <a:pt x="385902" y="174625"/>
                </a:lnTo>
                <a:lnTo>
                  <a:pt x="385902" y="66801"/>
                </a:lnTo>
                <a:lnTo>
                  <a:pt x="394030" y="65786"/>
                </a:lnTo>
                <a:lnTo>
                  <a:pt x="401802" y="65150"/>
                </a:lnTo>
                <a:lnTo>
                  <a:pt x="557801" y="65150"/>
                </a:lnTo>
                <a:lnTo>
                  <a:pt x="546175" y="44123"/>
                </a:lnTo>
                <a:lnTo>
                  <a:pt x="516608" y="21225"/>
                </a:lnTo>
                <a:lnTo>
                  <a:pt x="475203" y="7495"/>
                </a:lnTo>
                <a:lnTo>
                  <a:pt x="421957" y="2921"/>
                </a:lnTo>
                <a:close/>
              </a:path>
              <a:path w="2315210" h="401955">
                <a:moveTo>
                  <a:pt x="506382" y="233045"/>
                </a:moveTo>
                <a:lnTo>
                  <a:pt x="385902" y="233045"/>
                </a:lnTo>
                <a:lnTo>
                  <a:pt x="399172" y="233733"/>
                </a:lnTo>
                <a:lnTo>
                  <a:pt x="421042" y="234634"/>
                </a:lnTo>
                <a:lnTo>
                  <a:pt x="429641" y="234823"/>
                </a:lnTo>
                <a:lnTo>
                  <a:pt x="533298" y="395224"/>
                </a:lnTo>
                <a:lnTo>
                  <a:pt x="612876" y="395224"/>
                </a:lnTo>
                <a:lnTo>
                  <a:pt x="506382" y="233045"/>
                </a:lnTo>
                <a:close/>
              </a:path>
              <a:path w="2315210" h="401955">
                <a:moveTo>
                  <a:pt x="557801" y="65150"/>
                </a:moveTo>
                <a:lnTo>
                  <a:pt x="409232" y="65150"/>
                </a:lnTo>
                <a:lnTo>
                  <a:pt x="430753" y="65865"/>
                </a:lnTo>
                <a:lnTo>
                  <a:pt x="449195" y="68008"/>
                </a:lnTo>
                <a:lnTo>
                  <a:pt x="486228" y="83367"/>
                </a:lnTo>
                <a:lnTo>
                  <a:pt x="498309" y="116586"/>
                </a:lnTo>
                <a:lnTo>
                  <a:pt x="497057" y="132776"/>
                </a:lnTo>
                <a:lnTo>
                  <a:pt x="466833" y="169417"/>
                </a:lnTo>
                <a:lnTo>
                  <a:pt x="415061" y="176275"/>
                </a:lnTo>
                <a:lnTo>
                  <a:pt x="551913" y="176275"/>
                </a:lnTo>
                <a:lnTo>
                  <a:pt x="558411" y="165659"/>
                </a:lnTo>
                <a:lnTo>
                  <a:pt x="564759" y="150368"/>
                </a:lnTo>
                <a:lnTo>
                  <a:pt x="568559" y="134314"/>
                </a:lnTo>
                <a:lnTo>
                  <a:pt x="569823" y="117475"/>
                </a:lnTo>
                <a:lnTo>
                  <a:pt x="563912" y="76203"/>
                </a:lnTo>
                <a:lnTo>
                  <a:pt x="557801" y="65150"/>
                </a:lnTo>
                <a:close/>
              </a:path>
              <a:path w="2315210" h="401955">
                <a:moveTo>
                  <a:pt x="796137" y="0"/>
                </a:moveTo>
                <a:lnTo>
                  <a:pt x="727748" y="14366"/>
                </a:lnTo>
                <a:lnTo>
                  <a:pt x="674598" y="57404"/>
                </a:lnTo>
                <a:lnTo>
                  <a:pt x="640483" y="121189"/>
                </a:lnTo>
                <a:lnTo>
                  <a:pt x="629132" y="197738"/>
                </a:lnTo>
                <a:lnTo>
                  <a:pt x="631749" y="242669"/>
                </a:lnTo>
                <a:lnTo>
                  <a:pt x="639594" y="282575"/>
                </a:lnTo>
                <a:lnTo>
                  <a:pt x="670915" y="347218"/>
                </a:lnTo>
                <a:lnTo>
                  <a:pt x="721763" y="388191"/>
                </a:lnTo>
                <a:lnTo>
                  <a:pt x="790803" y="401828"/>
                </a:lnTo>
                <a:lnTo>
                  <a:pt x="830951" y="398395"/>
                </a:lnTo>
                <a:lnTo>
                  <a:pt x="866241" y="388080"/>
                </a:lnTo>
                <a:lnTo>
                  <a:pt x="896673" y="370859"/>
                </a:lnTo>
                <a:lnTo>
                  <a:pt x="922248" y="346710"/>
                </a:lnTo>
                <a:lnTo>
                  <a:pt x="926367" y="340613"/>
                </a:lnTo>
                <a:lnTo>
                  <a:pt x="790803" y="340613"/>
                </a:lnTo>
                <a:lnTo>
                  <a:pt x="770110" y="338280"/>
                </a:lnTo>
                <a:lnTo>
                  <a:pt x="736582" y="319611"/>
                </a:lnTo>
                <a:lnTo>
                  <a:pt x="713672" y="282678"/>
                </a:lnTo>
                <a:lnTo>
                  <a:pt x="702191" y="229909"/>
                </a:lnTo>
                <a:lnTo>
                  <a:pt x="700760" y="197738"/>
                </a:lnTo>
                <a:lnTo>
                  <a:pt x="702288" y="168072"/>
                </a:lnTo>
                <a:lnTo>
                  <a:pt x="714583" y="118264"/>
                </a:lnTo>
                <a:lnTo>
                  <a:pt x="739041" y="82002"/>
                </a:lnTo>
                <a:lnTo>
                  <a:pt x="774422" y="63523"/>
                </a:lnTo>
                <a:lnTo>
                  <a:pt x="796137" y="61213"/>
                </a:lnTo>
                <a:lnTo>
                  <a:pt x="930444" y="61213"/>
                </a:lnTo>
                <a:lnTo>
                  <a:pt x="924153" y="51943"/>
                </a:lnTo>
                <a:lnTo>
                  <a:pt x="899579" y="29200"/>
                </a:lnTo>
                <a:lnTo>
                  <a:pt x="870051" y="12969"/>
                </a:lnTo>
                <a:lnTo>
                  <a:pt x="835571" y="3240"/>
                </a:lnTo>
                <a:lnTo>
                  <a:pt x="796137" y="0"/>
                </a:lnTo>
                <a:close/>
              </a:path>
              <a:path w="2315210" h="401955">
                <a:moveTo>
                  <a:pt x="930444" y="61213"/>
                </a:moveTo>
                <a:lnTo>
                  <a:pt x="796137" y="61213"/>
                </a:lnTo>
                <a:lnTo>
                  <a:pt x="840216" y="69740"/>
                </a:lnTo>
                <a:lnTo>
                  <a:pt x="871686" y="95329"/>
                </a:lnTo>
                <a:lnTo>
                  <a:pt x="890560" y="137991"/>
                </a:lnTo>
                <a:lnTo>
                  <a:pt x="896848" y="197738"/>
                </a:lnTo>
                <a:lnTo>
                  <a:pt x="895155" y="230528"/>
                </a:lnTo>
                <a:lnTo>
                  <a:pt x="881578" y="283678"/>
                </a:lnTo>
                <a:lnTo>
                  <a:pt x="854597" y="320039"/>
                </a:lnTo>
                <a:lnTo>
                  <a:pt x="815163" y="338327"/>
                </a:lnTo>
                <a:lnTo>
                  <a:pt x="790803" y="340613"/>
                </a:lnTo>
                <a:lnTo>
                  <a:pt x="926367" y="340613"/>
                </a:lnTo>
                <a:lnTo>
                  <a:pt x="942491" y="316753"/>
                </a:lnTo>
                <a:lnTo>
                  <a:pt x="956935" y="281940"/>
                </a:lnTo>
                <a:lnTo>
                  <a:pt x="965593" y="242268"/>
                </a:lnTo>
                <a:lnTo>
                  <a:pt x="968476" y="197738"/>
                </a:lnTo>
                <a:lnTo>
                  <a:pt x="965712" y="153419"/>
                </a:lnTo>
                <a:lnTo>
                  <a:pt x="957411" y="114363"/>
                </a:lnTo>
                <a:lnTo>
                  <a:pt x="943562" y="80545"/>
                </a:lnTo>
                <a:lnTo>
                  <a:pt x="930444" y="61213"/>
                </a:lnTo>
                <a:close/>
              </a:path>
              <a:path w="2315210" h="401955">
                <a:moveTo>
                  <a:pt x="1138656" y="3429"/>
                </a:moveTo>
                <a:lnTo>
                  <a:pt x="1119989" y="3665"/>
                </a:lnTo>
                <a:lnTo>
                  <a:pt x="1095428" y="4365"/>
                </a:lnTo>
                <a:lnTo>
                  <a:pt x="1028674" y="7112"/>
                </a:lnTo>
                <a:lnTo>
                  <a:pt x="1028674" y="395224"/>
                </a:lnTo>
                <a:lnTo>
                  <a:pt x="1147419" y="395224"/>
                </a:lnTo>
                <a:lnTo>
                  <a:pt x="1177663" y="393273"/>
                </a:lnTo>
                <a:lnTo>
                  <a:pt x="1229340" y="377703"/>
                </a:lnTo>
                <a:lnTo>
                  <a:pt x="1268373" y="347130"/>
                </a:lnTo>
                <a:lnTo>
                  <a:pt x="1273331" y="339344"/>
                </a:lnTo>
                <a:lnTo>
                  <a:pt x="1131544" y="339344"/>
                </a:lnTo>
                <a:lnTo>
                  <a:pt x="1124567" y="339224"/>
                </a:lnTo>
                <a:lnTo>
                  <a:pt x="1116590" y="338867"/>
                </a:lnTo>
                <a:lnTo>
                  <a:pt x="1107613" y="338272"/>
                </a:lnTo>
                <a:lnTo>
                  <a:pt x="1097635" y="337438"/>
                </a:lnTo>
                <a:lnTo>
                  <a:pt x="1097635" y="209169"/>
                </a:lnTo>
                <a:lnTo>
                  <a:pt x="1126353" y="208454"/>
                </a:lnTo>
                <a:lnTo>
                  <a:pt x="1266659" y="208407"/>
                </a:lnTo>
                <a:lnTo>
                  <a:pt x="1250210" y="191950"/>
                </a:lnTo>
                <a:lnTo>
                  <a:pt x="1218539" y="176022"/>
                </a:lnTo>
                <a:lnTo>
                  <a:pt x="1239875" y="161399"/>
                </a:lnTo>
                <a:lnTo>
                  <a:pt x="1244409" y="156337"/>
                </a:lnTo>
                <a:lnTo>
                  <a:pt x="1131036" y="156337"/>
                </a:lnTo>
                <a:lnTo>
                  <a:pt x="1122370" y="156285"/>
                </a:lnTo>
                <a:lnTo>
                  <a:pt x="1113907" y="156114"/>
                </a:lnTo>
                <a:lnTo>
                  <a:pt x="1105658" y="155801"/>
                </a:lnTo>
                <a:lnTo>
                  <a:pt x="1097635" y="155321"/>
                </a:lnTo>
                <a:lnTo>
                  <a:pt x="1097635" y="62230"/>
                </a:lnTo>
                <a:lnTo>
                  <a:pt x="1108825" y="61656"/>
                </a:lnTo>
                <a:lnTo>
                  <a:pt x="1119146" y="61261"/>
                </a:lnTo>
                <a:lnTo>
                  <a:pt x="1128585" y="61033"/>
                </a:lnTo>
                <a:lnTo>
                  <a:pt x="1258864" y="60960"/>
                </a:lnTo>
                <a:lnTo>
                  <a:pt x="1258766" y="60658"/>
                </a:lnTo>
                <a:lnTo>
                  <a:pt x="1233271" y="29337"/>
                </a:lnTo>
                <a:lnTo>
                  <a:pt x="1192583" y="9906"/>
                </a:lnTo>
                <a:lnTo>
                  <a:pt x="1167281" y="5048"/>
                </a:lnTo>
                <a:lnTo>
                  <a:pt x="1138656" y="3429"/>
                </a:lnTo>
                <a:close/>
              </a:path>
              <a:path w="2315210" h="401955">
                <a:moveTo>
                  <a:pt x="1266659" y="208407"/>
                </a:moveTo>
                <a:lnTo>
                  <a:pt x="1132306" y="208407"/>
                </a:lnTo>
                <a:lnTo>
                  <a:pt x="1154670" y="209339"/>
                </a:lnTo>
                <a:lnTo>
                  <a:pt x="1173391" y="212153"/>
                </a:lnTo>
                <a:lnTo>
                  <a:pt x="1208425" y="232183"/>
                </a:lnTo>
                <a:lnTo>
                  <a:pt x="1219301" y="271653"/>
                </a:lnTo>
                <a:lnTo>
                  <a:pt x="1217993" y="288540"/>
                </a:lnTo>
                <a:lnTo>
                  <a:pt x="1198473" y="323723"/>
                </a:lnTo>
                <a:lnTo>
                  <a:pt x="1153021" y="338367"/>
                </a:lnTo>
                <a:lnTo>
                  <a:pt x="1131544" y="339344"/>
                </a:lnTo>
                <a:lnTo>
                  <a:pt x="1273331" y="339344"/>
                </a:lnTo>
                <a:lnTo>
                  <a:pt x="1280912" y="327437"/>
                </a:lnTo>
                <a:lnTo>
                  <a:pt x="1288427" y="305030"/>
                </a:lnTo>
                <a:lnTo>
                  <a:pt x="1290929" y="279908"/>
                </a:lnTo>
                <a:lnTo>
                  <a:pt x="1286405" y="243905"/>
                </a:lnTo>
                <a:lnTo>
                  <a:pt x="1272832" y="214582"/>
                </a:lnTo>
                <a:lnTo>
                  <a:pt x="1266659" y="208407"/>
                </a:lnTo>
                <a:close/>
              </a:path>
              <a:path w="2315210" h="401955">
                <a:moveTo>
                  <a:pt x="1258864" y="60960"/>
                </a:moveTo>
                <a:lnTo>
                  <a:pt x="1137132" y="60960"/>
                </a:lnTo>
                <a:lnTo>
                  <a:pt x="1163895" y="63767"/>
                </a:lnTo>
                <a:lnTo>
                  <a:pt x="1183027" y="72183"/>
                </a:lnTo>
                <a:lnTo>
                  <a:pt x="1194514" y="86195"/>
                </a:lnTo>
                <a:lnTo>
                  <a:pt x="1198346" y="105791"/>
                </a:lnTo>
                <a:lnTo>
                  <a:pt x="1194133" y="127940"/>
                </a:lnTo>
                <a:lnTo>
                  <a:pt x="1181503" y="143732"/>
                </a:lnTo>
                <a:lnTo>
                  <a:pt x="1160466" y="153189"/>
                </a:lnTo>
                <a:lnTo>
                  <a:pt x="1131036" y="156337"/>
                </a:lnTo>
                <a:lnTo>
                  <a:pt x="1244409" y="156337"/>
                </a:lnTo>
                <a:lnTo>
                  <a:pt x="1255115" y="144383"/>
                </a:lnTo>
                <a:lnTo>
                  <a:pt x="1264259" y="124962"/>
                </a:lnTo>
                <a:lnTo>
                  <a:pt x="1267307" y="103124"/>
                </a:lnTo>
                <a:lnTo>
                  <a:pt x="1265168" y="80504"/>
                </a:lnTo>
                <a:lnTo>
                  <a:pt x="1258864" y="60960"/>
                </a:lnTo>
                <a:close/>
              </a:path>
              <a:path w="2315210" h="401955">
                <a:moveTo>
                  <a:pt x="1421485" y="6858"/>
                </a:moveTo>
                <a:lnTo>
                  <a:pt x="1352524" y="6858"/>
                </a:lnTo>
                <a:lnTo>
                  <a:pt x="1352524" y="395224"/>
                </a:lnTo>
                <a:lnTo>
                  <a:pt x="1596999" y="395224"/>
                </a:lnTo>
                <a:lnTo>
                  <a:pt x="1596999" y="334010"/>
                </a:lnTo>
                <a:lnTo>
                  <a:pt x="1421485" y="334010"/>
                </a:lnTo>
                <a:lnTo>
                  <a:pt x="1421485" y="6858"/>
                </a:lnTo>
                <a:close/>
              </a:path>
              <a:path w="2315210" h="401955">
                <a:moveTo>
                  <a:pt x="1895703" y="6858"/>
                </a:moveTo>
                <a:lnTo>
                  <a:pt x="1647799" y="6858"/>
                </a:lnTo>
                <a:lnTo>
                  <a:pt x="1647799" y="395224"/>
                </a:lnTo>
                <a:lnTo>
                  <a:pt x="1892782" y="395224"/>
                </a:lnTo>
                <a:lnTo>
                  <a:pt x="1892782" y="334010"/>
                </a:lnTo>
                <a:lnTo>
                  <a:pt x="1716760" y="334010"/>
                </a:lnTo>
                <a:lnTo>
                  <a:pt x="1716760" y="217678"/>
                </a:lnTo>
                <a:lnTo>
                  <a:pt x="1845030" y="217678"/>
                </a:lnTo>
                <a:lnTo>
                  <a:pt x="1845030" y="159004"/>
                </a:lnTo>
                <a:lnTo>
                  <a:pt x="1716760" y="159004"/>
                </a:lnTo>
                <a:lnTo>
                  <a:pt x="1716760" y="68072"/>
                </a:lnTo>
                <a:lnTo>
                  <a:pt x="1895703" y="68072"/>
                </a:lnTo>
                <a:lnTo>
                  <a:pt x="1895703" y="6858"/>
                </a:lnTo>
                <a:close/>
              </a:path>
              <a:path w="2315210" h="401955">
                <a:moveTo>
                  <a:pt x="2090490" y="186055"/>
                </a:moveTo>
                <a:lnTo>
                  <a:pt x="2026640" y="186055"/>
                </a:lnTo>
                <a:lnTo>
                  <a:pt x="2104745" y="400558"/>
                </a:lnTo>
                <a:lnTo>
                  <a:pt x="2129383" y="400558"/>
                </a:lnTo>
                <a:lnTo>
                  <a:pt x="2177554" y="268478"/>
                </a:lnTo>
                <a:lnTo>
                  <a:pt x="2116937" y="268478"/>
                </a:lnTo>
                <a:lnTo>
                  <a:pt x="2090490" y="186055"/>
                </a:lnTo>
                <a:close/>
              </a:path>
              <a:path w="2315210" h="401955">
                <a:moveTo>
                  <a:pt x="2032990" y="6858"/>
                </a:moveTo>
                <a:lnTo>
                  <a:pt x="1996414" y="6858"/>
                </a:lnTo>
                <a:lnTo>
                  <a:pt x="1918182" y="395478"/>
                </a:lnTo>
                <a:lnTo>
                  <a:pt x="1984730" y="395478"/>
                </a:lnTo>
                <a:lnTo>
                  <a:pt x="2026640" y="186055"/>
                </a:lnTo>
                <a:lnTo>
                  <a:pt x="2090490" y="186055"/>
                </a:lnTo>
                <a:lnTo>
                  <a:pt x="2032990" y="6858"/>
                </a:lnTo>
                <a:close/>
              </a:path>
              <a:path w="2315210" h="401955">
                <a:moveTo>
                  <a:pt x="2272029" y="186055"/>
                </a:moveTo>
                <a:lnTo>
                  <a:pt x="2207615" y="186055"/>
                </a:lnTo>
                <a:lnTo>
                  <a:pt x="2248001" y="395478"/>
                </a:lnTo>
                <a:lnTo>
                  <a:pt x="2314803" y="395478"/>
                </a:lnTo>
                <a:lnTo>
                  <a:pt x="2272029" y="186055"/>
                </a:lnTo>
                <a:close/>
              </a:path>
              <a:path w="2315210" h="401955">
                <a:moveTo>
                  <a:pt x="2235428" y="6858"/>
                </a:moveTo>
                <a:lnTo>
                  <a:pt x="2199106" y="6858"/>
                </a:lnTo>
                <a:lnTo>
                  <a:pt x="2116937" y="268478"/>
                </a:lnTo>
                <a:lnTo>
                  <a:pt x="2177554" y="268478"/>
                </a:lnTo>
                <a:lnTo>
                  <a:pt x="2207615" y="186055"/>
                </a:lnTo>
                <a:lnTo>
                  <a:pt x="2272029" y="186055"/>
                </a:lnTo>
                <a:lnTo>
                  <a:pt x="2235428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12900" y="1248917"/>
            <a:ext cx="2963545" cy="401955"/>
          </a:xfrm>
          <a:custGeom>
            <a:avLst/>
            <a:gdLst/>
            <a:ahLst/>
            <a:cxnLst/>
            <a:rect l="l" t="t" r="r" b="b"/>
            <a:pathLst>
              <a:path w="2963545" h="401955">
                <a:moveTo>
                  <a:pt x="25400" y="311785"/>
                </a:moveTo>
                <a:lnTo>
                  <a:pt x="0" y="373507"/>
                </a:lnTo>
                <a:lnTo>
                  <a:pt x="22552" y="385768"/>
                </a:lnTo>
                <a:lnTo>
                  <a:pt x="46402" y="394541"/>
                </a:lnTo>
                <a:lnTo>
                  <a:pt x="71562" y="399813"/>
                </a:lnTo>
                <a:lnTo>
                  <a:pt x="98043" y="401574"/>
                </a:lnTo>
                <a:lnTo>
                  <a:pt x="127785" y="399669"/>
                </a:lnTo>
                <a:lnTo>
                  <a:pt x="177696" y="384429"/>
                </a:lnTo>
                <a:lnTo>
                  <a:pt x="214181" y="354808"/>
                </a:lnTo>
                <a:lnTo>
                  <a:pt x="223324" y="340360"/>
                </a:lnTo>
                <a:lnTo>
                  <a:pt x="105791" y="340360"/>
                </a:lnTo>
                <a:lnTo>
                  <a:pt x="85925" y="338574"/>
                </a:lnTo>
                <a:lnTo>
                  <a:pt x="65928" y="333216"/>
                </a:lnTo>
                <a:lnTo>
                  <a:pt x="45765" y="324286"/>
                </a:lnTo>
                <a:lnTo>
                  <a:pt x="25400" y="311785"/>
                </a:lnTo>
                <a:close/>
              </a:path>
              <a:path w="2963545" h="401955">
                <a:moveTo>
                  <a:pt x="118491" y="0"/>
                </a:moveTo>
                <a:lnTo>
                  <a:pt x="71469" y="7429"/>
                </a:lnTo>
                <a:lnTo>
                  <a:pt x="33781" y="29718"/>
                </a:lnTo>
                <a:lnTo>
                  <a:pt x="9032" y="63198"/>
                </a:lnTo>
                <a:lnTo>
                  <a:pt x="762" y="104394"/>
                </a:lnTo>
                <a:lnTo>
                  <a:pt x="1285" y="116208"/>
                </a:lnTo>
                <a:lnTo>
                  <a:pt x="13767" y="158035"/>
                </a:lnTo>
                <a:lnTo>
                  <a:pt x="42568" y="190490"/>
                </a:lnTo>
                <a:lnTo>
                  <a:pt x="93218" y="219583"/>
                </a:lnTo>
                <a:lnTo>
                  <a:pt x="113623" y="230538"/>
                </a:lnTo>
                <a:lnTo>
                  <a:pt x="152145" y="260096"/>
                </a:lnTo>
                <a:lnTo>
                  <a:pt x="166497" y="297942"/>
                </a:lnTo>
                <a:lnTo>
                  <a:pt x="162690" y="316517"/>
                </a:lnTo>
                <a:lnTo>
                  <a:pt x="151288" y="329771"/>
                </a:lnTo>
                <a:lnTo>
                  <a:pt x="132314" y="337714"/>
                </a:lnTo>
                <a:lnTo>
                  <a:pt x="105791" y="340360"/>
                </a:lnTo>
                <a:lnTo>
                  <a:pt x="223324" y="340360"/>
                </a:lnTo>
                <a:lnTo>
                  <a:pt x="225806" y="336438"/>
                </a:lnTo>
                <a:lnTo>
                  <a:pt x="232763" y="315997"/>
                </a:lnTo>
                <a:lnTo>
                  <a:pt x="235076" y="293497"/>
                </a:lnTo>
                <a:lnTo>
                  <a:pt x="234525" y="280662"/>
                </a:lnTo>
                <a:lnTo>
                  <a:pt x="221061" y="235537"/>
                </a:lnTo>
                <a:lnTo>
                  <a:pt x="189892" y="200269"/>
                </a:lnTo>
                <a:lnTo>
                  <a:pt x="143637" y="173355"/>
                </a:lnTo>
                <a:lnTo>
                  <a:pt x="111299" y="155499"/>
                </a:lnTo>
                <a:lnTo>
                  <a:pt x="88201" y="137953"/>
                </a:lnTo>
                <a:lnTo>
                  <a:pt x="74342" y="120741"/>
                </a:lnTo>
                <a:lnTo>
                  <a:pt x="69723" y="103886"/>
                </a:lnTo>
                <a:lnTo>
                  <a:pt x="70534" y="94265"/>
                </a:lnTo>
                <a:lnTo>
                  <a:pt x="98615" y="61690"/>
                </a:lnTo>
                <a:lnTo>
                  <a:pt x="119761" y="58547"/>
                </a:lnTo>
                <a:lnTo>
                  <a:pt x="205648" y="58547"/>
                </a:lnTo>
                <a:lnTo>
                  <a:pt x="217424" y="25146"/>
                </a:lnTo>
                <a:lnTo>
                  <a:pt x="199376" y="14144"/>
                </a:lnTo>
                <a:lnTo>
                  <a:pt x="176863" y="6286"/>
                </a:lnTo>
                <a:lnTo>
                  <a:pt x="149897" y="1571"/>
                </a:lnTo>
                <a:lnTo>
                  <a:pt x="118491" y="0"/>
                </a:lnTo>
                <a:close/>
              </a:path>
              <a:path w="2963545" h="401955">
                <a:moveTo>
                  <a:pt x="205648" y="58547"/>
                </a:moveTo>
                <a:lnTo>
                  <a:pt x="119761" y="58547"/>
                </a:lnTo>
                <a:lnTo>
                  <a:pt x="139694" y="60168"/>
                </a:lnTo>
                <a:lnTo>
                  <a:pt x="159115" y="65039"/>
                </a:lnTo>
                <a:lnTo>
                  <a:pt x="178036" y="73173"/>
                </a:lnTo>
                <a:lnTo>
                  <a:pt x="196469" y="84582"/>
                </a:lnTo>
                <a:lnTo>
                  <a:pt x="205648" y="58547"/>
                </a:lnTo>
                <a:close/>
              </a:path>
              <a:path w="2963545" h="401955">
                <a:moveTo>
                  <a:pt x="452755" y="67818"/>
                </a:moveTo>
                <a:lnTo>
                  <a:pt x="383794" y="67818"/>
                </a:lnTo>
                <a:lnTo>
                  <a:pt x="383794" y="394970"/>
                </a:lnTo>
                <a:lnTo>
                  <a:pt x="452755" y="394970"/>
                </a:lnTo>
                <a:lnTo>
                  <a:pt x="452755" y="67818"/>
                </a:lnTo>
                <a:close/>
              </a:path>
              <a:path w="2963545" h="401955">
                <a:moveTo>
                  <a:pt x="581913" y="6604"/>
                </a:moveTo>
                <a:lnTo>
                  <a:pt x="260350" y="6604"/>
                </a:lnTo>
                <a:lnTo>
                  <a:pt x="260350" y="67818"/>
                </a:lnTo>
                <a:lnTo>
                  <a:pt x="581913" y="67818"/>
                </a:lnTo>
                <a:lnTo>
                  <a:pt x="581913" y="6604"/>
                </a:lnTo>
                <a:close/>
              </a:path>
              <a:path w="2963545" h="401955">
                <a:moveTo>
                  <a:pt x="774700" y="1270"/>
                </a:moveTo>
                <a:lnTo>
                  <a:pt x="744474" y="1270"/>
                </a:lnTo>
                <a:lnTo>
                  <a:pt x="589661" y="394970"/>
                </a:lnTo>
                <a:lnTo>
                  <a:pt x="666369" y="394970"/>
                </a:lnTo>
                <a:lnTo>
                  <a:pt x="693419" y="316230"/>
                </a:lnTo>
                <a:lnTo>
                  <a:pt x="899668" y="316230"/>
                </a:lnTo>
                <a:lnTo>
                  <a:pt x="878756" y="263525"/>
                </a:lnTo>
                <a:lnTo>
                  <a:pt x="712977" y="263525"/>
                </a:lnTo>
                <a:lnTo>
                  <a:pt x="759587" y="120015"/>
                </a:lnTo>
                <a:lnTo>
                  <a:pt x="821814" y="120015"/>
                </a:lnTo>
                <a:lnTo>
                  <a:pt x="774700" y="1270"/>
                </a:lnTo>
                <a:close/>
              </a:path>
              <a:path w="2963545" h="401955">
                <a:moveTo>
                  <a:pt x="899668" y="316230"/>
                </a:moveTo>
                <a:lnTo>
                  <a:pt x="826388" y="316230"/>
                </a:lnTo>
                <a:lnTo>
                  <a:pt x="854837" y="394970"/>
                </a:lnTo>
                <a:lnTo>
                  <a:pt x="930910" y="394970"/>
                </a:lnTo>
                <a:lnTo>
                  <a:pt x="899668" y="316230"/>
                </a:lnTo>
                <a:close/>
              </a:path>
              <a:path w="2963545" h="401955">
                <a:moveTo>
                  <a:pt x="821814" y="120015"/>
                </a:moveTo>
                <a:lnTo>
                  <a:pt x="759587" y="120015"/>
                </a:lnTo>
                <a:lnTo>
                  <a:pt x="806323" y="263525"/>
                </a:lnTo>
                <a:lnTo>
                  <a:pt x="878756" y="263525"/>
                </a:lnTo>
                <a:lnTo>
                  <a:pt x="821814" y="120015"/>
                </a:lnTo>
                <a:close/>
              </a:path>
              <a:path w="2963545" h="401955">
                <a:moveTo>
                  <a:pt x="1129030" y="67818"/>
                </a:moveTo>
                <a:lnTo>
                  <a:pt x="1060069" y="67818"/>
                </a:lnTo>
                <a:lnTo>
                  <a:pt x="1060069" y="394970"/>
                </a:lnTo>
                <a:lnTo>
                  <a:pt x="1129030" y="394970"/>
                </a:lnTo>
                <a:lnTo>
                  <a:pt x="1129030" y="67818"/>
                </a:lnTo>
                <a:close/>
              </a:path>
              <a:path w="2963545" h="401955">
                <a:moveTo>
                  <a:pt x="1258189" y="6604"/>
                </a:moveTo>
                <a:lnTo>
                  <a:pt x="936625" y="6604"/>
                </a:lnTo>
                <a:lnTo>
                  <a:pt x="936625" y="67818"/>
                </a:lnTo>
                <a:lnTo>
                  <a:pt x="1258189" y="67818"/>
                </a:lnTo>
                <a:lnTo>
                  <a:pt x="1258189" y="6604"/>
                </a:lnTo>
                <a:close/>
              </a:path>
              <a:path w="2963545" h="401955">
                <a:moveTo>
                  <a:pt x="1542795" y="6604"/>
                </a:moveTo>
                <a:lnTo>
                  <a:pt x="1294892" y="6604"/>
                </a:lnTo>
                <a:lnTo>
                  <a:pt x="1294892" y="394970"/>
                </a:lnTo>
                <a:lnTo>
                  <a:pt x="1539875" y="394970"/>
                </a:lnTo>
                <a:lnTo>
                  <a:pt x="1539875" y="333756"/>
                </a:lnTo>
                <a:lnTo>
                  <a:pt x="1363852" y="333756"/>
                </a:lnTo>
                <a:lnTo>
                  <a:pt x="1363852" y="217297"/>
                </a:lnTo>
                <a:lnTo>
                  <a:pt x="1492123" y="217297"/>
                </a:lnTo>
                <a:lnTo>
                  <a:pt x="1492123" y="158750"/>
                </a:lnTo>
                <a:lnTo>
                  <a:pt x="1363852" y="158750"/>
                </a:lnTo>
                <a:lnTo>
                  <a:pt x="1363852" y="67818"/>
                </a:lnTo>
                <a:lnTo>
                  <a:pt x="1542795" y="67818"/>
                </a:lnTo>
                <a:lnTo>
                  <a:pt x="1542795" y="6604"/>
                </a:lnTo>
                <a:close/>
              </a:path>
              <a:path w="2963545" h="401955">
                <a:moveTo>
                  <a:pt x="1737542" y="185801"/>
                </a:moveTo>
                <a:lnTo>
                  <a:pt x="1673605" y="185801"/>
                </a:lnTo>
                <a:lnTo>
                  <a:pt x="1751838" y="400304"/>
                </a:lnTo>
                <a:lnTo>
                  <a:pt x="1776476" y="400304"/>
                </a:lnTo>
                <a:lnTo>
                  <a:pt x="1824647" y="268224"/>
                </a:lnTo>
                <a:lnTo>
                  <a:pt x="1764029" y="268224"/>
                </a:lnTo>
                <a:lnTo>
                  <a:pt x="1737542" y="185801"/>
                </a:lnTo>
                <a:close/>
              </a:path>
              <a:path w="2963545" h="401955">
                <a:moveTo>
                  <a:pt x="1679955" y="6604"/>
                </a:moveTo>
                <a:lnTo>
                  <a:pt x="1643379" y="6604"/>
                </a:lnTo>
                <a:lnTo>
                  <a:pt x="1565275" y="395224"/>
                </a:lnTo>
                <a:lnTo>
                  <a:pt x="1631823" y="395224"/>
                </a:lnTo>
                <a:lnTo>
                  <a:pt x="1673605" y="185801"/>
                </a:lnTo>
                <a:lnTo>
                  <a:pt x="1737542" y="185801"/>
                </a:lnTo>
                <a:lnTo>
                  <a:pt x="1679955" y="6604"/>
                </a:lnTo>
                <a:close/>
              </a:path>
              <a:path w="2963545" h="401955">
                <a:moveTo>
                  <a:pt x="1919063" y="185801"/>
                </a:moveTo>
                <a:lnTo>
                  <a:pt x="1854708" y="185801"/>
                </a:lnTo>
                <a:lnTo>
                  <a:pt x="1894966" y="395224"/>
                </a:lnTo>
                <a:lnTo>
                  <a:pt x="1961769" y="395224"/>
                </a:lnTo>
                <a:lnTo>
                  <a:pt x="1919063" y="185801"/>
                </a:lnTo>
                <a:close/>
              </a:path>
              <a:path w="2963545" h="401955">
                <a:moveTo>
                  <a:pt x="1882521" y="6604"/>
                </a:moveTo>
                <a:lnTo>
                  <a:pt x="1846199" y="6604"/>
                </a:lnTo>
                <a:lnTo>
                  <a:pt x="1764029" y="268224"/>
                </a:lnTo>
                <a:lnTo>
                  <a:pt x="1824647" y="268224"/>
                </a:lnTo>
                <a:lnTo>
                  <a:pt x="1854708" y="185801"/>
                </a:lnTo>
                <a:lnTo>
                  <a:pt x="1919063" y="185801"/>
                </a:lnTo>
                <a:lnTo>
                  <a:pt x="1882521" y="6604"/>
                </a:lnTo>
                <a:close/>
              </a:path>
              <a:path w="2963545" h="401955">
                <a:moveTo>
                  <a:pt x="2257171" y="6604"/>
                </a:moveTo>
                <a:lnTo>
                  <a:pt x="2009266" y="6604"/>
                </a:lnTo>
                <a:lnTo>
                  <a:pt x="2009266" y="394970"/>
                </a:lnTo>
                <a:lnTo>
                  <a:pt x="2254250" y="394970"/>
                </a:lnTo>
                <a:lnTo>
                  <a:pt x="2254250" y="333756"/>
                </a:lnTo>
                <a:lnTo>
                  <a:pt x="2078227" y="333756"/>
                </a:lnTo>
                <a:lnTo>
                  <a:pt x="2078227" y="217297"/>
                </a:lnTo>
                <a:lnTo>
                  <a:pt x="2206498" y="217297"/>
                </a:lnTo>
                <a:lnTo>
                  <a:pt x="2206498" y="158750"/>
                </a:lnTo>
                <a:lnTo>
                  <a:pt x="2078227" y="158750"/>
                </a:lnTo>
                <a:lnTo>
                  <a:pt x="2078227" y="67818"/>
                </a:lnTo>
                <a:lnTo>
                  <a:pt x="2257171" y="67818"/>
                </a:lnTo>
                <a:lnTo>
                  <a:pt x="2257171" y="6604"/>
                </a:lnTo>
                <a:close/>
              </a:path>
              <a:path w="2963545" h="401955">
                <a:moveTo>
                  <a:pt x="2463011" y="154559"/>
                </a:moveTo>
                <a:lnTo>
                  <a:pt x="2380361" y="154559"/>
                </a:lnTo>
                <a:lnTo>
                  <a:pt x="2568829" y="400304"/>
                </a:lnTo>
                <a:lnTo>
                  <a:pt x="2596896" y="400304"/>
                </a:lnTo>
                <a:lnTo>
                  <a:pt x="2596896" y="240919"/>
                </a:lnTo>
                <a:lnTo>
                  <a:pt x="2530602" y="240919"/>
                </a:lnTo>
                <a:lnTo>
                  <a:pt x="2463011" y="154559"/>
                </a:lnTo>
                <a:close/>
              </a:path>
              <a:path w="2963545" h="401955">
                <a:moveTo>
                  <a:pt x="2347214" y="6604"/>
                </a:moveTo>
                <a:lnTo>
                  <a:pt x="2314066" y="6604"/>
                </a:lnTo>
                <a:lnTo>
                  <a:pt x="2314066" y="395224"/>
                </a:lnTo>
                <a:lnTo>
                  <a:pt x="2380361" y="395224"/>
                </a:lnTo>
                <a:lnTo>
                  <a:pt x="2380361" y="154559"/>
                </a:lnTo>
                <a:lnTo>
                  <a:pt x="2463011" y="154559"/>
                </a:lnTo>
                <a:lnTo>
                  <a:pt x="2347214" y="6604"/>
                </a:lnTo>
                <a:close/>
              </a:path>
              <a:path w="2963545" h="401955">
                <a:moveTo>
                  <a:pt x="2596896" y="6604"/>
                </a:moveTo>
                <a:lnTo>
                  <a:pt x="2530602" y="6604"/>
                </a:lnTo>
                <a:lnTo>
                  <a:pt x="2530602" y="240919"/>
                </a:lnTo>
                <a:lnTo>
                  <a:pt x="2596896" y="240919"/>
                </a:lnTo>
                <a:lnTo>
                  <a:pt x="2596896" y="6604"/>
                </a:lnTo>
                <a:close/>
              </a:path>
              <a:path w="2963545" h="401955">
                <a:moveTo>
                  <a:pt x="2834004" y="67818"/>
                </a:moveTo>
                <a:lnTo>
                  <a:pt x="2765044" y="67818"/>
                </a:lnTo>
                <a:lnTo>
                  <a:pt x="2765044" y="394970"/>
                </a:lnTo>
                <a:lnTo>
                  <a:pt x="2834004" y="394970"/>
                </a:lnTo>
                <a:lnTo>
                  <a:pt x="2834004" y="67818"/>
                </a:lnTo>
                <a:close/>
              </a:path>
              <a:path w="2963545" h="401955">
                <a:moveTo>
                  <a:pt x="2963164" y="6604"/>
                </a:moveTo>
                <a:lnTo>
                  <a:pt x="2641600" y="6604"/>
                </a:lnTo>
                <a:lnTo>
                  <a:pt x="2641600" y="67818"/>
                </a:lnTo>
                <a:lnTo>
                  <a:pt x="2963164" y="67818"/>
                </a:lnTo>
                <a:lnTo>
                  <a:pt x="2963164" y="6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565005" cy="1814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683" y="1987295"/>
            <a:ext cx="5034915" cy="3526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50" y="828675"/>
            <a:ext cx="1743075" cy="1333500"/>
            <a:chOff x="1428750" y="828675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1428750" y="11049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7" y="0"/>
                  </a:lnTo>
                  <a:lnTo>
                    <a:pt x="0" y="528701"/>
                  </a:lnTo>
                  <a:lnTo>
                    <a:pt x="264287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4125" y="8286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429000" y="116205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7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9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6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02080" y="3114992"/>
            <a:ext cx="8046720" cy="187294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STUDENT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NAME:</a:t>
            </a:r>
            <a:r>
              <a:rPr sz="2400" i="1" spc="-90" dirty="0">
                <a:latin typeface="Calibri"/>
                <a:cs typeface="Calibri"/>
              </a:rPr>
              <a:t> </a:t>
            </a:r>
            <a:r>
              <a:rPr lang="en-IN" sz="2400" i="1" spc="-90" dirty="0" err="1">
                <a:latin typeface="Calibri"/>
                <a:cs typeface="Calibri"/>
              </a:rPr>
              <a:t>Monesh.L</a:t>
            </a:r>
            <a:r>
              <a:rPr lang="en-IN" sz="2400" i="1" spc="-90" dirty="0">
                <a:latin typeface="Calibri"/>
                <a:cs typeface="Calibri"/>
              </a:rPr>
              <a:t> </a:t>
            </a:r>
          </a:p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REGISTER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NO: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lang="en-IN" sz="2400" i="1" spc="-55" dirty="0">
                <a:latin typeface="Calibri"/>
                <a:cs typeface="Calibri"/>
              </a:rPr>
              <a:t>312211973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i="1" dirty="0">
                <a:latin typeface="Calibri"/>
                <a:cs typeface="Calibri"/>
              </a:rPr>
              <a:t>NM</a:t>
            </a:r>
            <a:r>
              <a:rPr lang="en-IN" sz="2400" i="1" spc="-45" dirty="0">
                <a:latin typeface="Calibri"/>
                <a:cs typeface="Calibri"/>
              </a:rPr>
              <a:t> : 9D3B6757FF1D3EF9D5449DBC6A2D3CB0</a:t>
            </a:r>
            <a:endParaRPr lang="en-IN" sz="2400" i="1" spc="95" dirty="0">
              <a:latin typeface="Trebuchet MS"/>
              <a:cs typeface="Trebuchet MS"/>
            </a:endParaRPr>
          </a:p>
          <a:p>
            <a:pPr marL="12700">
              <a:lnSpc>
                <a:spcPts val="2840"/>
              </a:lnSpc>
            </a:pPr>
            <a:r>
              <a:rPr sz="2400" i="1" spc="-10" dirty="0">
                <a:latin typeface="Calibri"/>
                <a:cs typeface="Calibri"/>
              </a:rPr>
              <a:t>DEPARTMENT:</a:t>
            </a:r>
            <a:r>
              <a:rPr sz="2400" i="1" dirty="0">
                <a:latin typeface="Calibri"/>
                <a:cs typeface="Calibri"/>
              </a:rPr>
              <a:t>	B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(GENERAL)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COLLEGE: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MAR</a:t>
            </a:r>
            <a:r>
              <a:rPr sz="2400" i="1" spc="-9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GREGORIOS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COLLEGE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OF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ARTS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AND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SCIENCE.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352" y="1481772"/>
            <a:ext cx="8399780" cy="4901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9395" indent="-226695">
              <a:lnSpc>
                <a:spcPts val="1820"/>
              </a:lnSpc>
              <a:spcBef>
                <a:spcPts val="125"/>
              </a:spcBef>
              <a:buAutoNum type="arabicPeriod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12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Collection</a:t>
            </a:r>
            <a:r>
              <a:rPr sz="1550" b="1" i="1" spc="105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and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Entry:</a:t>
            </a:r>
            <a:endParaRPr sz="1550">
              <a:latin typeface="Arial"/>
              <a:cs typeface="Arial"/>
            </a:endParaRPr>
          </a:p>
          <a:p>
            <a:pPr marL="12700" marR="5715" lvl="1" indent="-6985">
              <a:lnSpc>
                <a:spcPts val="1950"/>
              </a:lnSpc>
              <a:spcBef>
                <a:spcPts val="50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	Sheet</a:t>
            </a:r>
            <a:r>
              <a:rPr sz="1550" b="1" i="1" spc="9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r>
              <a:rPr sz="1550" b="1" i="1" spc="185">
                <a:latin typeface="Cambria"/>
                <a:cs typeface="Cambria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contains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detailed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names, </a:t>
            </a:r>
            <a:r>
              <a:rPr sz="1550" i="1">
                <a:latin typeface="Arial"/>
                <a:cs typeface="Arial"/>
              </a:rPr>
              <a:t>start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titles,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supervisors,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email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addresses,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performance-</a:t>
            </a:r>
            <a:r>
              <a:rPr sz="1550" i="1" spc="-10">
                <a:latin typeface="Arial"/>
                <a:cs typeface="Arial"/>
              </a:rPr>
              <a:t>related </a:t>
            </a:r>
            <a:r>
              <a:rPr sz="1550" i="1">
                <a:latin typeface="Arial"/>
                <a:cs typeface="Arial"/>
              </a:rPr>
              <a:t>data.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primary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00"/>
              </a:lnSpc>
              <a:buAutoNum type="arabicPeriod" startAt="2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8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Preparation: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ts val="1860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have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gathered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comprehensive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possibly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from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sources,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and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1550" i="1">
                <a:latin typeface="Arial"/>
                <a:cs typeface="Arial"/>
              </a:rPr>
              <a:t>compiled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sheet.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ct val="100000"/>
              </a:lnSpc>
              <a:spcBef>
                <a:spcPts val="90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demographic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like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Score"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"Employee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Rating."</a:t>
            </a:r>
            <a:endParaRPr sz="1550">
              <a:latin typeface="Arial"/>
              <a:cs typeface="Arial"/>
            </a:endParaRPr>
          </a:p>
          <a:p>
            <a:pPr marL="469900" marR="262255" lvl="2" indent="-6985">
              <a:lnSpc>
                <a:spcPct val="101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This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level"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though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some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values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be </a:t>
            </a:r>
            <a:r>
              <a:rPr sz="1550" i="1" spc="-10">
                <a:latin typeface="Arial"/>
                <a:cs typeface="Arial"/>
              </a:rPr>
              <a:t>missing.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20"/>
              </a:lnSpc>
              <a:spcBef>
                <a:spcPts val="90"/>
              </a:spcBef>
              <a:buAutoNum type="arabicPeriod" startAt="3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Aggregation</a:t>
            </a:r>
            <a:r>
              <a:rPr sz="1550" b="1" i="1" spc="13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of</a:t>
            </a:r>
            <a:r>
              <a:rPr sz="1550" b="1" i="1" spc="20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Performance</a:t>
            </a:r>
            <a:r>
              <a:rPr sz="1550" b="1" i="1" spc="145">
                <a:latin typeface="Arial"/>
                <a:cs typeface="Arial"/>
              </a:rPr>
              <a:t> </a:t>
            </a:r>
            <a:r>
              <a:rPr sz="1550" b="1" i="1" spc="-20">
                <a:latin typeface="Arial"/>
                <a:cs typeface="Arial"/>
              </a:rPr>
              <a:t>Data: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39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10">
                <a:latin typeface="Arial"/>
                <a:cs typeface="Arial"/>
              </a:rPr>
              <a:t>Sheet1</a:t>
            </a:r>
            <a:r>
              <a:rPr sz="1550" b="1" i="1" spc="-1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ct val="100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This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  <a:p>
            <a:pPr marL="469900" marR="5080" lvl="2" indent="-6985">
              <a:lnSpc>
                <a:spcPct val="100899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table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show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(high, </a:t>
            </a:r>
            <a:r>
              <a:rPr sz="1550" i="1">
                <a:latin typeface="Arial"/>
                <a:cs typeface="Arial"/>
              </a:rPr>
              <a:t>low,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medium,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very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high)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(e.g.,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BPC,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CCDR).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-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650" i="1" spc="-35">
                <a:latin typeface="Arial"/>
                <a:cs typeface="Arial"/>
              </a:rPr>
              <a:t>COUNTIF</a:t>
            </a:r>
            <a:r>
              <a:rPr sz="1650" i="1" spc="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or</a:t>
            </a:r>
            <a:r>
              <a:rPr sz="1550" i="1" spc="20">
                <a:latin typeface="Trebuchet MS"/>
                <a:cs typeface="Trebuchet MS"/>
              </a:rPr>
              <a:t> </a:t>
            </a:r>
            <a:r>
              <a:rPr sz="1650" i="1" spc="-30">
                <a:latin typeface="Arial"/>
                <a:cs typeface="Arial"/>
              </a:rPr>
              <a:t>PivotTables</a:t>
            </a:r>
            <a:r>
              <a:rPr sz="1650" i="1" spc="-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to</a:t>
            </a:r>
            <a:r>
              <a:rPr sz="1550" i="1" spc="30">
                <a:latin typeface="Trebuchet MS"/>
                <a:cs typeface="Trebuchet MS"/>
              </a:rPr>
              <a:t> </a:t>
            </a:r>
            <a:r>
              <a:rPr sz="1550" i="1" spc="170">
                <a:latin typeface="Trebuchet MS"/>
                <a:cs typeface="Trebuchet MS"/>
              </a:rPr>
              <a:t>aggregate</a:t>
            </a:r>
            <a:r>
              <a:rPr sz="1550" i="1" spc="-35">
                <a:latin typeface="Trebuchet MS"/>
                <a:cs typeface="Trebuchet MS"/>
              </a:rPr>
              <a:t> </a:t>
            </a:r>
            <a:r>
              <a:rPr sz="1550" i="1" spc="-25">
                <a:latin typeface="Trebuchet MS"/>
                <a:cs typeface="Trebuchet MS"/>
              </a:rPr>
              <a:t>this</a:t>
            </a:r>
            <a:r>
              <a:rPr sz="1550" i="1">
                <a:latin typeface="Trebuchet MS"/>
                <a:cs typeface="Trebuchet MS"/>
              </a:rPr>
              <a:t> </a:t>
            </a:r>
            <a:r>
              <a:rPr sz="1550" i="1" spc="85">
                <a:latin typeface="Trebuchet MS"/>
                <a:cs typeface="Trebuchet MS"/>
              </a:rPr>
              <a:t>data.</a:t>
            </a:r>
            <a:endParaRPr sz="1550">
              <a:latin typeface="Trebuchet MS"/>
              <a:cs typeface="Trebuchet MS"/>
            </a:endParaRPr>
          </a:p>
          <a:p>
            <a:pPr marL="469900" marR="233679" lvl="2" indent="-6985">
              <a:lnSpc>
                <a:spcPct val="100899"/>
              </a:lnSpc>
              <a:spcBef>
                <a:spcPts val="5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"Grand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Total"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of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6422" y="1420177"/>
            <a:ext cx="8406765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67970" algn="l"/>
              </a:tabLst>
            </a:pPr>
            <a:r>
              <a:rPr sz="1800" b="1" i="1" spc="-10">
                <a:latin typeface="Arial"/>
                <a:cs typeface="Arial"/>
              </a:rPr>
              <a:t>Visualization:</a:t>
            </a:r>
            <a:endParaRPr sz="1800">
              <a:latin typeface="Arial"/>
              <a:cs typeface="Arial"/>
            </a:endParaRPr>
          </a:p>
          <a:p>
            <a:pPr marL="12700" marR="29845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Although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not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explicitly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shown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provided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data,</a:t>
            </a:r>
            <a:r>
              <a:rPr sz="1800" i="1" spc="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common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create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charts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or </a:t>
            </a:r>
            <a:r>
              <a:rPr sz="1800" i="1">
                <a:latin typeface="Arial"/>
                <a:cs typeface="Arial"/>
              </a:rPr>
              <a:t>graphs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visualize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distributions.</a:t>
            </a:r>
            <a:endParaRPr sz="1800">
              <a:latin typeface="Arial"/>
              <a:cs typeface="Arial"/>
            </a:endParaRPr>
          </a:p>
          <a:p>
            <a:pPr marL="12700" marR="330200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have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Sheet1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Trebuchet MS"/>
                <a:cs typeface="Trebuchet MS"/>
              </a:rPr>
              <a:t>to</a:t>
            </a:r>
            <a:r>
              <a:rPr sz="1800" i="1" spc="5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create</a:t>
            </a:r>
            <a:r>
              <a:rPr sz="1800" i="1" spc="15">
                <a:latin typeface="Trebuchet MS"/>
                <a:cs typeface="Trebuchet MS"/>
              </a:rPr>
              <a:t> </a:t>
            </a:r>
            <a:r>
              <a:rPr sz="1800" i="1" spc="75">
                <a:latin typeface="Trebuchet MS"/>
                <a:cs typeface="Trebuchet MS"/>
              </a:rPr>
              <a:t>bar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65">
                <a:latin typeface="Trebuchet MS"/>
                <a:cs typeface="Trebuchet MS"/>
              </a:rPr>
              <a:t>pie</a:t>
            </a:r>
            <a:r>
              <a:rPr sz="1800" i="1" spc="-5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illustrating </a:t>
            </a:r>
            <a:r>
              <a:rPr sz="1800" i="1" spc="50">
                <a:latin typeface="Trebuchet MS"/>
                <a:cs typeface="Trebuchet MS"/>
              </a:rPr>
              <a:t>the</a:t>
            </a:r>
            <a:r>
              <a:rPr sz="1800" i="1" spc="-2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distribution</a:t>
            </a:r>
            <a:r>
              <a:rPr sz="1800" i="1" spc="-3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of</a:t>
            </a:r>
            <a:r>
              <a:rPr sz="1800" i="1" spc="-20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performance</a:t>
            </a:r>
            <a:r>
              <a:rPr sz="1800" i="1" spc="5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levels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85">
                <a:latin typeface="Trebuchet MS"/>
                <a:cs typeface="Trebuchet MS"/>
              </a:rPr>
              <a:t>across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different</a:t>
            </a:r>
            <a:r>
              <a:rPr sz="1800" i="1" spc="-7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Business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Units.</a:t>
            </a:r>
            <a:endParaRPr sz="1800">
              <a:latin typeface="Trebuchet MS"/>
              <a:cs typeface="Trebuchet MS"/>
            </a:endParaRPr>
          </a:p>
          <a:p>
            <a:pPr marL="267970" indent="-255270">
              <a:lnSpc>
                <a:spcPts val="2105"/>
              </a:lnSpc>
              <a:buAutoNum type="arabicPeriod" startAt="5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Additional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Data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(Sheet2):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>
                <a:latin typeface="Arial"/>
                <a:cs typeface="Arial"/>
              </a:rPr>
              <a:t>Sheet</a:t>
            </a:r>
            <a:r>
              <a:rPr sz="1800" b="1" i="1" spc="-10">
                <a:latin typeface="Arial"/>
                <a:cs typeface="Arial"/>
              </a:rPr>
              <a:t> Sheet2</a:t>
            </a:r>
            <a:r>
              <a:rPr sz="1800" b="1" i="1" spc="-1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469900" marR="5080" lvl="2" indent="-9525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Contains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ID-marks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pair,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related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some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other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aspect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of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performance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another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 marL="469900" marR="386715" lvl="2" indent="-9525">
              <a:lnSpc>
                <a:spcPts val="2100"/>
              </a:lnSpc>
              <a:spcBef>
                <a:spcPts val="13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It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might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for supplementary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analysis,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though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 unclear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how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</a:t>
            </a:r>
            <a:r>
              <a:rPr sz="1800" i="1" spc="2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ties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main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analysis.</a:t>
            </a:r>
            <a:endParaRPr sz="1800">
              <a:latin typeface="Arial"/>
              <a:cs typeface="Arial"/>
            </a:endParaRPr>
          </a:p>
          <a:p>
            <a:pPr marL="267970" indent="-255270">
              <a:lnSpc>
                <a:spcPts val="2120"/>
              </a:lnSpc>
              <a:buAutoNum type="arabicPeriod" startAt="6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Final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and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Reporting:</a:t>
            </a:r>
            <a:endParaRPr sz="1800">
              <a:latin typeface="Arial"/>
              <a:cs typeface="Arial"/>
            </a:endParaRPr>
          </a:p>
          <a:p>
            <a:pPr marL="12700" marR="32384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would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likely</a:t>
            </a:r>
            <a:r>
              <a:rPr sz="1800" i="1" spc="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compile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these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analyses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coherent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report,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adding </a:t>
            </a:r>
            <a:r>
              <a:rPr sz="1800" i="1">
                <a:latin typeface="Arial"/>
                <a:cs typeface="Arial"/>
              </a:rPr>
              <a:t>explanations,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visualizations,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directly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file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exporting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the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presentation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format.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ts val="2105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Key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 could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include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identifying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top-</a:t>
            </a:r>
            <a:r>
              <a:rPr sz="1800" i="1">
                <a:latin typeface="Arial"/>
                <a:cs typeface="Arial"/>
              </a:rPr>
              <a:t>performing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Units,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areas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needing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improvement,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distribution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across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levels.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4027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105"/>
              </a:spcBef>
            </a:pPr>
            <a:r>
              <a:rPr spc="-10"/>
              <a:t>RESULTS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90713" y="2876613"/>
            <a:ext cx="7086600" cy="2524125"/>
            <a:chOff x="1390713" y="2876613"/>
            <a:chExt cx="7086600" cy="2524125"/>
          </a:xfrm>
        </p:grpSpPr>
        <p:sp>
          <p:nvSpPr>
            <p:cNvPr id="8" name="object 8"/>
            <p:cNvSpPr/>
            <p:nvPr/>
          </p:nvSpPr>
          <p:spPr>
            <a:xfrm>
              <a:off x="2014600" y="2967101"/>
              <a:ext cx="6457950" cy="1409700"/>
            </a:xfrm>
            <a:custGeom>
              <a:avLst/>
              <a:gdLst/>
              <a:ahLst/>
              <a:cxnLst/>
              <a:rect l="l" t="t" r="r" b="b"/>
              <a:pathLst>
                <a:path w="6457950" h="1409700">
                  <a:moveTo>
                    <a:pt x="5481574" y="1409700"/>
                  </a:moveTo>
                  <a:lnTo>
                    <a:pt x="5500624" y="1409700"/>
                  </a:lnTo>
                </a:path>
                <a:path w="6457950" h="1409700">
                  <a:moveTo>
                    <a:pt x="2338324" y="1409700"/>
                  </a:moveTo>
                  <a:lnTo>
                    <a:pt x="2738374" y="1409700"/>
                  </a:lnTo>
                </a:path>
                <a:path w="6457950" h="1409700">
                  <a:moveTo>
                    <a:pt x="5395849" y="1409700"/>
                  </a:moveTo>
                  <a:lnTo>
                    <a:pt x="5414899" y="1409700"/>
                  </a:lnTo>
                </a:path>
                <a:path w="6457950" h="1409700">
                  <a:moveTo>
                    <a:pt x="3633724" y="1409700"/>
                  </a:moveTo>
                  <a:lnTo>
                    <a:pt x="3652774" y="1409700"/>
                  </a:lnTo>
                </a:path>
                <a:path w="6457950" h="1409700">
                  <a:moveTo>
                    <a:pt x="2986024" y="1409700"/>
                  </a:moveTo>
                  <a:lnTo>
                    <a:pt x="3005074" y="1409700"/>
                  </a:lnTo>
                </a:path>
                <a:path w="6457950" h="1409700">
                  <a:moveTo>
                    <a:pt x="3071749" y="1409700"/>
                  </a:moveTo>
                  <a:lnTo>
                    <a:pt x="3386074" y="1409700"/>
                  </a:lnTo>
                </a:path>
                <a:path w="6457950" h="1409700">
                  <a:moveTo>
                    <a:pt x="4748149" y="1409700"/>
                  </a:moveTo>
                  <a:lnTo>
                    <a:pt x="4767199" y="1409700"/>
                  </a:lnTo>
                </a:path>
                <a:path w="6457950" h="1409700">
                  <a:moveTo>
                    <a:pt x="4833874" y="1409700"/>
                  </a:moveTo>
                  <a:lnTo>
                    <a:pt x="4852924" y="1409700"/>
                  </a:lnTo>
                </a:path>
                <a:path w="6457950" h="1409700">
                  <a:moveTo>
                    <a:pt x="3719449" y="1409700"/>
                  </a:moveTo>
                  <a:lnTo>
                    <a:pt x="4033774" y="1409700"/>
                  </a:lnTo>
                </a:path>
                <a:path w="6457950" h="1409700">
                  <a:moveTo>
                    <a:pt x="1604899" y="1409700"/>
                  </a:moveTo>
                  <a:lnTo>
                    <a:pt x="1623949" y="1409700"/>
                  </a:lnTo>
                </a:path>
                <a:path w="6457950" h="1409700">
                  <a:moveTo>
                    <a:pt x="4919599" y="1409700"/>
                  </a:moveTo>
                  <a:lnTo>
                    <a:pt x="4938649" y="1409700"/>
                  </a:lnTo>
                </a:path>
                <a:path w="6457950" h="1409700">
                  <a:moveTo>
                    <a:pt x="5567299" y="1409700"/>
                  </a:moveTo>
                  <a:lnTo>
                    <a:pt x="5586349" y="1409700"/>
                  </a:lnTo>
                </a:path>
                <a:path w="6457950" h="1409700">
                  <a:moveTo>
                    <a:pt x="1519174" y="1409700"/>
                  </a:moveTo>
                  <a:lnTo>
                    <a:pt x="1538224" y="1409700"/>
                  </a:lnTo>
                </a:path>
                <a:path w="6457950" h="1409700">
                  <a:moveTo>
                    <a:pt x="6129274" y="1409700"/>
                  </a:moveTo>
                  <a:lnTo>
                    <a:pt x="6148324" y="1409700"/>
                  </a:lnTo>
                </a:path>
                <a:path w="6457950" h="1409700">
                  <a:moveTo>
                    <a:pt x="3452749" y="1409700"/>
                  </a:moveTo>
                  <a:lnTo>
                    <a:pt x="3471799" y="1409700"/>
                  </a:lnTo>
                </a:path>
                <a:path w="6457950" h="1409700">
                  <a:moveTo>
                    <a:pt x="4100449" y="1409700"/>
                  </a:moveTo>
                  <a:lnTo>
                    <a:pt x="4119499" y="1409700"/>
                  </a:lnTo>
                </a:path>
                <a:path w="6457950" h="1409700">
                  <a:moveTo>
                    <a:pt x="2252599" y="1409700"/>
                  </a:moveTo>
                  <a:lnTo>
                    <a:pt x="2271649" y="1409700"/>
                  </a:lnTo>
                </a:path>
                <a:path w="6457950" h="1409700">
                  <a:moveTo>
                    <a:pt x="6214999" y="1409700"/>
                  </a:moveTo>
                  <a:lnTo>
                    <a:pt x="6234049" y="1409700"/>
                  </a:lnTo>
                </a:path>
                <a:path w="6457950" h="1409700">
                  <a:moveTo>
                    <a:pt x="5014849" y="1409700"/>
                  </a:moveTo>
                  <a:lnTo>
                    <a:pt x="5329174" y="1409700"/>
                  </a:lnTo>
                </a:path>
                <a:path w="6457950" h="1409700">
                  <a:moveTo>
                    <a:pt x="6300724" y="1409700"/>
                  </a:moveTo>
                  <a:lnTo>
                    <a:pt x="6457950" y="1409700"/>
                  </a:lnTo>
                </a:path>
                <a:path w="6457950" h="1409700">
                  <a:moveTo>
                    <a:pt x="4367149" y="1409700"/>
                  </a:moveTo>
                  <a:lnTo>
                    <a:pt x="4681474" y="1409700"/>
                  </a:lnTo>
                </a:path>
                <a:path w="6457950" h="1409700">
                  <a:moveTo>
                    <a:pt x="5653024" y="1409700"/>
                  </a:moveTo>
                  <a:lnTo>
                    <a:pt x="5967349" y="1409700"/>
                  </a:lnTo>
                </a:path>
                <a:path w="6457950" h="1409700">
                  <a:moveTo>
                    <a:pt x="1042924" y="1409700"/>
                  </a:moveTo>
                  <a:lnTo>
                    <a:pt x="1061974" y="1409700"/>
                  </a:lnTo>
                </a:path>
                <a:path w="6457950" h="1409700">
                  <a:moveTo>
                    <a:pt x="2900299" y="1409700"/>
                  </a:moveTo>
                  <a:lnTo>
                    <a:pt x="2909824" y="1409700"/>
                  </a:lnTo>
                </a:path>
                <a:path w="6457950" h="1409700">
                  <a:moveTo>
                    <a:pt x="4281424" y="1409700"/>
                  </a:moveTo>
                  <a:lnTo>
                    <a:pt x="4290949" y="1409700"/>
                  </a:lnTo>
                </a:path>
                <a:path w="6457950" h="1409700">
                  <a:moveTo>
                    <a:pt x="1690624" y="1409700"/>
                  </a:moveTo>
                  <a:lnTo>
                    <a:pt x="1709674" y="1409700"/>
                  </a:lnTo>
                </a:path>
                <a:path w="6457950" h="1409700">
                  <a:moveTo>
                    <a:pt x="223774" y="1409700"/>
                  </a:moveTo>
                  <a:lnTo>
                    <a:pt x="242824" y="1409700"/>
                  </a:lnTo>
                </a:path>
                <a:path w="6457950" h="1409700">
                  <a:moveTo>
                    <a:pt x="871474" y="1409700"/>
                  </a:moveTo>
                  <a:lnTo>
                    <a:pt x="890524" y="1409700"/>
                  </a:lnTo>
                </a:path>
                <a:path w="6457950" h="1409700">
                  <a:moveTo>
                    <a:pt x="480949" y="1409700"/>
                  </a:moveTo>
                  <a:lnTo>
                    <a:pt x="795274" y="1409700"/>
                  </a:lnTo>
                </a:path>
                <a:path w="6457950" h="1409700">
                  <a:moveTo>
                    <a:pt x="0" y="1409700"/>
                  </a:moveTo>
                  <a:lnTo>
                    <a:pt x="157099" y="1409700"/>
                  </a:lnTo>
                </a:path>
                <a:path w="6457950" h="1409700">
                  <a:moveTo>
                    <a:pt x="395224" y="1409700"/>
                  </a:moveTo>
                  <a:lnTo>
                    <a:pt x="414274" y="1409700"/>
                  </a:lnTo>
                </a:path>
                <a:path w="6457950" h="1409700">
                  <a:moveTo>
                    <a:pt x="6043549" y="1409700"/>
                  </a:moveTo>
                  <a:lnTo>
                    <a:pt x="6062599" y="1409700"/>
                  </a:lnTo>
                </a:path>
                <a:path w="6457950" h="1409700">
                  <a:moveTo>
                    <a:pt x="4186174" y="1409700"/>
                  </a:moveTo>
                  <a:lnTo>
                    <a:pt x="4205224" y="1409700"/>
                  </a:lnTo>
                </a:path>
                <a:path w="6457950" h="1409700">
                  <a:moveTo>
                    <a:pt x="3538474" y="1409700"/>
                  </a:moveTo>
                  <a:lnTo>
                    <a:pt x="3557524" y="1409700"/>
                  </a:lnTo>
                </a:path>
                <a:path w="6457950" h="1409700">
                  <a:moveTo>
                    <a:pt x="1128649" y="1409700"/>
                  </a:moveTo>
                  <a:lnTo>
                    <a:pt x="1442974" y="1409700"/>
                  </a:lnTo>
                </a:path>
                <a:path w="6457950" h="1409700">
                  <a:moveTo>
                    <a:pt x="957199" y="1409700"/>
                  </a:moveTo>
                  <a:lnTo>
                    <a:pt x="976249" y="1409700"/>
                  </a:lnTo>
                </a:path>
                <a:path w="6457950" h="1409700">
                  <a:moveTo>
                    <a:pt x="2805049" y="1409700"/>
                  </a:moveTo>
                  <a:lnTo>
                    <a:pt x="2824099" y="1409700"/>
                  </a:lnTo>
                </a:path>
                <a:path w="6457950" h="1409700">
                  <a:moveTo>
                    <a:pt x="1776349" y="1409700"/>
                  </a:moveTo>
                  <a:lnTo>
                    <a:pt x="2090674" y="1409700"/>
                  </a:lnTo>
                </a:path>
                <a:path w="6457950" h="1409700">
                  <a:moveTo>
                    <a:pt x="2157349" y="1409700"/>
                  </a:moveTo>
                  <a:lnTo>
                    <a:pt x="2176399" y="1409700"/>
                  </a:lnTo>
                </a:path>
                <a:path w="6457950" h="1409700">
                  <a:moveTo>
                    <a:pt x="309499" y="1409700"/>
                  </a:moveTo>
                  <a:lnTo>
                    <a:pt x="328549" y="1409700"/>
                  </a:lnTo>
                </a:path>
                <a:path w="6457950" h="1409700">
                  <a:moveTo>
                    <a:pt x="2986024" y="1228725"/>
                  </a:moveTo>
                  <a:lnTo>
                    <a:pt x="3386074" y="1228725"/>
                  </a:lnTo>
                </a:path>
                <a:path w="6457950" h="1409700">
                  <a:moveTo>
                    <a:pt x="1519174" y="1228725"/>
                  </a:moveTo>
                  <a:lnTo>
                    <a:pt x="1538224" y="1228725"/>
                  </a:lnTo>
                </a:path>
                <a:path w="6457950" h="1409700">
                  <a:moveTo>
                    <a:pt x="395224" y="1228725"/>
                  </a:moveTo>
                  <a:lnTo>
                    <a:pt x="890524" y="1228725"/>
                  </a:lnTo>
                </a:path>
                <a:path w="6457950" h="1409700">
                  <a:moveTo>
                    <a:pt x="4919599" y="1228725"/>
                  </a:moveTo>
                  <a:lnTo>
                    <a:pt x="5329174" y="1228725"/>
                  </a:lnTo>
                </a:path>
                <a:path w="6457950" h="1409700">
                  <a:moveTo>
                    <a:pt x="6214999" y="1228725"/>
                  </a:moveTo>
                  <a:lnTo>
                    <a:pt x="6457950" y="1228725"/>
                  </a:lnTo>
                </a:path>
                <a:path w="6457950" h="1409700">
                  <a:moveTo>
                    <a:pt x="6129274" y="1228725"/>
                  </a:moveTo>
                  <a:lnTo>
                    <a:pt x="6148324" y="1228725"/>
                  </a:lnTo>
                </a:path>
                <a:path w="6457950" h="1409700">
                  <a:moveTo>
                    <a:pt x="4748149" y="1228725"/>
                  </a:moveTo>
                  <a:lnTo>
                    <a:pt x="4767199" y="1228725"/>
                  </a:lnTo>
                </a:path>
                <a:path w="6457950" h="1409700">
                  <a:moveTo>
                    <a:pt x="0" y="1228725"/>
                  </a:moveTo>
                  <a:lnTo>
                    <a:pt x="242824" y="1228725"/>
                  </a:lnTo>
                </a:path>
                <a:path w="6457950" h="1409700">
                  <a:moveTo>
                    <a:pt x="1690624" y="1228725"/>
                  </a:moveTo>
                  <a:lnTo>
                    <a:pt x="2176399" y="1228725"/>
                  </a:lnTo>
                </a:path>
                <a:path w="6457950" h="1409700">
                  <a:moveTo>
                    <a:pt x="2338324" y="1228725"/>
                  </a:moveTo>
                  <a:lnTo>
                    <a:pt x="2738374" y="1228725"/>
                  </a:lnTo>
                </a:path>
                <a:path w="6457950" h="1409700">
                  <a:moveTo>
                    <a:pt x="3633724" y="1228725"/>
                  </a:moveTo>
                  <a:lnTo>
                    <a:pt x="4033774" y="1228725"/>
                  </a:lnTo>
                </a:path>
                <a:path w="6457950" h="1409700">
                  <a:moveTo>
                    <a:pt x="4833874" y="1228725"/>
                  </a:moveTo>
                  <a:lnTo>
                    <a:pt x="4852924" y="1228725"/>
                  </a:lnTo>
                </a:path>
                <a:path w="6457950" h="1409700">
                  <a:moveTo>
                    <a:pt x="2900299" y="1228725"/>
                  </a:moveTo>
                  <a:lnTo>
                    <a:pt x="2909824" y="1228725"/>
                  </a:lnTo>
                </a:path>
                <a:path w="6457950" h="1409700">
                  <a:moveTo>
                    <a:pt x="5567299" y="1228725"/>
                  </a:moveTo>
                  <a:lnTo>
                    <a:pt x="5967349" y="1228725"/>
                  </a:lnTo>
                </a:path>
                <a:path w="6457950" h="1409700">
                  <a:moveTo>
                    <a:pt x="4100449" y="1228725"/>
                  </a:moveTo>
                  <a:lnTo>
                    <a:pt x="4119499" y="1228725"/>
                  </a:lnTo>
                </a:path>
                <a:path w="6457950" h="1409700">
                  <a:moveTo>
                    <a:pt x="4281424" y="1228725"/>
                  </a:moveTo>
                  <a:lnTo>
                    <a:pt x="4681474" y="1228725"/>
                  </a:lnTo>
                </a:path>
                <a:path w="6457950" h="1409700">
                  <a:moveTo>
                    <a:pt x="2252599" y="1228725"/>
                  </a:moveTo>
                  <a:lnTo>
                    <a:pt x="2271649" y="1228725"/>
                  </a:lnTo>
                </a:path>
                <a:path w="6457950" h="1409700">
                  <a:moveTo>
                    <a:pt x="5481574" y="1228725"/>
                  </a:moveTo>
                  <a:lnTo>
                    <a:pt x="5500624" y="1228725"/>
                  </a:lnTo>
                </a:path>
                <a:path w="6457950" h="1409700">
                  <a:moveTo>
                    <a:pt x="5395849" y="1228725"/>
                  </a:moveTo>
                  <a:lnTo>
                    <a:pt x="5414899" y="1228725"/>
                  </a:lnTo>
                </a:path>
                <a:path w="6457950" h="1409700">
                  <a:moveTo>
                    <a:pt x="1604899" y="1228725"/>
                  </a:moveTo>
                  <a:lnTo>
                    <a:pt x="1623949" y="1228725"/>
                  </a:lnTo>
                </a:path>
                <a:path w="6457950" h="1409700">
                  <a:moveTo>
                    <a:pt x="3452749" y="1228725"/>
                  </a:moveTo>
                  <a:lnTo>
                    <a:pt x="3471799" y="1228725"/>
                  </a:lnTo>
                </a:path>
                <a:path w="6457950" h="1409700">
                  <a:moveTo>
                    <a:pt x="6043549" y="1228725"/>
                  </a:moveTo>
                  <a:lnTo>
                    <a:pt x="6062599" y="1228725"/>
                  </a:lnTo>
                </a:path>
                <a:path w="6457950" h="1409700">
                  <a:moveTo>
                    <a:pt x="309499" y="1228725"/>
                  </a:moveTo>
                  <a:lnTo>
                    <a:pt x="328549" y="1228725"/>
                  </a:lnTo>
                </a:path>
                <a:path w="6457950" h="1409700">
                  <a:moveTo>
                    <a:pt x="3538474" y="1228725"/>
                  </a:moveTo>
                  <a:lnTo>
                    <a:pt x="3557524" y="1228725"/>
                  </a:lnTo>
                </a:path>
                <a:path w="6457950" h="1409700">
                  <a:moveTo>
                    <a:pt x="4186174" y="1228725"/>
                  </a:moveTo>
                  <a:lnTo>
                    <a:pt x="4205224" y="1228725"/>
                  </a:lnTo>
                </a:path>
                <a:path w="6457950" h="1409700">
                  <a:moveTo>
                    <a:pt x="1042924" y="1228725"/>
                  </a:moveTo>
                  <a:lnTo>
                    <a:pt x="1442974" y="1228725"/>
                  </a:lnTo>
                </a:path>
                <a:path w="6457950" h="1409700">
                  <a:moveTo>
                    <a:pt x="957199" y="1228725"/>
                  </a:moveTo>
                  <a:lnTo>
                    <a:pt x="976249" y="1228725"/>
                  </a:lnTo>
                </a:path>
                <a:path w="6457950" h="1409700">
                  <a:moveTo>
                    <a:pt x="2805049" y="1228725"/>
                  </a:moveTo>
                  <a:lnTo>
                    <a:pt x="2824099" y="1228725"/>
                  </a:lnTo>
                </a:path>
                <a:path w="6457950" h="1409700">
                  <a:moveTo>
                    <a:pt x="6214999" y="1057275"/>
                  </a:moveTo>
                  <a:lnTo>
                    <a:pt x="6457950" y="1057275"/>
                  </a:lnTo>
                </a:path>
                <a:path w="6457950" h="1409700">
                  <a:moveTo>
                    <a:pt x="4186174" y="1057275"/>
                  </a:moveTo>
                  <a:lnTo>
                    <a:pt x="4205224" y="1057275"/>
                  </a:lnTo>
                </a:path>
                <a:path w="6457950" h="1409700">
                  <a:moveTo>
                    <a:pt x="395224" y="1057275"/>
                  </a:moveTo>
                  <a:lnTo>
                    <a:pt x="890524" y="1057275"/>
                  </a:lnTo>
                </a:path>
                <a:path w="6457950" h="1409700">
                  <a:moveTo>
                    <a:pt x="4281424" y="1057275"/>
                  </a:moveTo>
                  <a:lnTo>
                    <a:pt x="4767199" y="1057275"/>
                  </a:lnTo>
                </a:path>
                <a:path w="6457950" h="1409700">
                  <a:moveTo>
                    <a:pt x="2986024" y="1057275"/>
                  </a:moveTo>
                  <a:lnTo>
                    <a:pt x="3471799" y="1057275"/>
                  </a:lnTo>
                </a:path>
                <a:path w="6457950" h="1409700">
                  <a:moveTo>
                    <a:pt x="957199" y="1057275"/>
                  </a:moveTo>
                  <a:lnTo>
                    <a:pt x="976249" y="1057275"/>
                  </a:lnTo>
                </a:path>
                <a:path w="6457950" h="1409700">
                  <a:moveTo>
                    <a:pt x="1690624" y="1057275"/>
                  </a:moveTo>
                  <a:lnTo>
                    <a:pt x="2176399" y="1057275"/>
                  </a:lnTo>
                </a:path>
                <a:path w="6457950" h="1409700">
                  <a:moveTo>
                    <a:pt x="6129274" y="1057275"/>
                  </a:moveTo>
                  <a:lnTo>
                    <a:pt x="6148324" y="1057275"/>
                  </a:lnTo>
                </a:path>
                <a:path w="6457950" h="1409700">
                  <a:moveTo>
                    <a:pt x="5567299" y="1057275"/>
                  </a:moveTo>
                  <a:lnTo>
                    <a:pt x="6062599" y="1057275"/>
                  </a:lnTo>
                </a:path>
                <a:path w="6457950" h="1409700">
                  <a:moveTo>
                    <a:pt x="5481574" y="1057275"/>
                  </a:moveTo>
                  <a:lnTo>
                    <a:pt x="5500624" y="1057275"/>
                  </a:lnTo>
                </a:path>
                <a:path w="6457950" h="1409700">
                  <a:moveTo>
                    <a:pt x="3538474" y="1057275"/>
                  </a:moveTo>
                  <a:lnTo>
                    <a:pt x="3557524" y="1057275"/>
                  </a:lnTo>
                </a:path>
                <a:path w="6457950" h="1409700">
                  <a:moveTo>
                    <a:pt x="4833874" y="1057275"/>
                  </a:moveTo>
                  <a:lnTo>
                    <a:pt x="4852924" y="1057275"/>
                  </a:lnTo>
                </a:path>
                <a:path w="6457950" h="1409700">
                  <a:moveTo>
                    <a:pt x="309499" y="1057275"/>
                  </a:moveTo>
                  <a:lnTo>
                    <a:pt x="328549" y="1057275"/>
                  </a:lnTo>
                </a:path>
                <a:path w="6457950" h="1409700">
                  <a:moveTo>
                    <a:pt x="3633724" y="1057275"/>
                  </a:moveTo>
                  <a:lnTo>
                    <a:pt x="4119499" y="1057275"/>
                  </a:lnTo>
                </a:path>
                <a:path w="6457950" h="1409700">
                  <a:moveTo>
                    <a:pt x="2252599" y="1057275"/>
                  </a:moveTo>
                  <a:lnTo>
                    <a:pt x="2271649" y="1057275"/>
                  </a:lnTo>
                </a:path>
                <a:path w="6457950" h="1409700">
                  <a:moveTo>
                    <a:pt x="1042924" y="1057275"/>
                  </a:moveTo>
                  <a:lnTo>
                    <a:pt x="1538224" y="1057275"/>
                  </a:lnTo>
                </a:path>
                <a:path w="6457950" h="1409700">
                  <a:moveTo>
                    <a:pt x="2338324" y="1057275"/>
                  </a:moveTo>
                  <a:lnTo>
                    <a:pt x="2824099" y="1057275"/>
                  </a:lnTo>
                </a:path>
                <a:path w="6457950" h="1409700">
                  <a:moveTo>
                    <a:pt x="4919599" y="1057275"/>
                  </a:moveTo>
                  <a:lnTo>
                    <a:pt x="5414899" y="1057275"/>
                  </a:lnTo>
                </a:path>
                <a:path w="6457950" h="1409700">
                  <a:moveTo>
                    <a:pt x="0" y="1057275"/>
                  </a:moveTo>
                  <a:lnTo>
                    <a:pt x="242824" y="1057275"/>
                  </a:lnTo>
                </a:path>
                <a:path w="6457950" h="1409700">
                  <a:moveTo>
                    <a:pt x="2900299" y="1057275"/>
                  </a:moveTo>
                  <a:lnTo>
                    <a:pt x="2909824" y="1057275"/>
                  </a:lnTo>
                </a:path>
                <a:path w="6457950" h="1409700">
                  <a:moveTo>
                    <a:pt x="1604899" y="1057275"/>
                  </a:moveTo>
                  <a:lnTo>
                    <a:pt x="1623949" y="1057275"/>
                  </a:lnTo>
                </a:path>
                <a:path w="6457950" h="1409700">
                  <a:moveTo>
                    <a:pt x="1604899" y="876300"/>
                  </a:moveTo>
                  <a:lnTo>
                    <a:pt x="1623949" y="876300"/>
                  </a:lnTo>
                </a:path>
                <a:path w="6457950" h="1409700">
                  <a:moveTo>
                    <a:pt x="957199" y="876300"/>
                  </a:moveTo>
                  <a:lnTo>
                    <a:pt x="976249" y="876300"/>
                  </a:lnTo>
                </a:path>
                <a:path w="6457950" h="1409700">
                  <a:moveTo>
                    <a:pt x="4281424" y="876300"/>
                  </a:moveTo>
                  <a:lnTo>
                    <a:pt x="4767199" y="876300"/>
                  </a:lnTo>
                </a:path>
                <a:path w="6457950" h="1409700">
                  <a:moveTo>
                    <a:pt x="2338324" y="876300"/>
                  </a:moveTo>
                  <a:lnTo>
                    <a:pt x="2824099" y="876300"/>
                  </a:lnTo>
                </a:path>
                <a:path w="6457950" h="1409700">
                  <a:moveTo>
                    <a:pt x="5567299" y="876300"/>
                  </a:moveTo>
                  <a:lnTo>
                    <a:pt x="6148324" y="876300"/>
                  </a:lnTo>
                </a:path>
                <a:path w="6457950" h="1409700">
                  <a:moveTo>
                    <a:pt x="3633724" y="876300"/>
                  </a:moveTo>
                  <a:lnTo>
                    <a:pt x="4119499" y="876300"/>
                  </a:lnTo>
                </a:path>
                <a:path w="6457950" h="1409700">
                  <a:moveTo>
                    <a:pt x="5481574" y="876300"/>
                  </a:moveTo>
                  <a:lnTo>
                    <a:pt x="5500624" y="876300"/>
                  </a:lnTo>
                </a:path>
                <a:path w="6457950" h="1409700">
                  <a:moveTo>
                    <a:pt x="4186174" y="876300"/>
                  </a:moveTo>
                  <a:lnTo>
                    <a:pt x="4205224" y="876300"/>
                  </a:lnTo>
                </a:path>
                <a:path w="6457950" h="1409700">
                  <a:moveTo>
                    <a:pt x="0" y="876300"/>
                  </a:moveTo>
                  <a:lnTo>
                    <a:pt x="328549" y="876300"/>
                  </a:lnTo>
                </a:path>
                <a:path w="6457950" h="1409700">
                  <a:moveTo>
                    <a:pt x="2900299" y="876300"/>
                  </a:moveTo>
                  <a:lnTo>
                    <a:pt x="2909824" y="876300"/>
                  </a:lnTo>
                </a:path>
                <a:path w="6457950" h="1409700">
                  <a:moveTo>
                    <a:pt x="6214999" y="876300"/>
                  </a:moveTo>
                  <a:lnTo>
                    <a:pt x="6457950" y="876300"/>
                  </a:lnTo>
                </a:path>
                <a:path w="6457950" h="1409700">
                  <a:moveTo>
                    <a:pt x="4919599" y="876300"/>
                  </a:moveTo>
                  <a:lnTo>
                    <a:pt x="5414899" y="876300"/>
                  </a:lnTo>
                </a:path>
                <a:path w="6457950" h="1409700">
                  <a:moveTo>
                    <a:pt x="2986024" y="876300"/>
                  </a:moveTo>
                  <a:lnTo>
                    <a:pt x="3557524" y="876300"/>
                  </a:lnTo>
                </a:path>
                <a:path w="6457950" h="1409700">
                  <a:moveTo>
                    <a:pt x="4833874" y="876300"/>
                  </a:moveTo>
                  <a:lnTo>
                    <a:pt x="4852924" y="876300"/>
                  </a:lnTo>
                </a:path>
                <a:path w="6457950" h="1409700">
                  <a:moveTo>
                    <a:pt x="1690624" y="876300"/>
                  </a:moveTo>
                  <a:lnTo>
                    <a:pt x="2271649" y="876300"/>
                  </a:lnTo>
                </a:path>
                <a:path w="6457950" h="1409700">
                  <a:moveTo>
                    <a:pt x="395224" y="876300"/>
                  </a:moveTo>
                  <a:lnTo>
                    <a:pt x="890524" y="876300"/>
                  </a:lnTo>
                </a:path>
                <a:path w="6457950" h="1409700">
                  <a:moveTo>
                    <a:pt x="1042924" y="876300"/>
                  </a:moveTo>
                  <a:lnTo>
                    <a:pt x="1538224" y="876300"/>
                  </a:lnTo>
                </a:path>
                <a:path w="6457950" h="1409700">
                  <a:moveTo>
                    <a:pt x="5567299" y="704850"/>
                  </a:moveTo>
                  <a:lnTo>
                    <a:pt x="6148324" y="704850"/>
                  </a:lnTo>
                </a:path>
                <a:path w="6457950" h="1409700">
                  <a:moveTo>
                    <a:pt x="1042924" y="704850"/>
                  </a:moveTo>
                  <a:lnTo>
                    <a:pt x="1623949" y="704850"/>
                  </a:lnTo>
                </a:path>
                <a:path w="6457950" h="1409700">
                  <a:moveTo>
                    <a:pt x="2338324" y="704850"/>
                  </a:moveTo>
                  <a:lnTo>
                    <a:pt x="2909824" y="704850"/>
                  </a:lnTo>
                </a:path>
                <a:path w="6457950" h="1409700">
                  <a:moveTo>
                    <a:pt x="395224" y="704850"/>
                  </a:moveTo>
                  <a:lnTo>
                    <a:pt x="976249" y="704850"/>
                  </a:lnTo>
                </a:path>
                <a:path w="6457950" h="1409700">
                  <a:moveTo>
                    <a:pt x="2986024" y="704850"/>
                  </a:moveTo>
                  <a:lnTo>
                    <a:pt x="3557524" y="704850"/>
                  </a:lnTo>
                </a:path>
                <a:path w="6457950" h="1409700">
                  <a:moveTo>
                    <a:pt x="4919599" y="704850"/>
                  </a:moveTo>
                  <a:lnTo>
                    <a:pt x="5500624" y="704850"/>
                  </a:lnTo>
                </a:path>
                <a:path w="6457950" h="1409700">
                  <a:moveTo>
                    <a:pt x="0" y="704850"/>
                  </a:moveTo>
                  <a:lnTo>
                    <a:pt x="328549" y="704850"/>
                  </a:lnTo>
                </a:path>
                <a:path w="6457950" h="1409700">
                  <a:moveTo>
                    <a:pt x="4281424" y="704850"/>
                  </a:moveTo>
                  <a:lnTo>
                    <a:pt x="4852924" y="704850"/>
                  </a:lnTo>
                </a:path>
                <a:path w="6457950" h="1409700">
                  <a:moveTo>
                    <a:pt x="6214999" y="704850"/>
                  </a:moveTo>
                  <a:lnTo>
                    <a:pt x="6457950" y="704850"/>
                  </a:lnTo>
                </a:path>
                <a:path w="6457950" h="1409700">
                  <a:moveTo>
                    <a:pt x="3633724" y="704850"/>
                  </a:moveTo>
                  <a:lnTo>
                    <a:pt x="4205224" y="704850"/>
                  </a:lnTo>
                </a:path>
                <a:path w="6457950" h="1409700">
                  <a:moveTo>
                    <a:pt x="1690624" y="704850"/>
                  </a:moveTo>
                  <a:lnTo>
                    <a:pt x="2271649" y="704850"/>
                  </a:lnTo>
                </a:path>
                <a:path w="6457950" h="1409700">
                  <a:moveTo>
                    <a:pt x="3633724" y="523875"/>
                  </a:moveTo>
                  <a:lnTo>
                    <a:pt x="4205224" y="523875"/>
                  </a:lnTo>
                </a:path>
                <a:path w="6457950" h="1409700">
                  <a:moveTo>
                    <a:pt x="4919599" y="523875"/>
                  </a:moveTo>
                  <a:lnTo>
                    <a:pt x="5500624" y="523875"/>
                  </a:lnTo>
                </a:path>
                <a:path w="6457950" h="1409700">
                  <a:moveTo>
                    <a:pt x="1690624" y="523875"/>
                  </a:moveTo>
                  <a:lnTo>
                    <a:pt x="2271649" y="523875"/>
                  </a:lnTo>
                </a:path>
                <a:path w="6457950" h="1409700">
                  <a:moveTo>
                    <a:pt x="1042924" y="523875"/>
                  </a:moveTo>
                  <a:lnTo>
                    <a:pt x="1623949" y="523875"/>
                  </a:lnTo>
                </a:path>
                <a:path w="6457950" h="1409700">
                  <a:moveTo>
                    <a:pt x="0" y="523875"/>
                  </a:moveTo>
                  <a:lnTo>
                    <a:pt x="328549" y="523875"/>
                  </a:lnTo>
                </a:path>
                <a:path w="6457950" h="1409700">
                  <a:moveTo>
                    <a:pt x="2986024" y="523875"/>
                  </a:moveTo>
                  <a:lnTo>
                    <a:pt x="3557524" y="523875"/>
                  </a:lnTo>
                </a:path>
                <a:path w="6457950" h="1409700">
                  <a:moveTo>
                    <a:pt x="2338324" y="523875"/>
                  </a:moveTo>
                  <a:lnTo>
                    <a:pt x="2909824" y="523875"/>
                  </a:lnTo>
                </a:path>
                <a:path w="6457950" h="1409700">
                  <a:moveTo>
                    <a:pt x="395224" y="523875"/>
                  </a:moveTo>
                  <a:lnTo>
                    <a:pt x="976249" y="523875"/>
                  </a:lnTo>
                </a:path>
                <a:path w="6457950" h="1409700">
                  <a:moveTo>
                    <a:pt x="5567299" y="523875"/>
                  </a:moveTo>
                  <a:lnTo>
                    <a:pt x="6148324" y="523875"/>
                  </a:lnTo>
                </a:path>
                <a:path w="6457950" h="1409700">
                  <a:moveTo>
                    <a:pt x="6214999" y="523875"/>
                  </a:moveTo>
                  <a:lnTo>
                    <a:pt x="6457950" y="523875"/>
                  </a:lnTo>
                </a:path>
                <a:path w="6457950" h="1409700">
                  <a:moveTo>
                    <a:pt x="4281424" y="523875"/>
                  </a:moveTo>
                  <a:lnTo>
                    <a:pt x="4852924" y="523875"/>
                  </a:lnTo>
                </a:path>
                <a:path w="6457950" h="1409700">
                  <a:moveTo>
                    <a:pt x="6214999" y="352425"/>
                  </a:moveTo>
                  <a:lnTo>
                    <a:pt x="6457950" y="352425"/>
                  </a:lnTo>
                </a:path>
                <a:path w="6457950" h="1409700">
                  <a:moveTo>
                    <a:pt x="4919599" y="352425"/>
                  </a:moveTo>
                  <a:lnTo>
                    <a:pt x="5500624" y="352425"/>
                  </a:lnTo>
                </a:path>
                <a:path w="6457950" h="1409700">
                  <a:moveTo>
                    <a:pt x="0" y="352425"/>
                  </a:moveTo>
                  <a:lnTo>
                    <a:pt x="328549" y="352425"/>
                  </a:lnTo>
                </a:path>
                <a:path w="6457950" h="1409700">
                  <a:moveTo>
                    <a:pt x="395224" y="352425"/>
                  </a:moveTo>
                  <a:lnTo>
                    <a:pt x="1623949" y="352425"/>
                  </a:lnTo>
                </a:path>
                <a:path w="6457950" h="1409700">
                  <a:moveTo>
                    <a:pt x="2338324" y="352425"/>
                  </a:moveTo>
                  <a:lnTo>
                    <a:pt x="2909824" y="352425"/>
                  </a:lnTo>
                </a:path>
                <a:path w="6457950" h="1409700">
                  <a:moveTo>
                    <a:pt x="4281424" y="352425"/>
                  </a:moveTo>
                  <a:lnTo>
                    <a:pt x="4852924" y="352425"/>
                  </a:lnTo>
                </a:path>
                <a:path w="6457950" h="1409700">
                  <a:moveTo>
                    <a:pt x="5567299" y="352425"/>
                  </a:moveTo>
                  <a:lnTo>
                    <a:pt x="6148324" y="352425"/>
                  </a:lnTo>
                </a:path>
                <a:path w="6457950" h="1409700">
                  <a:moveTo>
                    <a:pt x="1690624" y="352425"/>
                  </a:moveTo>
                  <a:lnTo>
                    <a:pt x="2271649" y="352425"/>
                  </a:lnTo>
                </a:path>
                <a:path w="6457950" h="1409700">
                  <a:moveTo>
                    <a:pt x="2986024" y="352425"/>
                  </a:moveTo>
                  <a:lnTo>
                    <a:pt x="4205224" y="352425"/>
                  </a:lnTo>
                </a:path>
                <a:path w="6457950" h="1409700">
                  <a:moveTo>
                    <a:pt x="6214999" y="171450"/>
                  </a:moveTo>
                  <a:lnTo>
                    <a:pt x="6457950" y="171450"/>
                  </a:lnTo>
                </a:path>
                <a:path w="6457950" h="1409700">
                  <a:moveTo>
                    <a:pt x="0" y="171450"/>
                  </a:moveTo>
                  <a:lnTo>
                    <a:pt x="328549" y="171450"/>
                  </a:lnTo>
                </a:path>
                <a:path w="6457950" h="1409700">
                  <a:moveTo>
                    <a:pt x="2338324" y="171450"/>
                  </a:moveTo>
                  <a:lnTo>
                    <a:pt x="4852924" y="171450"/>
                  </a:lnTo>
                </a:path>
                <a:path w="6457950" h="1409700">
                  <a:moveTo>
                    <a:pt x="4919599" y="171450"/>
                  </a:moveTo>
                  <a:lnTo>
                    <a:pt x="6148324" y="171450"/>
                  </a:lnTo>
                </a:path>
                <a:path w="6457950" h="1409700">
                  <a:moveTo>
                    <a:pt x="395224" y="171450"/>
                  </a:moveTo>
                  <a:lnTo>
                    <a:pt x="2271649" y="171450"/>
                  </a:lnTo>
                </a:path>
                <a:path w="6457950" h="1409700">
                  <a:moveTo>
                    <a:pt x="0" y="0"/>
                  </a:moveTo>
                  <a:lnTo>
                    <a:pt x="2271649" y="0"/>
                  </a:lnTo>
                </a:path>
                <a:path w="6457950" h="1409700">
                  <a:moveTo>
                    <a:pt x="2338324" y="0"/>
                  </a:moveTo>
                  <a:lnTo>
                    <a:pt x="6457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1700" y="4038599"/>
              <a:ext cx="5886450" cy="514350"/>
            </a:xfrm>
            <a:custGeom>
              <a:avLst/>
              <a:gdLst/>
              <a:ahLst/>
              <a:cxnLst/>
              <a:rect l="l" t="t" r="r" b="b"/>
              <a:pathLst>
                <a:path w="5886450" h="514350">
                  <a:moveTo>
                    <a:pt x="66675" y="228600"/>
                  </a:moveTo>
                  <a:lnTo>
                    <a:pt x="0" y="228600"/>
                  </a:lnTo>
                  <a:lnTo>
                    <a:pt x="0" y="514350"/>
                  </a:lnTo>
                  <a:lnTo>
                    <a:pt x="66675" y="514350"/>
                  </a:lnTo>
                  <a:lnTo>
                    <a:pt x="66675" y="228600"/>
                  </a:lnTo>
                  <a:close/>
                </a:path>
                <a:path w="5886450" h="514350">
                  <a:moveTo>
                    <a:pt x="714375" y="190500"/>
                  </a:moveTo>
                  <a:lnTo>
                    <a:pt x="638175" y="190500"/>
                  </a:lnTo>
                  <a:lnTo>
                    <a:pt x="638175" y="514350"/>
                  </a:lnTo>
                  <a:lnTo>
                    <a:pt x="714375" y="514350"/>
                  </a:lnTo>
                  <a:lnTo>
                    <a:pt x="714375" y="190500"/>
                  </a:lnTo>
                  <a:close/>
                </a:path>
                <a:path w="5886450" h="514350">
                  <a:moveTo>
                    <a:pt x="1362075" y="142875"/>
                  </a:moveTo>
                  <a:lnTo>
                    <a:pt x="1285875" y="142875"/>
                  </a:lnTo>
                  <a:lnTo>
                    <a:pt x="1285875" y="514350"/>
                  </a:lnTo>
                  <a:lnTo>
                    <a:pt x="1362075" y="514350"/>
                  </a:lnTo>
                  <a:lnTo>
                    <a:pt x="1362075" y="142875"/>
                  </a:lnTo>
                  <a:close/>
                </a:path>
                <a:path w="5886450" h="514350">
                  <a:moveTo>
                    <a:pt x="2000250" y="209550"/>
                  </a:moveTo>
                  <a:lnTo>
                    <a:pt x="1933575" y="209550"/>
                  </a:lnTo>
                  <a:lnTo>
                    <a:pt x="1933575" y="514350"/>
                  </a:lnTo>
                  <a:lnTo>
                    <a:pt x="2000250" y="514350"/>
                  </a:lnTo>
                  <a:lnTo>
                    <a:pt x="2000250" y="209550"/>
                  </a:lnTo>
                  <a:close/>
                </a:path>
                <a:path w="5886450" h="514350">
                  <a:moveTo>
                    <a:pt x="2647950" y="142875"/>
                  </a:moveTo>
                  <a:lnTo>
                    <a:pt x="2581275" y="142875"/>
                  </a:lnTo>
                  <a:lnTo>
                    <a:pt x="2581275" y="514350"/>
                  </a:lnTo>
                  <a:lnTo>
                    <a:pt x="2647950" y="514350"/>
                  </a:lnTo>
                  <a:lnTo>
                    <a:pt x="2647950" y="142875"/>
                  </a:lnTo>
                  <a:close/>
                </a:path>
                <a:path w="5886450" h="514350">
                  <a:moveTo>
                    <a:pt x="3295650" y="0"/>
                  </a:moveTo>
                  <a:lnTo>
                    <a:pt x="3228975" y="0"/>
                  </a:lnTo>
                  <a:lnTo>
                    <a:pt x="3228975" y="514350"/>
                  </a:lnTo>
                  <a:lnTo>
                    <a:pt x="3295650" y="514350"/>
                  </a:lnTo>
                  <a:lnTo>
                    <a:pt x="3295650" y="0"/>
                  </a:lnTo>
                  <a:close/>
                </a:path>
                <a:path w="5886450" h="514350">
                  <a:moveTo>
                    <a:pt x="3943350" y="57150"/>
                  </a:moveTo>
                  <a:lnTo>
                    <a:pt x="3876675" y="57150"/>
                  </a:lnTo>
                  <a:lnTo>
                    <a:pt x="3876675" y="514350"/>
                  </a:lnTo>
                  <a:lnTo>
                    <a:pt x="3943350" y="514350"/>
                  </a:lnTo>
                  <a:lnTo>
                    <a:pt x="3943350" y="57150"/>
                  </a:lnTo>
                  <a:close/>
                </a:path>
                <a:path w="5886450" h="514350">
                  <a:moveTo>
                    <a:pt x="4591050" y="57150"/>
                  </a:moveTo>
                  <a:lnTo>
                    <a:pt x="4524375" y="57150"/>
                  </a:lnTo>
                  <a:lnTo>
                    <a:pt x="4524375" y="514350"/>
                  </a:lnTo>
                  <a:lnTo>
                    <a:pt x="4591050" y="514350"/>
                  </a:lnTo>
                  <a:lnTo>
                    <a:pt x="4591050" y="57150"/>
                  </a:lnTo>
                  <a:close/>
                </a:path>
                <a:path w="5886450" h="514350">
                  <a:moveTo>
                    <a:pt x="5238750" y="142875"/>
                  </a:moveTo>
                  <a:lnTo>
                    <a:pt x="5172075" y="142875"/>
                  </a:lnTo>
                  <a:lnTo>
                    <a:pt x="5172075" y="514350"/>
                  </a:lnTo>
                  <a:lnTo>
                    <a:pt x="5238750" y="514350"/>
                  </a:lnTo>
                  <a:lnTo>
                    <a:pt x="5238750" y="142875"/>
                  </a:lnTo>
                  <a:close/>
                </a:path>
                <a:path w="5886450" h="514350">
                  <a:moveTo>
                    <a:pt x="5886450" y="66675"/>
                  </a:moveTo>
                  <a:lnTo>
                    <a:pt x="5810250" y="66675"/>
                  </a:lnTo>
                  <a:lnTo>
                    <a:pt x="5810250" y="514350"/>
                  </a:lnTo>
                  <a:lnTo>
                    <a:pt x="5886450" y="514350"/>
                  </a:lnTo>
                  <a:lnTo>
                    <a:pt x="5886450" y="6667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57425" y="3724274"/>
              <a:ext cx="5886450" cy="828675"/>
            </a:xfrm>
            <a:custGeom>
              <a:avLst/>
              <a:gdLst/>
              <a:ahLst/>
              <a:cxnLst/>
              <a:rect l="l" t="t" r="r" b="b"/>
              <a:pathLst>
                <a:path w="5886450" h="828675">
                  <a:moveTo>
                    <a:pt x="66675" y="228600"/>
                  </a:moveTo>
                  <a:lnTo>
                    <a:pt x="0" y="228600"/>
                  </a:lnTo>
                  <a:lnTo>
                    <a:pt x="0" y="828675"/>
                  </a:lnTo>
                  <a:lnTo>
                    <a:pt x="66675" y="828675"/>
                  </a:lnTo>
                  <a:lnTo>
                    <a:pt x="66675" y="228600"/>
                  </a:lnTo>
                  <a:close/>
                </a:path>
                <a:path w="5886450" h="828675">
                  <a:moveTo>
                    <a:pt x="714375" y="0"/>
                  </a:moveTo>
                  <a:lnTo>
                    <a:pt x="647700" y="0"/>
                  </a:lnTo>
                  <a:lnTo>
                    <a:pt x="647700" y="828675"/>
                  </a:lnTo>
                  <a:lnTo>
                    <a:pt x="714375" y="828675"/>
                  </a:lnTo>
                  <a:lnTo>
                    <a:pt x="714375" y="0"/>
                  </a:lnTo>
                  <a:close/>
                </a:path>
                <a:path w="5886450" h="828675">
                  <a:moveTo>
                    <a:pt x="1362075" y="104775"/>
                  </a:moveTo>
                  <a:lnTo>
                    <a:pt x="1295400" y="104775"/>
                  </a:lnTo>
                  <a:lnTo>
                    <a:pt x="1295400" y="828675"/>
                  </a:lnTo>
                  <a:lnTo>
                    <a:pt x="1362075" y="828675"/>
                  </a:lnTo>
                  <a:lnTo>
                    <a:pt x="1362075" y="104775"/>
                  </a:lnTo>
                  <a:close/>
                </a:path>
                <a:path w="5886450" h="828675">
                  <a:moveTo>
                    <a:pt x="2009775" y="133350"/>
                  </a:moveTo>
                  <a:lnTo>
                    <a:pt x="1933575" y="133350"/>
                  </a:lnTo>
                  <a:lnTo>
                    <a:pt x="1933575" y="828675"/>
                  </a:lnTo>
                  <a:lnTo>
                    <a:pt x="2009775" y="828675"/>
                  </a:lnTo>
                  <a:lnTo>
                    <a:pt x="2009775" y="133350"/>
                  </a:lnTo>
                  <a:close/>
                </a:path>
                <a:path w="5886450" h="828675">
                  <a:moveTo>
                    <a:pt x="2657475" y="104775"/>
                  </a:moveTo>
                  <a:lnTo>
                    <a:pt x="2581275" y="104775"/>
                  </a:lnTo>
                  <a:lnTo>
                    <a:pt x="2581275" y="828675"/>
                  </a:lnTo>
                  <a:lnTo>
                    <a:pt x="2657475" y="828675"/>
                  </a:lnTo>
                  <a:lnTo>
                    <a:pt x="2657475" y="104775"/>
                  </a:lnTo>
                  <a:close/>
                </a:path>
                <a:path w="5886450" h="828675">
                  <a:moveTo>
                    <a:pt x="3295650" y="247650"/>
                  </a:moveTo>
                  <a:lnTo>
                    <a:pt x="3228975" y="247650"/>
                  </a:lnTo>
                  <a:lnTo>
                    <a:pt x="3228975" y="828675"/>
                  </a:lnTo>
                  <a:lnTo>
                    <a:pt x="3295650" y="828675"/>
                  </a:lnTo>
                  <a:lnTo>
                    <a:pt x="3295650" y="247650"/>
                  </a:lnTo>
                  <a:close/>
                </a:path>
                <a:path w="5886450" h="828675">
                  <a:moveTo>
                    <a:pt x="3943350" y="104775"/>
                  </a:moveTo>
                  <a:lnTo>
                    <a:pt x="3876675" y="104775"/>
                  </a:lnTo>
                  <a:lnTo>
                    <a:pt x="3876675" y="828675"/>
                  </a:lnTo>
                  <a:lnTo>
                    <a:pt x="3943350" y="828675"/>
                  </a:lnTo>
                  <a:lnTo>
                    <a:pt x="3943350" y="104775"/>
                  </a:lnTo>
                  <a:close/>
                </a:path>
                <a:path w="5886450" h="828675">
                  <a:moveTo>
                    <a:pt x="4591050" y="66675"/>
                  </a:moveTo>
                  <a:lnTo>
                    <a:pt x="4524375" y="66675"/>
                  </a:lnTo>
                  <a:lnTo>
                    <a:pt x="4524375" y="828675"/>
                  </a:lnTo>
                  <a:lnTo>
                    <a:pt x="4591050" y="828675"/>
                  </a:lnTo>
                  <a:lnTo>
                    <a:pt x="4591050" y="66675"/>
                  </a:lnTo>
                  <a:close/>
                </a:path>
                <a:path w="5886450" h="828675">
                  <a:moveTo>
                    <a:pt x="5238750" y="28575"/>
                  </a:moveTo>
                  <a:lnTo>
                    <a:pt x="5172075" y="28575"/>
                  </a:lnTo>
                  <a:lnTo>
                    <a:pt x="5172075" y="828675"/>
                  </a:lnTo>
                  <a:lnTo>
                    <a:pt x="5238750" y="828675"/>
                  </a:lnTo>
                  <a:lnTo>
                    <a:pt x="5238750" y="28575"/>
                  </a:lnTo>
                  <a:close/>
                </a:path>
                <a:path w="5886450" h="828675">
                  <a:moveTo>
                    <a:pt x="5886450" y="228600"/>
                  </a:moveTo>
                  <a:lnTo>
                    <a:pt x="5819775" y="228600"/>
                  </a:lnTo>
                  <a:lnTo>
                    <a:pt x="5819775" y="828675"/>
                  </a:lnTo>
                  <a:lnTo>
                    <a:pt x="5886450" y="828675"/>
                  </a:lnTo>
                  <a:lnTo>
                    <a:pt x="5886450" y="22860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3150" y="2924174"/>
              <a:ext cx="5886450" cy="1628775"/>
            </a:xfrm>
            <a:custGeom>
              <a:avLst/>
              <a:gdLst/>
              <a:ahLst/>
              <a:cxnLst/>
              <a:rect l="l" t="t" r="r" b="b"/>
              <a:pathLst>
                <a:path w="5886450" h="1628775">
                  <a:moveTo>
                    <a:pt x="66675" y="123825"/>
                  </a:moveTo>
                  <a:lnTo>
                    <a:pt x="0" y="123825"/>
                  </a:lnTo>
                  <a:lnTo>
                    <a:pt x="0" y="1628775"/>
                  </a:lnTo>
                  <a:lnTo>
                    <a:pt x="66675" y="1628775"/>
                  </a:lnTo>
                  <a:lnTo>
                    <a:pt x="66675" y="123825"/>
                  </a:lnTo>
                  <a:close/>
                </a:path>
                <a:path w="5886450" h="1628775">
                  <a:moveTo>
                    <a:pt x="714375" y="476250"/>
                  </a:moveTo>
                  <a:lnTo>
                    <a:pt x="647700" y="476250"/>
                  </a:lnTo>
                  <a:lnTo>
                    <a:pt x="647700" y="1628775"/>
                  </a:lnTo>
                  <a:lnTo>
                    <a:pt x="714375" y="1628775"/>
                  </a:lnTo>
                  <a:lnTo>
                    <a:pt x="714375" y="476250"/>
                  </a:lnTo>
                  <a:close/>
                </a:path>
                <a:path w="5886450" h="1628775">
                  <a:moveTo>
                    <a:pt x="1362075" y="247650"/>
                  </a:moveTo>
                  <a:lnTo>
                    <a:pt x="1295400" y="247650"/>
                  </a:lnTo>
                  <a:lnTo>
                    <a:pt x="1295400" y="1628775"/>
                  </a:lnTo>
                  <a:lnTo>
                    <a:pt x="1362075" y="1628775"/>
                  </a:lnTo>
                  <a:lnTo>
                    <a:pt x="1362075" y="247650"/>
                  </a:lnTo>
                  <a:close/>
                </a:path>
                <a:path w="5886450" h="1628775">
                  <a:moveTo>
                    <a:pt x="2009775" y="0"/>
                  </a:moveTo>
                  <a:lnTo>
                    <a:pt x="1943100" y="0"/>
                  </a:lnTo>
                  <a:lnTo>
                    <a:pt x="1943100" y="1628775"/>
                  </a:lnTo>
                  <a:lnTo>
                    <a:pt x="2009775" y="1628775"/>
                  </a:lnTo>
                  <a:lnTo>
                    <a:pt x="2009775" y="0"/>
                  </a:lnTo>
                  <a:close/>
                </a:path>
                <a:path w="5886450" h="1628775">
                  <a:moveTo>
                    <a:pt x="2657475" y="266700"/>
                  </a:moveTo>
                  <a:lnTo>
                    <a:pt x="2581275" y="266700"/>
                  </a:lnTo>
                  <a:lnTo>
                    <a:pt x="2581275" y="1628775"/>
                  </a:lnTo>
                  <a:lnTo>
                    <a:pt x="2657475" y="1628775"/>
                  </a:lnTo>
                  <a:lnTo>
                    <a:pt x="2657475" y="266700"/>
                  </a:lnTo>
                  <a:close/>
                </a:path>
                <a:path w="5886450" h="1628775">
                  <a:moveTo>
                    <a:pt x="3305175" y="409575"/>
                  </a:moveTo>
                  <a:lnTo>
                    <a:pt x="3228975" y="409575"/>
                  </a:lnTo>
                  <a:lnTo>
                    <a:pt x="3228975" y="1628775"/>
                  </a:lnTo>
                  <a:lnTo>
                    <a:pt x="3305175" y="1628775"/>
                  </a:lnTo>
                  <a:lnTo>
                    <a:pt x="3305175" y="409575"/>
                  </a:lnTo>
                  <a:close/>
                </a:path>
                <a:path w="5886450" h="1628775">
                  <a:moveTo>
                    <a:pt x="3952875" y="304800"/>
                  </a:moveTo>
                  <a:lnTo>
                    <a:pt x="3876675" y="304800"/>
                  </a:lnTo>
                  <a:lnTo>
                    <a:pt x="3876675" y="1628775"/>
                  </a:lnTo>
                  <a:lnTo>
                    <a:pt x="3952875" y="1628775"/>
                  </a:lnTo>
                  <a:lnTo>
                    <a:pt x="3952875" y="304800"/>
                  </a:lnTo>
                  <a:close/>
                </a:path>
                <a:path w="5886450" h="1628775">
                  <a:moveTo>
                    <a:pt x="4591050" y="180975"/>
                  </a:moveTo>
                  <a:lnTo>
                    <a:pt x="4524375" y="180975"/>
                  </a:lnTo>
                  <a:lnTo>
                    <a:pt x="4524375" y="1628775"/>
                  </a:lnTo>
                  <a:lnTo>
                    <a:pt x="4591050" y="1628775"/>
                  </a:lnTo>
                  <a:lnTo>
                    <a:pt x="4591050" y="180975"/>
                  </a:lnTo>
                  <a:close/>
                </a:path>
                <a:path w="5886450" h="1628775">
                  <a:moveTo>
                    <a:pt x="5238750" y="371475"/>
                  </a:moveTo>
                  <a:lnTo>
                    <a:pt x="5172075" y="371475"/>
                  </a:lnTo>
                  <a:lnTo>
                    <a:pt x="5172075" y="1628775"/>
                  </a:lnTo>
                  <a:lnTo>
                    <a:pt x="5238750" y="1628775"/>
                  </a:lnTo>
                  <a:lnTo>
                    <a:pt x="5238750" y="371475"/>
                  </a:lnTo>
                  <a:close/>
                </a:path>
                <a:path w="5886450" h="1628775">
                  <a:moveTo>
                    <a:pt x="5886450" y="142875"/>
                  </a:moveTo>
                  <a:lnTo>
                    <a:pt x="5819775" y="142875"/>
                  </a:lnTo>
                  <a:lnTo>
                    <a:pt x="5819775" y="1628775"/>
                  </a:lnTo>
                  <a:lnTo>
                    <a:pt x="5886450" y="1628775"/>
                  </a:lnTo>
                  <a:lnTo>
                    <a:pt x="5886450" y="142875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28875" y="4267199"/>
              <a:ext cx="5886450" cy="285750"/>
            </a:xfrm>
            <a:custGeom>
              <a:avLst/>
              <a:gdLst/>
              <a:ahLst/>
              <a:cxnLst/>
              <a:rect l="l" t="t" r="r" b="b"/>
              <a:pathLst>
                <a:path w="5886450" h="285750">
                  <a:moveTo>
                    <a:pt x="66675" y="19050"/>
                  </a:moveTo>
                  <a:lnTo>
                    <a:pt x="0" y="1905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19050"/>
                  </a:lnTo>
                  <a:close/>
                </a:path>
                <a:path w="5886450" h="285750">
                  <a:moveTo>
                    <a:pt x="714375" y="19050"/>
                  </a:moveTo>
                  <a:lnTo>
                    <a:pt x="647700" y="19050"/>
                  </a:lnTo>
                  <a:lnTo>
                    <a:pt x="647700" y="285750"/>
                  </a:lnTo>
                  <a:lnTo>
                    <a:pt x="714375" y="285750"/>
                  </a:lnTo>
                  <a:lnTo>
                    <a:pt x="714375" y="19050"/>
                  </a:lnTo>
                  <a:close/>
                </a:path>
                <a:path w="5886450" h="285750">
                  <a:moveTo>
                    <a:pt x="1362075" y="38100"/>
                  </a:moveTo>
                  <a:lnTo>
                    <a:pt x="1295400" y="38100"/>
                  </a:lnTo>
                  <a:lnTo>
                    <a:pt x="1295400" y="285750"/>
                  </a:lnTo>
                  <a:lnTo>
                    <a:pt x="1362075" y="285750"/>
                  </a:lnTo>
                  <a:lnTo>
                    <a:pt x="1362075" y="38100"/>
                  </a:lnTo>
                  <a:close/>
                </a:path>
                <a:path w="5886450" h="285750">
                  <a:moveTo>
                    <a:pt x="2009775" y="123825"/>
                  </a:moveTo>
                  <a:lnTo>
                    <a:pt x="1943100" y="123825"/>
                  </a:lnTo>
                  <a:lnTo>
                    <a:pt x="1943100" y="285750"/>
                  </a:lnTo>
                  <a:lnTo>
                    <a:pt x="2009775" y="285750"/>
                  </a:lnTo>
                  <a:lnTo>
                    <a:pt x="2009775" y="123825"/>
                  </a:lnTo>
                  <a:close/>
                </a:path>
                <a:path w="5886450" h="285750">
                  <a:moveTo>
                    <a:pt x="2657475" y="19050"/>
                  </a:moveTo>
                  <a:lnTo>
                    <a:pt x="2590800" y="19050"/>
                  </a:lnTo>
                  <a:lnTo>
                    <a:pt x="2590800" y="285750"/>
                  </a:lnTo>
                  <a:lnTo>
                    <a:pt x="2657475" y="285750"/>
                  </a:lnTo>
                  <a:lnTo>
                    <a:pt x="2657475" y="19050"/>
                  </a:lnTo>
                  <a:close/>
                </a:path>
                <a:path w="5886450" h="285750">
                  <a:moveTo>
                    <a:pt x="3305175" y="66675"/>
                  </a:moveTo>
                  <a:lnTo>
                    <a:pt x="3238500" y="66675"/>
                  </a:lnTo>
                  <a:lnTo>
                    <a:pt x="3238500" y="285750"/>
                  </a:lnTo>
                  <a:lnTo>
                    <a:pt x="3305175" y="285750"/>
                  </a:lnTo>
                  <a:lnTo>
                    <a:pt x="3305175" y="66675"/>
                  </a:lnTo>
                  <a:close/>
                </a:path>
                <a:path w="5886450" h="285750">
                  <a:moveTo>
                    <a:pt x="3952875" y="19050"/>
                  </a:moveTo>
                  <a:lnTo>
                    <a:pt x="3876675" y="19050"/>
                  </a:lnTo>
                  <a:lnTo>
                    <a:pt x="3876675" y="285750"/>
                  </a:lnTo>
                  <a:lnTo>
                    <a:pt x="3952875" y="285750"/>
                  </a:lnTo>
                  <a:lnTo>
                    <a:pt x="3952875" y="19050"/>
                  </a:lnTo>
                  <a:close/>
                </a:path>
                <a:path w="5886450" h="285750">
                  <a:moveTo>
                    <a:pt x="4600575" y="0"/>
                  </a:moveTo>
                  <a:lnTo>
                    <a:pt x="4524375" y="0"/>
                  </a:lnTo>
                  <a:lnTo>
                    <a:pt x="4524375" y="285750"/>
                  </a:lnTo>
                  <a:lnTo>
                    <a:pt x="4600575" y="285750"/>
                  </a:lnTo>
                  <a:lnTo>
                    <a:pt x="4600575" y="0"/>
                  </a:lnTo>
                  <a:close/>
                </a:path>
                <a:path w="5886450" h="285750">
                  <a:moveTo>
                    <a:pt x="5238750" y="57150"/>
                  </a:moveTo>
                  <a:lnTo>
                    <a:pt x="5172075" y="57150"/>
                  </a:lnTo>
                  <a:lnTo>
                    <a:pt x="5172075" y="285750"/>
                  </a:lnTo>
                  <a:lnTo>
                    <a:pt x="5238750" y="285750"/>
                  </a:lnTo>
                  <a:lnTo>
                    <a:pt x="5238750" y="57150"/>
                  </a:lnTo>
                  <a:close/>
                </a:path>
                <a:path w="5886450" h="285750">
                  <a:moveTo>
                    <a:pt x="5886450" y="57150"/>
                  </a:moveTo>
                  <a:lnTo>
                    <a:pt x="5819775" y="57150"/>
                  </a:lnTo>
                  <a:lnTo>
                    <a:pt x="5819775" y="285750"/>
                  </a:lnTo>
                  <a:lnTo>
                    <a:pt x="5886450" y="285750"/>
                  </a:lnTo>
                  <a:lnTo>
                    <a:pt x="5886450" y="5715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47975" y="2881376"/>
              <a:ext cx="5876925" cy="571500"/>
            </a:xfrm>
            <a:custGeom>
              <a:avLst/>
              <a:gdLst/>
              <a:ahLst/>
              <a:cxnLst/>
              <a:rect l="l" t="t" r="r" b="b"/>
              <a:pathLst>
                <a:path w="5876925" h="571500">
                  <a:moveTo>
                    <a:pt x="28575" y="171450"/>
                  </a:moveTo>
                  <a:lnTo>
                    <a:pt x="28575" y="219075"/>
                  </a:lnTo>
                </a:path>
                <a:path w="5876925" h="571500">
                  <a:moveTo>
                    <a:pt x="28575" y="171450"/>
                  </a:moveTo>
                  <a:lnTo>
                    <a:pt x="28575" y="123825"/>
                  </a:lnTo>
                </a:path>
                <a:path w="5876925" h="571500">
                  <a:moveTo>
                    <a:pt x="0" y="219075"/>
                  </a:moveTo>
                  <a:lnTo>
                    <a:pt x="57150" y="219075"/>
                  </a:lnTo>
                </a:path>
                <a:path w="5876925" h="571500">
                  <a:moveTo>
                    <a:pt x="0" y="123825"/>
                  </a:moveTo>
                  <a:lnTo>
                    <a:pt x="57150" y="123825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571500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476250"/>
                  </a:lnTo>
                </a:path>
                <a:path w="5876925" h="571500">
                  <a:moveTo>
                    <a:pt x="647700" y="571500"/>
                  </a:moveTo>
                  <a:lnTo>
                    <a:pt x="704850" y="571500"/>
                  </a:lnTo>
                </a:path>
                <a:path w="5876925" h="571500">
                  <a:moveTo>
                    <a:pt x="647700" y="476250"/>
                  </a:moveTo>
                  <a:lnTo>
                    <a:pt x="704850" y="47625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34290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247650"/>
                  </a:lnTo>
                </a:path>
                <a:path w="5876925" h="571500">
                  <a:moveTo>
                    <a:pt x="1295400" y="342900"/>
                  </a:moveTo>
                  <a:lnTo>
                    <a:pt x="1352550" y="342900"/>
                  </a:lnTo>
                </a:path>
                <a:path w="5876925" h="571500">
                  <a:moveTo>
                    <a:pt x="1295400" y="247650"/>
                  </a:moveTo>
                  <a:lnTo>
                    <a:pt x="1352550" y="2476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952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0"/>
                  </a:lnTo>
                </a:path>
                <a:path w="5876925" h="571500">
                  <a:moveTo>
                    <a:pt x="1943100" y="95250"/>
                  </a:moveTo>
                  <a:lnTo>
                    <a:pt x="2000250" y="95250"/>
                  </a:lnTo>
                </a:path>
                <a:path w="5876925" h="571500">
                  <a:moveTo>
                    <a:pt x="1943100" y="0"/>
                  </a:moveTo>
                  <a:lnTo>
                    <a:pt x="2000250" y="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36195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266700"/>
                  </a:lnTo>
                </a:path>
                <a:path w="5876925" h="571500">
                  <a:moveTo>
                    <a:pt x="2590800" y="361950"/>
                  </a:moveTo>
                  <a:lnTo>
                    <a:pt x="2647950" y="361950"/>
                  </a:lnTo>
                </a:path>
                <a:path w="5876925" h="571500">
                  <a:moveTo>
                    <a:pt x="2590800" y="266700"/>
                  </a:moveTo>
                  <a:lnTo>
                    <a:pt x="2647950" y="2667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953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09575"/>
                  </a:lnTo>
                </a:path>
                <a:path w="5876925" h="571500">
                  <a:moveTo>
                    <a:pt x="3228975" y="495300"/>
                  </a:moveTo>
                  <a:lnTo>
                    <a:pt x="3286125" y="495300"/>
                  </a:lnTo>
                </a:path>
                <a:path w="5876925" h="571500">
                  <a:moveTo>
                    <a:pt x="3228975" y="409575"/>
                  </a:moveTo>
                  <a:lnTo>
                    <a:pt x="3286125" y="40957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9052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04800"/>
                  </a:lnTo>
                </a:path>
                <a:path w="5876925" h="571500">
                  <a:moveTo>
                    <a:pt x="3876675" y="390525"/>
                  </a:moveTo>
                  <a:lnTo>
                    <a:pt x="3933825" y="390525"/>
                  </a:lnTo>
                </a:path>
                <a:path w="5876925" h="571500">
                  <a:moveTo>
                    <a:pt x="3876675" y="304800"/>
                  </a:moveTo>
                  <a:lnTo>
                    <a:pt x="3933825" y="3048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2667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180975"/>
                  </a:lnTo>
                </a:path>
                <a:path w="5876925" h="571500">
                  <a:moveTo>
                    <a:pt x="4524375" y="266700"/>
                  </a:moveTo>
                  <a:lnTo>
                    <a:pt x="4581525" y="266700"/>
                  </a:lnTo>
                </a:path>
                <a:path w="5876925" h="571500">
                  <a:moveTo>
                    <a:pt x="4524375" y="180975"/>
                  </a:moveTo>
                  <a:lnTo>
                    <a:pt x="4581525" y="18097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46672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371475"/>
                  </a:lnTo>
                </a:path>
                <a:path w="5876925" h="571500">
                  <a:moveTo>
                    <a:pt x="5172075" y="466725"/>
                  </a:moveTo>
                  <a:lnTo>
                    <a:pt x="5229225" y="466725"/>
                  </a:lnTo>
                </a:path>
                <a:path w="5876925" h="571500">
                  <a:moveTo>
                    <a:pt x="5172075" y="371475"/>
                  </a:moveTo>
                  <a:lnTo>
                    <a:pt x="5229225" y="37147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23812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142875"/>
                  </a:lnTo>
                </a:path>
                <a:path w="5876925" h="571500">
                  <a:moveTo>
                    <a:pt x="5819775" y="238125"/>
                  </a:moveTo>
                  <a:lnTo>
                    <a:pt x="5876925" y="238125"/>
                  </a:lnTo>
                </a:path>
                <a:path w="5876925" h="571500">
                  <a:moveTo>
                    <a:pt x="5819775" y="142875"/>
                  </a:moveTo>
                  <a:lnTo>
                    <a:pt x="5876925" y="14287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5475" y="4548251"/>
              <a:ext cx="7077075" cy="847725"/>
            </a:xfrm>
            <a:custGeom>
              <a:avLst/>
              <a:gdLst/>
              <a:ahLst/>
              <a:cxnLst/>
              <a:rect l="l" t="t" r="r" b="b"/>
              <a:pathLst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7077075" y="0"/>
                  </a:moveTo>
                  <a:lnTo>
                    <a:pt x="7077075" y="161925"/>
                  </a:lnTo>
                </a:path>
                <a:path w="7077075" h="847725">
                  <a:moveTo>
                    <a:pt x="0" y="161925"/>
                  </a:moveTo>
                  <a:lnTo>
                    <a:pt x="7077075" y="16192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0" y="33337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0" y="50482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0" y="676275"/>
                  </a:moveTo>
                  <a:lnTo>
                    <a:pt x="7077075" y="676275"/>
                  </a:lnTo>
                </a:path>
                <a:path w="7077075" h="847725">
                  <a:moveTo>
                    <a:pt x="0" y="84772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3625" y="3848100"/>
              <a:ext cx="5819775" cy="9525"/>
            </a:xfrm>
            <a:custGeom>
              <a:avLst/>
              <a:gdLst/>
              <a:ahLst/>
              <a:cxnLst/>
              <a:rect l="l" t="t" r="r" b="b"/>
              <a:pathLst>
                <a:path w="5819775" h="9525">
                  <a:moveTo>
                    <a:pt x="0" y="0"/>
                  </a:moveTo>
                  <a:lnTo>
                    <a:pt x="5819775" y="9525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014601" y="2786126"/>
            <a:ext cx="6457950" cy="0"/>
          </a:xfrm>
          <a:custGeom>
            <a:avLst/>
            <a:gdLst/>
            <a:ahLst/>
            <a:cxnLst/>
            <a:rect l="l" t="t" r="r" b="b"/>
            <a:pathLst>
              <a:path w="6457950">
                <a:moveTo>
                  <a:pt x="0" y="0"/>
                </a:moveTo>
                <a:lnTo>
                  <a:pt x="645795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28750" y="47625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8750" y="49339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750" y="51054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28750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03145" y="284867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0210" y="3201923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97275" y="297211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91151" y="2990215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38215" y="313086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85153" y="3025076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32345" y="2901632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79030" y="3095561"/>
            <a:ext cx="1593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26094" y="286645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84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4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R="92710" algn="r">
                        <a:lnSpc>
                          <a:spcPts val="535"/>
                        </a:lnSpc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BPC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CCDR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MSC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NEL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PYZ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SVG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TNS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WBL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1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very</a:t>
                      </a:r>
                      <a:r>
                        <a:rPr sz="900" spc="-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2333625" y="3171825"/>
            <a:ext cx="5819775" cy="9525"/>
          </a:xfrm>
          <a:custGeom>
            <a:avLst/>
            <a:gdLst/>
            <a:ahLst/>
            <a:cxnLst/>
            <a:rect l="l" t="t" r="r" b="b"/>
            <a:pathLst>
              <a:path w="5819775" h="9525">
                <a:moveTo>
                  <a:pt x="0" y="0"/>
                </a:moveTo>
                <a:lnTo>
                  <a:pt x="5819775" y="9525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773554" y="3015251"/>
            <a:ext cx="159385" cy="14376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70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10054" y="2662445"/>
            <a:ext cx="222885" cy="3790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34334" y="2371329"/>
            <a:ext cx="2581275" cy="5175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Employee</a:t>
            </a:r>
            <a:r>
              <a:rPr sz="14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Performance</a:t>
            </a:r>
            <a:r>
              <a:rPr sz="1400" spc="-1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10">
                <a:solidFill>
                  <a:srgbClr val="585858"/>
                </a:solidFill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 marL="822325">
              <a:lnSpc>
                <a:spcPct val="100000"/>
              </a:lnSpc>
              <a:spcBef>
                <a:spcPts val="425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92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38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83408" y="5476557"/>
            <a:ext cx="241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00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45535" y="5476557"/>
            <a:ext cx="194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low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147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62959" y="5476557"/>
            <a:ext cx="434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medium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672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815459" y="5476557"/>
            <a:ext cx="490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very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76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825490" y="5476557"/>
            <a:ext cx="6248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(low)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619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68743" y="5476557"/>
            <a:ext cx="8534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(medium)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085" y="589597"/>
            <a:ext cx="21812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RESULT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GenderCode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(All)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Count</a:t>
                      </a:r>
                      <a:r>
                        <a:rPr sz="1100" b="1" spc="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FirstName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100" b="1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level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BusinessUnit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5405" marR="3175">
                        <a:lnSpc>
                          <a:spcPct val="100000"/>
                        </a:lnSpc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low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52069">
                        <a:lnSpc>
                          <a:spcPts val="1280"/>
                        </a:lnSpc>
                        <a:spcBef>
                          <a:spcPts val="240"/>
                        </a:spcBef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mediu </a:t>
                      </a:r>
                      <a:r>
                        <a:rPr sz="1100" b="1" spc="-50">
                          <a:latin typeface="Calibri"/>
                          <a:cs typeface="Calibri"/>
                        </a:rPr>
                        <a:t>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very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BPC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0">
                          <a:latin typeface="Calibri"/>
                          <a:cs typeface="Calibri"/>
                        </a:rPr>
                        <a:t>CCDR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MSC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92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NEL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PYZ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SVG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TNS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WBL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220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398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778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137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1533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270036" y="2961639"/>
            <a:ext cx="1891664" cy="1891030"/>
            <a:chOff x="7270036" y="2961639"/>
            <a:chExt cx="1891664" cy="1891030"/>
          </a:xfrm>
        </p:grpSpPr>
        <p:sp>
          <p:nvSpPr>
            <p:cNvPr id="5" name="object 5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0" y="935990"/>
                  </a:lnTo>
                  <a:lnTo>
                    <a:pt x="413003" y="96012"/>
                  </a:lnTo>
                  <a:lnTo>
                    <a:pt x="364227" y="73764"/>
                  </a:lnTo>
                  <a:lnTo>
                    <a:pt x="314378" y="54381"/>
                  </a:lnTo>
                  <a:lnTo>
                    <a:pt x="263585" y="37895"/>
                  </a:lnTo>
                  <a:lnTo>
                    <a:pt x="211978" y="24336"/>
                  </a:lnTo>
                  <a:lnTo>
                    <a:pt x="159687" y="13736"/>
                  </a:lnTo>
                  <a:lnTo>
                    <a:pt x="106840" y="6125"/>
                  </a:lnTo>
                  <a:lnTo>
                    <a:pt x="53568" y="1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53568" y="1536"/>
                  </a:lnTo>
                  <a:lnTo>
                    <a:pt x="106840" y="6125"/>
                  </a:lnTo>
                  <a:lnTo>
                    <a:pt x="159687" y="13736"/>
                  </a:lnTo>
                  <a:lnTo>
                    <a:pt x="211978" y="24336"/>
                  </a:lnTo>
                  <a:lnTo>
                    <a:pt x="263585" y="37895"/>
                  </a:lnTo>
                  <a:lnTo>
                    <a:pt x="314378" y="54381"/>
                  </a:lnTo>
                  <a:lnTo>
                    <a:pt x="364227" y="73764"/>
                  </a:lnTo>
                  <a:lnTo>
                    <a:pt x="413003" y="96012"/>
                  </a:lnTo>
                  <a:lnTo>
                    <a:pt x="0" y="93599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0" y="839978"/>
                  </a:lnTo>
                  <a:lnTo>
                    <a:pt x="772668" y="311658"/>
                  </a:lnTo>
                  <a:lnTo>
                    <a:pt x="744375" y="272509"/>
                  </a:lnTo>
                  <a:lnTo>
                    <a:pt x="714182" y="234964"/>
                  </a:lnTo>
                  <a:lnTo>
                    <a:pt x="682162" y="199086"/>
                  </a:lnTo>
                  <a:lnTo>
                    <a:pt x="648388" y="164939"/>
                  </a:lnTo>
                  <a:lnTo>
                    <a:pt x="612933" y="132588"/>
                  </a:lnTo>
                  <a:lnTo>
                    <a:pt x="575870" y="102095"/>
                  </a:lnTo>
                  <a:lnTo>
                    <a:pt x="537273" y="73526"/>
                  </a:lnTo>
                  <a:lnTo>
                    <a:pt x="497214" y="46945"/>
                  </a:lnTo>
                  <a:lnTo>
                    <a:pt x="455766" y="22414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455766" y="22414"/>
                  </a:lnTo>
                  <a:lnTo>
                    <a:pt x="497214" y="46945"/>
                  </a:lnTo>
                  <a:lnTo>
                    <a:pt x="537273" y="73526"/>
                  </a:lnTo>
                  <a:lnTo>
                    <a:pt x="575870" y="102095"/>
                  </a:lnTo>
                  <a:lnTo>
                    <a:pt x="612933" y="132588"/>
                  </a:lnTo>
                  <a:lnTo>
                    <a:pt x="648388" y="164939"/>
                  </a:lnTo>
                  <a:lnTo>
                    <a:pt x="682162" y="199086"/>
                  </a:lnTo>
                  <a:lnTo>
                    <a:pt x="714182" y="234964"/>
                  </a:lnTo>
                  <a:lnTo>
                    <a:pt x="744375" y="272509"/>
                  </a:lnTo>
                  <a:lnTo>
                    <a:pt x="772668" y="311658"/>
                  </a:lnTo>
                  <a:lnTo>
                    <a:pt x="0" y="839978"/>
                  </a:lnTo>
                  <a:lnTo>
                    <a:pt x="413003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0" y="528319"/>
                  </a:lnTo>
                  <a:lnTo>
                    <a:pt x="935990" y="528319"/>
                  </a:lnTo>
                  <a:lnTo>
                    <a:pt x="934584" y="477044"/>
                  </a:lnTo>
                  <a:lnTo>
                    <a:pt x="930391" y="426092"/>
                  </a:lnTo>
                  <a:lnTo>
                    <a:pt x="923443" y="375571"/>
                  </a:lnTo>
                  <a:lnTo>
                    <a:pt x="913773" y="325591"/>
                  </a:lnTo>
                  <a:lnTo>
                    <a:pt x="901415" y="276260"/>
                  </a:lnTo>
                  <a:lnTo>
                    <a:pt x="886402" y="227687"/>
                  </a:lnTo>
                  <a:lnTo>
                    <a:pt x="868766" y="179981"/>
                  </a:lnTo>
                  <a:lnTo>
                    <a:pt x="848542" y="133250"/>
                  </a:lnTo>
                  <a:lnTo>
                    <a:pt x="825762" y="87604"/>
                  </a:lnTo>
                  <a:lnTo>
                    <a:pt x="800459" y="43151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800459" y="43151"/>
                  </a:lnTo>
                  <a:lnTo>
                    <a:pt x="825762" y="87604"/>
                  </a:lnTo>
                  <a:lnTo>
                    <a:pt x="848542" y="133250"/>
                  </a:lnTo>
                  <a:lnTo>
                    <a:pt x="868766" y="179981"/>
                  </a:lnTo>
                  <a:lnTo>
                    <a:pt x="886402" y="227687"/>
                  </a:lnTo>
                  <a:lnTo>
                    <a:pt x="901415" y="276260"/>
                  </a:lnTo>
                  <a:lnTo>
                    <a:pt x="913773" y="325591"/>
                  </a:lnTo>
                  <a:lnTo>
                    <a:pt x="923443" y="375571"/>
                  </a:lnTo>
                  <a:lnTo>
                    <a:pt x="930391" y="426092"/>
                  </a:lnTo>
                  <a:lnTo>
                    <a:pt x="934584" y="477044"/>
                  </a:lnTo>
                  <a:lnTo>
                    <a:pt x="935990" y="528319"/>
                  </a:lnTo>
                  <a:lnTo>
                    <a:pt x="0" y="528319"/>
                  </a:lnTo>
                  <a:lnTo>
                    <a:pt x="77266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0" y="0"/>
                  </a:lnTo>
                  <a:lnTo>
                    <a:pt x="827786" y="436880"/>
                  </a:lnTo>
                  <a:lnTo>
                    <a:pt x="850227" y="391455"/>
                  </a:lnTo>
                  <a:lnTo>
                    <a:pt x="870123" y="345000"/>
                  </a:lnTo>
                  <a:lnTo>
                    <a:pt x="887447" y="297622"/>
                  </a:lnTo>
                  <a:lnTo>
                    <a:pt x="902175" y="249428"/>
                  </a:lnTo>
                  <a:lnTo>
                    <a:pt x="914281" y="200527"/>
                  </a:lnTo>
                  <a:lnTo>
                    <a:pt x="923741" y="151026"/>
                  </a:lnTo>
                  <a:lnTo>
                    <a:pt x="930529" y="101033"/>
                  </a:lnTo>
                  <a:lnTo>
                    <a:pt x="934620" y="50655"/>
                  </a:lnTo>
                  <a:lnTo>
                    <a:pt x="9359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934620" y="50655"/>
                  </a:lnTo>
                  <a:lnTo>
                    <a:pt x="930529" y="101033"/>
                  </a:lnTo>
                  <a:lnTo>
                    <a:pt x="923741" y="151026"/>
                  </a:lnTo>
                  <a:lnTo>
                    <a:pt x="914281" y="200527"/>
                  </a:lnTo>
                  <a:lnTo>
                    <a:pt x="902175" y="249428"/>
                  </a:lnTo>
                  <a:lnTo>
                    <a:pt x="887447" y="297622"/>
                  </a:lnTo>
                  <a:lnTo>
                    <a:pt x="870123" y="345000"/>
                  </a:lnTo>
                  <a:lnTo>
                    <a:pt x="850227" y="391455"/>
                  </a:lnTo>
                  <a:lnTo>
                    <a:pt x="827786" y="436880"/>
                  </a:lnTo>
                  <a:lnTo>
                    <a:pt x="0" y="0"/>
                  </a:lnTo>
                  <a:lnTo>
                    <a:pt x="93599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0" y="0"/>
                  </a:moveTo>
                  <a:lnTo>
                    <a:pt x="436752" y="827913"/>
                  </a:lnTo>
                  <a:lnTo>
                    <a:pt x="481464" y="802726"/>
                  </a:lnTo>
                  <a:lnTo>
                    <a:pt x="524588" y="775227"/>
                  </a:lnTo>
                  <a:lnTo>
                    <a:pt x="566044" y="745495"/>
                  </a:lnTo>
                  <a:lnTo>
                    <a:pt x="605749" y="713611"/>
                  </a:lnTo>
                  <a:lnTo>
                    <a:pt x="643621" y="679654"/>
                  </a:lnTo>
                  <a:lnTo>
                    <a:pt x="679579" y="643705"/>
                  </a:lnTo>
                  <a:lnTo>
                    <a:pt x="713540" y="605844"/>
                  </a:lnTo>
                  <a:lnTo>
                    <a:pt x="745423" y="566150"/>
                  </a:lnTo>
                  <a:lnTo>
                    <a:pt x="775147" y="524705"/>
                  </a:lnTo>
                  <a:lnTo>
                    <a:pt x="802628" y="481588"/>
                  </a:lnTo>
                  <a:lnTo>
                    <a:pt x="827786" y="436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827786" y="436880"/>
                  </a:moveTo>
                  <a:lnTo>
                    <a:pt x="802628" y="481588"/>
                  </a:lnTo>
                  <a:lnTo>
                    <a:pt x="775147" y="524705"/>
                  </a:lnTo>
                  <a:lnTo>
                    <a:pt x="745423" y="566150"/>
                  </a:lnTo>
                  <a:lnTo>
                    <a:pt x="713540" y="605844"/>
                  </a:lnTo>
                  <a:lnTo>
                    <a:pt x="679579" y="643705"/>
                  </a:lnTo>
                  <a:lnTo>
                    <a:pt x="643621" y="679654"/>
                  </a:lnTo>
                  <a:lnTo>
                    <a:pt x="605749" y="713611"/>
                  </a:lnTo>
                  <a:lnTo>
                    <a:pt x="566044" y="745495"/>
                  </a:lnTo>
                  <a:lnTo>
                    <a:pt x="524588" y="775227"/>
                  </a:lnTo>
                  <a:lnTo>
                    <a:pt x="481464" y="802726"/>
                  </a:lnTo>
                  <a:lnTo>
                    <a:pt x="436752" y="827913"/>
                  </a:lnTo>
                  <a:lnTo>
                    <a:pt x="0" y="0"/>
                  </a:lnTo>
                  <a:lnTo>
                    <a:pt x="827786" y="4368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314578" y="0"/>
                  </a:moveTo>
                  <a:lnTo>
                    <a:pt x="0" y="881634"/>
                  </a:lnTo>
                  <a:lnTo>
                    <a:pt x="46575" y="896900"/>
                  </a:lnTo>
                  <a:lnTo>
                    <a:pt x="93656" y="909652"/>
                  </a:lnTo>
                  <a:lnTo>
                    <a:pt x="141143" y="919896"/>
                  </a:lnTo>
                  <a:lnTo>
                    <a:pt x="188940" y="927639"/>
                  </a:lnTo>
                  <a:lnTo>
                    <a:pt x="236950" y="932888"/>
                  </a:lnTo>
                  <a:lnTo>
                    <a:pt x="285075" y="935649"/>
                  </a:lnTo>
                  <a:lnTo>
                    <a:pt x="333220" y="935929"/>
                  </a:lnTo>
                  <a:lnTo>
                    <a:pt x="381285" y="933735"/>
                  </a:lnTo>
                  <a:lnTo>
                    <a:pt x="429175" y="929074"/>
                  </a:lnTo>
                  <a:lnTo>
                    <a:pt x="476793" y="921951"/>
                  </a:lnTo>
                  <a:lnTo>
                    <a:pt x="524040" y="912374"/>
                  </a:lnTo>
                  <a:lnTo>
                    <a:pt x="570821" y="900350"/>
                  </a:lnTo>
                  <a:lnTo>
                    <a:pt x="617037" y="885885"/>
                  </a:lnTo>
                  <a:lnTo>
                    <a:pt x="662593" y="868986"/>
                  </a:lnTo>
                  <a:lnTo>
                    <a:pt x="707390" y="849660"/>
                  </a:lnTo>
                  <a:lnTo>
                    <a:pt x="751331" y="827913"/>
                  </a:lnTo>
                  <a:lnTo>
                    <a:pt x="31457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751331" y="827913"/>
                  </a:moveTo>
                  <a:lnTo>
                    <a:pt x="707390" y="849660"/>
                  </a:lnTo>
                  <a:lnTo>
                    <a:pt x="662593" y="868986"/>
                  </a:lnTo>
                  <a:lnTo>
                    <a:pt x="617037" y="885885"/>
                  </a:lnTo>
                  <a:lnTo>
                    <a:pt x="570821" y="900350"/>
                  </a:lnTo>
                  <a:lnTo>
                    <a:pt x="524040" y="912374"/>
                  </a:lnTo>
                  <a:lnTo>
                    <a:pt x="476793" y="921951"/>
                  </a:lnTo>
                  <a:lnTo>
                    <a:pt x="429175" y="929074"/>
                  </a:lnTo>
                  <a:lnTo>
                    <a:pt x="381285" y="933735"/>
                  </a:lnTo>
                  <a:lnTo>
                    <a:pt x="333220" y="935929"/>
                  </a:lnTo>
                  <a:lnTo>
                    <a:pt x="285075" y="935649"/>
                  </a:lnTo>
                  <a:lnTo>
                    <a:pt x="236950" y="932888"/>
                  </a:lnTo>
                  <a:lnTo>
                    <a:pt x="188940" y="927639"/>
                  </a:lnTo>
                  <a:lnTo>
                    <a:pt x="141143" y="919896"/>
                  </a:lnTo>
                  <a:lnTo>
                    <a:pt x="93656" y="909652"/>
                  </a:lnTo>
                  <a:lnTo>
                    <a:pt x="46575" y="896900"/>
                  </a:lnTo>
                  <a:lnTo>
                    <a:pt x="0" y="881634"/>
                  </a:lnTo>
                  <a:lnTo>
                    <a:pt x="314578" y="0"/>
                  </a:lnTo>
                  <a:lnTo>
                    <a:pt x="751331" y="827913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827912" y="0"/>
                  </a:moveTo>
                  <a:lnTo>
                    <a:pt x="0" y="436880"/>
                  </a:lnTo>
                  <a:lnTo>
                    <a:pt x="24549" y="480539"/>
                  </a:lnTo>
                  <a:lnTo>
                    <a:pt x="51282" y="522645"/>
                  </a:lnTo>
                  <a:lnTo>
                    <a:pt x="80117" y="563128"/>
                  </a:lnTo>
                  <a:lnTo>
                    <a:pt x="110977" y="601919"/>
                  </a:lnTo>
                  <a:lnTo>
                    <a:pt x="143780" y="638949"/>
                  </a:lnTo>
                  <a:lnTo>
                    <a:pt x="178447" y="674150"/>
                  </a:lnTo>
                  <a:lnTo>
                    <a:pt x="214899" y="707453"/>
                  </a:lnTo>
                  <a:lnTo>
                    <a:pt x="253056" y="738788"/>
                  </a:lnTo>
                  <a:lnTo>
                    <a:pt x="292838" y="768088"/>
                  </a:lnTo>
                  <a:lnTo>
                    <a:pt x="334165" y="795282"/>
                  </a:lnTo>
                  <a:lnTo>
                    <a:pt x="376958" y="820303"/>
                  </a:lnTo>
                  <a:lnTo>
                    <a:pt x="421137" y="843081"/>
                  </a:lnTo>
                  <a:lnTo>
                    <a:pt x="466622" y="863547"/>
                  </a:lnTo>
                  <a:lnTo>
                    <a:pt x="513333" y="881634"/>
                  </a:lnTo>
                  <a:lnTo>
                    <a:pt x="827912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513333" y="881634"/>
                  </a:moveTo>
                  <a:lnTo>
                    <a:pt x="466622" y="863547"/>
                  </a:lnTo>
                  <a:lnTo>
                    <a:pt x="421137" y="843081"/>
                  </a:lnTo>
                  <a:lnTo>
                    <a:pt x="376958" y="820303"/>
                  </a:lnTo>
                  <a:lnTo>
                    <a:pt x="334165" y="795282"/>
                  </a:lnTo>
                  <a:lnTo>
                    <a:pt x="292838" y="768088"/>
                  </a:lnTo>
                  <a:lnTo>
                    <a:pt x="253056" y="738788"/>
                  </a:lnTo>
                  <a:lnTo>
                    <a:pt x="214899" y="707453"/>
                  </a:lnTo>
                  <a:lnTo>
                    <a:pt x="178447" y="674150"/>
                  </a:lnTo>
                  <a:lnTo>
                    <a:pt x="143780" y="638949"/>
                  </a:lnTo>
                  <a:lnTo>
                    <a:pt x="110977" y="601919"/>
                  </a:lnTo>
                  <a:lnTo>
                    <a:pt x="80117" y="563128"/>
                  </a:lnTo>
                  <a:lnTo>
                    <a:pt x="51282" y="522645"/>
                  </a:lnTo>
                  <a:lnTo>
                    <a:pt x="24549" y="480539"/>
                  </a:lnTo>
                  <a:lnTo>
                    <a:pt x="0" y="436880"/>
                  </a:lnTo>
                  <a:lnTo>
                    <a:pt x="827912" y="0"/>
                  </a:lnTo>
                  <a:lnTo>
                    <a:pt x="513333" y="8816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30685" y="0"/>
                  </a:moveTo>
                  <a:lnTo>
                    <a:pt x="19255" y="48775"/>
                  </a:lnTo>
                  <a:lnTo>
                    <a:pt x="10484" y="97879"/>
                  </a:lnTo>
                  <a:lnTo>
                    <a:pt x="4359" y="147205"/>
                  </a:lnTo>
                  <a:lnTo>
                    <a:pt x="868" y="196651"/>
                  </a:lnTo>
                  <a:lnTo>
                    <a:pt x="0" y="246112"/>
                  </a:lnTo>
                  <a:lnTo>
                    <a:pt x="1741" y="295483"/>
                  </a:lnTo>
                  <a:lnTo>
                    <a:pt x="6079" y="344662"/>
                  </a:lnTo>
                  <a:lnTo>
                    <a:pt x="13003" y="393543"/>
                  </a:lnTo>
                  <a:lnTo>
                    <a:pt x="22500" y="442022"/>
                  </a:lnTo>
                  <a:lnTo>
                    <a:pt x="34558" y="489995"/>
                  </a:lnTo>
                  <a:lnTo>
                    <a:pt x="49165" y="537359"/>
                  </a:lnTo>
                  <a:lnTo>
                    <a:pt x="66308" y="584009"/>
                  </a:lnTo>
                  <a:lnTo>
                    <a:pt x="85976" y="629841"/>
                  </a:lnTo>
                  <a:lnTo>
                    <a:pt x="108155" y="674751"/>
                  </a:lnTo>
                  <a:lnTo>
                    <a:pt x="936068" y="237871"/>
                  </a:lnTo>
                  <a:lnTo>
                    <a:pt x="30685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108155" y="674751"/>
                  </a:moveTo>
                  <a:lnTo>
                    <a:pt x="85976" y="629841"/>
                  </a:lnTo>
                  <a:lnTo>
                    <a:pt x="66308" y="584009"/>
                  </a:lnTo>
                  <a:lnTo>
                    <a:pt x="49165" y="537359"/>
                  </a:lnTo>
                  <a:lnTo>
                    <a:pt x="34558" y="489995"/>
                  </a:lnTo>
                  <a:lnTo>
                    <a:pt x="22500" y="442022"/>
                  </a:lnTo>
                  <a:lnTo>
                    <a:pt x="13003" y="393543"/>
                  </a:lnTo>
                  <a:lnTo>
                    <a:pt x="6079" y="344662"/>
                  </a:lnTo>
                  <a:lnTo>
                    <a:pt x="1741" y="295483"/>
                  </a:lnTo>
                  <a:lnTo>
                    <a:pt x="0" y="246112"/>
                  </a:lnTo>
                  <a:lnTo>
                    <a:pt x="868" y="196651"/>
                  </a:lnTo>
                  <a:lnTo>
                    <a:pt x="4359" y="147205"/>
                  </a:lnTo>
                  <a:lnTo>
                    <a:pt x="10484" y="97879"/>
                  </a:lnTo>
                  <a:lnTo>
                    <a:pt x="19255" y="48775"/>
                  </a:lnTo>
                  <a:lnTo>
                    <a:pt x="30685" y="0"/>
                  </a:lnTo>
                  <a:lnTo>
                    <a:pt x="936068" y="237871"/>
                  </a:lnTo>
                  <a:lnTo>
                    <a:pt x="108155" y="6747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292353" y="0"/>
                  </a:moveTo>
                  <a:lnTo>
                    <a:pt x="254509" y="34648"/>
                  </a:lnTo>
                  <a:lnTo>
                    <a:pt x="218739" y="71195"/>
                  </a:lnTo>
                  <a:lnTo>
                    <a:pt x="185104" y="109545"/>
                  </a:lnTo>
                  <a:lnTo>
                    <a:pt x="153662" y="149598"/>
                  </a:lnTo>
                  <a:lnTo>
                    <a:pt x="124474" y="191259"/>
                  </a:lnTo>
                  <a:lnTo>
                    <a:pt x="97599" y="234429"/>
                  </a:lnTo>
                  <a:lnTo>
                    <a:pt x="73096" y="279011"/>
                  </a:lnTo>
                  <a:lnTo>
                    <a:pt x="51025" y="324909"/>
                  </a:lnTo>
                  <a:lnTo>
                    <a:pt x="31446" y="372024"/>
                  </a:lnTo>
                  <a:lnTo>
                    <a:pt x="14417" y="420260"/>
                  </a:lnTo>
                  <a:lnTo>
                    <a:pt x="0" y="469519"/>
                  </a:lnTo>
                  <a:lnTo>
                    <a:pt x="905382" y="707390"/>
                  </a:lnTo>
                  <a:lnTo>
                    <a:pt x="292353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0" y="469519"/>
                  </a:moveTo>
                  <a:lnTo>
                    <a:pt x="14417" y="420260"/>
                  </a:lnTo>
                  <a:lnTo>
                    <a:pt x="31446" y="372024"/>
                  </a:lnTo>
                  <a:lnTo>
                    <a:pt x="51025" y="324909"/>
                  </a:lnTo>
                  <a:lnTo>
                    <a:pt x="73096" y="279011"/>
                  </a:lnTo>
                  <a:lnTo>
                    <a:pt x="97599" y="234429"/>
                  </a:lnTo>
                  <a:lnTo>
                    <a:pt x="124474" y="191259"/>
                  </a:lnTo>
                  <a:lnTo>
                    <a:pt x="153662" y="149598"/>
                  </a:lnTo>
                  <a:lnTo>
                    <a:pt x="185104" y="109545"/>
                  </a:lnTo>
                  <a:lnTo>
                    <a:pt x="218739" y="71195"/>
                  </a:lnTo>
                  <a:lnTo>
                    <a:pt x="254509" y="34648"/>
                  </a:lnTo>
                  <a:lnTo>
                    <a:pt x="292353" y="0"/>
                  </a:lnTo>
                  <a:lnTo>
                    <a:pt x="905382" y="707390"/>
                  </a:lnTo>
                  <a:lnTo>
                    <a:pt x="0" y="46951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613028" y="0"/>
                  </a:moveTo>
                  <a:lnTo>
                    <a:pt x="561217" y="1433"/>
                  </a:lnTo>
                  <a:lnTo>
                    <a:pt x="509781" y="5708"/>
                  </a:lnTo>
                  <a:lnTo>
                    <a:pt x="458830" y="12782"/>
                  </a:lnTo>
                  <a:lnTo>
                    <a:pt x="408472" y="22616"/>
                  </a:lnTo>
                  <a:lnTo>
                    <a:pt x="358817" y="35169"/>
                  </a:lnTo>
                  <a:lnTo>
                    <a:pt x="309975" y="50400"/>
                  </a:lnTo>
                  <a:lnTo>
                    <a:pt x="262054" y="68268"/>
                  </a:lnTo>
                  <a:lnTo>
                    <a:pt x="215164" y="88734"/>
                  </a:lnTo>
                  <a:lnTo>
                    <a:pt x="169414" y="111756"/>
                  </a:lnTo>
                  <a:lnTo>
                    <a:pt x="124913" y="137295"/>
                  </a:lnTo>
                  <a:lnTo>
                    <a:pt x="81771" y="165308"/>
                  </a:lnTo>
                  <a:lnTo>
                    <a:pt x="40097" y="195757"/>
                  </a:lnTo>
                  <a:lnTo>
                    <a:pt x="0" y="228600"/>
                  </a:lnTo>
                  <a:lnTo>
                    <a:pt x="613028" y="935990"/>
                  </a:lnTo>
                  <a:lnTo>
                    <a:pt x="613028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0" y="228600"/>
                  </a:moveTo>
                  <a:lnTo>
                    <a:pt x="40097" y="195757"/>
                  </a:lnTo>
                  <a:lnTo>
                    <a:pt x="81771" y="165308"/>
                  </a:lnTo>
                  <a:lnTo>
                    <a:pt x="124913" y="137295"/>
                  </a:lnTo>
                  <a:lnTo>
                    <a:pt x="169414" y="111756"/>
                  </a:lnTo>
                  <a:lnTo>
                    <a:pt x="215164" y="88734"/>
                  </a:lnTo>
                  <a:lnTo>
                    <a:pt x="262054" y="68268"/>
                  </a:lnTo>
                  <a:lnTo>
                    <a:pt x="309975" y="50400"/>
                  </a:lnTo>
                  <a:lnTo>
                    <a:pt x="358817" y="35169"/>
                  </a:lnTo>
                  <a:lnTo>
                    <a:pt x="408472" y="22616"/>
                  </a:lnTo>
                  <a:lnTo>
                    <a:pt x="458830" y="12782"/>
                  </a:lnTo>
                  <a:lnTo>
                    <a:pt x="509781" y="5708"/>
                  </a:lnTo>
                  <a:lnTo>
                    <a:pt x="561217" y="1433"/>
                  </a:lnTo>
                  <a:lnTo>
                    <a:pt x="613028" y="0"/>
                  </a:lnTo>
                  <a:lnTo>
                    <a:pt x="613028" y="93599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41005" y="2585402"/>
            <a:ext cx="3644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579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75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723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427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629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534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6775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9058275" y="5048250"/>
            <a:ext cx="76200" cy="76200"/>
            <a:chOff x="9058275" y="5048250"/>
            <a:chExt cx="76200" cy="76200"/>
          </a:xfrm>
        </p:grpSpPr>
        <p:sp>
          <p:nvSpPr>
            <p:cNvPr id="34" name="object 34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477375" y="5048250"/>
            <a:ext cx="76200" cy="76200"/>
            <a:chOff x="9477375" y="5048250"/>
            <a:chExt cx="76200" cy="76200"/>
          </a:xfrm>
        </p:grpSpPr>
        <p:sp>
          <p:nvSpPr>
            <p:cNvPr id="37" name="object 37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877425" y="5048250"/>
            <a:ext cx="76200" cy="76200"/>
            <a:chOff x="9877425" y="5048250"/>
            <a:chExt cx="76200" cy="76200"/>
          </a:xfrm>
        </p:grpSpPr>
        <p:sp>
          <p:nvSpPr>
            <p:cNvPr id="40" name="object 40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29934" y="5001577"/>
            <a:ext cx="39058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  <a:tab pos="928369" algn="l"/>
                <a:tab pos="1287780" algn="l"/>
                <a:tab pos="1717039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BPC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CCDR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EW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MSC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NEL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PYZ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SVG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TNS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WBL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775" y="668337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972" y="1736153"/>
            <a:ext cx="7957820" cy="33864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Trebuchet MS"/>
                <a:cs typeface="Trebuchet MS"/>
              </a:rPr>
              <a:t>The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Employee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</a:t>
            </a:r>
            <a:r>
              <a:rPr sz="2000" i="1">
                <a:latin typeface="Trebuchet MS"/>
                <a:cs typeface="Trebuchet MS"/>
              </a:rPr>
              <a:t> Analysis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reveals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varied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 </a:t>
            </a:r>
            <a:r>
              <a:rPr sz="2000" i="1">
                <a:latin typeface="Trebuchet MS"/>
                <a:cs typeface="Trebuchet MS"/>
              </a:rPr>
              <a:t>levels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across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different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Business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-75">
                <a:latin typeface="Trebuchet MS"/>
                <a:cs typeface="Trebuchet MS"/>
              </a:rPr>
              <a:t>Units,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with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significant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number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of </a:t>
            </a:r>
            <a:r>
              <a:rPr sz="2000" i="1" spc="120">
                <a:latin typeface="Trebuchet MS"/>
                <a:cs typeface="Trebuchet MS"/>
              </a:rPr>
              <a:t>employees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falling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into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the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"medium"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215">
                <a:latin typeface="Trebuchet MS"/>
                <a:cs typeface="Trebuchet MS"/>
              </a:rPr>
              <a:t>and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"low"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categories, </a:t>
            </a:r>
            <a:r>
              <a:rPr sz="2000" i="1">
                <a:latin typeface="Trebuchet MS"/>
                <a:cs typeface="Trebuchet MS"/>
              </a:rPr>
              <a:t>particularly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40">
                <a:latin typeface="Trebuchet MS"/>
                <a:cs typeface="Trebuchet MS"/>
              </a:rPr>
              <a:t>units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55">
                <a:latin typeface="Trebuchet MS"/>
                <a:cs typeface="Trebuchet MS"/>
              </a:rPr>
              <a:t>like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175">
                <a:latin typeface="Trebuchet MS"/>
                <a:cs typeface="Trebuchet MS"/>
              </a:rPr>
              <a:t>BPC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20">
                <a:latin typeface="Trebuchet MS"/>
                <a:cs typeface="Trebuchet MS"/>
              </a:rPr>
              <a:t> </a:t>
            </a:r>
            <a:r>
              <a:rPr sz="2000" i="1" spc="200">
                <a:latin typeface="Trebuchet MS"/>
                <a:cs typeface="Trebuchet MS"/>
              </a:rPr>
              <a:t>CCDR.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There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are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also</a:t>
            </a:r>
            <a:r>
              <a:rPr sz="2000" i="1" spc="-130">
                <a:latin typeface="Trebuchet MS"/>
                <a:cs typeface="Trebuchet MS"/>
              </a:rPr>
              <a:t> </a:t>
            </a:r>
            <a:r>
              <a:rPr sz="2000" i="1" spc="40">
                <a:latin typeface="Trebuchet MS"/>
                <a:cs typeface="Trebuchet MS"/>
              </a:rPr>
              <a:t>strong </a:t>
            </a:r>
            <a:r>
              <a:rPr sz="2000" i="1">
                <a:latin typeface="Trebuchet MS"/>
                <a:cs typeface="Trebuchet MS"/>
              </a:rPr>
              <a:t>performers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"very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60">
                <a:latin typeface="Trebuchet MS"/>
                <a:cs typeface="Trebuchet MS"/>
              </a:rPr>
              <a:t>high"</a:t>
            </a:r>
            <a:r>
              <a:rPr sz="2000" i="1" spc="7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category,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suggesting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potential</a:t>
            </a:r>
            <a:r>
              <a:rPr sz="2000" i="1" spc="7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60">
                <a:latin typeface="Trebuchet MS"/>
                <a:cs typeface="Trebuchet MS"/>
              </a:rPr>
              <a:t>leadership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development.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However,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55">
                <a:latin typeface="Trebuchet MS"/>
                <a:cs typeface="Trebuchet MS"/>
              </a:rPr>
              <a:t>some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gaps,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35">
                <a:latin typeface="Trebuchet MS"/>
                <a:cs typeface="Trebuchet MS"/>
              </a:rPr>
              <a:t>such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as </a:t>
            </a:r>
            <a:r>
              <a:rPr sz="2000" i="1">
                <a:latin typeface="Trebuchet MS"/>
                <a:cs typeface="Trebuchet MS"/>
              </a:rPr>
              <a:t>missing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"Performance</a:t>
            </a:r>
            <a:r>
              <a:rPr sz="2000" i="1" spc="-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level"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entries,</a:t>
            </a:r>
            <a:r>
              <a:rPr sz="2000" i="1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addressing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more </a:t>
            </a:r>
            <a:r>
              <a:rPr sz="2000" i="1" spc="150">
                <a:latin typeface="Trebuchet MS"/>
                <a:cs typeface="Trebuchet MS"/>
              </a:rPr>
              <a:t>accurate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insights.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Overall,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analysis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suggests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95">
                <a:latin typeface="Trebuchet MS"/>
                <a:cs typeface="Trebuchet MS"/>
              </a:rPr>
              <a:t>targeted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training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5">
                <a:latin typeface="Trebuchet MS"/>
                <a:cs typeface="Trebuchet MS"/>
              </a:rPr>
              <a:t>development</a:t>
            </a:r>
            <a:r>
              <a:rPr sz="2000" i="1" spc="-6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9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lower-</a:t>
            </a:r>
            <a:r>
              <a:rPr sz="2000" i="1" spc="50">
                <a:latin typeface="Trebuchet MS"/>
                <a:cs typeface="Trebuchet MS"/>
              </a:rPr>
              <a:t>performing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units, </a:t>
            </a:r>
            <a:r>
              <a:rPr sz="2000" i="1" spc="75">
                <a:latin typeface="Trebuchet MS"/>
                <a:cs typeface="Trebuchet MS"/>
              </a:rPr>
              <a:t>recognition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programs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high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performers,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improved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 </a:t>
            </a:r>
            <a:r>
              <a:rPr sz="2000" i="1" spc="204">
                <a:latin typeface="Trebuchet MS"/>
                <a:cs typeface="Trebuchet MS"/>
              </a:rPr>
              <a:t>accuracy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-20">
                <a:latin typeface="Trebuchet MS"/>
                <a:cs typeface="Trebuchet MS"/>
              </a:rPr>
              <a:t>future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assessments.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PROJECT</a:t>
            </a:r>
            <a:r>
              <a:rPr sz="4250" spc="-90"/>
              <a:t> </a:t>
            </a:r>
            <a:r>
              <a:rPr sz="4250" spc="-10"/>
              <a:t>TITLE</a:t>
            </a:r>
            <a:endParaRPr sz="4250"/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541895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i="1" spc="-1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i="1" spc="-21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i="1" spc="-4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648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/>
          </a:p>
        </p:txBody>
      </p:sp>
      <p:sp>
        <p:nvSpPr>
          <p:cNvPr id="21" name="object 21"/>
          <p:cNvSpPr txBox="1"/>
          <p:nvPr/>
        </p:nvSpPr>
        <p:spPr>
          <a:xfrm>
            <a:off x="2501010" y="1708785"/>
            <a:ext cx="4529455" cy="3444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3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i="1" spc="1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i="1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i="1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i="1" spc="1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i="1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280" y="1795081"/>
            <a:ext cx="7739380" cy="47396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464184">
              <a:lnSpc>
                <a:spcPct val="103000"/>
              </a:lnSpc>
              <a:spcBef>
                <a:spcPts val="70"/>
              </a:spcBef>
            </a:pP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write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statement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you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the </a:t>
            </a:r>
            <a:r>
              <a:rPr sz="1550" i="1">
                <a:latin typeface="Arial"/>
                <a:cs typeface="Arial"/>
              </a:rPr>
              <a:t>specific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that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problematic,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such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low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high </a:t>
            </a:r>
            <a:r>
              <a:rPr sz="1550" i="1">
                <a:latin typeface="Arial"/>
                <a:cs typeface="Arial"/>
              </a:rPr>
              <a:t>absenteeism,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poor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quality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work.</a:t>
            </a:r>
            <a:endParaRPr sz="1550">
              <a:latin typeface="Arial"/>
              <a:cs typeface="Arial"/>
            </a:endParaRPr>
          </a:p>
          <a:p>
            <a:pPr marL="12700" marR="34925" algn="just">
              <a:lnSpc>
                <a:spcPct val="103000"/>
              </a:lnSpc>
              <a:spcBef>
                <a:spcPts val="35"/>
              </a:spcBef>
            </a:pPr>
            <a:r>
              <a:rPr sz="1550" i="1">
                <a:latin typeface="Arial"/>
                <a:cs typeface="Arial"/>
              </a:rPr>
              <a:t>Objective: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effectiveness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system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Company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overall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satisfaction,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goals.</a:t>
            </a:r>
            <a:endParaRPr sz="1550">
              <a:latin typeface="Arial"/>
              <a:cs typeface="Arial"/>
            </a:endParaRPr>
          </a:p>
          <a:p>
            <a:pPr marL="25400" marR="7620">
              <a:lnSpc>
                <a:spcPct val="103000"/>
              </a:lnSpc>
              <a:spcBef>
                <a:spcPts val="114"/>
              </a:spcBef>
            </a:pPr>
            <a:r>
              <a:rPr sz="1550" i="1">
                <a:latin typeface="Arial"/>
                <a:cs typeface="Arial"/>
              </a:rPr>
              <a:t>Background: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current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system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perceived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as </a:t>
            </a:r>
            <a:r>
              <a:rPr sz="1550" i="1">
                <a:latin typeface="Arial"/>
                <a:cs typeface="Arial"/>
              </a:rPr>
              <a:t>subjective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inconsistent.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concerns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about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fairness,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accuracy,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its </a:t>
            </a:r>
            <a:r>
              <a:rPr sz="1550" i="1">
                <a:latin typeface="Arial"/>
                <a:cs typeface="Arial"/>
              </a:rPr>
              <a:t>impact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motivation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development.</a:t>
            </a:r>
            <a:endParaRPr sz="1550">
              <a:latin typeface="Arial"/>
              <a:cs typeface="Arial"/>
            </a:endParaRPr>
          </a:p>
          <a:p>
            <a:pPr marL="25400" marR="50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Identification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weekness: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are </a:t>
            </a:r>
            <a:r>
              <a:rPr sz="1550" i="1">
                <a:latin typeface="Arial"/>
                <a:cs typeface="Arial"/>
              </a:rPr>
              <a:t>performing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ones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25400" marR="327025">
              <a:lnSpc>
                <a:spcPct val="104900"/>
              </a:lnSpc>
              <a:spcBef>
                <a:spcPts val="80"/>
              </a:spcBef>
            </a:pP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Metrics:It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allows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track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indicators </a:t>
            </a:r>
            <a:r>
              <a:rPr sz="1550" i="1">
                <a:latin typeface="Arial"/>
                <a:cs typeface="Arial"/>
              </a:rPr>
              <a:t>(KPIS)such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task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completion,sales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treagets,and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other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measurable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objectives.</a:t>
            </a:r>
            <a:endParaRPr sz="1550">
              <a:latin typeface="Arial"/>
              <a:cs typeface="Arial"/>
            </a:endParaRPr>
          </a:p>
          <a:p>
            <a:pPr marL="25400" marR="9448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Decision-making:Management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can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make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about </a:t>
            </a:r>
            <a:r>
              <a:rPr sz="1550" i="1">
                <a:latin typeface="Arial"/>
                <a:cs typeface="Arial"/>
              </a:rPr>
              <a:t>promotions,rewards,or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additional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based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data</a:t>
            </a:r>
            <a:endParaRPr sz="1550">
              <a:latin typeface="Arial"/>
              <a:cs typeface="Arial"/>
            </a:endParaRPr>
          </a:p>
          <a:p>
            <a:pPr marL="25400" marR="29083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Resource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Allocation: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optimizing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resources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identifying </a:t>
            </a:r>
            <a:r>
              <a:rPr sz="1550" i="1">
                <a:latin typeface="Arial"/>
                <a:cs typeface="Arial"/>
              </a:rPr>
              <a:t>where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support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needed.</a:t>
            </a:r>
            <a:endParaRPr sz="1550">
              <a:latin typeface="Arial"/>
              <a:cs typeface="Arial"/>
            </a:endParaRPr>
          </a:p>
          <a:p>
            <a:pPr marL="25400" marR="34417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: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assists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creating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personalized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plans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for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grow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their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roles.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581775" y="1647825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314325" y="0"/>
                </a:moveTo>
                <a:lnTo>
                  <a:pt x="0" y="0"/>
                </a:lnTo>
                <a:lnTo>
                  <a:pt x="0" y="314325"/>
                </a:lnTo>
                <a:lnTo>
                  <a:pt x="314325" y="314325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761365"/>
            <a:ext cx="3554095" cy="1326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233805" algn="ctr">
              <a:lnSpc>
                <a:spcPct val="100000"/>
              </a:lnSpc>
              <a:spcBef>
                <a:spcPts val="130"/>
              </a:spcBef>
            </a:pPr>
            <a:r>
              <a:rPr sz="4250" spc="-10"/>
              <a:t>PROJECT</a:t>
            </a:r>
            <a:endParaRPr sz="4250"/>
          </a:p>
          <a:p>
            <a:pPr marL="902335" algn="ctr">
              <a:lnSpc>
                <a:spcPct val="100000"/>
              </a:lnSpc>
              <a:spcBef>
                <a:spcPts val="5"/>
              </a:spcBef>
            </a:pPr>
            <a:r>
              <a:rPr sz="4250" spc="-1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667" y="2325370"/>
            <a:ext cx="8331200" cy="36804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49530">
              <a:lnSpc>
                <a:spcPct val="103200"/>
              </a:lnSpc>
              <a:spcBef>
                <a:spcPts val="65"/>
              </a:spcBef>
            </a:pPr>
            <a:r>
              <a:rPr sz="1550" i="1">
                <a:latin typeface="Arial"/>
                <a:cs typeface="Arial"/>
              </a:rPr>
              <a:t>Analyzing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considering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factor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agenda,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achievements,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etc.The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assess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competencies.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will </a:t>
            </a:r>
            <a:r>
              <a:rPr sz="1550" i="1">
                <a:latin typeface="Arial"/>
                <a:cs typeface="Arial"/>
              </a:rPr>
              <a:t>involve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through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surveys,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evaluations,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indicators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defined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period.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goals.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stakeholders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managers,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HR </a:t>
            </a:r>
            <a:r>
              <a:rPr sz="1550" i="1">
                <a:latin typeface="Arial"/>
                <a:cs typeface="Arial"/>
              </a:rPr>
              <a:t>personnel.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culminate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actionable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insights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recommendations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support </a:t>
            </a:r>
            <a:r>
              <a:rPr sz="1550" i="1">
                <a:latin typeface="Arial"/>
                <a:cs typeface="Arial"/>
              </a:rPr>
              <a:t>professional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improvements.this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overview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21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to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pattends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categories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high, </a:t>
            </a:r>
            <a:r>
              <a:rPr sz="1550" i="1">
                <a:latin typeface="Arial"/>
                <a:cs typeface="Arial"/>
              </a:rPr>
              <a:t>medium,low,etc.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14">
                <a:latin typeface="Arial"/>
                <a:cs typeface="Arial"/>
              </a:rPr>
              <a:t> 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evaluvate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leveraging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visualization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capabilities.the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involves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relevant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such</a:t>
            </a:r>
            <a:r>
              <a:rPr sz="1550" i="1">
                <a:latin typeface="Arial"/>
                <a:cs typeface="Arial"/>
              </a:rPr>
              <a:t> as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attendance,task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rates,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sales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figures,and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structured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workbook.Using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tools,the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analyzed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trends,strengths,and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needing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improvement.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91675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312" y="763524"/>
            <a:ext cx="44208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/>
              <a:t>WHO</a:t>
            </a:r>
            <a:r>
              <a:rPr sz="2750" spc="60"/>
              <a:t> </a:t>
            </a:r>
            <a:r>
              <a:rPr sz="2750"/>
              <a:t>ARE</a:t>
            </a:r>
            <a:r>
              <a:rPr sz="2750" spc="65"/>
              <a:t> </a:t>
            </a:r>
            <a:r>
              <a:rPr sz="2750"/>
              <a:t>THE</a:t>
            </a:r>
            <a:r>
              <a:rPr sz="2750" spc="145"/>
              <a:t> </a:t>
            </a:r>
            <a:r>
              <a:rPr sz="2750"/>
              <a:t>END</a:t>
            </a:r>
            <a:r>
              <a:rPr sz="2750" spc="85"/>
              <a:t> </a:t>
            </a:r>
            <a:r>
              <a:rPr sz="2750" spc="-10"/>
              <a:t>USERS?</a:t>
            </a:r>
            <a:endParaRPr sz="275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4825" y="1466850"/>
            <a:ext cx="5267325" cy="34385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6782" y="1734565"/>
            <a:ext cx="270573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4629">
              <a:lnSpc>
                <a:spcPct val="99800"/>
              </a:lnSpc>
              <a:spcBef>
                <a:spcPts val="100"/>
              </a:spcBef>
            </a:pPr>
            <a:r>
              <a:rPr sz="1050" b="1" i="1" spc="-10">
                <a:latin typeface="Arial"/>
                <a:cs typeface="Arial"/>
              </a:rPr>
              <a:t>Management: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gain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insights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into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productivity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performance </a:t>
            </a:r>
            <a:r>
              <a:rPr sz="1050" i="1">
                <a:latin typeface="Arial"/>
                <a:cs typeface="Arial"/>
              </a:rPr>
              <a:t>trends, </a:t>
            </a:r>
            <a:r>
              <a:rPr sz="1050" i="1" spc="-10">
                <a:latin typeface="Arial"/>
                <a:cs typeface="Arial"/>
              </a:rPr>
              <a:t>helping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them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make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informed </a:t>
            </a:r>
            <a:r>
              <a:rPr sz="1050" i="1">
                <a:latin typeface="Arial"/>
                <a:cs typeface="Arial"/>
              </a:rPr>
              <a:t>decisions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about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promotions,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rewards,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resource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allocation.</a:t>
            </a:r>
            <a:endParaRPr sz="1050">
              <a:latin typeface="Arial"/>
              <a:cs typeface="Arial"/>
            </a:endParaRPr>
          </a:p>
          <a:p>
            <a:pPr marL="241300" marR="108585" indent="-228600">
              <a:lnSpc>
                <a:spcPct val="99900"/>
              </a:lnSpc>
              <a:spcBef>
                <a:spcPts val="1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HR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Department: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HR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professionals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can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training </a:t>
            </a:r>
            <a:r>
              <a:rPr sz="1050" i="1">
                <a:latin typeface="Arial"/>
                <a:cs typeface="Arial"/>
              </a:rPr>
              <a:t>needs,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develop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personalized development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plans,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ensure fair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 spc="-10">
                <a:latin typeface="Arial"/>
                <a:cs typeface="Arial"/>
              </a:rPr>
              <a:t>data-</a:t>
            </a:r>
            <a:r>
              <a:rPr sz="1050" i="1">
                <a:latin typeface="Arial"/>
                <a:cs typeface="Arial"/>
              </a:rPr>
              <a:t>driven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evaluations.</a:t>
            </a:r>
            <a:endParaRPr sz="1050">
              <a:latin typeface="Arial"/>
              <a:cs typeface="Arial"/>
            </a:endParaRPr>
          </a:p>
          <a:p>
            <a:pPr marL="241300" marR="46355" indent="-228600">
              <a:lnSpc>
                <a:spcPct val="99300"/>
              </a:lnSpc>
              <a:spcBef>
                <a:spcPts val="3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Employees:</a:t>
            </a:r>
            <a:r>
              <a:rPr sz="1050" b="1" i="1" spc="-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Employees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benefit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from </a:t>
            </a:r>
            <a:r>
              <a:rPr sz="1050" i="1">
                <a:latin typeface="Arial"/>
                <a:cs typeface="Arial"/>
              </a:rPr>
              <a:t>clear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feedback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10">
                <a:latin typeface="Arial"/>
                <a:cs typeface="Arial"/>
              </a:rPr>
              <a:t> performance, leading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opportunities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for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growth, </a:t>
            </a:r>
            <a:r>
              <a:rPr sz="1050" i="1">
                <a:latin typeface="Arial"/>
                <a:cs typeface="Arial"/>
              </a:rPr>
              <a:t>recognition,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career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advancement.</a:t>
            </a:r>
            <a:endParaRPr sz="1050">
              <a:latin typeface="Arial"/>
              <a:cs typeface="Arial"/>
            </a:endParaRPr>
          </a:p>
          <a:p>
            <a:pPr marL="241300" marR="69850" indent="-228600">
              <a:lnSpc>
                <a:spcPct val="99300"/>
              </a:lnSpc>
              <a:spcBef>
                <a:spcPts val="2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Team</a:t>
            </a:r>
            <a:r>
              <a:rPr sz="1050" b="1" i="1" spc="5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Leaders:</a:t>
            </a:r>
            <a:r>
              <a:rPr sz="1050" b="1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the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understand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team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dynamics,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top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performers,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address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any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issues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within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teams.</a:t>
            </a:r>
            <a:endParaRPr sz="1050">
              <a:latin typeface="Arial"/>
              <a:cs typeface="Arial"/>
            </a:endParaRPr>
          </a:p>
          <a:p>
            <a:pPr marL="241300" marR="5080" indent="-228600">
              <a:lnSpc>
                <a:spcPct val="100200"/>
              </a:lnSpc>
              <a:spcBef>
                <a:spcPts val="1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The</a:t>
            </a:r>
            <a:r>
              <a:rPr sz="1050" b="1" i="1" spc="20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Organization</a:t>
            </a:r>
            <a:r>
              <a:rPr sz="1050" b="1" i="1" spc="-40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as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</a:t>
            </a:r>
            <a:r>
              <a:rPr sz="1050" b="1" i="1" spc="2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Whole:</a:t>
            </a:r>
            <a:r>
              <a:rPr sz="1050" b="1" i="1" spc="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By </a:t>
            </a:r>
            <a:r>
              <a:rPr sz="1050" i="1" spc="-10">
                <a:latin typeface="Arial"/>
                <a:cs typeface="Arial"/>
              </a:rPr>
              <a:t>optimizing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productivity,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organization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achieve </a:t>
            </a:r>
            <a:r>
              <a:rPr sz="1050" i="1">
                <a:latin typeface="Arial"/>
                <a:cs typeface="Arial"/>
              </a:rPr>
              <a:t>better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overall efficiency,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reduce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costs,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improve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satisfaction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re</a:t>
            </a:r>
            <a:r>
              <a:rPr sz="1050" spc="-2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1695450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/>
              <a:t>OUR</a:t>
            </a:r>
            <a:r>
              <a:rPr sz="3600" spc="-25"/>
              <a:t> </a:t>
            </a:r>
            <a:r>
              <a:rPr sz="3600"/>
              <a:t>SOLUTION</a:t>
            </a:r>
            <a:r>
              <a:rPr sz="3600" spc="-10"/>
              <a:t> </a:t>
            </a:r>
            <a:r>
              <a:rPr sz="3600"/>
              <a:t>AND</a:t>
            </a:r>
            <a:r>
              <a:rPr sz="3600" spc="-65"/>
              <a:t> </a:t>
            </a:r>
            <a:r>
              <a:rPr sz="3600"/>
              <a:t>ITS</a:t>
            </a:r>
            <a:r>
              <a:rPr sz="3600" spc="-45"/>
              <a:t> </a:t>
            </a:r>
            <a:r>
              <a:rPr sz="3600"/>
              <a:t>VALUE</a:t>
            </a:r>
            <a:r>
              <a:rPr sz="3600" spc="-25"/>
              <a:t> </a:t>
            </a:r>
            <a:r>
              <a:rPr sz="3600" spc="-1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26560" y="2653347"/>
            <a:ext cx="3589654" cy="1555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Arial"/>
                <a:cs typeface="Arial"/>
              </a:rPr>
              <a:t>Conditional</a:t>
            </a:r>
            <a:r>
              <a:rPr sz="2000" i="1" spc="-5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formatting</a:t>
            </a:r>
            <a:r>
              <a:rPr sz="2000" i="1" spc="-6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missing</a:t>
            </a:r>
            <a:endParaRPr sz="2000">
              <a:latin typeface="Arial"/>
              <a:cs typeface="Arial"/>
            </a:endParaRPr>
          </a:p>
          <a:p>
            <a:pPr marL="12700" marR="982980">
              <a:lnSpc>
                <a:spcPct val="100000"/>
              </a:lnSpc>
              <a:spcBef>
                <a:spcPts val="5"/>
              </a:spcBef>
            </a:pPr>
            <a:r>
              <a:rPr sz="2000" i="1">
                <a:latin typeface="Arial"/>
                <a:cs typeface="Arial"/>
              </a:rPr>
              <a:t>Filter</a:t>
            </a:r>
            <a:r>
              <a:rPr sz="2000" i="1" spc="-4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 </a:t>
            </a:r>
            <a:r>
              <a:rPr sz="2000" i="1" spc="-10">
                <a:latin typeface="Arial"/>
                <a:cs typeface="Arial"/>
              </a:rPr>
              <a:t>remove </a:t>
            </a:r>
            <a:r>
              <a:rPr sz="2000" i="1">
                <a:latin typeface="Arial"/>
                <a:cs typeface="Arial"/>
              </a:rPr>
              <a:t>Formula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performance </a:t>
            </a:r>
            <a:r>
              <a:rPr sz="2000" i="1">
                <a:latin typeface="Arial"/>
                <a:cs typeface="Arial"/>
              </a:rPr>
              <a:t>Pivot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1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i="1">
                <a:latin typeface="Arial"/>
                <a:cs typeface="Arial"/>
              </a:rPr>
              <a:t>Graph-</a:t>
            </a:r>
            <a:r>
              <a:rPr sz="2000" i="1" spc="-5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data</a:t>
            </a:r>
            <a:r>
              <a:rPr sz="2000" i="1" spc="-60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3565" rIns="0" bIns="0" rtlCol="0">
            <a:spAutoFit/>
          </a:bodyPr>
          <a:lstStyle/>
          <a:p>
            <a:pPr marL="812165">
              <a:lnSpc>
                <a:spcPct val="100000"/>
              </a:lnSpc>
              <a:spcBef>
                <a:spcPts val="105"/>
              </a:spcBef>
            </a:pPr>
            <a:r>
              <a:t>Dataset</a:t>
            </a:r>
            <a:r>
              <a:rPr spc="-25"/>
              <a:t> </a:t>
            </a:r>
            <a:r>
              <a:rPr spc="-1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5528" y="2221166"/>
            <a:ext cx="3242945" cy="2780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79500">
              <a:lnSpc>
                <a:spcPct val="100800"/>
              </a:lnSpc>
              <a:spcBef>
                <a:spcPts val="85"/>
              </a:spcBef>
            </a:pPr>
            <a:r>
              <a:rPr sz="1800" i="1">
                <a:latin typeface="Arial"/>
                <a:cs typeface="Arial"/>
              </a:rPr>
              <a:t>Employee=tony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stark </a:t>
            </a:r>
            <a:r>
              <a:rPr sz="1800" i="1">
                <a:latin typeface="Arial"/>
                <a:cs typeface="Arial"/>
              </a:rPr>
              <a:t>26-</a:t>
            </a:r>
            <a:r>
              <a:rPr sz="1800" i="1" spc="-10">
                <a:latin typeface="Arial"/>
                <a:cs typeface="Arial"/>
              </a:rPr>
              <a:t> features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 spc="-10">
                <a:latin typeface="Arial"/>
                <a:cs typeface="Arial"/>
              </a:rPr>
              <a:t>9-features</a:t>
            </a:r>
            <a:endParaRPr sz="1800">
              <a:latin typeface="Arial"/>
              <a:cs typeface="Arial"/>
            </a:endParaRPr>
          </a:p>
          <a:p>
            <a:pPr marL="12700" marR="857250">
              <a:lnSpc>
                <a:spcPct val="999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Emp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number-</a:t>
            </a:r>
            <a:r>
              <a:rPr sz="1800" i="1" spc="-20">
                <a:latin typeface="Arial"/>
                <a:cs typeface="Arial"/>
              </a:rPr>
              <a:t>3435 </a:t>
            </a:r>
            <a:r>
              <a:rPr sz="1800" i="1" spc="-10">
                <a:latin typeface="Arial"/>
                <a:cs typeface="Arial"/>
              </a:rPr>
              <a:t>NAME-TEXT-Calibri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Unit-</a:t>
            </a:r>
            <a:r>
              <a:rPr sz="1800" i="1" spc="-20">
                <a:latin typeface="Arial"/>
                <a:cs typeface="Arial"/>
              </a:rPr>
              <a:t>STKI </a:t>
            </a:r>
            <a:r>
              <a:rPr sz="1800" i="1">
                <a:latin typeface="Arial"/>
                <a:cs typeface="Arial"/>
              </a:rPr>
              <a:t>Job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Function-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Engineer Gender-</a:t>
            </a:r>
            <a:r>
              <a:rPr sz="1800" i="1" spc="-20">
                <a:latin typeface="Arial"/>
                <a:cs typeface="Arial"/>
              </a:rPr>
              <a:t>Male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rating</a:t>
            </a:r>
            <a:r>
              <a:rPr sz="1800" i="1" spc="-10">
                <a:latin typeface="Arial"/>
                <a:cs typeface="Arial"/>
              </a:rPr>
              <a:t> number-</a:t>
            </a:r>
            <a:r>
              <a:rPr sz="1800" i="1" spc="-50">
                <a:latin typeface="Arial"/>
                <a:cs typeface="Arial"/>
              </a:rPr>
              <a:t>5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10">
                <a:latin typeface="Arial"/>
                <a:cs typeface="Arial"/>
              </a:rPr>
              <a:t> Score-</a:t>
            </a:r>
            <a:r>
              <a:rPr sz="1800" i="1">
                <a:latin typeface="Arial"/>
                <a:cs typeface="Arial"/>
              </a:rPr>
              <a:t>Fully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Meets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175" y="1552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34194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670" y="1037843"/>
            <a:ext cx="7538084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THE</a:t>
            </a:r>
            <a:r>
              <a:rPr sz="4250" spc="-40"/>
              <a:t> </a:t>
            </a:r>
            <a:r>
              <a:rPr sz="4250"/>
              <a:t>"WOW"</a:t>
            </a:r>
            <a:r>
              <a:rPr sz="4250" spc="-65"/>
              <a:t> </a:t>
            </a:r>
            <a:r>
              <a:rPr sz="4250"/>
              <a:t>IN</a:t>
            </a:r>
            <a:r>
              <a:rPr sz="4250" spc="-65"/>
              <a:t> </a:t>
            </a:r>
            <a:r>
              <a:rPr sz="4250"/>
              <a:t>OUR</a:t>
            </a:r>
            <a:r>
              <a:rPr sz="4250" spc="-65"/>
              <a:t> </a:t>
            </a:r>
            <a:r>
              <a:rPr sz="4250" spc="-10"/>
              <a:t>SOLUTION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/>
          </a:p>
        </p:txBody>
      </p:sp>
      <p:sp>
        <p:nvSpPr>
          <p:cNvPr id="8" name="object 8"/>
          <p:cNvSpPr txBox="1"/>
          <p:nvPr/>
        </p:nvSpPr>
        <p:spPr>
          <a:xfrm>
            <a:off x="3124835" y="2245931"/>
            <a:ext cx="624586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029" marR="5080" indent="-227965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i="1">
                <a:latin typeface="Times New Roman"/>
                <a:cs typeface="Times New Roman"/>
              </a:rPr>
              <a:t>Performance</a:t>
            </a:r>
            <a:r>
              <a:rPr sz="2400" i="1" spc="-75">
                <a:latin typeface="Times New Roman"/>
                <a:cs typeface="Times New Roman"/>
              </a:rPr>
              <a:t> </a:t>
            </a:r>
            <a:r>
              <a:rPr sz="2400" i="1">
                <a:latin typeface="Times New Roman"/>
                <a:cs typeface="Times New Roman"/>
              </a:rPr>
              <a:t>level</a:t>
            </a:r>
            <a:r>
              <a:rPr sz="2400" i="1" spc="-55">
                <a:latin typeface="Times New Roman"/>
                <a:cs typeface="Times New Roman"/>
              </a:rPr>
              <a:t> </a:t>
            </a:r>
            <a:r>
              <a:rPr sz="2400" i="1" spc="-10">
                <a:latin typeface="Times New Roman"/>
                <a:cs typeface="Times New Roman"/>
              </a:rPr>
              <a:t>=IFS(Z11&gt;=5,"very 	high",Z11&gt;=4,"high",Z11&gt;=3,"medium",TRUE, 	"low")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</vt:lpstr>
      <vt:lpstr>PROJECT TITLE</vt:lpstr>
      <vt:lpstr>AGENDA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MODELLING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Arul Beula</cp:lastModifiedBy>
  <cp:revision>4</cp:revision>
  <dcterms:created xsi:type="dcterms:W3CDTF">2024-08-30T15:49:58Z</dcterms:created>
  <dcterms:modified xsi:type="dcterms:W3CDTF">2024-08-30T17:34:29Z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LastSaved">
    <vt:filetime>2024-08-30T00:00:00Z</vt:filetime>
  </property>
</Properties>
</file>