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F33EC-3ED3-47CD-98A0-69DA90494340}" v="5" dt="2020-03-17T12:46:49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>
        <p:scale>
          <a:sx n="202" d="100"/>
          <a:sy n="202" d="100"/>
        </p:scale>
        <p:origin x="-7380" y="-4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saho Nakata" userId="37af9012-9606-4e8a-af27-41539c25ca15" providerId="ADAL" clId="{B1C5C03F-8160-460B-BC9B-08CEEA58ACBA}"/>
    <pc:docChg chg="undo custSel addSld modSld sldOrd">
      <pc:chgData name="Hisaho Nakata" userId="37af9012-9606-4e8a-af27-41539c25ca15" providerId="ADAL" clId="{B1C5C03F-8160-460B-BC9B-08CEEA58ACBA}" dt="2020-03-17T12:47:49.350" v="155" actId="1036"/>
      <pc:docMkLst>
        <pc:docMk/>
      </pc:docMkLst>
      <pc:sldChg chg="addSp delSp modSp mod">
        <pc:chgData name="Hisaho Nakata" userId="37af9012-9606-4e8a-af27-41539c25ca15" providerId="ADAL" clId="{B1C5C03F-8160-460B-BC9B-08CEEA58ACBA}" dt="2020-03-17T12:39:56.555" v="43" actId="14100"/>
        <pc:sldMkLst>
          <pc:docMk/>
          <pc:sldMk cId="2539152550" sldId="259"/>
        </pc:sldMkLst>
        <pc:spChg chg="mod">
          <ac:chgData name="Hisaho Nakata" userId="37af9012-9606-4e8a-af27-41539c25ca15" providerId="ADAL" clId="{B1C5C03F-8160-460B-BC9B-08CEEA58ACBA}" dt="2020-03-17T12:39:56.555" v="43" actId="14100"/>
          <ac:spMkLst>
            <pc:docMk/>
            <pc:sldMk cId="2539152550" sldId="259"/>
            <ac:spMk id="3" creationId="{297765A5-286F-4A88-BC18-743617FA3911}"/>
          </ac:spMkLst>
        </pc:spChg>
        <pc:picChg chg="mod">
          <ac:chgData name="Hisaho Nakata" userId="37af9012-9606-4e8a-af27-41539c25ca15" providerId="ADAL" clId="{B1C5C03F-8160-460B-BC9B-08CEEA58ACBA}" dt="2020-03-17T12:39:26.743" v="24" actId="14100"/>
          <ac:picMkLst>
            <pc:docMk/>
            <pc:sldMk cId="2539152550" sldId="259"/>
            <ac:picMk id="2" creationId="{6A0DA64F-AE3A-4005-A9A2-6EEDC812F7AF}"/>
          </ac:picMkLst>
        </pc:picChg>
        <pc:picChg chg="add del">
          <ac:chgData name="Hisaho Nakata" userId="37af9012-9606-4e8a-af27-41539c25ca15" providerId="ADAL" clId="{B1C5C03F-8160-460B-BC9B-08CEEA58ACBA}" dt="2020-03-17T12:39:29.407" v="25" actId="478"/>
          <ac:picMkLst>
            <pc:docMk/>
            <pc:sldMk cId="2539152550" sldId="259"/>
            <ac:picMk id="14" creationId="{7FAEC293-0098-4F71-8F24-6CF952E98DD7}"/>
          </ac:picMkLst>
        </pc:picChg>
        <pc:cxnChg chg="mod">
          <ac:chgData name="Hisaho Nakata" userId="37af9012-9606-4e8a-af27-41539c25ca15" providerId="ADAL" clId="{B1C5C03F-8160-460B-BC9B-08CEEA58ACBA}" dt="2020-03-17T12:39:56.555" v="43" actId="14100"/>
          <ac:cxnSpMkLst>
            <pc:docMk/>
            <pc:sldMk cId="2539152550" sldId="259"/>
            <ac:cxnSpMk id="5" creationId="{B0D36274-1532-47E9-86EC-BF17F50849AF}"/>
          </ac:cxnSpMkLst>
        </pc:cxnChg>
      </pc:sldChg>
      <pc:sldChg chg="modSp mod ord">
        <pc:chgData name="Hisaho Nakata" userId="37af9012-9606-4e8a-af27-41539c25ca15" providerId="ADAL" clId="{B1C5C03F-8160-460B-BC9B-08CEEA58ACBA}" dt="2020-03-17T12:40:11.240" v="45" actId="1037"/>
        <pc:sldMkLst>
          <pc:docMk/>
          <pc:sldMk cId="2417891596" sldId="260"/>
        </pc:sldMkLst>
        <pc:spChg chg="mod">
          <ac:chgData name="Hisaho Nakata" userId="37af9012-9606-4e8a-af27-41539c25ca15" providerId="ADAL" clId="{B1C5C03F-8160-460B-BC9B-08CEEA58ACBA}" dt="2020-03-17T12:39:36.237" v="40" actId="1036"/>
          <ac:spMkLst>
            <pc:docMk/>
            <pc:sldMk cId="2417891596" sldId="260"/>
            <ac:spMk id="3" creationId="{B3F538B2-6AE3-4EB8-9352-3D0244D5A86D}"/>
          </ac:spMkLst>
        </pc:spChg>
        <pc:spChg chg="mod">
          <ac:chgData name="Hisaho Nakata" userId="37af9012-9606-4e8a-af27-41539c25ca15" providerId="ADAL" clId="{B1C5C03F-8160-460B-BC9B-08CEEA58ACBA}" dt="2020-03-17T12:39:36.237" v="40" actId="1036"/>
          <ac:spMkLst>
            <pc:docMk/>
            <pc:sldMk cId="2417891596" sldId="260"/>
            <ac:spMk id="5" creationId="{A06782AD-E9ED-4D3B-81C9-AD10E2745743}"/>
          </ac:spMkLst>
        </pc:spChg>
        <pc:spChg chg="mod">
          <ac:chgData name="Hisaho Nakata" userId="37af9012-9606-4e8a-af27-41539c25ca15" providerId="ADAL" clId="{B1C5C03F-8160-460B-BC9B-08CEEA58ACBA}" dt="2020-03-17T12:39:36.237" v="40" actId="1036"/>
          <ac:spMkLst>
            <pc:docMk/>
            <pc:sldMk cId="2417891596" sldId="260"/>
            <ac:spMk id="6" creationId="{911AE44D-C300-4384-BB62-0ED8B091C41E}"/>
          </ac:spMkLst>
        </pc:spChg>
        <pc:spChg chg="mod">
          <ac:chgData name="Hisaho Nakata" userId="37af9012-9606-4e8a-af27-41539c25ca15" providerId="ADAL" clId="{B1C5C03F-8160-460B-BC9B-08CEEA58ACBA}" dt="2020-03-17T12:40:11.240" v="45" actId="1037"/>
          <ac:spMkLst>
            <pc:docMk/>
            <pc:sldMk cId="2417891596" sldId="260"/>
            <ac:spMk id="7" creationId="{28714C13-4BC7-4151-8D75-BCB6A17CFB29}"/>
          </ac:spMkLst>
        </pc:spChg>
        <pc:picChg chg="mod">
          <ac:chgData name="Hisaho Nakata" userId="37af9012-9606-4e8a-af27-41539c25ca15" providerId="ADAL" clId="{B1C5C03F-8160-460B-BC9B-08CEEA58ACBA}" dt="2020-03-17T12:39:36.237" v="40" actId="1036"/>
          <ac:picMkLst>
            <pc:docMk/>
            <pc:sldMk cId="2417891596" sldId="260"/>
            <ac:picMk id="2" creationId="{7BA920B0-96F0-42AA-921D-D02261AE9BF7}"/>
          </ac:picMkLst>
        </pc:picChg>
        <pc:cxnChg chg="mod">
          <ac:chgData name="Hisaho Nakata" userId="37af9012-9606-4e8a-af27-41539c25ca15" providerId="ADAL" clId="{B1C5C03F-8160-460B-BC9B-08CEEA58ACBA}" dt="2020-03-17T12:40:11.240" v="45" actId="1037"/>
          <ac:cxnSpMkLst>
            <pc:docMk/>
            <pc:sldMk cId="2417891596" sldId="260"/>
            <ac:cxnSpMk id="4" creationId="{FEBE7410-76B4-45E7-A27B-C3D2B6288291}"/>
          </ac:cxnSpMkLst>
        </pc:cxnChg>
      </pc:sldChg>
      <pc:sldChg chg="addSp delSp modSp new mod">
        <pc:chgData name="Hisaho Nakata" userId="37af9012-9606-4e8a-af27-41539c25ca15" providerId="ADAL" clId="{B1C5C03F-8160-460B-BC9B-08CEEA58ACBA}" dt="2020-03-17T12:44:27.391" v="130" actId="1036"/>
        <pc:sldMkLst>
          <pc:docMk/>
          <pc:sldMk cId="3309815834" sldId="261"/>
        </pc:sldMkLst>
        <pc:spChg chg="add mod">
          <ac:chgData name="Hisaho Nakata" userId="37af9012-9606-4e8a-af27-41539c25ca15" providerId="ADAL" clId="{B1C5C03F-8160-460B-BC9B-08CEEA58ACBA}" dt="2020-03-17T12:44:27.391" v="130" actId="1036"/>
          <ac:spMkLst>
            <pc:docMk/>
            <pc:sldMk cId="3309815834" sldId="261"/>
            <ac:spMk id="3" creationId="{354C601E-5DF2-4AA6-9598-DE67BCE20101}"/>
          </ac:spMkLst>
        </pc:spChg>
        <pc:spChg chg="add mod">
          <ac:chgData name="Hisaho Nakata" userId="37af9012-9606-4e8a-af27-41539c25ca15" providerId="ADAL" clId="{B1C5C03F-8160-460B-BC9B-08CEEA58ACBA}" dt="2020-03-17T12:44:27.391" v="130" actId="1036"/>
          <ac:spMkLst>
            <pc:docMk/>
            <pc:sldMk cId="3309815834" sldId="261"/>
            <ac:spMk id="5" creationId="{6B257E9A-E5AF-4D34-ADC7-7FD2B91D2B5D}"/>
          </ac:spMkLst>
        </pc:spChg>
        <pc:spChg chg="add mod">
          <ac:chgData name="Hisaho Nakata" userId="37af9012-9606-4e8a-af27-41539c25ca15" providerId="ADAL" clId="{B1C5C03F-8160-460B-BC9B-08CEEA58ACBA}" dt="2020-03-17T12:44:27.391" v="130" actId="1036"/>
          <ac:spMkLst>
            <pc:docMk/>
            <pc:sldMk cId="3309815834" sldId="261"/>
            <ac:spMk id="6" creationId="{CEB994EE-C244-47CE-BFAF-D1BB2F9350A3}"/>
          </ac:spMkLst>
        </pc:spChg>
        <pc:spChg chg="add mod">
          <ac:chgData name="Hisaho Nakata" userId="37af9012-9606-4e8a-af27-41539c25ca15" providerId="ADAL" clId="{B1C5C03F-8160-460B-BC9B-08CEEA58ACBA}" dt="2020-03-17T12:44:18.076" v="116" actId="1582"/>
          <ac:spMkLst>
            <pc:docMk/>
            <pc:sldMk cId="3309815834" sldId="261"/>
            <ac:spMk id="7" creationId="{9C9CEE75-D325-4A50-AEC6-78264732D965}"/>
          </ac:spMkLst>
        </pc:spChg>
        <pc:picChg chg="add mod">
          <ac:chgData name="Hisaho Nakata" userId="37af9012-9606-4e8a-af27-41539c25ca15" providerId="ADAL" clId="{B1C5C03F-8160-460B-BC9B-08CEEA58ACBA}" dt="2020-03-17T12:43:55.062" v="113" actId="1036"/>
          <ac:picMkLst>
            <pc:docMk/>
            <pc:sldMk cId="3309815834" sldId="261"/>
            <ac:picMk id="2" creationId="{7E9E0E34-ED80-4645-9748-C74B002C5E4D}"/>
          </ac:picMkLst>
        </pc:picChg>
        <pc:picChg chg="add del">
          <ac:chgData name="Hisaho Nakata" userId="37af9012-9606-4e8a-af27-41539c25ca15" providerId="ADAL" clId="{B1C5C03F-8160-460B-BC9B-08CEEA58ACBA}" dt="2020-03-17T12:43:45.418" v="51" actId="478"/>
          <ac:picMkLst>
            <pc:docMk/>
            <pc:sldMk cId="3309815834" sldId="261"/>
            <ac:picMk id="8" creationId="{24936679-0B09-4D12-8C0E-16109AD7B676}"/>
          </ac:picMkLst>
        </pc:picChg>
        <pc:cxnChg chg="add mod">
          <ac:chgData name="Hisaho Nakata" userId="37af9012-9606-4e8a-af27-41539c25ca15" providerId="ADAL" clId="{B1C5C03F-8160-460B-BC9B-08CEEA58ACBA}" dt="2020-03-17T12:44:27.391" v="130" actId="1036"/>
          <ac:cxnSpMkLst>
            <pc:docMk/>
            <pc:sldMk cId="3309815834" sldId="261"/>
            <ac:cxnSpMk id="4" creationId="{CC26E0A0-53A7-44D8-9622-6E2D8BF52F78}"/>
          </ac:cxnSpMkLst>
        </pc:cxnChg>
      </pc:sldChg>
      <pc:sldChg chg="addSp delSp modSp new mod">
        <pc:chgData name="Hisaho Nakata" userId="37af9012-9606-4e8a-af27-41539c25ca15" providerId="ADAL" clId="{B1C5C03F-8160-460B-BC9B-08CEEA58ACBA}" dt="2020-03-17T12:47:49.350" v="155" actId="1036"/>
        <pc:sldMkLst>
          <pc:docMk/>
          <pc:sldMk cId="4062269971" sldId="262"/>
        </pc:sldMkLst>
        <pc:spChg chg="add mod">
          <ac:chgData name="Hisaho Nakata" userId="37af9012-9606-4e8a-af27-41539c25ca15" providerId="ADAL" clId="{B1C5C03F-8160-460B-BC9B-08CEEA58ACBA}" dt="2020-03-17T12:47:49.350" v="155" actId="1036"/>
          <ac:spMkLst>
            <pc:docMk/>
            <pc:sldMk cId="4062269971" sldId="262"/>
            <ac:spMk id="3" creationId="{DBDCEA14-3A75-40A7-A9E1-A98061A436F1}"/>
          </ac:spMkLst>
        </pc:spChg>
        <pc:spChg chg="add mod">
          <ac:chgData name="Hisaho Nakata" userId="37af9012-9606-4e8a-af27-41539c25ca15" providerId="ADAL" clId="{B1C5C03F-8160-460B-BC9B-08CEEA58ACBA}" dt="2020-03-17T12:47:49.350" v="155" actId="1036"/>
          <ac:spMkLst>
            <pc:docMk/>
            <pc:sldMk cId="4062269971" sldId="262"/>
            <ac:spMk id="5" creationId="{A88CBEEE-01B9-42A0-9F82-3D17F3520C33}"/>
          </ac:spMkLst>
        </pc:spChg>
        <pc:spChg chg="add mod">
          <ac:chgData name="Hisaho Nakata" userId="37af9012-9606-4e8a-af27-41539c25ca15" providerId="ADAL" clId="{B1C5C03F-8160-460B-BC9B-08CEEA58ACBA}" dt="2020-03-17T12:47:49.350" v="155" actId="1036"/>
          <ac:spMkLst>
            <pc:docMk/>
            <pc:sldMk cId="4062269971" sldId="262"/>
            <ac:spMk id="6" creationId="{45F5C915-77AE-42C7-8060-558D7EE1C5AC}"/>
          </ac:spMkLst>
        </pc:spChg>
        <pc:spChg chg="add mod">
          <ac:chgData name="Hisaho Nakata" userId="37af9012-9606-4e8a-af27-41539c25ca15" providerId="ADAL" clId="{B1C5C03F-8160-460B-BC9B-08CEEA58ACBA}" dt="2020-03-17T12:47:33.033" v="149" actId="14100"/>
          <ac:spMkLst>
            <pc:docMk/>
            <pc:sldMk cId="4062269971" sldId="262"/>
            <ac:spMk id="7" creationId="{51D82D84-7602-40AB-A40B-E3F67F9335E2}"/>
          </ac:spMkLst>
        </pc:spChg>
        <pc:picChg chg="add mod">
          <ac:chgData name="Hisaho Nakata" userId="37af9012-9606-4e8a-af27-41539c25ca15" providerId="ADAL" clId="{B1C5C03F-8160-460B-BC9B-08CEEA58ACBA}" dt="2020-03-17T12:47:00.722" v="140" actId="14100"/>
          <ac:picMkLst>
            <pc:docMk/>
            <pc:sldMk cId="4062269971" sldId="262"/>
            <ac:picMk id="2" creationId="{9852ED70-A0DA-4F4E-A23A-0F8149767615}"/>
          </ac:picMkLst>
        </pc:picChg>
        <pc:picChg chg="add del">
          <ac:chgData name="Hisaho Nakata" userId="37af9012-9606-4e8a-af27-41539c25ca15" providerId="ADAL" clId="{B1C5C03F-8160-460B-BC9B-08CEEA58ACBA}" dt="2020-03-17T12:47:03.677" v="141" actId="478"/>
          <ac:picMkLst>
            <pc:docMk/>
            <pc:sldMk cId="4062269971" sldId="262"/>
            <ac:picMk id="8" creationId="{30DB7840-29B6-4F6C-AE42-B4933BD16642}"/>
          </ac:picMkLst>
        </pc:picChg>
        <pc:cxnChg chg="add mod">
          <ac:chgData name="Hisaho Nakata" userId="37af9012-9606-4e8a-af27-41539c25ca15" providerId="ADAL" clId="{B1C5C03F-8160-460B-BC9B-08CEEA58ACBA}" dt="2020-03-17T12:47:49.350" v="155" actId="1036"/>
          <ac:cxnSpMkLst>
            <pc:docMk/>
            <pc:sldMk cId="4062269971" sldId="262"/>
            <ac:cxnSpMk id="4" creationId="{560B6BD7-9898-4272-8BD0-18458CE08DE0}"/>
          </ac:cxnSpMkLst>
        </pc:cxnChg>
      </pc:sldChg>
      <pc:sldChg chg="new">
        <pc:chgData name="Hisaho Nakata" userId="37af9012-9606-4e8a-af27-41539c25ca15" providerId="ADAL" clId="{B1C5C03F-8160-460B-BC9B-08CEEA58ACBA}" dt="2020-03-17T12:46:37.877" v="132" actId="680"/>
        <pc:sldMkLst>
          <pc:docMk/>
          <pc:sldMk cId="3682804877" sldId="263"/>
        </pc:sldMkLst>
      </pc:sldChg>
      <pc:sldChg chg="new">
        <pc:chgData name="Hisaho Nakata" userId="37af9012-9606-4e8a-af27-41539c25ca15" providerId="ADAL" clId="{B1C5C03F-8160-460B-BC9B-08CEEA58ACBA}" dt="2020-03-17T12:46:38.043" v="133" actId="680"/>
        <pc:sldMkLst>
          <pc:docMk/>
          <pc:sldMk cId="2140724068" sldId="264"/>
        </pc:sldMkLst>
      </pc:sldChg>
      <pc:sldChg chg="new">
        <pc:chgData name="Hisaho Nakata" userId="37af9012-9606-4e8a-af27-41539c25ca15" providerId="ADAL" clId="{B1C5C03F-8160-460B-BC9B-08CEEA58ACBA}" dt="2020-03-17T12:46:38.263" v="134" actId="680"/>
        <pc:sldMkLst>
          <pc:docMk/>
          <pc:sldMk cId="4150993240" sldId="265"/>
        </pc:sldMkLst>
      </pc:sldChg>
      <pc:sldChg chg="new">
        <pc:chgData name="Hisaho Nakata" userId="37af9012-9606-4e8a-af27-41539c25ca15" providerId="ADAL" clId="{B1C5C03F-8160-460B-BC9B-08CEEA58ACBA}" dt="2020-03-17T12:46:38.421" v="135" actId="680"/>
        <pc:sldMkLst>
          <pc:docMk/>
          <pc:sldMk cId="3228060275" sldId="266"/>
        </pc:sldMkLst>
      </pc:sldChg>
      <pc:sldChg chg="new">
        <pc:chgData name="Hisaho Nakata" userId="37af9012-9606-4e8a-af27-41539c25ca15" providerId="ADAL" clId="{B1C5C03F-8160-460B-BC9B-08CEEA58ACBA}" dt="2020-03-17T12:46:38.565" v="136" actId="680"/>
        <pc:sldMkLst>
          <pc:docMk/>
          <pc:sldMk cId="145851982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14CC0-BC80-410A-B390-CD863B0B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A87FE0-228A-4B13-B30A-A1A458AB1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27C942-F880-4C95-8EA1-21783AD3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F5F4C-56D4-4692-BCF8-99634667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81440-03E6-4E5F-AEF5-5F14AA21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05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DC2C0-C8B4-4DB6-B169-F2C13061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6AF9C2-0FAC-4E68-A0AF-2841E796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C7B8C-642D-4EE2-8F3C-0074F0C8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0C5B4-2A30-47BA-BBDE-FC12EDDB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89F4E-F80E-4890-96A1-97E5BC11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25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7F1F64-AEE0-46FF-94E5-08884E041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B0279-4E58-4E1E-A508-75B37E25F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D3A84E-B0AD-40A5-99A3-C07AC79C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66F311-5874-465D-9B90-1BF52919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AF9F1-A49F-498C-AED0-3CC78517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05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E25FB-BA66-4ABD-9CCB-74E5C725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7B24B9-A85F-4A45-AA35-73EA2556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695344-A7FF-4883-A561-D9C1037E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C7215D-3FCB-40CA-9ADD-8F0A7399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683C5-2BCD-423E-8EC7-731F60E8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4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A4A5F-A654-48F2-9EDA-DD346C08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29F5A4-1B9B-457A-A32D-675366B5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69509A-EC71-4D3B-8342-A9D12EC6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A6E0B-F1A7-48B2-A6E4-2BE5DF24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91A18-CD63-4F88-B980-EB1F17E5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43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A9DC2-6B74-4183-9FB7-716A5BD5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C262C8-7DF8-4283-A976-22D3EF172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A671DE-7F74-4BF5-AE5B-95ED9D4E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59096C-A6A2-4710-83F3-2582654A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B5757-3281-4E25-ACCF-AD7A47C1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EC7B6D-E5DC-427D-8633-F7F2F6BF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54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FCDC1-AF2D-492E-85A6-E452F70A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CFAF9C-79B9-4C82-8B3E-5D1AE799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8E0B53-97E3-4BC5-A2FC-7BF0C086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5C4B58-EFDC-4D3E-B3A8-B686B4125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107F0-BBAB-421F-89C1-8D59050B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877933-2D40-4CF9-9091-36BF9BD5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8274A2-AACB-4A68-8076-DB6965F7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DE01DC-37CB-473A-954F-23B7A466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6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36427-61F1-45E4-A18D-1CEFDD26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6A1385-A234-4737-A185-D642A573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6FBC8D-7F39-4F79-9650-A01AE034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EB3829-22BE-4FA2-837C-A4A01E55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86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E5B284-B9BA-4094-8D26-8FA55201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515058-6F60-46EB-B64E-7C0B1C6A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282405-9B78-4611-A0DE-6E084089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32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E1981-8BAF-47AC-818A-29FD7474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78690D-8F77-465C-8855-FBEDF7F1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D278D1-5692-4C8A-AF29-CD6D4991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D9C75B-7AA8-4680-A620-E3EFED13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D357C6-C728-4AB2-828F-07CB26BA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7D2B94-15C4-415C-9281-26060E0D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56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9BF25-29B9-4FB9-A25F-C9D28F50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AA32C7-B7E4-45EB-A991-742546A9B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A87CF8-248E-4CD5-ACF3-4E7DED8C5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EF6438-27A8-4095-BC5A-D279D9E3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F6FFA6-166A-4A75-AA54-642371ED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23FEA8-E133-4BFF-8F25-D717D9A5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51FEC0-0979-467C-A0B7-47044807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0A6600-6A2F-4CC2-A81E-9E642E4E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88A4B5-A4C7-4B4D-942A-75435E2EB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973903-65C1-43EF-A874-00F7127FB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5C32B-10FD-446E-B618-3C184237C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53D388-872A-4E47-8146-12E8E2E93B12}"/>
              </a:ext>
            </a:extLst>
          </p:cNvPr>
          <p:cNvSpPr/>
          <p:nvPr/>
        </p:nvSpPr>
        <p:spPr>
          <a:xfrm>
            <a:off x="9391425" y="2420464"/>
            <a:ext cx="2478673" cy="419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BE3164A-0FA7-4B3B-A9F7-0606C01F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5" y="426458"/>
            <a:ext cx="8899160" cy="5965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E638D9-FDCB-4DF7-9FFA-237B043B3E5F}"/>
              </a:ext>
            </a:extLst>
          </p:cNvPr>
          <p:cNvSpPr/>
          <p:nvPr/>
        </p:nvSpPr>
        <p:spPr>
          <a:xfrm>
            <a:off x="3883843" y="2495770"/>
            <a:ext cx="1498862" cy="218036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A030897-B0F1-4E26-8935-812C49ED93B8}"/>
              </a:ext>
            </a:extLst>
          </p:cNvPr>
          <p:cNvCxnSpPr/>
          <p:nvPr/>
        </p:nvCxnSpPr>
        <p:spPr>
          <a:xfrm flipH="1">
            <a:off x="5382705" y="2598355"/>
            <a:ext cx="3901144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8057337C-8F47-47F2-A7AF-0F4692E8DE1C}"/>
              </a:ext>
            </a:extLst>
          </p:cNvPr>
          <p:cNvSpPr/>
          <p:nvPr/>
        </p:nvSpPr>
        <p:spPr>
          <a:xfrm>
            <a:off x="9283849" y="2502588"/>
            <a:ext cx="215153" cy="215153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A40209-04F0-434A-A0BF-FF6E3CF0A433}"/>
              </a:ext>
            </a:extLst>
          </p:cNvPr>
          <p:cNvSpPr txBox="1"/>
          <p:nvPr/>
        </p:nvSpPr>
        <p:spPr>
          <a:xfrm>
            <a:off x="9499002" y="2476349"/>
            <a:ext cx="21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ここをクリックする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69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99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06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1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102650-F7B8-4759-B229-2BF30F3E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8" y="243793"/>
            <a:ext cx="8796815" cy="628037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0E94905-486E-488C-815F-FE565EB768C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7033065" y="3231426"/>
            <a:ext cx="2376108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250E4D7-ECA2-4D66-88AB-DD2AEBAE8430}"/>
              </a:ext>
            </a:extLst>
          </p:cNvPr>
          <p:cNvSpPr/>
          <p:nvPr/>
        </p:nvSpPr>
        <p:spPr>
          <a:xfrm>
            <a:off x="2156904" y="2866748"/>
            <a:ext cx="4876161" cy="3142839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2F4BBB8-3434-4A57-BB3E-85FA08A5F427}"/>
              </a:ext>
            </a:extLst>
          </p:cNvPr>
          <p:cNvSpPr/>
          <p:nvPr/>
        </p:nvSpPr>
        <p:spPr>
          <a:xfrm>
            <a:off x="2156904" y="6075030"/>
            <a:ext cx="959931" cy="335844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8517C56-0753-4BC0-8AE5-F5B84EC1DEC6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3116835" y="6230362"/>
            <a:ext cx="6292338" cy="1259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0BC974-FF82-4C93-857F-3A1BF67A5E58}"/>
              </a:ext>
            </a:extLst>
          </p:cNvPr>
          <p:cNvSpPr/>
          <p:nvPr/>
        </p:nvSpPr>
        <p:spPr>
          <a:xfrm>
            <a:off x="9516749" y="3041725"/>
            <a:ext cx="2478673" cy="419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813457-F698-486A-940F-8D36526CDE63}"/>
              </a:ext>
            </a:extLst>
          </p:cNvPr>
          <p:cNvSpPr/>
          <p:nvPr/>
        </p:nvSpPr>
        <p:spPr>
          <a:xfrm>
            <a:off x="9409173" y="3123849"/>
            <a:ext cx="215153" cy="215153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4D53C2D-35D8-4F59-B10A-33E40FFD0120}"/>
              </a:ext>
            </a:extLst>
          </p:cNvPr>
          <p:cNvSpPr txBox="1"/>
          <p:nvPr/>
        </p:nvSpPr>
        <p:spPr>
          <a:xfrm>
            <a:off x="9624326" y="3097610"/>
            <a:ext cx="21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必要事項を入力する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F06EB80-0E9B-40AA-B43A-390F63B3C2C2}"/>
              </a:ext>
            </a:extLst>
          </p:cNvPr>
          <p:cNvSpPr/>
          <p:nvPr/>
        </p:nvSpPr>
        <p:spPr>
          <a:xfrm>
            <a:off x="9516749" y="6040661"/>
            <a:ext cx="2478673" cy="419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AD0BA41-1425-41CD-92CF-E50A3C78D220}"/>
              </a:ext>
            </a:extLst>
          </p:cNvPr>
          <p:cNvSpPr/>
          <p:nvPr/>
        </p:nvSpPr>
        <p:spPr>
          <a:xfrm>
            <a:off x="9409173" y="6122785"/>
            <a:ext cx="215153" cy="215153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AEEEF2C-3C0D-4A6C-B50E-9AA7B54508ED}"/>
              </a:ext>
            </a:extLst>
          </p:cNvPr>
          <p:cNvSpPr txBox="1"/>
          <p:nvPr/>
        </p:nvSpPr>
        <p:spPr>
          <a:xfrm>
            <a:off x="9624326" y="6096546"/>
            <a:ext cx="21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次へをクリックする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25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9E9DFD-3DF3-49BF-A680-0A0ADC03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57" y="545571"/>
            <a:ext cx="5494204" cy="5766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C572C2-65BD-4669-BE4C-D69A56F313B9}"/>
              </a:ext>
            </a:extLst>
          </p:cNvPr>
          <p:cNvSpPr/>
          <p:nvPr/>
        </p:nvSpPr>
        <p:spPr>
          <a:xfrm>
            <a:off x="3218659" y="2350046"/>
            <a:ext cx="3347803" cy="1285716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EA52CE-CE8F-4AA6-9B4D-6ACAB2012ED4}"/>
              </a:ext>
            </a:extLst>
          </p:cNvPr>
          <p:cNvSpPr/>
          <p:nvPr/>
        </p:nvSpPr>
        <p:spPr>
          <a:xfrm>
            <a:off x="8350484" y="2356130"/>
            <a:ext cx="3242149" cy="336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20E229F-4972-4860-B195-6AC9E70A45AB}"/>
              </a:ext>
            </a:extLst>
          </p:cNvPr>
          <p:cNvCxnSpPr>
            <a:cxnSpLocks/>
          </p:cNvCxnSpPr>
          <p:nvPr/>
        </p:nvCxnSpPr>
        <p:spPr>
          <a:xfrm>
            <a:off x="6566462" y="2524305"/>
            <a:ext cx="1678369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5C30E071-0950-4BB2-8B3F-C613ABE4F292}"/>
              </a:ext>
            </a:extLst>
          </p:cNvPr>
          <p:cNvSpPr/>
          <p:nvPr/>
        </p:nvSpPr>
        <p:spPr>
          <a:xfrm>
            <a:off x="8244830" y="2417273"/>
            <a:ext cx="211307" cy="211307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10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E417FB-6CC5-4DE8-A002-7863527992F2}"/>
              </a:ext>
            </a:extLst>
          </p:cNvPr>
          <p:cNvSpPr txBox="1"/>
          <p:nvPr/>
        </p:nvSpPr>
        <p:spPr>
          <a:xfrm>
            <a:off x="8414185" y="2350046"/>
            <a:ext cx="297737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ID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、パスワードを入力する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8B5BDA-E6E7-4075-842E-E9D6CAC568E8}"/>
              </a:ext>
            </a:extLst>
          </p:cNvPr>
          <p:cNvSpPr/>
          <p:nvPr/>
        </p:nvSpPr>
        <p:spPr>
          <a:xfrm>
            <a:off x="3218659" y="6010857"/>
            <a:ext cx="1571400" cy="220459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54F48CC-909E-4E80-B22E-25B7D8BBED08}"/>
              </a:ext>
            </a:extLst>
          </p:cNvPr>
          <p:cNvSpPr/>
          <p:nvPr/>
        </p:nvSpPr>
        <p:spPr>
          <a:xfrm>
            <a:off x="8149415" y="5951508"/>
            <a:ext cx="3242149" cy="336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6B3DA84-2823-46A9-8D12-03408F032124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4790060" y="6118304"/>
            <a:ext cx="3253702" cy="2782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86A67DBD-C7C1-4587-898F-C528BAEEAB4D}"/>
              </a:ext>
            </a:extLst>
          </p:cNvPr>
          <p:cNvSpPr/>
          <p:nvPr/>
        </p:nvSpPr>
        <p:spPr>
          <a:xfrm>
            <a:off x="8043761" y="6012651"/>
            <a:ext cx="211307" cy="211307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endParaRPr kumimoji="1" lang="ja-JP" altLang="en-US" sz="110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4EA7A0-5949-4F2C-A9DF-9CEFBBB6F723}"/>
              </a:ext>
            </a:extLst>
          </p:cNvPr>
          <p:cNvSpPr txBox="1"/>
          <p:nvPr/>
        </p:nvSpPr>
        <p:spPr>
          <a:xfrm>
            <a:off x="8213116" y="5945424"/>
            <a:ext cx="279778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アカウント作成</a:t>
            </a:r>
            <a:r>
              <a:rPr kumimoji="1" lang="en-US" altLang="ja-JP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をクリックする</a:t>
            </a:r>
          </a:p>
        </p:txBody>
      </p:sp>
    </p:spTree>
    <p:extLst>
      <p:ext uri="{BB962C8B-B14F-4D97-AF65-F5344CB8AC3E}">
        <p14:creationId xmlns:p14="http://schemas.microsoft.com/office/powerpoint/2010/main" val="9052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BA920B0-96F0-42AA-921D-D02261AE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79" y="1349120"/>
            <a:ext cx="6934051" cy="3868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F538B2-6AE3-4EB8-9352-3D0244D5A86D}"/>
              </a:ext>
            </a:extLst>
          </p:cNvPr>
          <p:cNvSpPr/>
          <p:nvPr/>
        </p:nvSpPr>
        <p:spPr>
          <a:xfrm>
            <a:off x="8775093" y="3939766"/>
            <a:ext cx="2239938" cy="315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EBE7410-76B4-45E7-A27B-C3D2B6288291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6135951" y="4072464"/>
            <a:ext cx="2540058" cy="2372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A06782AD-E9ED-4D3B-81C9-AD10E2745743}"/>
              </a:ext>
            </a:extLst>
          </p:cNvPr>
          <p:cNvSpPr/>
          <p:nvPr/>
        </p:nvSpPr>
        <p:spPr>
          <a:xfrm>
            <a:off x="8676009" y="3997106"/>
            <a:ext cx="198166" cy="19816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６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1AE44D-C300-4384-BB62-0ED8B091C41E}"/>
              </a:ext>
            </a:extLst>
          </p:cNvPr>
          <p:cNvSpPr txBox="1"/>
          <p:nvPr/>
        </p:nvSpPr>
        <p:spPr>
          <a:xfrm>
            <a:off x="8834832" y="3946417"/>
            <a:ext cx="2623789" cy="31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電話番号を入力する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714C13-4BC7-4151-8D75-BCB6A17CFB29}"/>
              </a:ext>
            </a:extLst>
          </p:cNvPr>
          <p:cNvSpPr/>
          <p:nvPr/>
        </p:nvSpPr>
        <p:spPr>
          <a:xfrm>
            <a:off x="3000377" y="3946417"/>
            <a:ext cx="3135574" cy="252093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89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A0DA64F-AE3A-4005-A9A2-6EEDC812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4" y="1657624"/>
            <a:ext cx="6954206" cy="351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97765A5-286F-4A88-BC18-743617FA3911}"/>
              </a:ext>
            </a:extLst>
          </p:cNvPr>
          <p:cNvSpPr/>
          <p:nvPr/>
        </p:nvSpPr>
        <p:spPr>
          <a:xfrm>
            <a:off x="2366356" y="3862164"/>
            <a:ext cx="1812175" cy="252605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D551FD7-8F32-40B6-B8E7-5D7F02E139FA}"/>
              </a:ext>
            </a:extLst>
          </p:cNvPr>
          <p:cNvSpPr/>
          <p:nvPr/>
        </p:nvSpPr>
        <p:spPr>
          <a:xfrm>
            <a:off x="8633754" y="3802948"/>
            <a:ext cx="3272511" cy="38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0D36274-1532-47E9-86EC-BF17F50849AF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4178531" y="3988467"/>
            <a:ext cx="4334302" cy="5381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32925C9-5378-4ACF-A40D-349035881899}"/>
              </a:ext>
            </a:extLst>
          </p:cNvPr>
          <p:cNvSpPr/>
          <p:nvPr/>
        </p:nvSpPr>
        <p:spPr>
          <a:xfrm>
            <a:off x="8512833" y="3872926"/>
            <a:ext cx="241843" cy="241843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EBDCFE-AB90-43AF-A414-377A6AFD7D3C}"/>
              </a:ext>
            </a:extLst>
          </p:cNvPr>
          <p:cNvSpPr txBox="1"/>
          <p:nvPr/>
        </p:nvSpPr>
        <p:spPr>
          <a:xfrm>
            <a:off x="8706661" y="3834085"/>
            <a:ext cx="31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SMS</a:t>
            </a:r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に送られてきたコードを入力する</a:t>
            </a:r>
          </a:p>
        </p:txBody>
      </p:sp>
    </p:spTree>
    <p:extLst>
      <p:ext uri="{BB962C8B-B14F-4D97-AF65-F5344CB8AC3E}">
        <p14:creationId xmlns:p14="http://schemas.microsoft.com/office/powerpoint/2010/main" val="253915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E9E0E34-ED80-4645-9748-C74B002C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3" y="1335193"/>
            <a:ext cx="6954206" cy="4134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54C601E-5DF2-4AA6-9598-DE67BCE20101}"/>
              </a:ext>
            </a:extLst>
          </p:cNvPr>
          <p:cNvSpPr/>
          <p:nvPr/>
        </p:nvSpPr>
        <p:spPr>
          <a:xfrm>
            <a:off x="9448237" y="4943251"/>
            <a:ext cx="1638864" cy="364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C26E0A0-53A7-44D8-9622-6E2D8BF52F78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4353339" y="5123945"/>
            <a:ext cx="4980311" cy="20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6B257E9A-E5AF-4D34-ADC7-7FD2B91D2B5D}"/>
              </a:ext>
            </a:extLst>
          </p:cNvPr>
          <p:cNvSpPr/>
          <p:nvPr/>
        </p:nvSpPr>
        <p:spPr>
          <a:xfrm>
            <a:off x="9333650" y="5009563"/>
            <a:ext cx="229171" cy="229171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８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B994EE-C244-47CE-BFAF-D1BB2F9350A3}"/>
              </a:ext>
            </a:extLst>
          </p:cNvPr>
          <p:cNvSpPr txBox="1"/>
          <p:nvPr/>
        </p:nvSpPr>
        <p:spPr>
          <a:xfrm>
            <a:off x="9517322" y="4974753"/>
            <a:ext cx="156977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クリックします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9CEE75-D325-4A50-AEC6-78264732D965}"/>
              </a:ext>
            </a:extLst>
          </p:cNvPr>
          <p:cNvSpPr/>
          <p:nvPr/>
        </p:nvSpPr>
        <p:spPr>
          <a:xfrm>
            <a:off x="2286001" y="4910576"/>
            <a:ext cx="2067338" cy="426737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1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52ED70-A0DA-4F4E-A23A-0F814976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4" y="1471355"/>
            <a:ext cx="6954205" cy="3582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DCEA14-3A75-40A7-A9E1-A98061A436F1}"/>
              </a:ext>
            </a:extLst>
          </p:cNvPr>
          <p:cNvSpPr/>
          <p:nvPr/>
        </p:nvSpPr>
        <p:spPr>
          <a:xfrm>
            <a:off x="9604097" y="4751932"/>
            <a:ext cx="1566680" cy="362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60B6BD7-9898-4272-8BD0-18458CE08DE0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6031250" y="4918433"/>
            <a:ext cx="3458865" cy="13443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A88CBEEE-01B9-42A0-9F82-3D17F3520C33}"/>
              </a:ext>
            </a:extLst>
          </p:cNvPr>
          <p:cNvSpPr/>
          <p:nvPr/>
        </p:nvSpPr>
        <p:spPr>
          <a:xfrm>
            <a:off x="9490115" y="4817894"/>
            <a:ext cx="227964" cy="227964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F5C915-77AE-42C7-8060-558D7EE1C5AC}"/>
              </a:ext>
            </a:extLst>
          </p:cNvPr>
          <p:cNvSpPr txBox="1"/>
          <p:nvPr/>
        </p:nvSpPr>
        <p:spPr>
          <a:xfrm>
            <a:off x="9672821" y="4783468"/>
            <a:ext cx="156668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クリックします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D82D84-7602-40AB-A40B-E3F67F9335E2}"/>
              </a:ext>
            </a:extLst>
          </p:cNvPr>
          <p:cNvSpPr/>
          <p:nvPr/>
        </p:nvSpPr>
        <p:spPr>
          <a:xfrm>
            <a:off x="5660791" y="4838461"/>
            <a:ext cx="370459" cy="159943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6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8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72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0823F18039CE4DA73181C58F8FD544" ma:contentTypeVersion="31" ma:contentTypeDescription="Create a new document." ma:contentTypeScope="" ma:versionID="48d8161953b62d76658bae3a7ea41abd">
  <xsd:schema xmlns:xsd="http://www.w3.org/2001/XMLSchema" xmlns:xs="http://www.w3.org/2001/XMLSchema" xmlns:p="http://schemas.microsoft.com/office/2006/metadata/properties" xmlns:ns1="http://schemas.microsoft.com/sharepoint/v3" xmlns:ns3="435b14d8-165b-46f0-9ac8-36bc8f4f943b" xmlns:ns4="ea269c3a-5e20-461d-90e5-247c4c6314c9" targetNamespace="http://schemas.microsoft.com/office/2006/metadata/properties" ma:root="true" ma:fieldsID="ab8c73a24d43e889e11e13e66fe08e68" ns1:_="" ns3:_="" ns4:_="">
    <xsd:import namespace="http://schemas.microsoft.com/sharepoint/v3"/>
    <xsd:import namespace="435b14d8-165b-46f0-9ac8-36bc8f4f943b"/>
    <xsd:import namespace="ea269c3a-5e20-461d-90e5-247c4c6314c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_STS_x0020_Hashtags" minOccurs="0"/>
                <xsd:element ref="ns3:_STS_x0020_AppliedHashtags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b14d8-165b-46f0-9ac8-36bc8f4f94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25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26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31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69c3a-5e20-461d-90e5-247c4c6314c9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_STS_x0020_Hashtags" ma:index="30" nillable="true" ma:displayName="Hashtags" ma:description="" ma:list="{4b056953-529f-47fe-9684-55945cf3ada7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3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3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ea269c3a-5e20-461d-90e5-247c4c6314c9" xsi:nil="true"/>
    <NotebookType xmlns="ea269c3a-5e20-461d-90e5-247c4c6314c9" xsi:nil="true"/>
    <_ip_UnifiedCompliancePolicyUIAction xmlns="http://schemas.microsoft.com/sharepoint/v3" xsi:nil="true"/>
    <AppVersion xmlns="ea269c3a-5e20-461d-90e5-247c4c6314c9" xsi:nil="true"/>
    <Self_Registration_Enabled xmlns="ea269c3a-5e20-461d-90e5-247c4c6314c9" xsi:nil="true"/>
    <Teachers xmlns="ea269c3a-5e20-461d-90e5-247c4c6314c9">
      <UserInfo>
        <DisplayName/>
        <AccountId xsi:nil="true"/>
        <AccountType/>
      </UserInfo>
    </Teachers>
    <Is_Collaboration_Space_Locked xmlns="ea269c3a-5e20-461d-90e5-247c4c6314c9" xsi:nil="true"/>
    <_STS_x0020_Hashtags xmlns="ea269c3a-5e20-461d-90e5-247c4c6314c9"/>
    <CultureName xmlns="ea269c3a-5e20-461d-90e5-247c4c6314c9" xsi:nil="true"/>
    <Invited_Teachers xmlns="ea269c3a-5e20-461d-90e5-247c4c6314c9" xsi:nil="true"/>
    <Invited_Students xmlns="ea269c3a-5e20-461d-90e5-247c4c6314c9" xsi:nil="true"/>
    <_ip_UnifiedCompliancePolicyProperties xmlns="http://schemas.microsoft.com/sharepoint/v3" xsi:nil="true"/>
    <DefaultSectionNames xmlns="ea269c3a-5e20-461d-90e5-247c4c6314c9" xsi:nil="true"/>
    <FolderType xmlns="ea269c3a-5e20-461d-90e5-247c4c6314c9" xsi:nil="true"/>
    <Students xmlns="ea269c3a-5e20-461d-90e5-247c4c6314c9">
      <UserInfo>
        <DisplayName/>
        <AccountId xsi:nil="true"/>
        <AccountType/>
      </UserInfo>
    </Students>
    <Owner xmlns="ea269c3a-5e20-461d-90e5-247c4c6314c9">
      <UserInfo>
        <DisplayName/>
        <AccountId xsi:nil="true"/>
        <AccountType/>
      </UserInfo>
    </Owner>
    <Student_Groups xmlns="ea269c3a-5e20-461d-90e5-247c4c6314c9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946F41F9-C240-40C8-A7C3-A0D2C876B9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35b14d8-165b-46f0-9ac8-36bc8f4f943b"/>
    <ds:schemaRef ds:uri="ea269c3a-5e20-461d-90e5-247c4c6314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63D89-E162-4AC7-A3B1-019469FF2D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4995FC-3D9B-4B59-AF82-C9EA0EA72053}">
  <ds:schemaRefs>
    <ds:schemaRef ds:uri="http://schemas.microsoft.com/office/2006/metadata/properties"/>
    <ds:schemaRef ds:uri="http://schemas.microsoft.com/office/infopath/2007/PartnerControls"/>
    <ds:schemaRef ds:uri="ea269c3a-5e20-461d-90e5-247c4c6314c9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53</Words>
  <Application>Microsoft Office PowerPoint</Application>
  <PresentationFormat>ワイド画面</PresentationFormat>
  <Paragraphs>18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Hisaho Nakata</dc:creator>
  <cp:lastModifiedBy>Hisaho Nakata</cp:lastModifiedBy>
  <cp:revision>2</cp:revision>
  <dcterms:created xsi:type="dcterms:W3CDTF">2020-03-17T09:15:45Z</dcterms:created>
  <dcterms:modified xsi:type="dcterms:W3CDTF">2020-03-17T12:47:54Z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nahisaho@microsoft.com</vt:lpwstr>
  </property>
  <property fmtid="{D5CDD505-2E9C-101B-9397-08002B2CF9AE}" pid="5" name="MSIP_Label_f42aa342-8706-4288-bd11-ebb85995028c_SetDate">
    <vt:lpwstr>2020-03-17T09:21:46.7893428Z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c794682e-5f24-478c-a234-4f280378f0b8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0x010100F00823F18039CE4DA73181C58F8FD544</vt:lpwstr>
  </property>
</Properties>
</file>