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56" r:id="rId6"/>
    <p:sldId id="257" r:id="rId7"/>
    <p:sldId id="258" r:id="rId8"/>
    <p:sldId id="260" r:id="rId9"/>
    <p:sldId id="259" r:id="rId10"/>
    <p:sldId id="261" r:id="rId11"/>
    <p:sldId id="262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345112-6701-4F57-B672-88FCB38BBA4C}" v="1" dt="2020-03-17T12:54:58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2" autoAdjust="0"/>
    <p:restoredTop sz="94660"/>
  </p:normalViewPr>
  <p:slideViewPr>
    <p:cSldViewPr snapToGrid="0">
      <p:cViewPr>
        <p:scale>
          <a:sx n="118" d="100"/>
          <a:sy n="118" d="100"/>
        </p:scale>
        <p:origin x="-426" y="-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saho Nakata" userId="37af9012-9606-4e8a-af27-41539c25ca15" providerId="ADAL" clId="{B1C5C03F-8160-460B-BC9B-08CEEA58ACBA}"/>
    <pc:docChg chg="modSld sldOrd">
      <pc:chgData name="Hisaho Nakata" userId="37af9012-9606-4e8a-af27-41539c25ca15" providerId="ADAL" clId="{B1C5C03F-8160-460B-BC9B-08CEEA58ACBA}" dt="2020-03-17T13:09:44.034" v="11" actId="14100"/>
      <pc:docMkLst>
        <pc:docMk/>
      </pc:docMkLst>
      <pc:sldChg chg="addSp modSp mod ord">
        <pc:chgData name="Hisaho Nakata" userId="37af9012-9606-4e8a-af27-41539c25ca15" providerId="ADAL" clId="{B1C5C03F-8160-460B-BC9B-08CEEA58ACBA}" dt="2020-03-17T13:09:44.034" v="11" actId="14100"/>
        <pc:sldMkLst>
          <pc:docMk/>
          <pc:sldMk cId="3682804877" sldId="263"/>
        </pc:sldMkLst>
        <pc:picChg chg="add mod">
          <ac:chgData name="Hisaho Nakata" userId="37af9012-9606-4e8a-af27-41539c25ca15" providerId="ADAL" clId="{B1C5C03F-8160-460B-BC9B-08CEEA58ACBA}" dt="2020-03-17T13:09:44.034" v="11" actId="14100"/>
          <ac:picMkLst>
            <pc:docMk/>
            <pc:sldMk cId="3682804877" sldId="263"/>
            <ac:picMk id="2" creationId="{844935AE-53C1-4B9F-8878-B3AC878FEC8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314CC0-BC80-410A-B390-CD863B0BC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A87FE0-228A-4B13-B30A-A1A458AB1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27C942-F880-4C95-8EA1-21783AD37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02E6-2400-4E03-969E-7E46E8DE0C50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7F5F4C-56D4-4692-BCF8-99634667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C81440-03E6-4E5F-AEF5-5F14AA21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411A-0860-4621-98AF-8A4A6413BD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105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DC2C0-C8B4-4DB6-B169-F2C13061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16AF9C2-0FAC-4E68-A0AF-2841E796F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8C7B8C-642D-4EE2-8F3C-0074F0C86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02E6-2400-4E03-969E-7E46E8DE0C50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B0C5B4-2A30-47BA-BBDE-FC12EDDB3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E89F4E-F80E-4890-96A1-97E5BC113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411A-0860-4621-98AF-8A4A6413BD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259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77F1F64-AEE0-46FF-94E5-08884E041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0B0279-4E58-4E1E-A508-75B37E25F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D3A84E-B0AD-40A5-99A3-C07AC79CB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02E6-2400-4E03-969E-7E46E8DE0C50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66F311-5874-465D-9B90-1BF529193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BAF9F1-A49F-498C-AED0-3CC78517A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411A-0860-4621-98AF-8A4A6413BD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905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3E25FB-BA66-4ABD-9CCB-74E5C725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7B24B9-A85F-4A45-AA35-73EA25561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695344-A7FF-4883-A561-D9C1037E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02E6-2400-4E03-969E-7E46E8DE0C50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C7215D-3FCB-40CA-9ADD-8F0A7399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D683C5-2BCD-423E-8EC7-731F60E8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411A-0860-4621-98AF-8A4A6413BD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84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5A4A5F-A654-48F2-9EDA-DD346C085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29F5A4-1B9B-457A-A32D-675366B5B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69509A-EC71-4D3B-8342-A9D12EC6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02E6-2400-4E03-969E-7E46E8DE0C50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DA6E0B-F1A7-48B2-A6E4-2BE5DF243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291A18-CD63-4F88-B980-EB1F17E5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411A-0860-4621-98AF-8A4A6413BD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438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CA9DC2-6B74-4183-9FB7-716A5BD5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C262C8-7DF8-4283-A976-22D3EF172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A671DE-7F74-4BF5-AE5B-95ED9D4E0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59096C-A6A2-4710-83F3-2582654A5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02E6-2400-4E03-969E-7E46E8DE0C50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DB5757-3281-4E25-ACCF-AD7A47C1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EC7B6D-E5DC-427D-8633-F7F2F6BF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411A-0860-4621-98AF-8A4A6413BD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54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2FCDC1-AF2D-492E-85A6-E452F70AD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CFAF9C-79B9-4C82-8B3E-5D1AE799A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8E0B53-97E3-4BC5-A2FC-7BF0C086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75C4B58-EFDC-4D3E-B3A8-B686B4125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DC107F0-BBAB-421F-89C1-8D59050B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6877933-2D40-4CF9-9091-36BF9BD55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02E6-2400-4E03-969E-7E46E8DE0C50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98274A2-AACB-4A68-8076-DB6965F71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6DE01DC-37CB-473A-954F-23B7A466D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411A-0860-4621-98AF-8A4A6413BD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66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436427-61F1-45E4-A18D-1CEFDD26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06A1385-A234-4737-A185-D642A573F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02E6-2400-4E03-969E-7E46E8DE0C50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6FBC8D-7F39-4F79-9650-A01AE034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3EB3829-22BE-4FA2-837C-A4A01E55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411A-0860-4621-98AF-8A4A6413BD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586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6E5B284-B9BA-4094-8D26-8FA55201F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02E6-2400-4E03-969E-7E46E8DE0C50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7515058-6F60-46EB-B64E-7C0B1C6A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282405-9B78-4611-A0DE-6E084089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411A-0860-4621-98AF-8A4A6413BD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32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0E1981-8BAF-47AC-818A-29FD7474E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78690D-8F77-465C-8855-FBEDF7F10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2D278D1-5692-4C8A-AF29-CD6D49912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D9C75B-7AA8-4680-A620-E3EFED13F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02E6-2400-4E03-969E-7E46E8DE0C50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D357C6-C728-4AB2-828F-07CB26BA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7D2B94-15C4-415C-9281-26060E0DC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411A-0860-4621-98AF-8A4A6413BD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56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A9BF25-29B9-4FB9-A25F-C9D28F50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BAA32C7-B7E4-45EB-A991-742546A9B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A87CF8-248E-4CD5-ACF3-4E7DED8C5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EF6438-27A8-4095-BC5A-D279D9E3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02E6-2400-4E03-969E-7E46E8DE0C50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BF6FFA6-166A-4A75-AA54-642371ED7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23FEA8-E133-4BFF-8F25-D717D9A5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411A-0860-4621-98AF-8A4A6413BD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86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951FEC0-0979-467C-A0B7-470448070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0A6600-6A2F-4CC2-A81E-9E642E4E3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88A4B5-A4C7-4B4D-942A-75435E2EB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F02E6-2400-4E03-969E-7E46E8DE0C50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973903-65C1-43EF-A874-00F7127FB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95C32B-10FD-446E-B618-3C184237C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E411A-0860-4621-98AF-8A4A6413BD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5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44935AE-53C1-4B9F-8878-B3AC878FE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32" y="892206"/>
            <a:ext cx="8984303" cy="49340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2804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993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8060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51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F53D388-872A-4E47-8146-12E8E2E93B12}"/>
              </a:ext>
            </a:extLst>
          </p:cNvPr>
          <p:cNvSpPr/>
          <p:nvPr/>
        </p:nvSpPr>
        <p:spPr>
          <a:xfrm>
            <a:off x="9391425" y="2420464"/>
            <a:ext cx="2478673" cy="4195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BE3164A-0FA7-4B3B-A9F7-0606C01FC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25" y="426458"/>
            <a:ext cx="8899160" cy="59653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4E638D9-FDCB-4DF7-9FFA-237B043B3E5F}"/>
              </a:ext>
            </a:extLst>
          </p:cNvPr>
          <p:cNvSpPr/>
          <p:nvPr/>
        </p:nvSpPr>
        <p:spPr>
          <a:xfrm>
            <a:off x="3883843" y="2495770"/>
            <a:ext cx="1498862" cy="218036"/>
          </a:xfrm>
          <a:prstGeom prst="rect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A030897-B0F1-4E26-8935-812C49ED93B8}"/>
              </a:ext>
            </a:extLst>
          </p:cNvPr>
          <p:cNvCxnSpPr/>
          <p:nvPr/>
        </p:nvCxnSpPr>
        <p:spPr>
          <a:xfrm flipH="1">
            <a:off x="5382705" y="2598355"/>
            <a:ext cx="3901144" cy="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8057337C-8F47-47F2-A7AF-0F4692E8DE1C}"/>
              </a:ext>
            </a:extLst>
          </p:cNvPr>
          <p:cNvSpPr/>
          <p:nvPr/>
        </p:nvSpPr>
        <p:spPr>
          <a:xfrm>
            <a:off x="9283849" y="2502588"/>
            <a:ext cx="215153" cy="215153"/>
          </a:xfrm>
          <a:prstGeom prst="ellipse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１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BA40209-04F0-434A-A0BF-FF6E3CF0A433}"/>
              </a:ext>
            </a:extLst>
          </p:cNvPr>
          <p:cNvSpPr txBox="1"/>
          <p:nvPr/>
        </p:nvSpPr>
        <p:spPr>
          <a:xfrm>
            <a:off x="9499002" y="2476349"/>
            <a:ext cx="217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ここをクリックする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692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5102650-F7B8-4759-B229-2BF30F3E7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78" y="243793"/>
            <a:ext cx="8796815" cy="628037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0E94905-486E-488C-815F-FE565EB768C7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7033065" y="3231426"/>
            <a:ext cx="2376108" cy="0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250E4D7-ECA2-4D66-88AB-DD2AEBAE8430}"/>
              </a:ext>
            </a:extLst>
          </p:cNvPr>
          <p:cNvSpPr/>
          <p:nvPr/>
        </p:nvSpPr>
        <p:spPr>
          <a:xfrm>
            <a:off x="2156904" y="2866748"/>
            <a:ext cx="4876161" cy="3142839"/>
          </a:xfrm>
          <a:prstGeom prst="rect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2F4BBB8-3434-4A57-BB3E-85FA08A5F427}"/>
              </a:ext>
            </a:extLst>
          </p:cNvPr>
          <p:cNvSpPr/>
          <p:nvPr/>
        </p:nvSpPr>
        <p:spPr>
          <a:xfrm>
            <a:off x="2156904" y="6075030"/>
            <a:ext cx="959931" cy="335844"/>
          </a:xfrm>
          <a:prstGeom prst="rect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8517C56-0753-4BC0-8AE5-F5B84EC1DEC6}"/>
              </a:ext>
            </a:extLst>
          </p:cNvPr>
          <p:cNvCxnSpPr>
            <a:cxnSpLocks/>
            <a:stCxn id="9" idx="3"/>
            <a:endCxn id="19" idx="2"/>
          </p:cNvCxnSpPr>
          <p:nvPr/>
        </p:nvCxnSpPr>
        <p:spPr>
          <a:xfrm flipV="1">
            <a:off x="3116835" y="6230362"/>
            <a:ext cx="6292338" cy="12590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30BC974-FF82-4C93-857F-3A1BF67A5E58}"/>
              </a:ext>
            </a:extLst>
          </p:cNvPr>
          <p:cNvSpPr/>
          <p:nvPr/>
        </p:nvSpPr>
        <p:spPr>
          <a:xfrm>
            <a:off x="9516749" y="3041725"/>
            <a:ext cx="2478673" cy="4195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D813457-F698-486A-940F-8D36526CDE63}"/>
              </a:ext>
            </a:extLst>
          </p:cNvPr>
          <p:cNvSpPr/>
          <p:nvPr/>
        </p:nvSpPr>
        <p:spPr>
          <a:xfrm>
            <a:off x="9409173" y="3123849"/>
            <a:ext cx="215153" cy="215153"/>
          </a:xfrm>
          <a:prstGeom prst="ellipse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4D53C2D-35D8-4F59-B10A-33E40FFD0120}"/>
              </a:ext>
            </a:extLst>
          </p:cNvPr>
          <p:cNvSpPr txBox="1"/>
          <p:nvPr/>
        </p:nvSpPr>
        <p:spPr>
          <a:xfrm>
            <a:off x="9624326" y="3097610"/>
            <a:ext cx="217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必要事項を入力する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F06EB80-0E9B-40AA-B43A-390F63B3C2C2}"/>
              </a:ext>
            </a:extLst>
          </p:cNvPr>
          <p:cNvSpPr/>
          <p:nvPr/>
        </p:nvSpPr>
        <p:spPr>
          <a:xfrm>
            <a:off x="9516749" y="6040661"/>
            <a:ext cx="2478673" cy="4195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BAD0BA41-1425-41CD-92CF-E50A3C78D220}"/>
              </a:ext>
            </a:extLst>
          </p:cNvPr>
          <p:cNvSpPr/>
          <p:nvPr/>
        </p:nvSpPr>
        <p:spPr>
          <a:xfrm>
            <a:off x="9409173" y="6122785"/>
            <a:ext cx="215153" cy="215153"/>
          </a:xfrm>
          <a:prstGeom prst="ellipse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AEEEF2C-3C0D-4A6C-B50E-9AA7B54508ED}"/>
              </a:ext>
            </a:extLst>
          </p:cNvPr>
          <p:cNvSpPr txBox="1"/>
          <p:nvPr/>
        </p:nvSpPr>
        <p:spPr>
          <a:xfrm>
            <a:off x="9624326" y="6096546"/>
            <a:ext cx="217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次へをクリックする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725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39E9DFD-3DF3-49BF-A680-0A0ADC037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657" y="545571"/>
            <a:ext cx="5494204" cy="57668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0C572C2-65BD-4669-BE4C-D69A56F313B9}"/>
              </a:ext>
            </a:extLst>
          </p:cNvPr>
          <p:cNvSpPr/>
          <p:nvPr/>
        </p:nvSpPr>
        <p:spPr>
          <a:xfrm>
            <a:off x="3218659" y="2350046"/>
            <a:ext cx="3347803" cy="1285716"/>
          </a:xfrm>
          <a:prstGeom prst="rect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2EA52CE-CE8F-4AA6-9B4D-6ACAB2012ED4}"/>
              </a:ext>
            </a:extLst>
          </p:cNvPr>
          <p:cNvSpPr/>
          <p:nvPr/>
        </p:nvSpPr>
        <p:spPr>
          <a:xfrm>
            <a:off x="8350484" y="2356130"/>
            <a:ext cx="3242149" cy="3363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20E229F-4972-4860-B195-6AC9E70A45AB}"/>
              </a:ext>
            </a:extLst>
          </p:cNvPr>
          <p:cNvCxnSpPr>
            <a:cxnSpLocks/>
          </p:cNvCxnSpPr>
          <p:nvPr/>
        </p:nvCxnSpPr>
        <p:spPr>
          <a:xfrm>
            <a:off x="6566462" y="2524305"/>
            <a:ext cx="1678369" cy="0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5C30E071-0950-4BB2-8B3F-C613ABE4F292}"/>
              </a:ext>
            </a:extLst>
          </p:cNvPr>
          <p:cNvSpPr/>
          <p:nvPr/>
        </p:nvSpPr>
        <p:spPr>
          <a:xfrm>
            <a:off x="8244830" y="2417273"/>
            <a:ext cx="211307" cy="211307"/>
          </a:xfrm>
          <a:prstGeom prst="ellipse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endParaRPr kumimoji="1" lang="ja-JP" altLang="en-US" sz="110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E417FB-6CC5-4DE8-A002-7863527992F2}"/>
              </a:ext>
            </a:extLst>
          </p:cNvPr>
          <p:cNvSpPr txBox="1"/>
          <p:nvPr/>
        </p:nvSpPr>
        <p:spPr>
          <a:xfrm>
            <a:off x="8414185" y="2350046"/>
            <a:ext cx="2977379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ユーザー</a:t>
            </a:r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ID</a:t>
            </a:r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、パスワードを入力する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08B5BDA-E6E7-4075-842E-E9D6CAC568E8}"/>
              </a:ext>
            </a:extLst>
          </p:cNvPr>
          <p:cNvSpPr/>
          <p:nvPr/>
        </p:nvSpPr>
        <p:spPr>
          <a:xfrm>
            <a:off x="3218659" y="6010857"/>
            <a:ext cx="1571400" cy="220459"/>
          </a:xfrm>
          <a:prstGeom prst="rect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54F48CC-909E-4E80-B22E-25B7D8BBED08}"/>
              </a:ext>
            </a:extLst>
          </p:cNvPr>
          <p:cNvSpPr/>
          <p:nvPr/>
        </p:nvSpPr>
        <p:spPr>
          <a:xfrm>
            <a:off x="8149415" y="5951508"/>
            <a:ext cx="3242149" cy="3363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6B3DA84-2823-46A9-8D12-03408F032124}"/>
              </a:ext>
            </a:extLst>
          </p:cNvPr>
          <p:cNvCxnSpPr>
            <a:cxnSpLocks/>
            <a:stCxn id="9" idx="3"/>
            <a:endCxn id="12" idx="2"/>
          </p:cNvCxnSpPr>
          <p:nvPr/>
        </p:nvCxnSpPr>
        <p:spPr>
          <a:xfrm flipV="1">
            <a:off x="4790060" y="6118304"/>
            <a:ext cx="3253702" cy="2782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86A67DBD-C7C1-4587-898F-C528BAEEAB4D}"/>
              </a:ext>
            </a:extLst>
          </p:cNvPr>
          <p:cNvSpPr/>
          <p:nvPr/>
        </p:nvSpPr>
        <p:spPr>
          <a:xfrm>
            <a:off x="8043761" y="6012651"/>
            <a:ext cx="211307" cy="211307"/>
          </a:xfrm>
          <a:prstGeom prst="ellipse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  <a:endParaRPr kumimoji="1" lang="ja-JP" altLang="en-US" sz="110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E4EA7A0-5949-4F2C-A9DF-9CEFBBB6F723}"/>
              </a:ext>
            </a:extLst>
          </p:cNvPr>
          <p:cNvSpPr txBox="1"/>
          <p:nvPr/>
        </p:nvSpPr>
        <p:spPr>
          <a:xfrm>
            <a:off x="8213116" y="5945424"/>
            <a:ext cx="279778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[</a:t>
            </a:r>
            <a:r>
              <a:rPr kumimoji="1" lang="ja-JP" altLang="en-US" sz="140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アカウント作成</a:t>
            </a:r>
            <a:r>
              <a:rPr kumimoji="1" lang="en-US" altLang="ja-JP" sz="140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]</a:t>
            </a:r>
            <a:r>
              <a:rPr kumimoji="1" lang="ja-JP" altLang="en-US" sz="140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をクリックする</a:t>
            </a:r>
          </a:p>
        </p:txBody>
      </p:sp>
    </p:spTree>
    <p:extLst>
      <p:ext uri="{BB962C8B-B14F-4D97-AF65-F5344CB8AC3E}">
        <p14:creationId xmlns:p14="http://schemas.microsoft.com/office/powerpoint/2010/main" val="90526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BA920B0-96F0-42AA-921D-D02261AE9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79" y="1349120"/>
            <a:ext cx="6934051" cy="38688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3F538B2-6AE3-4EB8-9352-3D0244D5A86D}"/>
              </a:ext>
            </a:extLst>
          </p:cNvPr>
          <p:cNvSpPr/>
          <p:nvPr/>
        </p:nvSpPr>
        <p:spPr>
          <a:xfrm>
            <a:off x="8775093" y="3939766"/>
            <a:ext cx="2239938" cy="315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EBE7410-76B4-45E7-A27B-C3D2B6288291}"/>
              </a:ext>
            </a:extLst>
          </p:cNvPr>
          <p:cNvCxnSpPr>
            <a:cxnSpLocks/>
            <a:stCxn id="7" idx="3"/>
            <a:endCxn id="5" idx="2"/>
          </p:cNvCxnSpPr>
          <p:nvPr/>
        </p:nvCxnSpPr>
        <p:spPr>
          <a:xfrm>
            <a:off x="6135951" y="4072464"/>
            <a:ext cx="2540058" cy="23725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A06782AD-E9ED-4D3B-81C9-AD10E2745743}"/>
              </a:ext>
            </a:extLst>
          </p:cNvPr>
          <p:cNvSpPr/>
          <p:nvPr/>
        </p:nvSpPr>
        <p:spPr>
          <a:xfrm>
            <a:off x="8676009" y="3997106"/>
            <a:ext cx="198166" cy="198166"/>
          </a:xfrm>
          <a:prstGeom prst="ellipse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６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11AE44D-C300-4384-BB62-0ED8B091C41E}"/>
              </a:ext>
            </a:extLst>
          </p:cNvPr>
          <p:cNvSpPr txBox="1"/>
          <p:nvPr/>
        </p:nvSpPr>
        <p:spPr>
          <a:xfrm>
            <a:off x="8834832" y="3946417"/>
            <a:ext cx="2623789" cy="315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電話番号を入力する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8714C13-4BC7-4151-8D75-BCB6A17CFB29}"/>
              </a:ext>
            </a:extLst>
          </p:cNvPr>
          <p:cNvSpPr/>
          <p:nvPr/>
        </p:nvSpPr>
        <p:spPr>
          <a:xfrm>
            <a:off x="3000377" y="3946417"/>
            <a:ext cx="3135574" cy="252093"/>
          </a:xfrm>
          <a:prstGeom prst="rect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891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A0DA64F-AE3A-4005-A9A2-6EEDC812F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24" y="1657624"/>
            <a:ext cx="6954206" cy="3516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97765A5-286F-4A88-BC18-743617FA3911}"/>
              </a:ext>
            </a:extLst>
          </p:cNvPr>
          <p:cNvSpPr/>
          <p:nvPr/>
        </p:nvSpPr>
        <p:spPr>
          <a:xfrm>
            <a:off x="2366356" y="3862164"/>
            <a:ext cx="1812175" cy="252605"/>
          </a:xfrm>
          <a:prstGeom prst="rect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D551FD7-8F32-40B6-B8E7-5D7F02E139FA}"/>
              </a:ext>
            </a:extLst>
          </p:cNvPr>
          <p:cNvSpPr/>
          <p:nvPr/>
        </p:nvSpPr>
        <p:spPr>
          <a:xfrm>
            <a:off x="8633754" y="3802948"/>
            <a:ext cx="3272511" cy="3849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0D36274-1532-47E9-86EC-BF17F50849AF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>
            <a:off x="4178531" y="3988467"/>
            <a:ext cx="4334302" cy="5381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532925C9-5378-4ACF-A40D-349035881899}"/>
              </a:ext>
            </a:extLst>
          </p:cNvPr>
          <p:cNvSpPr/>
          <p:nvPr/>
        </p:nvSpPr>
        <p:spPr>
          <a:xfrm>
            <a:off x="8512833" y="3872926"/>
            <a:ext cx="241843" cy="241843"/>
          </a:xfrm>
          <a:prstGeom prst="ellipse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７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AEBDCFE-AB90-43AF-A414-377A6AFD7D3C}"/>
              </a:ext>
            </a:extLst>
          </p:cNvPr>
          <p:cNvSpPr txBox="1"/>
          <p:nvPr/>
        </p:nvSpPr>
        <p:spPr>
          <a:xfrm>
            <a:off x="8706661" y="3834085"/>
            <a:ext cx="3199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SMS</a:t>
            </a:r>
            <a:r>
              <a:rPr kumimoji="1" lang="ja-JP" altLang="en-US" sz="140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に送られてきたコードを入力する</a:t>
            </a:r>
          </a:p>
        </p:txBody>
      </p:sp>
    </p:spTree>
    <p:extLst>
      <p:ext uri="{BB962C8B-B14F-4D97-AF65-F5344CB8AC3E}">
        <p14:creationId xmlns:p14="http://schemas.microsoft.com/office/powerpoint/2010/main" val="2539152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E9E0E34-ED80-4645-9748-C74B002C5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23" y="1335193"/>
            <a:ext cx="6954206" cy="41347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54C601E-5DF2-4AA6-9598-DE67BCE20101}"/>
              </a:ext>
            </a:extLst>
          </p:cNvPr>
          <p:cNvSpPr/>
          <p:nvPr/>
        </p:nvSpPr>
        <p:spPr>
          <a:xfrm>
            <a:off x="9448237" y="4943251"/>
            <a:ext cx="1638864" cy="364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C26E0A0-53A7-44D8-9622-6E2D8BF52F78}"/>
              </a:ext>
            </a:extLst>
          </p:cNvPr>
          <p:cNvCxnSpPr>
            <a:cxnSpLocks/>
            <a:stCxn id="7" idx="3"/>
            <a:endCxn id="5" idx="2"/>
          </p:cNvCxnSpPr>
          <p:nvPr/>
        </p:nvCxnSpPr>
        <p:spPr>
          <a:xfrm>
            <a:off x="4353339" y="5123945"/>
            <a:ext cx="4980311" cy="204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6B257E9A-E5AF-4D34-ADC7-7FD2B91D2B5D}"/>
              </a:ext>
            </a:extLst>
          </p:cNvPr>
          <p:cNvSpPr/>
          <p:nvPr/>
        </p:nvSpPr>
        <p:spPr>
          <a:xfrm>
            <a:off x="9333650" y="5009563"/>
            <a:ext cx="229171" cy="229171"/>
          </a:xfrm>
          <a:prstGeom prst="ellipse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８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EB994EE-C244-47CE-BFAF-D1BB2F9350A3}"/>
              </a:ext>
            </a:extLst>
          </p:cNvPr>
          <p:cNvSpPr txBox="1"/>
          <p:nvPr/>
        </p:nvSpPr>
        <p:spPr>
          <a:xfrm>
            <a:off x="9517322" y="4974753"/>
            <a:ext cx="156977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クリックします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C9CEE75-D325-4A50-AEC6-78264732D965}"/>
              </a:ext>
            </a:extLst>
          </p:cNvPr>
          <p:cNvSpPr/>
          <p:nvPr/>
        </p:nvSpPr>
        <p:spPr>
          <a:xfrm>
            <a:off x="2286001" y="4910576"/>
            <a:ext cx="2067338" cy="426737"/>
          </a:xfrm>
          <a:prstGeom prst="rect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815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852ED70-A0DA-4F4E-A23A-0F8149767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24" y="1471355"/>
            <a:ext cx="6954205" cy="35829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BDCEA14-3A75-40A7-A9E1-A98061A436F1}"/>
              </a:ext>
            </a:extLst>
          </p:cNvPr>
          <p:cNvSpPr/>
          <p:nvPr/>
        </p:nvSpPr>
        <p:spPr>
          <a:xfrm>
            <a:off x="9604097" y="4751932"/>
            <a:ext cx="1566680" cy="3628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560B6BD7-9898-4272-8BD0-18458CE08DE0}"/>
              </a:ext>
            </a:extLst>
          </p:cNvPr>
          <p:cNvCxnSpPr>
            <a:cxnSpLocks/>
            <a:stCxn id="7" idx="3"/>
            <a:endCxn id="5" idx="2"/>
          </p:cNvCxnSpPr>
          <p:nvPr/>
        </p:nvCxnSpPr>
        <p:spPr>
          <a:xfrm>
            <a:off x="6031250" y="4918433"/>
            <a:ext cx="3458865" cy="13443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A88CBEEE-01B9-42A0-9F82-3D17F3520C33}"/>
              </a:ext>
            </a:extLst>
          </p:cNvPr>
          <p:cNvSpPr/>
          <p:nvPr/>
        </p:nvSpPr>
        <p:spPr>
          <a:xfrm>
            <a:off x="9490115" y="4817894"/>
            <a:ext cx="227964" cy="227964"/>
          </a:xfrm>
          <a:prstGeom prst="ellipse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９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5F5C915-77AE-42C7-8060-558D7EE1C5AC}"/>
              </a:ext>
            </a:extLst>
          </p:cNvPr>
          <p:cNvSpPr txBox="1"/>
          <p:nvPr/>
        </p:nvSpPr>
        <p:spPr>
          <a:xfrm>
            <a:off x="9672821" y="4783468"/>
            <a:ext cx="156668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クリックします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1D82D84-7602-40AB-A40B-E3F67F9335E2}"/>
              </a:ext>
            </a:extLst>
          </p:cNvPr>
          <p:cNvSpPr/>
          <p:nvPr/>
        </p:nvSpPr>
        <p:spPr>
          <a:xfrm>
            <a:off x="5660791" y="4838461"/>
            <a:ext cx="370459" cy="159943"/>
          </a:xfrm>
          <a:prstGeom prst="rect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269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0724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0823F18039CE4DA73181C58F8FD544" ma:contentTypeVersion="31" ma:contentTypeDescription="Create a new document." ma:contentTypeScope="" ma:versionID="48d8161953b62d76658bae3a7ea41abd">
  <xsd:schema xmlns:xsd="http://www.w3.org/2001/XMLSchema" xmlns:xs="http://www.w3.org/2001/XMLSchema" xmlns:p="http://schemas.microsoft.com/office/2006/metadata/properties" xmlns:ns1="http://schemas.microsoft.com/sharepoint/v3" xmlns:ns3="435b14d8-165b-46f0-9ac8-36bc8f4f943b" xmlns:ns4="ea269c3a-5e20-461d-90e5-247c4c6314c9" targetNamespace="http://schemas.microsoft.com/office/2006/metadata/properties" ma:root="true" ma:fieldsID="ab8c73a24d43e889e11e13e66fe08e68" ns1:_="" ns3:_="" ns4:_="">
    <xsd:import namespace="http://schemas.microsoft.com/sharepoint/v3"/>
    <xsd:import namespace="435b14d8-165b-46f0-9ac8-36bc8f4f943b"/>
    <xsd:import namespace="ea269c3a-5e20-461d-90e5-247c4c6314c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_STS_x0020_Hashtags" minOccurs="0"/>
                <xsd:element ref="ns3:_STS_x0020_AppliedHashtags" minOccurs="0"/>
                <xsd:element ref="ns4:MediaServiceAutoTags" minOccurs="0"/>
                <xsd:element ref="ns4:MediaServiceOCR" minOccurs="0"/>
                <xsd:element ref="ns1:_ip_UnifiedCompliancePolicyProperties" minOccurs="0"/>
                <xsd:element ref="ns1:_ip_UnifiedCompliancePolicyUIAction" minOccurs="0"/>
                <xsd:element ref="ns4:MediaServiceLoca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3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3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b14d8-165b-46f0-9ac8-36bc8f4f943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25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26" nillable="true" ma:displayName="Last Shared By Time" ma:description="" ma:internalName="LastSharedByTime" ma:readOnly="true">
      <xsd:simpleType>
        <xsd:restriction base="dms:DateTime"/>
      </xsd:simpleType>
    </xsd:element>
    <xsd:element name="_STS_x0020_AppliedHashtags" ma:index="31" nillable="true" ma:displayName="Applied Hashtags" ma:description="" ma:internalName="_STS_x0020_AppliedHashtags" ma:readOnly="true" ma:showField="Titl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269c3a-5e20-461d-90e5-247c4c6314c9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CultureName" ma:index="15" nillable="true" ma:displayName="Culture Name" ma:internalName="CultureName">
      <xsd:simpleType>
        <xsd:restriction base="dms:Text"/>
      </xsd:simpleType>
    </xsd:element>
    <xsd:element name="AppVersion" ma:index="16" nillable="true" ma:displayName="App Version" ma:internalName="AppVersion">
      <xsd:simpleType>
        <xsd:restriction base="dms:Text"/>
      </xsd:simpleType>
    </xsd:element>
    <xsd:element name="Teachers" ma:index="1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0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1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2" nillable="true" ma:displayName="Self_Registration_Enabled" ma:internalName="Self_Registration_Enabled">
      <xsd:simpleType>
        <xsd:restriction base="dms:Boolean"/>
      </xsd:simpleType>
    </xsd:element>
    <xsd:element name="Has_Teacher_Only_SectionGroup" ma:index="23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4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7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8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9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_STS_x0020_Hashtags" ma:index="30" nillable="true" ma:displayName="Hashtags" ma:description="" ma:list="{4b056953-529f-47fe-9684-55945cf3ada7}" ma:internalName="_STS_x0020_Hashtags" ma:readOnly="false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ediaServiceAutoTags" ma:index="3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33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36" nillable="true" ma:displayName="Location" ma:internalName="MediaServiceLocation" ma:readOnly="true">
      <xsd:simpleType>
        <xsd:restriction base="dms:Text"/>
      </xsd:simpleType>
    </xsd:element>
    <xsd:element name="MediaServiceGenerationTime" ma:index="3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as_Teacher_Only_SectionGroup xmlns="ea269c3a-5e20-461d-90e5-247c4c6314c9" xsi:nil="true"/>
    <NotebookType xmlns="ea269c3a-5e20-461d-90e5-247c4c6314c9" xsi:nil="true"/>
    <_ip_UnifiedCompliancePolicyUIAction xmlns="http://schemas.microsoft.com/sharepoint/v3" xsi:nil="true"/>
    <AppVersion xmlns="ea269c3a-5e20-461d-90e5-247c4c6314c9" xsi:nil="true"/>
    <Self_Registration_Enabled xmlns="ea269c3a-5e20-461d-90e5-247c4c6314c9" xsi:nil="true"/>
    <Teachers xmlns="ea269c3a-5e20-461d-90e5-247c4c6314c9">
      <UserInfo>
        <DisplayName/>
        <AccountId xsi:nil="true"/>
        <AccountType/>
      </UserInfo>
    </Teachers>
    <Is_Collaboration_Space_Locked xmlns="ea269c3a-5e20-461d-90e5-247c4c6314c9" xsi:nil="true"/>
    <_STS_x0020_Hashtags xmlns="ea269c3a-5e20-461d-90e5-247c4c6314c9"/>
    <CultureName xmlns="ea269c3a-5e20-461d-90e5-247c4c6314c9" xsi:nil="true"/>
    <Invited_Teachers xmlns="ea269c3a-5e20-461d-90e5-247c4c6314c9" xsi:nil="true"/>
    <Invited_Students xmlns="ea269c3a-5e20-461d-90e5-247c4c6314c9" xsi:nil="true"/>
    <_ip_UnifiedCompliancePolicyProperties xmlns="http://schemas.microsoft.com/sharepoint/v3" xsi:nil="true"/>
    <DefaultSectionNames xmlns="ea269c3a-5e20-461d-90e5-247c4c6314c9" xsi:nil="true"/>
    <FolderType xmlns="ea269c3a-5e20-461d-90e5-247c4c6314c9" xsi:nil="true"/>
    <Students xmlns="ea269c3a-5e20-461d-90e5-247c4c6314c9">
      <UserInfo>
        <DisplayName/>
        <AccountId xsi:nil="true"/>
        <AccountType/>
      </UserInfo>
    </Students>
    <Owner xmlns="ea269c3a-5e20-461d-90e5-247c4c6314c9">
      <UserInfo>
        <DisplayName/>
        <AccountId xsi:nil="true"/>
        <AccountType/>
      </UserInfo>
    </Owner>
    <Student_Groups xmlns="ea269c3a-5e20-461d-90e5-247c4c6314c9">
      <UserInfo>
        <DisplayName/>
        <AccountId xsi:nil="true"/>
        <AccountType/>
      </UserInfo>
    </Student_Groups>
  </documentManagement>
</p:properties>
</file>

<file path=customXml/itemProps1.xml><?xml version="1.0" encoding="utf-8"?>
<ds:datastoreItem xmlns:ds="http://schemas.openxmlformats.org/officeDocument/2006/customXml" ds:itemID="{946F41F9-C240-40C8-A7C3-A0D2C876B9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35b14d8-165b-46f0-9ac8-36bc8f4f943b"/>
    <ds:schemaRef ds:uri="ea269c3a-5e20-461d-90e5-247c4c6314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B63D89-E162-4AC7-A3B1-019469FF2D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4995FC-3D9B-4B59-AF82-C9EA0EA72053}">
  <ds:schemaRefs>
    <ds:schemaRef ds:uri="http://schemas.microsoft.com/office/2006/metadata/properties"/>
    <ds:schemaRef ds:uri="http://schemas.microsoft.com/office/infopath/2007/PartnerControls"/>
    <ds:schemaRef ds:uri="ea269c3a-5e20-461d-90e5-247c4c6314c9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53</Words>
  <Application>Microsoft Office PowerPoint</Application>
  <PresentationFormat>ワイド画面</PresentationFormat>
  <Paragraphs>18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BIZ UDPゴシック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Hisaho Nakata</dc:creator>
  <cp:lastModifiedBy>Hisaho Nakata</cp:lastModifiedBy>
  <cp:revision>3</cp:revision>
  <dcterms:created xsi:type="dcterms:W3CDTF">2020-03-17T09:15:45Z</dcterms:created>
  <dcterms:modified xsi:type="dcterms:W3CDTF">2020-03-17T13:09:45Z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nahisaho@microsoft.com</vt:lpwstr>
  </property>
  <property fmtid="{D5CDD505-2E9C-101B-9397-08002B2CF9AE}" pid="5" name="MSIP_Label_f42aa342-8706-4288-bd11-ebb85995028c_SetDate">
    <vt:lpwstr>2020-03-17T09:21:46.7893428Z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c794682e-5f24-478c-a234-4f280378f0b8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0x010100F00823F18039CE4DA73181C58F8FD544</vt:lpwstr>
  </property>
</Properties>
</file>