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8" r:id="rId13"/>
    <p:sldId id="329" r:id="rId14"/>
    <p:sldId id="33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90699" y="3240404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ANGI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SECRETARYSHIP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3019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9809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24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4091939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2024-09-30T07:03:22Z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