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2" name="Text Placeholder 1">
            <a:extLst>
              <a:ext uri="{FF2B5EF4-FFF2-40B4-BE49-F238E27FC236}">
                <a16:creationId xmlns:a16="http://schemas.microsoft.com/office/drawing/2014/main" id="{CA2B1519-1D15-9B94-877A-5485B3D25AC4}"/>
              </a:ext>
            </a:extLst>
          </p:cNvPr>
          <p:cNvSpPr>
            <a:spLocks noGrp="1"/>
          </p:cNvSpPr>
          <p:nvPr>
            <p:ph type="body" idx="1"/>
          </p:nvPr>
        </p:nvSpPr>
        <p:spPr>
          <a:xfrm>
            <a:off x="3143250" y="3080384"/>
            <a:ext cx="5131594" cy="1438275"/>
          </a:xfrm>
        </p:spPr>
        <p:txBody>
          <a:bodyPr/>
          <a:lstStyle/>
          <a:p>
            <a:r>
              <a:rPr lang="en-US" dirty="0"/>
              <a:t>STUDENT NAME: </a:t>
            </a:r>
            <a:r>
              <a:rPr lang="en-US" dirty="0" err="1"/>
              <a:t>Harine</a:t>
            </a:r>
            <a:r>
              <a:rPr lang="en-US" dirty="0"/>
              <a:t> T 
REGISTER NUMBER: 312208382
DEGREE: B. com (A&amp;F) 3</a:t>
            </a:r>
            <a:r>
              <a:rPr lang="en-US" baseline="30000" dirty="0"/>
              <a:t>rd</a:t>
            </a:r>
            <a:r>
              <a:rPr lang="en-US" dirty="0"/>
              <a:t> Year
COLLEGE : </a:t>
            </a:r>
            <a:r>
              <a:rPr lang="en-US" dirty="0" err="1"/>
              <a:t>Chellammal</a:t>
            </a:r>
            <a:r>
              <a:rPr lang="en-US" dirty="0"/>
              <a:t> Women’s College, </a:t>
            </a:r>
            <a:r>
              <a:rPr lang="en-US" dirty="0" err="1"/>
              <a:t>Guindy</a:t>
            </a:r>
            <a:endParaRPr lang="en-US"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Meghu Lakshman</cp:lastModifiedBy>
  <cp:revision>5</cp:revision>
  <dcterms:created xsi:type="dcterms:W3CDTF">2024-03-29T04:07:22Z</dcterms:created>
  <dcterms:modified xsi:type="dcterms:W3CDTF">2024-09-09T10:05:10Z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