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veena%20kutty\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 Fred Dudeney</c:v>
                </c:pt>
              </c:strCache>
            </c:strRef>
          </c:tx>
          <c:spPr>
            <a:solidFill>
              <a:schemeClr val="accent1"/>
            </a:solidFill>
            <a:ln>
              <a:noFill/>
            </a:ln>
            <a:effectLst/>
          </c:spPr>
          <c:invertIfNegative val="0"/>
          <c:cat>
            <c:strRef>
              <c:f>Sheet3!$A$5:$A$8</c:f>
              <c:strCache>
                <c:ptCount val="3"/>
                <c:pt idx="0">
                  <c:v>Female</c:v>
                </c:pt>
                <c:pt idx="1">
                  <c:v>Male</c:v>
                </c:pt>
                <c:pt idx="2">
                  <c:v>(blank)</c:v>
                </c:pt>
              </c:strCache>
            </c:strRef>
          </c:cat>
          <c:val>
            <c:numRef>
              <c:f>Sheet3!$B$5:$B$8</c:f>
              <c:numCache>
                <c:formatCode>General</c:formatCode>
                <c:ptCount val="3"/>
                <c:pt idx="1">
                  <c:v>1</c:v>
                </c:pt>
              </c:numCache>
            </c:numRef>
          </c:val>
          <c:extLst>
            <c:ext xmlns:c16="http://schemas.microsoft.com/office/drawing/2014/chart" uri="{C3380CC4-5D6E-409C-BE32-E72D297353CC}">
              <c16:uniqueId val="{00000000-047B-418C-8548-D124AAB992BA}"/>
            </c:ext>
          </c:extLst>
        </c:ser>
        <c:ser>
          <c:idx val="1"/>
          <c:order val="1"/>
          <c:tx>
            <c:strRef>
              <c:f>Sheet3!$C$3:$C$4</c:f>
              <c:strCache>
                <c:ptCount val="1"/>
                <c:pt idx="0">
                  <c:v> Jamesy O'Ferris</c:v>
                </c:pt>
              </c:strCache>
            </c:strRef>
          </c:tx>
          <c:spPr>
            <a:solidFill>
              <a:schemeClr val="accent2"/>
            </a:solidFill>
            <a:ln>
              <a:noFill/>
            </a:ln>
            <a:effectLst/>
          </c:spPr>
          <c:invertIfNegative val="0"/>
          <c:cat>
            <c:strRef>
              <c:f>Sheet3!$A$5:$A$8</c:f>
              <c:strCache>
                <c:ptCount val="3"/>
                <c:pt idx="0">
                  <c:v>Female</c:v>
                </c:pt>
                <c:pt idx="1">
                  <c:v>Male</c:v>
                </c:pt>
                <c:pt idx="2">
                  <c:v>(blank)</c:v>
                </c:pt>
              </c:strCache>
            </c:strRef>
          </c:cat>
          <c:val>
            <c:numRef>
              <c:f>Sheet3!$C$5:$C$8</c:f>
              <c:numCache>
                <c:formatCode>General</c:formatCode>
                <c:ptCount val="3"/>
                <c:pt idx="1">
                  <c:v>1</c:v>
                </c:pt>
              </c:numCache>
            </c:numRef>
          </c:val>
          <c:extLst>
            <c:ext xmlns:c16="http://schemas.microsoft.com/office/drawing/2014/chart" uri="{C3380CC4-5D6E-409C-BE32-E72D297353CC}">
              <c16:uniqueId val="{00000001-047B-418C-8548-D124AAB992BA}"/>
            </c:ext>
          </c:extLst>
        </c:ser>
        <c:ser>
          <c:idx val="2"/>
          <c:order val="2"/>
          <c:tx>
            <c:strRef>
              <c:f>Sheet3!$D$3:$D$4</c:f>
              <c:strCache>
                <c:ptCount val="1"/>
                <c:pt idx="0">
                  <c:v> Jill Shipsey</c:v>
                </c:pt>
              </c:strCache>
            </c:strRef>
          </c:tx>
          <c:spPr>
            <a:solidFill>
              <a:schemeClr val="accent3"/>
            </a:solidFill>
            <a:ln>
              <a:noFill/>
            </a:ln>
            <a:effectLst/>
          </c:spPr>
          <c:invertIfNegative val="0"/>
          <c:cat>
            <c:strRef>
              <c:f>Sheet3!$A$5:$A$8</c:f>
              <c:strCache>
                <c:ptCount val="3"/>
                <c:pt idx="0">
                  <c:v>Female</c:v>
                </c:pt>
                <c:pt idx="1">
                  <c:v>Male</c:v>
                </c:pt>
                <c:pt idx="2">
                  <c:v>(blank)</c:v>
                </c:pt>
              </c:strCache>
            </c:strRef>
          </c:cat>
          <c:val>
            <c:numRef>
              <c:f>Sheet3!$D$5:$D$8</c:f>
              <c:numCache>
                <c:formatCode>General</c:formatCode>
                <c:ptCount val="3"/>
                <c:pt idx="1">
                  <c:v>1</c:v>
                </c:pt>
              </c:numCache>
            </c:numRef>
          </c:val>
          <c:extLst>
            <c:ext xmlns:c16="http://schemas.microsoft.com/office/drawing/2014/chart" uri="{C3380CC4-5D6E-409C-BE32-E72D297353CC}">
              <c16:uniqueId val="{00000002-047B-418C-8548-D124AAB992BA}"/>
            </c:ext>
          </c:extLst>
        </c:ser>
        <c:ser>
          <c:idx val="3"/>
          <c:order val="3"/>
          <c:tx>
            <c:strRef>
              <c:f>Sheet3!$E$3:$E$4</c:f>
              <c:strCache>
                <c:ptCount val="1"/>
                <c:pt idx="0">
                  <c:v> Joaquin McVitty</c:v>
                </c:pt>
              </c:strCache>
            </c:strRef>
          </c:tx>
          <c:spPr>
            <a:solidFill>
              <a:schemeClr val="accent4"/>
            </a:solidFill>
            <a:ln>
              <a:noFill/>
            </a:ln>
            <a:effectLst/>
          </c:spPr>
          <c:invertIfNegative val="0"/>
          <c:cat>
            <c:strRef>
              <c:f>Sheet3!$A$5:$A$8</c:f>
              <c:strCache>
                <c:ptCount val="3"/>
                <c:pt idx="0">
                  <c:v>Female</c:v>
                </c:pt>
                <c:pt idx="1">
                  <c:v>Male</c:v>
                </c:pt>
                <c:pt idx="2">
                  <c:v>(blank)</c:v>
                </c:pt>
              </c:strCache>
            </c:strRef>
          </c:cat>
          <c:val>
            <c:numRef>
              <c:f>Sheet3!$E$5:$E$8</c:f>
              <c:numCache>
                <c:formatCode>General</c:formatCode>
                <c:ptCount val="3"/>
                <c:pt idx="1">
                  <c:v>1</c:v>
                </c:pt>
              </c:numCache>
            </c:numRef>
          </c:val>
          <c:extLst>
            <c:ext xmlns:c16="http://schemas.microsoft.com/office/drawing/2014/chart" uri="{C3380CC4-5D6E-409C-BE32-E72D297353CC}">
              <c16:uniqueId val="{00000003-047B-418C-8548-D124AAB992BA}"/>
            </c:ext>
          </c:extLst>
        </c:ser>
        <c:ser>
          <c:idx val="4"/>
          <c:order val="4"/>
          <c:tx>
            <c:strRef>
              <c:f>Sheet3!$F$3:$F$4</c:f>
              <c:strCache>
                <c:ptCount val="1"/>
                <c:pt idx="0">
                  <c:v> Kath Bletsoe</c:v>
                </c:pt>
              </c:strCache>
            </c:strRef>
          </c:tx>
          <c:spPr>
            <a:solidFill>
              <a:schemeClr val="accent5"/>
            </a:solidFill>
            <a:ln>
              <a:noFill/>
            </a:ln>
            <a:effectLst/>
          </c:spPr>
          <c:invertIfNegative val="0"/>
          <c:cat>
            <c:strRef>
              <c:f>Sheet3!$A$5:$A$8</c:f>
              <c:strCache>
                <c:ptCount val="3"/>
                <c:pt idx="0">
                  <c:v>Female</c:v>
                </c:pt>
                <c:pt idx="1">
                  <c:v>Male</c:v>
                </c:pt>
                <c:pt idx="2">
                  <c:v>(blank)</c:v>
                </c:pt>
              </c:strCache>
            </c:strRef>
          </c:cat>
          <c:val>
            <c:numRef>
              <c:f>Sheet3!$F$5:$F$8</c:f>
              <c:numCache>
                <c:formatCode>General</c:formatCode>
                <c:ptCount val="3"/>
                <c:pt idx="1">
                  <c:v>1</c:v>
                </c:pt>
              </c:numCache>
            </c:numRef>
          </c:val>
          <c:extLst>
            <c:ext xmlns:c16="http://schemas.microsoft.com/office/drawing/2014/chart" uri="{C3380CC4-5D6E-409C-BE32-E72D297353CC}">
              <c16:uniqueId val="{00000004-047B-418C-8548-D124AAB992BA}"/>
            </c:ext>
          </c:extLst>
        </c:ser>
        <c:ser>
          <c:idx val="5"/>
          <c:order val="5"/>
          <c:tx>
            <c:strRef>
              <c:f>Sheet3!$G$3:$G$4</c:f>
              <c:strCache>
                <c:ptCount val="1"/>
                <c:pt idx="0">
                  <c:v> Leena Bruckshaw</c:v>
                </c:pt>
              </c:strCache>
            </c:strRef>
          </c:tx>
          <c:spPr>
            <a:solidFill>
              <a:schemeClr val="accent6"/>
            </a:solidFill>
            <a:ln>
              <a:noFill/>
            </a:ln>
            <a:effectLst/>
          </c:spPr>
          <c:invertIfNegative val="0"/>
          <c:cat>
            <c:strRef>
              <c:f>Sheet3!$A$5:$A$8</c:f>
              <c:strCache>
                <c:ptCount val="3"/>
                <c:pt idx="0">
                  <c:v>Female</c:v>
                </c:pt>
                <c:pt idx="1">
                  <c:v>Male</c:v>
                </c:pt>
                <c:pt idx="2">
                  <c:v>(blank)</c:v>
                </c:pt>
              </c:strCache>
            </c:strRef>
          </c:cat>
          <c:val>
            <c:numRef>
              <c:f>Sheet3!$G$5:$G$8</c:f>
              <c:numCache>
                <c:formatCode>General</c:formatCode>
                <c:ptCount val="3"/>
                <c:pt idx="1">
                  <c:v>1</c:v>
                </c:pt>
              </c:numCache>
            </c:numRef>
          </c:val>
          <c:extLst>
            <c:ext xmlns:c16="http://schemas.microsoft.com/office/drawing/2014/chart" uri="{C3380CC4-5D6E-409C-BE32-E72D297353CC}">
              <c16:uniqueId val="{00000005-047B-418C-8548-D124AAB992BA}"/>
            </c:ext>
          </c:extLst>
        </c:ser>
        <c:ser>
          <c:idx val="6"/>
          <c:order val="6"/>
          <c:tx>
            <c:strRef>
              <c:f>Sheet3!$H$3:$H$4</c:f>
              <c:strCache>
                <c:ptCount val="1"/>
                <c:pt idx="0">
                  <c:v> Louise Lamming</c:v>
                </c:pt>
              </c:strCache>
            </c:strRef>
          </c:tx>
          <c:spPr>
            <a:solidFill>
              <a:schemeClr val="accent1">
                <a:lumMod val="60000"/>
              </a:schemeClr>
            </a:solidFill>
            <a:ln>
              <a:noFill/>
            </a:ln>
            <a:effectLst/>
          </c:spPr>
          <c:invertIfNegative val="0"/>
          <c:cat>
            <c:strRef>
              <c:f>Sheet3!$A$5:$A$8</c:f>
              <c:strCache>
                <c:ptCount val="3"/>
                <c:pt idx="0">
                  <c:v>Female</c:v>
                </c:pt>
                <c:pt idx="1">
                  <c:v>Male</c:v>
                </c:pt>
                <c:pt idx="2">
                  <c:v>(blank)</c:v>
                </c:pt>
              </c:strCache>
            </c:strRef>
          </c:cat>
          <c:val>
            <c:numRef>
              <c:f>Sheet3!$H$5:$H$8</c:f>
              <c:numCache>
                <c:formatCode>General</c:formatCode>
                <c:ptCount val="3"/>
                <c:pt idx="0">
                  <c:v>1</c:v>
                </c:pt>
              </c:numCache>
            </c:numRef>
          </c:val>
          <c:extLst>
            <c:ext xmlns:c16="http://schemas.microsoft.com/office/drawing/2014/chart" uri="{C3380CC4-5D6E-409C-BE32-E72D297353CC}">
              <c16:uniqueId val="{00000006-047B-418C-8548-D124AAB992BA}"/>
            </c:ext>
          </c:extLst>
        </c:ser>
        <c:ser>
          <c:idx val="7"/>
          <c:order val="7"/>
          <c:tx>
            <c:strRef>
              <c:f>Sheet3!$I$3:$I$4</c:f>
              <c:strCache>
                <c:ptCount val="1"/>
                <c:pt idx="0">
                  <c:v> Pippy Shepperd</c:v>
                </c:pt>
              </c:strCache>
            </c:strRef>
          </c:tx>
          <c:spPr>
            <a:solidFill>
              <a:schemeClr val="accent2">
                <a:lumMod val="60000"/>
              </a:schemeClr>
            </a:solidFill>
            <a:ln>
              <a:noFill/>
            </a:ln>
            <a:effectLst/>
          </c:spPr>
          <c:invertIfNegative val="0"/>
          <c:cat>
            <c:strRef>
              <c:f>Sheet3!$A$5:$A$8</c:f>
              <c:strCache>
                <c:ptCount val="3"/>
                <c:pt idx="0">
                  <c:v>Female</c:v>
                </c:pt>
                <c:pt idx="1">
                  <c:v>Male</c:v>
                </c:pt>
                <c:pt idx="2">
                  <c:v>(blank)</c:v>
                </c:pt>
              </c:strCache>
            </c:strRef>
          </c:cat>
          <c:val>
            <c:numRef>
              <c:f>Sheet3!$I$5:$I$8</c:f>
              <c:numCache>
                <c:formatCode>General</c:formatCode>
                <c:ptCount val="3"/>
                <c:pt idx="0">
                  <c:v>1</c:v>
                </c:pt>
              </c:numCache>
            </c:numRef>
          </c:val>
          <c:extLst>
            <c:ext xmlns:c16="http://schemas.microsoft.com/office/drawing/2014/chart" uri="{C3380CC4-5D6E-409C-BE32-E72D297353CC}">
              <c16:uniqueId val="{00000007-047B-418C-8548-D124AAB992BA}"/>
            </c:ext>
          </c:extLst>
        </c:ser>
        <c:ser>
          <c:idx val="8"/>
          <c:order val="8"/>
          <c:tx>
            <c:strRef>
              <c:f>Sheet3!$J$3:$J$4</c:f>
              <c:strCache>
                <c:ptCount val="1"/>
                <c:pt idx="0">
                  <c:v> Wyn Treadger</c:v>
                </c:pt>
              </c:strCache>
            </c:strRef>
          </c:tx>
          <c:spPr>
            <a:solidFill>
              <a:schemeClr val="accent3">
                <a:lumMod val="60000"/>
              </a:schemeClr>
            </a:solidFill>
            <a:ln>
              <a:noFill/>
            </a:ln>
            <a:effectLst/>
          </c:spPr>
          <c:invertIfNegative val="0"/>
          <c:cat>
            <c:strRef>
              <c:f>Sheet3!$A$5:$A$8</c:f>
              <c:strCache>
                <c:ptCount val="3"/>
                <c:pt idx="0">
                  <c:v>Female</c:v>
                </c:pt>
                <c:pt idx="1">
                  <c:v>Male</c:v>
                </c:pt>
                <c:pt idx="2">
                  <c:v>(blank)</c:v>
                </c:pt>
              </c:strCache>
            </c:strRef>
          </c:cat>
          <c:val>
            <c:numRef>
              <c:f>Sheet3!$J$5:$J$8</c:f>
              <c:numCache>
                <c:formatCode>General</c:formatCode>
                <c:ptCount val="3"/>
                <c:pt idx="0">
                  <c:v>1</c:v>
                </c:pt>
              </c:numCache>
            </c:numRef>
          </c:val>
          <c:extLst>
            <c:ext xmlns:c16="http://schemas.microsoft.com/office/drawing/2014/chart" uri="{C3380CC4-5D6E-409C-BE32-E72D297353CC}">
              <c16:uniqueId val="{00000008-047B-418C-8548-D124AAB992BA}"/>
            </c:ext>
          </c:extLst>
        </c:ser>
        <c:ser>
          <c:idx val="9"/>
          <c:order val="9"/>
          <c:tx>
            <c:strRef>
              <c:f>Sheet3!$K$3:$K$4</c:f>
              <c:strCache>
                <c:ptCount val="1"/>
                <c:pt idx="0">
                  <c:v>Abigael Basire</c:v>
                </c:pt>
              </c:strCache>
            </c:strRef>
          </c:tx>
          <c:spPr>
            <a:solidFill>
              <a:schemeClr val="accent4">
                <a:lumMod val="60000"/>
              </a:schemeClr>
            </a:solidFill>
            <a:ln>
              <a:noFill/>
            </a:ln>
            <a:effectLst/>
          </c:spPr>
          <c:invertIfNegative val="0"/>
          <c:cat>
            <c:strRef>
              <c:f>Sheet3!$A$5:$A$8</c:f>
              <c:strCache>
                <c:ptCount val="3"/>
                <c:pt idx="0">
                  <c:v>Female</c:v>
                </c:pt>
                <c:pt idx="1">
                  <c:v>Male</c:v>
                </c:pt>
                <c:pt idx="2">
                  <c:v>(blank)</c:v>
                </c:pt>
              </c:strCache>
            </c:strRef>
          </c:cat>
          <c:val>
            <c:numRef>
              <c:f>Sheet3!$K$5:$K$8</c:f>
              <c:numCache>
                <c:formatCode>General</c:formatCode>
                <c:ptCount val="3"/>
                <c:pt idx="1">
                  <c:v>1</c:v>
                </c:pt>
              </c:numCache>
            </c:numRef>
          </c:val>
          <c:extLst>
            <c:ext xmlns:c16="http://schemas.microsoft.com/office/drawing/2014/chart" uri="{C3380CC4-5D6E-409C-BE32-E72D297353CC}">
              <c16:uniqueId val="{00000009-047B-418C-8548-D124AAB992BA}"/>
            </c:ext>
          </c:extLst>
        </c:ser>
        <c:ser>
          <c:idx val="10"/>
          <c:order val="10"/>
          <c:tx>
            <c:strRef>
              <c:f>Sheet3!$L$3:$L$4</c:f>
              <c:strCache>
                <c:ptCount val="1"/>
                <c:pt idx="0">
                  <c:v>Adela Dowsett</c:v>
                </c:pt>
              </c:strCache>
            </c:strRef>
          </c:tx>
          <c:spPr>
            <a:solidFill>
              <a:schemeClr val="accent5">
                <a:lumMod val="60000"/>
              </a:schemeClr>
            </a:solidFill>
            <a:ln>
              <a:noFill/>
            </a:ln>
            <a:effectLst/>
          </c:spPr>
          <c:invertIfNegative val="0"/>
          <c:cat>
            <c:strRef>
              <c:f>Sheet3!$A$5:$A$8</c:f>
              <c:strCache>
                <c:ptCount val="3"/>
                <c:pt idx="0">
                  <c:v>Female</c:v>
                </c:pt>
                <c:pt idx="1">
                  <c:v>Male</c:v>
                </c:pt>
                <c:pt idx="2">
                  <c:v>(blank)</c:v>
                </c:pt>
              </c:strCache>
            </c:strRef>
          </c:cat>
          <c:val>
            <c:numRef>
              <c:f>Sheet3!$L$5:$L$8</c:f>
              <c:numCache>
                <c:formatCode>General</c:formatCode>
                <c:ptCount val="3"/>
                <c:pt idx="1">
                  <c:v>1</c:v>
                </c:pt>
              </c:numCache>
            </c:numRef>
          </c:val>
          <c:extLst>
            <c:ext xmlns:c16="http://schemas.microsoft.com/office/drawing/2014/chart" uri="{C3380CC4-5D6E-409C-BE32-E72D297353CC}">
              <c16:uniqueId val="{0000000A-047B-418C-8548-D124AAB992BA}"/>
            </c:ext>
          </c:extLst>
        </c:ser>
        <c:ser>
          <c:idx val="11"/>
          <c:order val="11"/>
          <c:tx>
            <c:strRef>
              <c:f>Sheet3!$M$3:$M$4</c:f>
              <c:strCache>
                <c:ptCount val="1"/>
                <c:pt idx="0">
                  <c:v>Adey Ryal</c:v>
                </c:pt>
              </c:strCache>
            </c:strRef>
          </c:tx>
          <c:spPr>
            <a:solidFill>
              <a:schemeClr val="accent6">
                <a:lumMod val="60000"/>
              </a:schemeClr>
            </a:solidFill>
            <a:ln>
              <a:noFill/>
            </a:ln>
            <a:effectLst/>
          </c:spPr>
          <c:invertIfNegative val="0"/>
          <c:cat>
            <c:strRef>
              <c:f>Sheet3!$A$5:$A$8</c:f>
              <c:strCache>
                <c:ptCount val="3"/>
                <c:pt idx="0">
                  <c:v>Female</c:v>
                </c:pt>
                <c:pt idx="1">
                  <c:v>Male</c:v>
                </c:pt>
                <c:pt idx="2">
                  <c:v>(blank)</c:v>
                </c:pt>
              </c:strCache>
            </c:strRef>
          </c:cat>
          <c:val>
            <c:numRef>
              <c:f>Sheet3!$M$5:$M$8</c:f>
              <c:numCache>
                <c:formatCode>General</c:formatCode>
                <c:ptCount val="3"/>
                <c:pt idx="0">
                  <c:v>1</c:v>
                </c:pt>
              </c:numCache>
            </c:numRef>
          </c:val>
          <c:extLst>
            <c:ext xmlns:c16="http://schemas.microsoft.com/office/drawing/2014/chart" uri="{C3380CC4-5D6E-409C-BE32-E72D297353CC}">
              <c16:uniqueId val="{0000000B-047B-418C-8548-D124AAB992BA}"/>
            </c:ext>
          </c:extLst>
        </c:ser>
        <c:ser>
          <c:idx val="12"/>
          <c:order val="12"/>
          <c:tx>
            <c:strRef>
              <c:f>Sheet3!$N$3:$N$4</c:f>
              <c:strCache>
                <c:ptCount val="1"/>
                <c:pt idx="0">
                  <c:v>Adolph McNalley</c:v>
                </c:pt>
              </c:strCache>
            </c:strRef>
          </c:tx>
          <c:spPr>
            <a:solidFill>
              <a:schemeClr val="accent1">
                <a:lumMod val="80000"/>
                <a:lumOff val="20000"/>
              </a:schemeClr>
            </a:solidFill>
            <a:ln>
              <a:noFill/>
            </a:ln>
            <a:effectLst/>
          </c:spPr>
          <c:invertIfNegative val="0"/>
          <c:cat>
            <c:strRef>
              <c:f>Sheet3!$A$5:$A$8</c:f>
              <c:strCache>
                <c:ptCount val="3"/>
                <c:pt idx="0">
                  <c:v>Female</c:v>
                </c:pt>
                <c:pt idx="1">
                  <c:v>Male</c:v>
                </c:pt>
                <c:pt idx="2">
                  <c:v>(blank)</c:v>
                </c:pt>
              </c:strCache>
            </c:strRef>
          </c:cat>
          <c:val>
            <c:numRef>
              <c:f>Sheet3!$N$5:$N$8</c:f>
              <c:numCache>
                <c:formatCode>General</c:formatCode>
                <c:ptCount val="3"/>
                <c:pt idx="1">
                  <c:v>1</c:v>
                </c:pt>
              </c:numCache>
            </c:numRef>
          </c:val>
          <c:extLst>
            <c:ext xmlns:c16="http://schemas.microsoft.com/office/drawing/2014/chart" uri="{C3380CC4-5D6E-409C-BE32-E72D297353CC}">
              <c16:uniqueId val="{0000000C-047B-418C-8548-D124AAB992BA}"/>
            </c:ext>
          </c:extLst>
        </c:ser>
        <c:ser>
          <c:idx val="13"/>
          <c:order val="13"/>
          <c:tx>
            <c:strRef>
              <c:f>Sheet3!$O$3:$O$4</c:f>
              <c:strCache>
                <c:ptCount val="1"/>
                <c:pt idx="0">
                  <c:v>Adrianne Gave</c:v>
                </c:pt>
              </c:strCache>
            </c:strRef>
          </c:tx>
          <c:spPr>
            <a:solidFill>
              <a:schemeClr val="accent2">
                <a:lumMod val="80000"/>
                <a:lumOff val="20000"/>
              </a:schemeClr>
            </a:solidFill>
            <a:ln>
              <a:noFill/>
            </a:ln>
            <a:effectLst/>
          </c:spPr>
          <c:invertIfNegative val="0"/>
          <c:cat>
            <c:strRef>
              <c:f>Sheet3!$A$5:$A$8</c:f>
              <c:strCache>
                <c:ptCount val="3"/>
                <c:pt idx="0">
                  <c:v>Female</c:v>
                </c:pt>
                <c:pt idx="1">
                  <c:v>Male</c:v>
                </c:pt>
                <c:pt idx="2">
                  <c:v>(blank)</c:v>
                </c:pt>
              </c:strCache>
            </c:strRef>
          </c:cat>
          <c:val>
            <c:numRef>
              <c:f>Sheet3!$O$5:$O$8</c:f>
              <c:numCache>
                <c:formatCode>General</c:formatCode>
                <c:ptCount val="3"/>
                <c:pt idx="1">
                  <c:v>1</c:v>
                </c:pt>
              </c:numCache>
            </c:numRef>
          </c:val>
          <c:extLst>
            <c:ext xmlns:c16="http://schemas.microsoft.com/office/drawing/2014/chart" uri="{C3380CC4-5D6E-409C-BE32-E72D297353CC}">
              <c16:uniqueId val="{0000000D-047B-418C-8548-D124AAB992BA}"/>
            </c:ext>
          </c:extLst>
        </c:ser>
        <c:ser>
          <c:idx val="14"/>
          <c:order val="14"/>
          <c:tx>
            <c:strRef>
              <c:f>Sheet3!$P$3:$P$4</c:f>
              <c:strCache>
                <c:ptCount val="1"/>
                <c:pt idx="0">
                  <c:v>Aileen McCritchie</c:v>
                </c:pt>
              </c:strCache>
            </c:strRef>
          </c:tx>
          <c:spPr>
            <a:solidFill>
              <a:schemeClr val="accent3">
                <a:lumMod val="80000"/>
                <a:lumOff val="20000"/>
              </a:schemeClr>
            </a:solidFill>
            <a:ln>
              <a:noFill/>
            </a:ln>
            <a:effectLst/>
          </c:spPr>
          <c:invertIfNegative val="0"/>
          <c:cat>
            <c:strRef>
              <c:f>Sheet3!$A$5:$A$8</c:f>
              <c:strCache>
                <c:ptCount val="3"/>
                <c:pt idx="0">
                  <c:v>Female</c:v>
                </c:pt>
                <c:pt idx="1">
                  <c:v>Male</c:v>
                </c:pt>
                <c:pt idx="2">
                  <c:v>(blank)</c:v>
                </c:pt>
              </c:strCache>
            </c:strRef>
          </c:cat>
          <c:val>
            <c:numRef>
              <c:f>Sheet3!$P$5:$P$8</c:f>
              <c:numCache>
                <c:formatCode>General</c:formatCode>
                <c:ptCount val="3"/>
                <c:pt idx="1">
                  <c:v>2</c:v>
                </c:pt>
              </c:numCache>
            </c:numRef>
          </c:val>
          <c:extLst>
            <c:ext xmlns:c16="http://schemas.microsoft.com/office/drawing/2014/chart" uri="{C3380CC4-5D6E-409C-BE32-E72D297353CC}">
              <c16:uniqueId val="{0000000E-047B-418C-8548-D124AAB992BA}"/>
            </c:ext>
          </c:extLst>
        </c:ser>
        <c:ser>
          <c:idx val="15"/>
          <c:order val="15"/>
          <c:tx>
            <c:strRef>
              <c:f>Sheet3!$Q$3:$Q$4</c:f>
              <c:strCache>
                <c:ptCount val="1"/>
                <c:pt idx="0">
                  <c:v>Aldrich  Glenny</c:v>
                </c:pt>
              </c:strCache>
            </c:strRef>
          </c:tx>
          <c:spPr>
            <a:solidFill>
              <a:schemeClr val="accent4">
                <a:lumMod val="80000"/>
                <a:lumOff val="20000"/>
              </a:schemeClr>
            </a:solidFill>
            <a:ln>
              <a:noFill/>
            </a:ln>
            <a:effectLst/>
          </c:spPr>
          <c:invertIfNegative val="0"/>
          <c:cat>
            <c:strRef>
              <c:f>Sheet3!$A$5:$A$8</c:f>
              <c:strCache>
                <c:ptCount val="3"/>
                <c:pt idx="0">
                  <c:v>Female</c:v>
                </c:pt>
                <c:pt idx="1">
                  <c:v>Male</c:v>
                </c:pt>
                <c:pt idx="2">
                  <c:v>(blank)</c:v>
                </c:pt>
              </c:strCache>
            </c:strRef>
          </c:cat>
          <c:val>
            <c:numRef>
              <c:f>Sheet3!$Q$5:$Q$8</c:f>
              <c:numCache>
                <c:formatCode>General</c:formatCode>
                <c:ptCount val="3"/>
                <c:pt idx="1">
                  <c:v>2</c:v>
                </c:pt>
              </c:numCache>
            </c:numRef>
          </c:val>
          <c:extLst>
            <c:ext xmlns:c16="http://schemas.microsoft.com/office/drawing/2014/chart" uri="{C3380CC4-5D6E-409C-BE32-E72D297353CC}">
              <c16:uniqueId val="{0000000F-047B-418C-8548-D124AAB992BA}"/>
            </c:ext>
          </c:extLst>
        </c:ser>
        <c:ser>
          <c:idx val="16"/>
          <c:order val="16"/>
          <c:tx>
            <c:strRef>
              <c:f>Sheet3!$R$3:$R$4</c:f>
              <c:strCache>
                <c:ptCount val="1"/>
                <c:pt idx="0">
                  <c:v>Alexandros Rackley</c:v>
                </c:pt>
              </c:strCache>
            </c:strRef>
          </c:tx>
          <c:spPr>
            <a:solidFill>
              <a:schemeClr val="accent5">
                <a:lumMod val="80000"/>
                <a:lumOff val="20000"/>
              </a:schemeClr>
            </a:solidFill>
            <a:ln>
              <a:noFill/>
            </a:ln>
            <a:effectLst/>
          </c:spPr>
          <c:invertIfNegative val="0"/>
          <c:cat>
            <c:strRef>
              <c:f>Sheet3!$A$5:$A$8</c:f>
              <c:strCache>
                <c:ptCount val="3"/>
                <c:pt idx="0">
                  <c:v>Female</c:v>
                </c:pt>
                <c:pt idx="1">
                  <c:v>Male</c:v>
                </c:pt>
                <c:pt idx="2">
                  <c:v>(blank)</c:v>
                </c:pt>
              </c:strCache>
            </c:strRef>
          </c:cat>
          <c:val>
            <c:numRef>
              <c:f>Sheet3!$R$5:$R$8</c:f>
              <c:numCache>
                <c:formatCode>General</c:formatCode>
                <c:ptCount val="3"/>
                <c:pt idx="0">
                  <c:v>1</c:v>
                </c:pt>
              </c:numCache>
            </c:numRef>
          </c:val>
          <c:extLst>
            <c:ext xmlns:c16="http://schemas.microsoft.com/office/drawing/2014/chart" uri="{C3380CC4-5D6E-409C-BE32-E72D297353CC}">
              <c16:uniqueId val="{00000010-047B-418C-8548-D124AAB992BA}"/>
            </c:ext>
          </c:extLst>
        </c:ser>
        <c:ser>
          <c:idx val="17"/>
          <c:order val="17"/>
          <c:tx>
            <c:strRef>
              <c:f>Sheet3!$S$3:$S$4</c:f>
              <c:strCache>
                <c:ptCount val="1"/>
                <c:pt idx="0">
                  <c:v>Alexis Gotfrey</c:v>
                </c:pt>
              </c:strCache>
            </c:strRef>
          </c:tx>
          <c:spPr>
            <a:solidFill>
              <a:schemeClr val="accent6">
                <a:lumMod val="80000"/>
                <a:lumOff val="20000"/>
              </a:schemeClr>
            </a:solidFill>
            <a:ln>
              <a:noFill/>
            </a:ln>
            <a:effectLst/>
          </c:spPr>
          <c:invertIfNegative val="0"/>
          <c:cat>
            <c:strRef>
              <c:f>Sheet3!$A$5:$A$8</c:f>
              <c:strCache>
                <c:ptCount val="3"/>
                <c:pt idx="0">
                  <c:v>Female</c:v>
                </c:pt>
                <c:pt idx="1">
                  <c:v>Male</c:v>
                </c:pt>
                <c:pt idx="2">
                  <c:v>(blank)</c:v>
                </c:pt>
              </c:strCache>
            </c:strRef>
          </c:cat>
          <c:val>
            <c:numRef>
              <c:f>Sheet3!$S$5:$S$8</c:f>
              <c:numCache>
                <c:formatCode>General</c:formatCode>
                <c:ptCount val="3"/>
                <c:pt idx="1">
                  <c:v>1</c:v>
                </c:pt>
              </c:numCache>
            </c:numRef>
          </c:val>
          <c:extLst>
            <c:ext xmlns:c16="http://schemas.microsoft.com/office/drawing/2014/chart" uri="{C3380CC4-5D6E-409C-BE32-E72D297353CC}">
              <c16:uniqueId val="{00000011-047B-418C-8548-D124AAB992BA}"/>
            </c:ext>
          </c:extLst>
        </c:ser>
        <c:ser>
          <c:idx val="18"/>
          <c:order val="18"/>
          <c:tx>
            <c:strRef>
              <c:f>Sheet3!$T$3:$T$4</c:f>
              <c:strCache>
                <c:ptCount val="1"/>
                <c:pt idx="0">
                  <c:v>Alic Bagg</c:v>
                </c:pt>
              </c:strCache>
            </c:strRef>
          </c:tx>
          <c:spPr>
            <a:solidFill>
              <a:schemeClr val="accent1">
                <a:lumMod val="80000"/>
              </a:schemeClr>
            </a:solidFill>
            <a:ln>
              <a:noFill/>
            </a:ln>
            <a:effectLst/>
          </c:spPr>
          <c:invertIfNegative val="0"/>
          <c:cat>
            <c:strRef>
              <c:f>Sheet3!$A$5:$A$8</c:f>
              <c:strCache>
                <c:ptCount val="3"/>
                <c:pt idx="0">
                  <c:v>Female</c:v>
                </c:pt>
                <c:pt idx="1">
                  <c:v>Male</c:v>
                </c:pt>
                <c:pt idx="2">
                  <c:v>(blank)</c:v>
                </c:pt>
              </c:strCache>
            </c:strRef>
          </c:cat>
          <c:val>
            <c:numRef>
              <c:f>Sheet3!$T$5:$T$8</c:f>
              <c:numCache>
                <c:formatCode>General</c:formatCode>
                <c:ptCount val="3"/>
                <c:pt idx="1">
                  <c:v>1</c:v>
                </c:pt>
              </c:numCache>
            </c:numRef>
          </c:val>
          <c:extLst>
            <c:ext xmlns:c16="http://schemas.microsoft.com/office/drawing/2014/chart" uri="{C3380CC4-5D6E-409C-BE32-E72D297353CC}">
              <c16:uniqueId val="{00000012-047B-418C-8548-D124AAB992BA}"/>
            </c:ext>
          </c:extLst>
        </c:ser>
        <c:ser>
          <c:idx val="19"/>
          <c:order val="19"/>
          <c:tx>
            <c:strRef>
              <c:f>Sheet3!$U$3:$U$4</c:f>
              <c:strCache>
                <c:ptCount val="1"/>
                <c:pt idx="0">
                  <c:v>Alicea Pudsall</c:v>
                </c:pt>
              </c:strCache>
            </c:strRef>
          </c:tx>
          <c:spPr>
            <a:solidFill>
              <a:schemeClr val="accent2">
                <a:lumMod val="80000"/>
              </a:schemeClr>
            </a:solidFill>
            <a:ln>
              <a:noFill/>
            </a:ln>
            <a:effectLst/>
          </c:spPr>
          <c:invertIfNegative val="0"/>
          <c:cat>
            <c:strRef>
              <c:f>Sheet3!$A$5:$A$8</c:f>
              <c:strCache>
                <c:ptCount val="3"/>
                <c:pt idx="0">
                  <c:v>Female</c:v>
                </c:pt>
                <c:pt idx="1">
                  <c:v>Male</c:v>
                </c:pt>
                <c:pt idx="2">
                  <c:v>(blank)</c:v>
                </c:pt>
              </c:strCache>
            </c:strRef>
          </c:cat>
          <c:val>
            <c:numRef>
              <c:f>Sheet3!$U$5:$U$8</c:f>
              <c:numCache>
                <c:formatCode>General</c:formatCode>
                <c:ptCount val="3"/>
                <c:pt idx="1">
                  <c:v>1</c:v>
                </c:pt>
              </c:numCache>
            </c:numRef>
          </c:val>
          <c:extLst>
            <c:ext xmlns:c16="http://schemas.microsoft.com/office/drawing/2014/chart" uri="{C3380CC4-5D6E-409C-BE32-E72D297353CC}">
              <c16:uniqueId val="{00000013-047B-418C-8548-D124AAB992BA}"/>
            </c:ext>
          </c:extLst>
        </c:ser>
        <c:ser>
          <c:idx val="20"/>
          <c:order val="20"/>
          <c:tx>
            <c:strRef>
              <c:f>Sheet3!$V$3:$V$4</c:f>
              <c:strCache>
                <c:ptCount val="1"/>
                <c:pt idx="0">
                  <c:v>Aloise MacCathay </c:v>
                </c:pt>
              </c:strCache>
            </c:strRef>
          </c:tx>
          <c:spPr>
            <a:solidFill>
              <a:schemeClr val="accent3">
                <a:lumMod val="80000"/>
              </a:schemeClr>
            </a:solidFill>
            <a:ln>
              <a:noFill/>
            </a:ln>
            <a:effectLst/>
          </c:spPr>
          <c:invertIfNegative val="0"/>
          <c:cat>
            <c:strRef>
              <c:f>Sheet3!$A$5:$A$8</c:f>
              <c:strCache>
                <c:ptCount val="3"/>
                <c:pt idx="0">
                  <c:v>Female</c:v>
                </c:pt>
                <c:pt idx="1">
                  <c:v>Male</c:v>
                </c:pt>
                <c:pt idx="2">
                  <c:v>(blank)</c:v>
                </c:pt>
              </c:strCache>
            </c:strRef>
          </c:cat>
          <c:val>
            <c:numRef>
              <c:f>Sheet3!$V$5:$V$8</c:f>
              <c:numCache>
                <c:formatCode>General</c:formatCode>
                <c:ptCount val="3"/>
                <c:pt idx="1">
                  <c:v>1</c:v>
                </c:pt>
              </c:numCache>
            </c:numRef>
          </c:val>
          <c:extLst>
            <c:ext xmlns:c16="http://schemas.microsoft.com/office/drawing/2014/chart" uri="{C3380CC4-5D6E-409C-BE32-E72D297353CC}">
              <c16:uniqueId val="{00000014-047B-418C-8548-D124AAB992BA}"/>
            </c:ext>
          </c:extLst>
        </c:ser>
        <c:ser>
          <c:idx val="21"/>
          <c:order val="21"/>
          <c:tx>
            <c:strRef>
              <c:f>Sheet3!$W$3:$W$4</c:f>
              <c:strCache>
                <c:ptCount val="1"/>
                <c:pt idx="0">
                  <c:v>Althea  Bronger</c:v>
                </c:pt>
              </c:strCache>
            </c:strRef>
          </c:tx>
          <c:spPr>
            <a:solidFill>
              <a:schemeClr val="accent4">
                <a:lumMod val="80000"/>
              </a:schemeClr>
            </a:solidFill>
            <a:ln>
              <a:noFill/>
            </a:ln>
            <a:effectLst/>
          </c:spPr>
          <c:invertIfNegative val="0"/>
          <c:cat>
            <c:strRef>
              <c:f>Sheet3!$A$5:$A$8</c:f>
              <c:strCache>
                <c:ptCount val="3"/>
                <c:pt idx="0">
                  <c:v>Female</c:v>
                </c:pt>
                <c:pt idx="1">
                  <c:v>Male</c:v>
                </c:pt>
                <c:pt idx="2">
                  <c:v>(blank)</c:v>
                </c:pt>
              </c:strCache>
            </c:strRef>
          </c:cat>
          <c:val>
            <c:numRef>
              <c:f>Sheet3!$W$5:$W$8</c:f>
              <c:numCache>
                <c:formatCode>General</c:formatCode>
                <c:ptCount val="3"/>
                <c:pt idx="1">
                  <c:v>1</c:v>
                </c:pt>
              </c:numCache>
            </c:numRef>
          </c:val>
          <c:extLst>
            <c:ext xmlns:c16="http://schemas.microsoft.com/office/drawing/2014/chart" uri="{C3380CC4-5D6E-409C-BE32-E72D297353CC}">
              <c16:uniqueId val="{00000015-047B-418C-8548-D124AAB992BA}"/>
            </c:ext>
          </c:extLst>
        </c:ser>
        <c:ser>
          <c:idx val="22"/>
          <c:order val="22"/>
          <c:tx>
            <c:strRef>
              <c:f>Sheet3!$X$3:$X$4</c:f>
              <c:strCache>
                <c:ptCount val="1"/>
                <c:pt idx="0">
                  <c:v>Aluin Churly</c:v>
                </c:pt>
              </c:strCache>
            </c:strRef>
          </c:tx>
          <c:spPr>
            <a:solidFill>
              <a:schemeClr val="accent5">
                <a:lumMod val="80000"/>
              </a:schemeClr>
            </a:solidFill>
            <a:ln>
              <a:noFill/>
            </a:ln>
            <a:effectLst/>
          </c:spPr>
          <c:invertIfNegative val="0"/>
          <c:cat>
            <c:strRef>
              <c:f>Sheet3!$A$5:$A$8</c:f>
              <c:strCache>
                <c:ptCount val="3"/>
                <c:pt idx="0">
                  <c:v>Female</c:v>
                </c:pt>
                <c:pt idx="1">
                  <c:v>Male</c:v>
                </c:pt>
                <c:pt idx="2">
                  <c:v>(blank)</c:v>
                </c:pt>
              </c:strCache>
            </c:strRef>
          </c:cat>
          <c:val>
            <c:numRef>
              <c:f>Sheet3!$X$5:$X$8</c:f>
              <c:numCache>
                <c:formatCode>General</c:formatCode>
                <c:ptCount val="3"/>
                <c:pt idx="0">
                  <c:v>1</c:v>
                </c:pt>
              </c:numCache>
            </c:numRef>
          </c:val>
          <c:extLst>
            <c:ext xmlns:c16="http://schemas.microsoft.com/office/drawing/2014/chart" uri="{C3380CC4-5D6E-409C-BE32-E72D297353CC}">
              <c16:uniqueId val="{00000016-047B-418C-8548-D124AAB992BA}"/>
            </c:ext>
          </c:extLst>
        </c:ser>
        <c:ser>
          <c:idx val="23"/>
          <c:order val="23"/>
          <c:tx>
            <c:strRef>
              <c:f>Sheet3!$Y$3:$Y$4</c:f>
              <c:strCache>
                <c:ptCount val="1"/>
                <c:pt idx="0">
                  <c:v>Alyosha Riquet</c:v>
                </c:pt>
              </c:strCache>
            </c:strRef>
          </c:tx>
          <c:spPr>
            <a:solidFill>
              <a:schemeClr val="accent6">
                <a:lumMod val="80000"/>
              </a:schemeClr>
            </a:solidFill>
            <a:ln>
              <a:noFill/>
            </a:ln>
            <a:effectLst/>
          </c:spPr>
          <c:invertIfNegative val="0"/>
          <c:cat>
            <c:strRef>
              <c:f>Sheet3!$A$5:$A$8</c:f>
              <c:strCache>
                <c:ptCount val="3"/>
                <c:pt idx="0">
                  <c:v>Female</c:v>
                </c:pt>
                <c:pt idx="1">
                  <c:v>Male</c:v>
                </c:pt>
                <c:pt idx="2">
                  <c:v>(blank)</c:v>
                </c:pt>
              </c:strCache>
            </c:strRef>
          </c:cat>
          <c:val>
            <c:numRef>
              <c:f>Sheet3!$Y$5:$Y$8</c:f>
              <c:numCache>
                <c:formatCode>General</c:formatCode>
                <c:ptCount val="3"/>
                <c:pt idx="1">
                  <c:v>1</c:v>
                </c:pt>
              </c:numCache>
            </c:numRef>
          </c:val>
          <c:extLst>
            <c:ext xmlns:c16="http://schemas.microsoft.com/office/drawing/2014/chart" uri="{C3380CC4-5D6E-409C-BE32-E72D297353CC}">
              <c16:uniqueId val="{00000017-047B-418C-8548-D124AAB992BA}"/>
            </c:ext>
          </c:extLst>
        </c:ser>
        <c:ser>
          <c:idx val="24"/>
          <c:order val="24"/>
          <c:tx>
            <c:strRef>
              <c:f>Sheet3!$Z$3:$Z$4</c:f>
              <c:strCache>
                <c:ptCount val="1"/>
                <c:pt idx="0">
                  <c:v>Amery Ofer</c:v>
                </c:pt>
              </c:strCache>
            </c:strRef>
          </c:tx>
          <c:spPr>
            <a:solidFill>
              <a:schemeClr val="accent1">
                <a:lumMod val="60000"/>
                <a:lumOff val="40000"/>
              </a:schemeClr>
            </a:solidFill>
            <a:ln>
              <a:noFill/>
            </a:ln>
            <a:effectLst/>
          </c:spPr>
          <c:invertIfNegative val="0"/>
          <c:cat>
            <c:strRef>
              <c:f>Sheet3!$A$5:$A$8</c:f>
              <c:strCache>
                <c:ptCount val="3"/>
                <c:pt idx="0">
                  <c:v>Female</c:v>
                </c:pt>
                <c:pt idx="1">
                  <c:v>Male</c:v>
                </c:pt>
                <c:pt idx="2">
                  <c:v>(blank)</c:v>
                </c:pt>
              </c:strCache>
            </c:strRef>
          </c:cat>
          <c:val>
            <c:numRef>
              <c:f>Sheet3!$Z$5:$Z$8</c:f>
              <c:numCache>
                <c:formatCode>General</c:formatCode>
                <c:ptCount val="3"/>
                <c:pt idx="0">
                  <c:v>1</c:v>
                </c:pt>
              </c:numCache>
            </c:numRef>
          </c:val>
          <c:extLst>
            <c:ext xmlns:c16="http://schemas.microsoft.com/office/drawing/2014/chart" uri="{C3380CC4-5D6E-409C-BE32-E72D297353CC}">
              <c16:uniqueId val="{00000018-047B-418C-8548-D124AAB992BA}"/>
            </c:ext>
          </c:extLst>
        </c:ser>
        <c:ser>
          <c:idx val="25"/>
          <c:order val="25"/>
          <c:tx>
            <c:strRef>
              <c:f>Sheet3!$AA$3:$AA$4</c:f>
              <c:strCache>
                <c:ptCount val="1"/>
                <c:pt idx="0">
                  <c:v>Anjanette Ferre</c:v>
                </c:pt>
              </c:strCache>
            </c:strRef>
          </c:tx>
          <c:spPr>
            <a:solidFill>
              <a:schemeClr val="accent2">
                <a:lumMod val="60000"/>
                <a:lumOff val="40000"/>
              </a:schemeClr>
            </a:solidFill>
            <a:ln>
              <a:noFill/>
            </a:ln>
            <a:effectLst/>
          </c:spPr>
          <c:invertIfNegative val="0"/>
          <c:cat>
            <c:strRef>
              <c:f>Sheet3!$A$5:$A$8</c:f>
              <c:strCache>
                <c:ptCount val="3"/>
                <c:pt idx="0">
                  <c:v>Female</c:v>
                </c:pt>
                <c:pt idx="1">
                  <c:v>Male</c:v>
                </c:pt>
                <c:pt idx="2">
                  <c:v>(blank)</c:v>
                </c:pt>
              </c:strCache>
            </c:strRef>
          </c:cat>
          <c:val>
            <c:numRef>
              <c:f>Sheet3!$AA$5:$AA$8</c:f>
              <c:numCache>
                <c:formatCode>General</c:formatCode>
                <c:ptCount val="3"/>
                <c:pt idx="2">
                  <c:v>1</c:v>
                </c:pt>
              </c:numCache>
            </c:numRef>
          </c:val>
          <c:extLst>
            <c:ext xmlns:c16="http://schemas.microsoft.com/office/drawing/2014/chart" uri="{C3380CC4-5D6E-409C-BE32-E72D297353CC}">
              <c16:uniqueId val="{00000019-047B-418C-8548-D124AAB992BA}"/>
            </c:ext>
          </c:extLst>
        </c:ser>
        <c:ser>
          <c:idx val="26"/>
          <c:order val="26"/>
          <c:tx>
            <c:strRef>
              <c:f>Sheet3!$AB$3:$AB$4</c:f>
              <c:strCache>
                <c:ptCount val="1"/>
                <c:pt idx="0">
                  <c:v>Ansley Gounel</c:v>
                </c:pt>
              </c:strCache>
            </c:strRef>
          </c:tx>
          <c:spPr>
            <a:solidFill>
              <a:schemeClr val="accent3">
                <a:lumMod val="60000"/>
                <a:lumOff val="40000"/>
              </a:schemeClr>
            </a:solidFill>
            <a:ln>
              <a:noFill/>
            </a:ln>
            <a:effectLst/>
          </c:spPr>
          <c:invertIfNegative val="0"/>
          <c:cat>
            <c:strRef>
              <c:f>Sheet3!$A$5:$A$8</c:f>
              <c:strCache>
                <c:ptCount val="3"/>
                <c:pt idx="0">
                  <c:v>Female</c:v>
                </c:pt>
                <c:pt idx="1">
                  <c:v>Male</c:v>
                </c:pt>
                <c:pt idx="2">
                  <c:v>(blank)</c:v>
                </c:pt>
              </c:strCache>
            </c:strRef>
          </c:cat>
          <c:val>
            <c:numRef>
              <c:f>Sheet3!$AB$5:$AB$8</c:f>
              <c:numCache>
                <c:formatCode>General</c:formatCode>
                <c:ptCount val="3"/>
                <c:pt idx="0">
                  <c:v>2</c:v>
                </c:pt>
              </c:numCache>
            </c:numRef>
          </c:val>
          <c:extLst>
            <c:ext xmlns:c16="http://schemas.microsoft.com/office/drawing/2014/chart" uri="{C3380CC4-5D6E-409C-BE32-E72D297353CC}">
              <c16:uniqueId val="{0000001A-047B-418C-8548-D124AAB992BA}"/>
            </c:ext>
          </c:extLst>
        </c:ser>
        <c:ser>
          <c:idx val="27"/>
          <c:order val="27"/>
          <c:tx>
            <c:strRef>
              <c:f>Sheet3!$AC$3:$AC$4</c:f>
              <c:strCache>
                <c:ptCount val="1"/>
                <c:pt idx="0">
                  <c:v>Antonetta  Coggeshall</c:v>
                </c:pt>
              </c:strCache>
            </c:strRef>
          </c:tx>
          <c:spPr>
            <a:solidFill>
              <a:schemeClr val="accent4">
                <a:lumMod val="60000"/>
                <a:lumOff val="40000"/>
              </a:schemeClr>
            </a:solidFill>
            <a:ln>
              <a:noFill/>
            </a:ln>
            <a:effectLst/>
          </c:spPr>
          <c:invertIfNegative val="0"/>
          <c:cat>
            <c:strRef>
              <c:f>Sheet3!$A$5:$A$8</c:f>
              <c:strCache>
                <c:ptCount val="3"/>
                <c:pt idx="0">
                  <c:v>Female</c:v>
                </c:pt>
                <c:pt idx="1">
                  <c:v>Male</c:v>
                </c:pt>
                <c:pt idx="2">
                  <c:v>(blank)</c:v>
                </c:pt>
              </c:strCache>
            </c:strRef>
          </c:cat>
          <c:val>
            <c:numRef>
              <c:f>Sheet3!$AC$5:$AC$8</c:f>
              <c:numCache>
                <c:formatCode>General</c:formatCode>
                <c:ptCount val="3"/>
                <c:pt idx="1">
                  <c:v>1</c:v>
                </c:pt>
              </c:numCache>
            </c:numRef>
          </c:val>
          <c:extLst>
            <c:ext xmlns:c16="http://schemas.microsoft.com/office/drawing/2014/chart" uri="{C3380CC4-5D6E-409C-BE32-E72D297353CC}">
              <c16:uniqueId val="{0000001B-047B-418C-8548-D124AAB992BA}"/>
            </c:ext>
          </c:extLst>
        </c:ser>
        <c:ser>
          <c:idx val="28"/>
          <c:order val="28"/>
          <c:tx>
            <c:strRef>
              <c:f>Sheet3!$AD$3:$AD$4</c:f>
              <c:strCache>
                <c:ptCount val="1"/>
                <c:pt idx="0">
                  <c:v>Ardella Dyment</c:v>
                </c:pt>
              </c:strCache>
            </c:strRef>
          </c:tx>
          <c:spPr>
            <a:solidFill>
              <a:schemeClr val="accent5">
                <a:lumMod val="60000"/>
                <a:lumOff val="40000"/>
              </a:schemeClr>
            </a:solidFill>
            <a:ln>
              <a:noFill/>
            </a:ln>
            <a:effectLst/>
          </c:spPr>
          <c:invertIfNegative val="0"/>
          <c:cat>
            <c:strRef>
              <c:f>Sheet3!$A$5:$A$8</c:f>
              <c:strCache>
                <c:ptCount val="3"/>
                <c:pt idx="0">
                  <c:v>Female</c:v>
                </c:pt>
                <c:pt idx="1">
                  <c:v>Male</c:v>
                </c:pt>
                <c:pt idx="2">
                  <c:v>(blank)</c:v>
                </c:pt>
              </c:strCache>
            </c:strRef>
          </c:cat>
          <c:val>
            <c:numRef>
              <c:f>Sheet3!$AD$5:$AD$8</c:f>
              <c:numCache>
                <c:formatCode>General</c:formatCode>
                <c:ptCount val="3"/>
                <c:pt idx="0">
                  <c:v>1</c:v>
                </c:pt>
              </c:numCache>
            </c:numRef>
          </c:val>
          <c:extLst>
            <c:ext xmlns:c16="http://schemas.microsoft.com/office/drawing/2014/chart" uri="{C3380CC4-5D6E-409C-BE32-E72D297353CC}">
              <c16:uniqueId val="{0000001C-047B-418C-8548-D124AAB992BA}"/>
            </c:ext>
          </c:extLst>
        </c:ser>
        <c:ser>
          <c:idx val="29"/>
          <c:order val="29"/>
          <c:tx>
            <c:strRef>
              <c:f>Sheet3!$AE$3:$AE$4</c:f>
              <c:strCache>
                <c:ptCount val="1"/>
                <c:pt idx="0">
                  <c:v>Audry Yu</c:v>
                </c:pt>
              </c:strCache>
            </c:strRef>
          </c:tx>
          <c:spPr>
            <a:solidFill>
              <a:schemeClr val="accent6">
                <a:lumMod val="60000"/>
                <a:lumOff val="40000"/>
              </a:schemeClr>
            </a:solidFill>
            <a:ln>
              <a:noFill/>
            </a:ln>
            <a:effectLst/>
          </c:spPr>
          <c:invertIfNegative val="0"/>
          <c:cat>
            <c:strRef>
              <c:f>Sheet3!$A$5:$A$8</c:f>
              <c:strCache>
                <c:ptCount val="3"/>
                <c:pt idx="0">
                  <c:v>Female</c:v>
                </c:pt>
                <c:pt idx="1">
                  <c:v>Male</c:v>
                </c:pt>
                <c:pt idx="2">
                  <c:v>(blank)</c:v>
                </c:pt>
              </c:strCache>
            </c:strRef>
          </c:cat>
          <c:val>
            <c:numRef>
              <c:f>Sheet3!$AE$5:$AE$8</c:f>
              <c:numCache>
                <c:formatCode>General</c:formatCode>
                <c:ptCount val="3"/>
                <c:pt idx="0">
                  <c:v>1</c:v>
                </c:pt>
              </c:numCache>
            </c:numRef>
          </c:val>
          <c:extLst>
            <c:ext xmlns:c16="http://schemas.microsoft.com/office/drawing/2014/chart" uri="{C3380CC4-5D6E-409C-BE32-E72D297353CC}">
              <c16:uniqueId val="{0000001D-047B-418C-8548-D124AAB992BA}"/>
            </c:ext>
          </c:extLst>
        </c:ser>
        <c:ser>
          <c:idx val="30"/>
          <c:order val="30"/>
          <c:tx>
            <c:strRef>
              <c:f>Sheet3!$AF$3:$AF$4</c:f>
              <c:strCache>
                <c:ptCount val="1"/>
                <c:pt idx="0">
                  <c:v>Barbara-anne Kenchington</c:v>
                </c:pt>
              </c:strCache>
            </c:strRef>
          </c:tx>
          <c:spPr>
            <a:solidFill>
              <a:schemeClr val="accent1">
                <a:lumMod val="50000"/>
              </a:schemeClr>
            </a:solidFill>
            <a:ln>
              <a:noFill/>
            </a:ln>
            <a:effectLst/>
          </c:spPr>
          <c:invertIfNegative val="0"/>
          <c:cat>
            <c:strRef>
              <c:f>Sheet3!$A$5:$A$8</c:f>
              <c:strCache>
                <c:ptCount val="3"/>
                <c:pt idx="0">
                  <c:v>Female</c:v>
                </c:pt>
                <c:pt idx="1">
                  <c:v>Male</c:v>
                </c:pt>
                <c:pt idx="2">
                  <c:v>(blank)</c:v>
                </c:pt>
              </c:strCache>
            </c:strRef>
          </c:cat>
          <c:val>
            <c:numRef>
              <c:f>Sheet3!$AF$5:$AF$8</c:f>
              <c:numCache>
                <c:formatCode>General</c:formatCode>
                <c:ptCount val="3"/>
                <c:pt idx="0">
                  <c:v>1</c:v>
                </c:pt>
              </c:numCache>
            </c:numRef>
          </c:val>
          <c:extLst>
            <c:ext xmlns:c16="http://schemas.microsoft.com/office/drawing/2014/chart" uri="{C3380CC4-5D6E-409C-BE32-E72D297353CC}">
              <c16:uniqueId val="{0000001E-047B-418C-8548-D124AAB992BA}"/>
            </c:ext>
          </c:extLst>
        </c:ser>
        <c:ser>
          <c:idx val="31"/>
          <c:order val="31"/>
          <c:tx>
            <c:strRef>
              <c:f>Sheet3!$AG$3:$AG$4</c:f>
              <c:strCache>
                <c:ptCount val="1"/>
                <c:pt idx="0">
                  <c:v>Bari Toffano</c:v>
                </c:pt>
              </c:strCache>
            </c:strRef>
          </c:tx>
          <c:spPr>
            <a:solidFill>
              <a:schemeClr val="accent2">
                <a:lumMod val="50000"/>
              </a:schemeClr>
            </a:solidFill>
            <a:ln>
              <a:noFill/>
            </a:ln>
            <a:effectLst/>
          </c:spPr>
          <c:invertIfNegative val="0"/>
          <c:cat>
            <c:strRef>
              <c:f>Sheet3!$A$5:$A$8</c:f>
              <c:strCache>
                <c:ptCount val="3"/>
                <c:pt idx="0">
                  <c:v>Female</c:v>
                </c:pt>
                <c:pt idx="1">
                  <c:v>Male</c:v>
                </c:pt>
                <c:pt idx="2">
                  <c:v>(blank)</c:v>
                </c:pt>
              </c:strCache>
            </c:strRef>
          </c:cat>
          <c:val>
            <c:numRef>
              <c:f>Sheet3!$AG$5:$AG$8</c:f>
              <c:numCache>
                <c:formatCode>General</c:formatCode>
                <c:ptCount val="3"/>
                <c:pt idx="1">
                  <c:v>2</c:v>
                </c:pt>
              </c:numCache>
            </c:numRef>
          </c:val>
          <c:extLst>
            <c:ext xmlns:c16="http://schemas.microsoft.com/office/drawing/2014/chart" uri="{C3380CC4-5D6E-409C-BE32-E72D297353CC}">
              <c16:uniqueId val="{0000001F-047B-418C-8548-D124AAB992BA}"/>
            </c:ext>
          </c:extLst>
        </c:ser>
        <c:ser>
          <c:idx val="32"/>
          <c:order val="32"/>
          <c:tx>
            <c:strRef>
              <c:f>Sheet3!$AH$3:$AH$4</c:f>
              <c:strCache>
                <c:ptCount val="1"/>
                <c:pt idx="0">
                  <c:v>Barr Faughny</c:v>
                </c:pt>
              </c:strCache>
            </c:strRef>
          </c:tx>
          <c:spPr>
            <a:solidFill>
              <a:schemeClr val="accent3">
                <a:lumMod val="50000"/>
              </a:schemeClr>
            </a:solidFill>
            <a:ln>
              <a:noFill/>
            </a:ln>
            <a:effectLst/>
          </c:spPr>
          <c:invertIfNegative val="0"/>
          <c:cat>
            <c:strRef>
              <c:f>Sheet3!$A$5:$A$8</c:f>
              <c:strCache>
                <c:ptCount val="3"/>
                <c:pt idx="0">
                  <c:v>Female</c:v>
                </c:pt>
                <c:pt idx="1">
                  <c:v>Male</c:v>
                </c:pt>
                <c:pt idx="2">
                  <c:v>(blank)</c:v>
                </c:pt>
              </c:strCache>
            </c:strRef>
          </c:cat>
          <c:val>
            <c:numRef>
              <c:f>Sheet3!$AH$5:$AH$8</c:f>
              <c:numCache>
                <c:formatCode>General</c:formatCode>
                <c:ptCount val="3"/>
                <c:pt idx="0">
                  <c:v>1</c:v>
                </c:pt>
              </c:numCache>
            </c:numRef>
          </c:val>
          <c:extLst>
            <c:ext xmlns:c16="http://schemas.microsoft.com/office/drawing/2014/chart" uri="{C3380CC4-5D6E-409C-BE32-E72D297353CC}">
              <c16:uniqueId val="{00000020-047B-418C-8548-D124AAB992BA}"/>
            </c:ext>
          </c:extLst>
        </c:ser>
        <c:ser>
          <c:idx val="33"/>
          <c:order val="33"/>
          <c:tx>
            <c:strRef>
              <c:f>Sheet3!$AI$3:$AI$4</c:f>
              <c:strCache>
                <c:ptCount val="1"/>
                <c:pt idx="0">
                  <c:v>Bendite  Bloan</c:v>
                </c:pt>
              </c:strCache>
            </c:strRef>
          </c:tx>
          <c:spPr>
            <a:solidFill>
              <a:schemeClr val="accent4">
                <a:lumMod val="50000"/>
              </a:schemeClr>
            </a:solidFill>
            <a:ln>
              <a:noFill/>
            </a:ln>
            <a:effectLst/>
          </c:spPr>
          <c:invertIfNegative val="0"/>
          <c:cat>
            <c:strRef>
              <c:f>Sheet3!$A$5:$A$8</c:f>
              <c:strCache>
                <c:ptCount val="3"/>
                <c:pt idx="0">
                  <c:v>Female</c:v>
                </c:pt>
                <c:pt idx="1">
                  <c:v>Male</c:v>
                </c:pt>
                <c:pt idx="2">
                  <c:v>(blank)</c:v>
                </c:pt>
              </c:strCache>
            </c:strRef>
          </c:cat>
          <c:val>
            <c:numRef>
              <c:f>Sheet3!$AI$5:$AI$8</c:f>
              <c:numCache>
                <c:formatCode>General</c:formatCode>
                <c:ptCount val="3"/>
                <c:pt idx="1">
                  <c:v>1</c:v>
                </c:pt>
              </c:numCache>
            </c:numRef>
          </c:val>
          <c:extLst>
            <c:ext xmlns:c16="http://schemas.microsoft.com/office/drawing/2014/chart" uri="{C3380CC4-5D6E-409C-BE32-E72D297353CC}">
              <c16:uniqueId val="{00000021-047B-418C-8548-D124AAB992BA}"/>
            </c:ext>
          </c:extLst>
        </c:ser>
        <c:ser>
          <c:idx val="34"/>
          <c:order val="34"/>
          <c:tx>
            <c:strRef>
              <c:f>Sheet3!$AJ$3:$AJ$4</c:f>
              <c:strCache>
                <c:ptCount val="1"/>
                <c:pt idx="0">
                  <c:v>Beverie Moffet</c:v>
                </c:pt>
              </c:strCache>
            </c:strRef>
          </c:tx>
          <c:spPr>
            <a:solidFill>
              <a:schemeClr val="accent5">
                <a:lumMod val="50000"/>
              </a:schemeClr>
            </a:solidFill>
            <a:ln>
              <a:noFill/>
            </a:ln>
            <a:effectLst/>
          </c:spPr>
          <c:invertIfNegative val="0"/>
          <c:cat>
            <c:strRef>
              <c:f>Sheet3!$A$5:$A$8</c:f>
              <c:strCache>
                <c:ptCount val="3"/>
                <c:pt idx="0">
                  <c:v>Female</c:v>
                </c:pt>
                <c:pt idx="1">
                  <c:v>Male</c:v>
                </c:pt>
                <c:pt idx="2">
                  <c:v>(blank)</c:v>
                </c:pt>
              </c:strCache>
            </c:strRef>
          </c:cat>
          <c:val>
            <c:numRef>
              <c:f>Sheet3!$AJ$5:$AJ$8</c:f>
              <c:numCache>
                <c:formatCode>General</c:formatCode>
                <c:ptCount val="3"/>
                <c:pt idx="0">
                  <c:v>1</c:v>
                </c:pt>
              </c:numCache>
            </c:numRef>
          </c:val>
          <c:extLst>
            <c:ext xmlns:c16="http://schemas.microsoft.com/office/drawing/2014/chart" uri="{C3380CC4-5D6E-409C-BE32-E72D297353CC}">
              <c16:uniqueId val="{00000022-047B-418C-8548-D124AAB992BA}"/>
            </c:ext>
          </c:extLst>
        </c:ser>
        <c:ser>
          <c:idx val="35"/>
          <c:order val="35"/>
          <c:tx>
            <c:strRef>
              <c:f>Sheet3!$AK$3:$AK$4</c:f>
              <c:strCache>
                <c:ptCount val="1"/>
                <c:pt idx="0">
                  <c:v>Billi Fellgate</c:v>
                </c:pt>
              </c:strCache>
            </c:strRef>
          </c:tx>
          <c:spPr>
            <a:solidFill>
              <a:schemeClr val="accent6">
                <a:lumMod val="50000"/>
              </a:schemeClr>
            </a:solidFill>
            <a:ln>
              <a:noFill/>
            </a:ln>
            <a:effectLst/>
          </c:spPr>
          <c:invertIfNegative val="0"/>
          <c:cat>
            <c:strRef>
              <c:f>Sheet3!$A$5:$A$8</c:f>
              <c:strCache>
                <c:ptCount val="3"/>
                <c:pt idx="0">
                  <c:v>Female</c:v>
                </c:pt>
                <c:pt idx="1">
                  <c:v>Male</c:v>
                </c:pt>
                <c:pt idx="2">
                  <c:v>(blank)</c:v>
                </c:pt>
              </c:strCache>
            </c:strRef>
          </c:cat>
          <c:val>
            <c:numRef>
              <c:f>Sheet3!$AK$5:$AK$8</c:f>
              <c:numCache>
                <c:formatCode>General</c:formatCode>
                <c:ptCount val="3"/>
                <c:pt idx="0">
                  <c:v>1</c:v>
                </c:pt>
              </c:numCache>
            </c:numRef>
          </c:val>
          <c:extLst>
            <c:ext xmlns:c16="http://schemas.microsoft.com/office/drawing/2014/chart" uri="{C3380CC4-5D6E-409C-BE32-E72D297353CC}">
              <c16:uniqueId val="{00000023-047B-418C-8548-D124AAB992BA}"/>
            </c:ext>
          </c:extLst>
        </c:ser>
        <c:ser>
          <c:idx val="36"/>
          <c:order val="36"/>
          <c:tx>
            <c:strRef>
              <c:f>Sheet3!$AL$3:$AL$4</c:f>
              <c:strCache>
                <c:ptCount val="1"/>
                <c:pt idx="0">
                  <c:v>Brendan  Edgeller</c:v>
                </c:pt>
              </c:strCache>
            </c:strRef>
          </c:tx>
          <c:spPr>
            <a:solidFill>
              <a:schemeClr val="accent1">
                <a:lumMod val="70000"/>
                <a:lumOff val="30000"/>
              </a:schemeClr>
            </a:solidFill>
            <a:ln>
              <a:noFill/>
            </a:ln>
            <a:effectLst/>
          </c:spPr>
          <c:invertIfNegative val="0"/>
          <c:cat>
            <c:strRef>
              <c:f>Sheet3!$A$5:$A$8</c:f>
              <c:strCache>
                <c:ptCount val="3"/>
                <c:pt idx="0">
                  <c:v>Female</c:v>
                </c:pt>
                <c:pt idx="1">
                  <c:v>Male</c:v>
                </c:pt>
                <c:pt idx="2">
                  <c:v>(blank)</c:v>
                </c:pt>
              </c:strCache>
            </c:strRef>
          </c:cat>
          <c:val>
            <c:numRef>
              <c:f>Sheet3!$AL$5:$AL$8</c:f>
              <c:numCache>
                <c:formatCode>General</c:formatCode>
                <c:ptCount val="3"/>
                <c:pt idx="0">
                  <c:v>1</c:v>
                </c:pt>
              </c:numCache>
            </c:numRef>
          </c:val>
          <c:extLst>
            <c:ext xmlns:c16="http://schemas.microsoft.com/office/drawing/2014/chart" uri="{C3380CC4-5D6E-409C-BE32-E72D297353CC}">
              <c16:uniqueId val="{00000024-047B-418C-8548-D124AAB992BA}"/>
            </c:ext>
          </c:extLst>
        </c:ser>
        <c:ser>
          <c:idx val="37"/>
          <c:order val="37"/>
          <c:tx>
            <c:strRef>
              <c:f>Sheet3!$AM$3:$AM$4</c:f>
              <c:strCache>
                <c:ptCount val="1"/>
                <c:pt idx="0">
                  <c:v>Brose MacCorkell</c:v>
                </c:pt>
              </c:strCache>
            </c:strRef>
          </c:tx>
          <c:spPr>
            <a:solidFill>
              <a:schemeClr val="accent2">
                <a:lumMod val="70000"/>
                <a:lumOff val="30000"/>
              </a:schemeClr>
            </a:solidFill>
            <a:ln>
              <a:noFill/>
            </a:ln>
            <a:effectLst/>
          </c:spPr>
          <c:invertIfNegative val="0"/>
          <c:cat>
            <c:strRef>
              <c:f>Sheet3!$A$5:$A$8</c:f>
              <c:strCache>
                <c:ptCount val="3"/>
                <c:pt idx="0">
                  <c:v>Female</c:v>
                </c:pt>
                <c:pt idx="1">
                  <c:v>Male</c:v>
                </c:pt>
                <c:pt idx="2">
                  <c:v>(blank)</c:v>
                </c:pt>
              </c:strCache>
            </c:strRef>
          </c:cat>
          <c:val>
            <c:numRef>
              <c:f>Sheet3!$AM$5:$AM$8</c:f>
              <c:numCache>
                <c:formatCode>General</c:formatCode>
                <c:ptCount val="3"/>
                <c:pt idx="0">
                  <c:v>1</c:v>
                </c:pt>
              </c:numCache>
            </c:numRef>
          </c:val>
          <c:extLst>
            <c:ext xmlns:c16="http://schemas.microsoft.com/office/drawing/2014/chart" uri="{C3380CC4-5D6E-409C-BE32-E72D297353CC}">
              <c16:uniqueId val="{00000025-047B-418C-8548-D124AAB992BA}"/>
            </c:ext>
          </c:extLst>
        </c:ser>
        <c:ser>
          <c:idx val="38"/>
          <c:order val="38"/>
          <c:tx>
            <c:strRef>
              <c:f>Sheet3!$AN$3:$AN$4</c:f>
              <c:strCache>
                <c:ptCount val="1"/>
                <c:pt idx="0">
                  <c:v>Calvin O'Carroll</c:v>
                </c:pt>
              </c:strCache>
            </c:strRef>
          </c:tx>
          <c:spPr>
            <a:solidFill>
              <a:schemeClr val="accent3">
                <a:lumMod val="70000"/>
                <a:lumOff val="30000"/>
              </a:schemeClr>
            </a:solidFill>
            <a:ln>
              <a:noFill/>
            </a:ln>
            <a:effectLst/>
          </c:spPr>
          <c:invertIfNegative val="0"/>
          <c:cat>
            <c:strRef>
              <c:f>Sheet3!$A$5:$A$8</c:f>
              <c:strCache>
                <c:ptCount val="3"/>
                <c:pt idx="0">
                  <c:v>Female</c:v>
                </c:pt>
                <c:pt idx="1">
                  <c:v>Male</c:v>
                </c:pt>
                <c:pt idx="2">
                  <c:v>(blank)</c:v>
                </c:pt>
              </c:strCache>
            </c:strRef>
          </c:cat>
          <c:val>
            <c:numRef>
              <c:f>Sheet3!$AN$5:$AN$8</c:f>
              <c:numCache>
                <c:formatCode>General</c:formatCode>
                <c:ptCount val="3"/>
                <c:pt idx="0">
                  <c:v>1</c:v>
                </c:pt>
              </c:numCache>
            </c:numRef>
          </c:val>
          <c:extLst>
            <c:ext xmlns:c16="http://schemas.microsoft.com/office/drawing/2014/chart" uri="{C3380CC4-5D6E-409C-BE32-E72D297353CC}">
              <c16:uniqueId val="{00000026-047B-418C-8548-D124AAB992BA}"/>
            </c:ext>
          </c:extLst>
        </c:ser>
        <c:ser>
          <c:idx val="39"/>
          <c:order val="39"/>
          <c:tx>
            <c:strRef>
              <c:f>Sheet3!$AO$3:$AO$4</c:f>
              <c:strCache>
                <c:ptCount val="1"/>
                <c:pt idx="0">
                  <c:v>Camilla Castle</c:v>
                </c:pt>
              </c:strCache>
            </c:strRef>
          </c:tx>
          <c:spPr>
            <a:solidFill>
              <a:schemeClr val="accent4">
                <a:lumMod val="70000"/>
                <a:lumOff val="30000"/>
              </a:schemeClr>
            </a:solidFill>
            <a:ln>
              <a:noFill/>
            </a:ln>
            <a:effectLst/>
          </c:spPr>
          <c:invertIfNegative val="0"/>
          <c:cat>
            <c:strRef>
              <c:f>Sheet3!$A$5:$A$8</c:f>
              <c:strCache>
                <c:ptCount val="3"/>
                <c:pt idx="0">
                  <c:v>Female</c:v>
                </c:pt>
                <c:pt idx="1">
                  <c:v>Male</c:v>
                </c:pt>
                <c:pt idx="2">
                  <c:v>(blank)</c:v>
                </c:pt>
              </c:strCache>
            </c:strRef>
          </c:cat>
          <c:val>
            <c:numRef>
              <c:f>Sheet3!$AO$5:$AO$8</c:f>
              <c:numCache>
                <c:formatCode>General</c:formatCode>
                <c:ptCount val="3"/>
                <c:pt idx="0">
                  <c:v>1</c:v>
                </c:pt>
              </c:numCache>
            </c:numRef>
          </c:val>
          <c:extLst>
            <c:ext xmlns:c16="http://schemas.microsoft.com/office/drawing/2014/chart" uri="{C3380CC4-5D6E-409C-BE32-E72D297353CC}">
              <c16:uniqueId val="{00000027-047B-418C-8548-D124AAB992BA}"/>
            </c:ext>
          </c:extLst>
        </c:ser>
        <c:ser>
          <c:idx val="40"/>
          <c:order val="40"/>
          <c:tx>
            <c:strRef>
              <c:f>Sheet3!$AP$3:$AP$4</c:f>
              <c:strCache>
                <c:ptCount val="1"/>
                <c:pt idx="0">
                  <c:v>Cara Havers</c:v>
                </c:pt>
              </c:strCache>
            </c:strRef>
          </c:tx>
          <c:spPr>
            <a:solidFill>
              <a:schemeClr val="accent5">
                <a:lumMod val="70000"/>
                <a:lumOff val="30000"/>
              </a:schemeClr>
            </a:solidFill>
            <a:ln>
              <a:noFill/>
            </a:ln>
            <a:effectLst/>
          </c:spPr>
          <c:invertIfNegative val="0"/>
          <c:cat>
            <c:strRef>
              <c:f>Sheet3!$A$5:$A$8</c:f>
              <c:strCache>
                <c:ptCount val="3"/>
                <c:pt idx="0">
                  <c:v>Female</c:v>
                </c:pt>
                <c:pt idx="1">
                  <c:v>Male</c:v>
                </c:pt>
                <c:pt idx="2">
                  <c:v>(blank)</c:v>
                </c:pt>
              </c:strCache>
            </c:strRef>
          </c:cat>
          <c:val>
            <c:numRef>
              <c:f>Sheet3!$AP$5:$AP$8</c:f>
              <c:numCache>
                <c:formatCode>General</c:formatCode>
                <c:ptCount val="3"/>
                <c:pt idx="1">
                  <c:v>1</c:v>
                </c:pt>
              </c:numCache>
            </c:numRef>
          </c:val>
          <c:extLst>
            <c:ext xmlns:c16="http://schemas.microsoft.com/office/drawing/2014/chart" uri="{C3380CC4-5D6E-409C-BE32-E72D297353CC}">
              <c16:uniqueId val="{00000028-047B-418C-8548-D124AAB992BA}"/>
            </c:ext>
          </c:extLst>
        </c:ser>
        <c:ser>
          <c:idx val="41"/>
          <c:order val="41"/>
          <c:tx>
            <c:strRef>
              <c:f>Sheet3!$AQ$3:$AQ$4</c:f>
              <c:strCache>
                <c:ptCount val="1"/>
                <c:pt idx="0">
                  <c:v>Caresa Christer</c:v>
                </c:pt>
              </c:strCache>
            </c:strRef>
          </c:tx>
          <c:spPr>
            <a:solidFill>
              <a:schemeClr val="accent6">
                <a:lumMod val="70000"/>
                <a:lumOff val="30000"/>
              </a:schemeClr>
            </a:solidFill>
            <a:ln>
              <a:noFill/>
            </a:ln>
            <a:effectLst/>
          </c:spPr>
          <c:invertIfNegative val="0"/>
          <c:cat>
            <c:strRef>
              <c:f>Sheet3!$A$5:$A$8</c:f>
              <c:strCache>
                <c:ptCount val="3"/>
                <c:pt idx="0">
                  <c:v>Female</c:v>
                </c:pt>
                <c:pt idx="1">
                  <c:v>Male</c:v>
                </c:pt>
                <c:pt idx="2">
                  <c:v>(blank)</c:v>
                </c:pt>
              </c:strCache>
            </c:strRef>
          </c:cat>
          <c:val>
            <c:numRef>
              <c:f>Sheet3!$AQ$5:$AQ$8</c:f>
              <c:numCache>
                <c:formatCode>General</c:formatCode>
                <c:ptCount val="3"/>
                <c:pt idx="1">
                  <c:v>2</c:v>
                </c:pt>
              </c:numCache>
            </c:numRef>
          </c:val>
          <c:extLst>
            <c:ext xmlns:c16="http://schemas.microsoft.com/office/drawing/2014/chart" uri="{C3380CC4-5D6E-409C-BE32-E72D297353CC}">
              <c16:uniqueId val="{00000029-047B-418C-8548-D124AAB992BA}"/>
            </c:ext>
          </c:extLst>
        </c:ser>
        <c:ser>
          <c:idx val="42"/>
          <c:order val="42"/>
          <c:tx>
            <c:strRef>
              <c:f>Sheet3!$AR$3:$AR$4</c:f>
              <c:strCache>
                <c:ptCount val="1"/>
                <c:pt idx="0">
                  <c:v>Carlin Demke</c:v>
                </c:pt>
              </c:strCache>
            </c:strRef>
          </c:tx>
          <c:spPr>
            <a:solidFill>
              <a:schemeClr val="accent1">
                <a:lumMod val="70000"/>
              </a:schemeClr>
            </a:solidFill>
            <a:ln>
              <a:noFill/>
            </a:ln>
            <a:effectLst/>
          </c:spPr>
          <c:invertIfNegative val="0"/>
          <c:cat>
            <c:strRef>
              <c:f>Sheet3!$A$5:$A$8</c:f>
              <c:strCache>
                <c:ptCount val="3"/>
                <c:pt idx="0">
                  <c:v>Female</c:v>
                </c:pt>
                <c:pt idx="1">
                  <c:v>Male</c:v>
                </c:pt>
                <c:pt idx="2">
                  <c:v>(blank)</c:v>
                </c:pt>
              </c:strCache>
            </c:strRef>
          </c:cat>
          <c:val>
            <c:numRef>
              <c:f>Sheet3!$AR$5:$AR$8</c:f>
              <c:numCache>
                <c:formatCode>General</c:formatCode>
                <c:ptCount val="3"/>
                <c:pt idx="1">
                  <c:v>1</c:v>
                </c:pt>
              </c:numCache>
            </c:numRef>
          </c:val>
          <c:extLst>
            <c:ext xmlns:c16="http://schemas.microsoft.com/office/drawing/2014/chart" uri="{C3380CC4-5D6E-409C-BE32-E72D297353CC}">
              <c16:uniqueId val="{0000002A-047B-418C-8548-D124AAB992BA}"/>
            </c:ext>
          </c:extLst>
        </c:ser>
        <c:ser>
          <c:idx val="43"/>
          <c:order val="43"/>
          <c:tx>
            <c:strRef>
              <c:f>Sheet3!$AS$3:$AS$4</c:f>
              <c:strCache>
                <c:ptCount val="1"/>
                <c:pt idx="0">
                  <c:v>Carolyn Attack </c:v>
                </c:pt>
              </c:strCache>
            </c:strRef>
          </c:tx>
          <c:spPr>
            <a:solidFill>
              <a:schemeClr val="accent2">
                <a:lumMod val="70000"/>
              </a:schemeClr>
            </a:solidFill>
            <a:ln>
              <a:noFill/>
            </a:ln>
            <a:effectLst/>
          </c:spPr>
          <c:invertIfNegative val="0"/>
          <c:cat>
            <c:strRef>
              <c:f>Sheet3!$A$5:$A$8</c:f>
              <c:strCache>
                <c:ptCount val="3"/>
                <c:pt idx="0">
                  <c:v>Female</c:v>
                </c:pt>
                <c:pt idx="1">
                  <c:v>Male</c:v>
                </c:pt>
                <c:pt idx="2">
                  <c:v>(blank)</c:v>
                </c:pt>
              </c:strCache>
            </c:strRef>
          </c:cat>
          <c:val>
            <c:numRef>
              <c:f>Sheet3!$AS$5:$AS$8</c:f>
              <c:numCache>
                <c:formatCode>General</c:formatCode>
                <c:ptCount val="3"/>
                <c:pt idx="0">
                  <c:v>1</c:v>
                </c:pt>
              </c:numCache>
            </c:numRef>
          </c:val>
          <c:extLst>
            <c:ext xmlns:c16="http://schemas.microsoft.com/office/drawing/2014/chart" uri="{C3380CC4-5D6E-409C-BE32-E72D297353CC}">
              <c16:uniqueId val="{0000002B-047B-418C-8548-D124AAB992BA}"/>
            </c:ext>
          </c:extLst>
        </c:ser>
        <c:ser>
          <c:idx val="44"/>
          <c:order val="44"/>
          <c:tx>
            <c:strRef>
              <c:f>Sheet3!$AT$3:$AT$4</c:f>
              <c:strCache>
                <c:ptCount val="1"/>
                <c:pt idx="0">
                  <c:v>Caron Kolakovic</c:v>
                </c:pt>
              </c:strCache>
            </c:strRef>
          </c:tx>
          <c:spPr>
            <a:solidFill>
              <a:schemeClr val="accent3">
                <a:lumMod val="70000"/>
              </a:schemeClr>
            </a:solidFill>
            <a:ln>
              <a:noFill/>
            </a:ln>
            <a:effectLst/>
          </c:spPr>
          <c:invertIfNegative val="0"/>
          <c:cat>
            <c:strRef>
              <c:f>Sheet3!$A$5:$A$8</c:f>
              <c:strCache>
                <c:ptCount val="3"/>
                <c:pt idx="0">
                  <c:v>Female</c:v>
                </c:pt>
                <c:pt idx="1">
                  <c:v>Male</c:v>
                </c:pt>
                <c:pt idx="2">
                  <c:v>(blank)</c:v>
                </c:pt>
              </c:strCache>
            </c:strRef>
          </c:cat>
          <c:val>
            <c:numRef>
              <c:f>Sheet3!$AT$5:$AT$8</c:f>
              <c:numCache>
                <c:formatCode>General</c:formatCode>
                <c:ptCount val="3"/>
                <c:pt idx="1">
                  <c:v>1</c:v>
                </c:pt>
              </c:numCache>
            </c:numRef>
          </c:val>
          <c:extLst>
            <c:ext xmlns:c16="http://schemas.microsoft.com/office/drawing/2014/chart" uri="{C3380CC4-5D6E-409C-BE32-E72D297353CC}">
              <c16:uniqueId val="{0000002C-047B-418C-8548-D124AAB992BA}"/>
            </c:ext>
          </c:extLst>
        </c:ser>
        <c:ser>
          <c:idx val="45"/>
          <c:order val="45"/>
          <c:tx>
            <c:strRef>
              <c:f>Sheet3!$AU$3:$AU$4</c:f>
              <c:strCache>
                <c:ptCount val="1"/>
                <c:pt idx="0">
                  <c:v>Charmane Heistermann</c:v>
                </c:pt>
              </c:strCache>
            </c:strRef>
          </c:tx>
          <c:spPr>
            <a:solidFill>
              <a:schemeClr val="accent4">
                <a:lumMod val="70000"/>
              </a:schemeClr>
            </a:solidFill>
            <a:ln>
              <a:noFill/>
            </a:ln>
            <a:effectLst/>
          </c:spPr>
          <c:invertIfNegative val="0"/>
          <c:cat>
            <c:strRef>
              <c:f>Sheet3!$A$5:$A$8</c:f>
              <c:strCache>
                <c:ptCount val="3"/>
                <c:pt idx="0">
                  <c:v>Female</c:v>
                </c:pt>
                <c:pt idx="1">
                  <c:v>Male</c:v>
                </c:pt>
                <c:pt idx="2">
                  <c:v>(blank)</c:v>
                </c:pt>
              </c:strCache>
            </c:strRef>
          </c:cat>
          <c:val>
            <c:numRef>
              <c:f>Sheet3!$AU$5:$AU$8</c:f>
              <c:numCache>
                <c:formatCode>General</c:formatCode>
                <c:ptCount val="3"/>
                <c:pt idx="0">
                  <c:v>1</c:v>
                </c:pt>
              </c:numCache>
            </c:numRef>
          </c:val>
          <c:extLst>
            <c:ext xmlns:c16="http://schemas.microsoft.com/office/drawing/2014/chart" uri="{C3380CC4-5D6E-409C-BE32-E72D297353CC}">
              <c16:uniqueId val="{0000002D-047B-418C-8548-D124AAB992BA}"/>
            </c:ext>
          </c:extLst>
        </c:ser>
        <c:ser>
          <c:idx val="46"/>
          <c:order val="46"/>
          <c:tx>
            <c:strRef>
              <c:f>Sheet3!$AV$3:$AV$4</c:f>
              <c:strCache>
                <c:ptCount val="1"/>
                <c:pt idx="0">
                  <c:v>Cletus McGarahan </c:v>
                </c:pt>
              </c:strCache>
            </c:strRef>
          </c:tx>
          <c:spPr>
            <a:solidFill>
              <a:schemeClr val="accent5">
                <a:lumMod val="70000"/>
              </a:schemeClr>
            </a:solidFill>
            <a:ln>
              <a:noFill/>
            </a:ln>
            <a:effectLst/>
          </c:spPr>
          <c:invertIfNegative val="0"/>
          <c:cat>
            <c:strRef>
              <c:f>Sheet3!$A$5:$A$8</c:f>
              <c:strCache>
                <c:ptCount val="3"/>
                <c:pt idx="0">
                  <c:v>Female</c:v>
                </c:pt>
                <c:pt idx="1">
                  <c:v>Male</c:v>
                </c:pt>
                <c:pt idx="2">
                  <c:v>(blank)</c:v>
                </c:pt>
              </c:strCache>
            </c:strRef>
          </c:cat>
          <c:val>
            <c:numRef>
              <c:f>Sheet3!$AV$5:$AV$8</c:f>
              <c:numCache>
                <c:formatCode>General</c:formatCode>
                <c:ptCount val="3"/>
                <c:pt idx="0">
                  <c:v>1</c:v>
                </c:pt>
              </c:numCache>
            </c:numRef>
          </c:val>
          <c:extLst>
            <c:ext xmlns:c16="http://schemas.microsoft.com/office/drawing/2014/chart" uri="{C3380CC4-5D6E-409C-BE32-E72D297353CC}">
              <c16:uniqueId val="{0000002E-047B-418C-8548-D124AAB992BA}"/>
            </c:ext>
          </c:extLst>
        </c:ser>
        <c:ser>
          <c:idx val="47"/>
          <c:order val="47"/>
          <c:tx>
            <c:strRef>
              <c:f>Sheet3!$AW$3:$AW$4</c:f>
              <c:strCache>
                <c:ptCount val="1"/>
                <c:pt idx="0">
                  <c:v>Collen Dunbleton</c:v>
                </c:pt>
              </c:strCache>
            </c:strRef>
          </c:tx>
          <c:spPr>
            <a:solidFill>
              <a:schemeClr val="accent6">
                <a:lumMod val="70000"/>
              </a:schemeClr>
            </a:solidFill>
            <a:ln>
              <a:noFill/>
            </a:ln>
            <a:effectLst/>
          </c:spPr>
          <c:invertIfNegative val="0"/>
          <c:cat>
            <c:strRef>
              <c:f>Sheet3!$A$5:$A$8</c:f>
              <c:strCache>
                <c:ptCount val="3"/>
                <c:pt idx="0">
                  <c:v>Female</c:v>
                </c:pt>
                <c:pt idx="1">
                  <c:v>Male</c:v>
                </c:pt>
                <c:pt idx="2">
                  <c:v>(blank)</c:v>
                </c:pt>
              </c:strCache>
            </c:strRef>
          </c:cat>
          <c:val>
            <c:numRef>
              <c:f>Sheet3!$AW$5:$AW$8</c:f>
              <c:numCache>
                <c:formatCode>General</c:formatCode>
                <c:ptCount val="3"/>
                <c:pt idx="1">
                  <c:v>1</c:v>
                </c:pt>
              </c:numCache>
            </c:numRef>
          </c:val>
          <c:extLst>
            <c:ext xmlns:c16="http://schemas.microsoft.com/office/drawing/2014/chart" uri="{C3380CC4-5D6E-409C-BE32-E72D297353CC}">
              <c16:uniqueId val="{0000002F-047B-418C-8548-D124AAB992BA}"/>
            </c:ext>
          </c:extLst>
        </c:ser>
        <c:ser>
          <c:idx val="48"/>
          <c:order val="48"/>
          <c:tx>
            <c:strRef>
              <c:f>Sheet3!$AX$3:$AX$4</c:f>
              <c:strCache>
                <c:ptCount val="1"/>
                <c:pt idx="0">
                  <c:v>Collin Jagson</c:v>
                </c:pt>
              </c:strCache>
            </c:strRef>
          </c:tx>
          <c:spPr>
            <a:solidFill>
              <a:schemeClr val="accent1">
                <a:lumMod val="50000"/>
                <a:lumOff val="50000"/>
              </a:schemeClr>
            </a:solidFill>
            <a:ln>
              <a:noFill/>
            </a:ln>
            <a:effectLst/>
          </c:spPr>
          <c:invertIfNegative val="0"/>
          <c:cat>
            <c:strRef>
              <c:f>Sheet3!$A$5:$A$8</c:f>
              <c:strCache>
                <c:ptCount val="3"/>
                <c:pt idx="0">
                  <c:v>Female</c:v>
                </c:pt>
                <c:pt idx="1">
                  <c:v>Male</c:v>
                </c:pt>
                <c:pt idx="2">
                  <c:v>(blank)</c:v>
                </c:pt>
              </c:strCache>
            </c:strRef>
          </c:cat>
          <c:val>
            <c:numRef>
              <c:f>Sheet3!$AX$5:$AX$8</c:f>
              <c:numCache>
                <c:formatCode>General</c:formatCode>
                <c:ptCount val="3"/>
                <c:pt idx="1">
                  <c:v>1</c:v>
                </c:pt>
              </c:numCache>
            </c:numRef>
          </c:val>
          <c:extLst>
            <c:ext xmlns:c16="http://schemas.microsoft.com/office/drawing/2014/chart" uri="{C3380CC4-5D6E-409C-BE32-E72D297353CC}">
              <c16:uniqueId val="{00000030-047B-418C-8548-D124AAB992BA}"/>
            </c:ext>
          </c:extLst>
        </c:ser>
        <c:ser>
          <c:idx val="49"/>
          <c:order val="49"/>
          <c:tx>
            <c:strRef>
              <c:f>Sheet3!$AY$3:$AY$4</c:f>
              <c:strCache>
                <c:ptCount val="1"/>
                <c:pt idx="0">
                  <c:v>Crawford Scad</c:v>
                </c:pt>
              </c:strCache>
            </c:strRef>
          </c:tx>
          <c:spPr>
            <a:solidFill>
              <a:schemeClr val="accent2">
                <a:lumMod val="50000"/>
                <a:lumOff val="50000"/>
              </a:schemeClr>
            </a:solidFill>
            <a:ln>
              <a:noFill/>
            </a:ln>
            <a:effectLst/>
          </c:spPr>
          <c:invertIfNegative val="0"/>
          <c:cat>
            <c:strRef>
              <c:f>Sheet3!$A$5:$A$8</c:f>
              <c:strCache>
                <c:ptCount val="3"/>
                <c:pt idx="0">
                  <c:v>Female</c:v>
                </c:pt>
                <c:pt idx="1">
                  <c:v>Male</c:v>
                </c:pt>
                <c:pt idx="2">
                  <c:v>(blank)</c:v>
                </c:pt>
              </c:strCache>
            </c:strRef>
          </c:cat>
          <c:val>
            <c:numRef>
              <c:f>Sheet3!$AY$5:$AY$8</c:f>
              <c:numCache>
                <c:formatCode>General</c:formatCode>
                <c:ptCount val="3"/>
                <c:pt idx="1">
                  <c:v>1</c:v>
                </c:pt>
              </c:numCache>
            </c:numRef>
          </c:val>
          <c:extLst>
            <c:ext xmlns:c16="http://schemas.microsoft.com/office/drawing/2014/chart" uri="{C3380CC4-5D6E-409C-BE32-E72D297353CC}">
              <c16:uniqueId val="{00000031-047B-418C-8548-D124AAB992BA}"/>
            </c:ext>
          </c:extLst>
        </c:ser>
        <c:ser>
          <c:idx val="50"/>
          <c:order val="50"/>
          <c:tx>
            <c:strRef>
              <c:f>Sheet3!$AZ$3:$AZ$4</c:f>
              <c:strCache>
                <c:ptCount val="1"/>
                <c:pt idx="0">
                  <c:v>Daisie Dahlman</c:v>
                </c:pt>
              </c:strCache>
            </c:strRef>
          </c:tx>
          <c:spPr>
            <a:solidFill>
              <a:schemeClr val="accent3">
                <a:lumMod val="50000"/>
                <a:lumOff val="50000"/>
              </a:schemeClr>
            </a:solidFill>
            <a:ln>
              <a:noFill/>
            </a:ln>
            <a:effectLst/>
          </c:spPr>
          <c:invertIfNegative val="0"/>
          <c:cat>
            <c:strRef>
              <c:f>Sheet3!$A$5:$A$8</c:f>
              <c:strCache>
                <c:ptCount val="3"/>
                <c:pt idx="0">
                  <c:v>Female</c:v>
                </c:pt>
                <c:pt idx="1">
                  <c:v>Male</c:v>
                </c:pt>
                <c:pt idx="2">
                  <c:v>(blank)</c:v>
                </c:pt>
              </c:strCache>
            </c:strRef>
          </c:cat>
          <c:val>
            <c:numRef>
              <c:f>Sheet3!$AZ$5:$AZ$8</c:f>
              <c:numCache>
                <c:formatCode>General</c:formatCode>
                <c:ptCount val="3"/>
                <c:pt idx="0">
                  <c:v>1</c:v>
                </c:pt>
              </c:numCache>
            </c:numRef>
          </c:val>
          <c:extLst>
            <c:ext xmlns:c16="http://schemas.microsoft.com/office/drawing/2014/chart" uri="{C3380CC4-5D6E-409C-BE32-E72D297353CC}">
              <c16:uniqueId val="{00000032-047B-418C-8548-D124AAB992BA}"/>
            </c:ext>
          </c:extLst>
        </c:ser>
        <c:ser>
          <c:idx val="51"/>
          <c:order val="51"/>
          <c:tx>
            <c:strRef>
              <c:f>Sheet3!$BA$3:$BA$4</c:f>
              <c:strCache>
                <c:ptCount val="1"/>
                <c:pt idx="0">
                  <c:v>Daisie McNeice</c:v>
                </c:pt>
              </c:strCache>
            </c:strRef>
          </c:tx>
          <c:spPr>
            <a:solidFill>
              <a:schemeClr val="accent4">
                <a:lumMod val="50000"/>
                <a:lumOff val="50000"/>
              </a:schemeClr>
            </a:solidFill>
            <a:ln>
              <a:noFill/>
            </a:ln>
            <a:effectLst/>
          </c:spPr>
          <c:invertIfNegative val="0"/>
          <c:cat>
            <c:strRef>
              <c:f>Sheet3!$A$5:$A$8</c:f>
              <c:strCache>
                <c:ptCount val="3"/>
                <c:pt idx="0">
                  <c:v>Female</c:v>
                </c:pt>
                <c:pt idx="1">
                  <c:v>Male</c:v>
                </c:pt>
                <c:pt idx="2">
                  <c:v>(blank)</c:v>
                </c:pt>
              </c:strCache>
            </c:strRef>
          </c:cat>
          <c:val>
            <c:numRef>
              <c:f>Sheet3!$BA$5:$BA$8</c:f>
              <c:numCache>
                <c:formatCode>General</c:formatCode>
                <c:ptCount val="3"/>
                <c:pt idx="1">
                  <c:v>1</c:v>
                </c:pt>
              </c:numCache>
            </c:numRef>
          </c:val>
          <c:extLst>
            <c:ext xmlns:c16="http://schemas.microsoft.com/office/drawing/2014/chart" uri="{C3380CC4-5D6E-409C-BE32-E72D297353CC}">
              <c16:uniqueId val="{00000033-047B-418C-8548-D124AAB992BA}"/>
            </c:ext>
          </c:extLst>
        </c:ser>
        <c:ser>
          <c:idx val="52"/>
          <c:order val="52"/>
          <c:tx>
            <c:strRef>
              <c:f>Sheet3!$BB$3:$BB$4</c:f>
              <c:strCache>
                <c:ptCount val="1"/>
                <c:pt idx="0">
                  <c:v>Danica Nayshe</c:v>
                </c:pt>
              </c:strCache>
            </c:strRef>
          </c:tx>
          <c:spPr>
            <a:solidFill>
              <a:schemeClr val="accent5">
                <a:lumMod val="50000"/>
                <a:lumOff val="50000"/>
              </a:schemeClr>
            </a:solidFill>
            <a:ln>
              <a:noFill/>
            </a:ln>
            <a:effectLst/>
          </c:spPr>
          <c:invertIfNegative val="0"/>
          <c:cat>
            <c:strRef>
              <c:f>Sheet3!$A$5:$A$8</c:f>
              <c:strCache>
                <c:ptCount val="3"/>
                <c:pt idx="0">
                  <c:v>Female</c:v>
                </c:pt>
                <c:pt idx="1">
                  <c:v>Male</c:v>
                </c:pt>
                <c:pt idx="2">
                  <c:v>(blank)</c:v>
                </c:pt>
              </c:strCache>
            </c:strRef>
          </c:cat>
          <c:val>
            <c:numRef>
              <c:f>Sheet3!$BB$5:$BB$8</c:f>
              <c:numCache>
                <c:formatCode>General</c:formatCode>
                <c:ptCount val="3"/>
                <c:pt idx="0">
                  <c:v>2</c:v>
                </c:pt>
              </c:numCache>
            </c:numRef>
          </c:val>
          <c:extLst>
            <c:ext xmlns:c16="http://schemas.microsoft.com/office/drawing/2014/chart" uri="{C3380CC4-5D6E-409C-BE32-E72D297353CC}">
              <c16:uniqueId val="{00000034-047B-418C-8548-D124AAB992BA}"/>
            </c:ext>
          </c:extLst>
        </c:ser>
        <c:ser>
          <c:idx val="53"/>
          <c:order val="53"/>
          <c:tx>
            <c:strRef>
              <c:f>Sheet3!$BC$3:$BC$4</c:f>
              <c:strCache>
                <c:ptCount val="1"/>
                <c:pt idx="0">
                  <c:v>Dare Tully</c:v>
                </c:pt>
              </c:strCache>
            </c:strRef>
          </c:tx>
          <c:spPr>
            <a:solidFill>
              <a:schemeClr val="accent6">
                <a:lumMod val="50000"/>
                <a:lumOff val="50000"/>
              </a:schemeClr>
            </a:solidFill>
            <a:ln>
              <a:noFill/>
            </a:ln>
            <a:effectLst/>
          </c:spPr>
          <c:invertIfNegative val="0"/>
          <c:cat>
            <c:strRef>
              <c:f>Sheet3!$A$5:$A$8</c:f>
              <c:strCache>
                <c:ptCount val="3"/>
                <c:pt idx="0">
                  <c:v>Female</c:v>
                </c:pt>
                <c:pt idx="1">
                  <c:v>Male</c:v>
                </c:pt>
                <c:pt idx="2">
                  <c:v>(blank)</c:v>
                </c:pt>
              </c:strCache>
            </c:strRef>
          </c:cat>
          <c:val>
            <c:numRef>
              <c:f>Sheet3!$BC$5:$BC$8</c:f>
              <c:numCache>
                <c:formatCode>General</c:formatCode>
                <c:ptCount val="3"/>
                <c:pt idx="1">
                  <c:v>1</c:v>
                </c:pt>
              </c:numCache>
            </c:numRef>
          </c:val>
          <c:extLst>
            <c:ext xmlns:c16="http://schemas.microsoft.com/office/drawing/2014/chart" uri="{C3380CC4-5D6E-409C-BE32-E72D297353CC}">
              <c16:uniqueId val="{00000035-047B-418C-8548-D124AAB992BA}"/>
            </c:ext>
          </c:extLst>
        </c:ser>
        <c:ser>
          <c:idx val="54"/>
          <c:order val="54"/>
          <c:tx>
            <c:strRef>
              <c:f>Sheet3!$BD$3:$BD$4</c:f>
              <c:strCache>
                <c:ptCount val="1"/>
                <c:pt idx="0">
                  <c:v>Dave Lacoste</c:v>
                </c:pt>
              </c:strCache>
            </c:strRef>
          </c:tx>
          <c:spPr>
            <a:solidFill>
              <a:schemeClr val="accent1"/>
            </a:solidFill>
            <a:ln>
              <a:noFill/>
            </a:ln>
            <a:effectLst/>
          </c:spPr>
          <c:invertIfNegative val="0"/>
          <c:cat>
            <c:strRef>
              <c:f>Sheet3!$A$5:$A$8</c:f>
              <c:strCache>
                <c:ptCount val="3"/>
                <c:pt idx="0">
                  <c:v>Female</c:v>
                </c:pt>
                <c:pt idx="1">
                  <c:v>Male</c:v>
                </c:pt>
                <c:pt idx="2">
                  <c:v>(blank)</c:v>
                </c:pt>
              </c:strCache>
            </c:strRef>
          </c:cat>
          <c:val>
            <c:numRef>
              <c:f>Sheet3!$BD$5:$BD$8</c:f>
              <c:numCache>
                <c:formatCode>General</c:formatCode>
                <c:ptCount val="3"/>
                <c:pt idx="1">
                  <c:v>1</c:v>
                </c:pt>
              </c:numCache>
            </c:numRef>
          </c:val>
          <c:extLst>
            <c:ext xmlns:c16="http://schemas.microsoft.com/office/drawing/2014/chart" uri="{C3380CC4-5D6E-409C-BE32-E72D297353CC}">
              <c16:uniqueId val="{00000036-047B-418C-8548-D124AAB992BA}"/>
            </c:ext>
          </c:extLst>
        </c:ser>
        <c:ser>
          <c:idx val="55"/>
          <c:order val="55"/>
          <c:tx>
            <c:strRef>
              <c:f>Sheet3!$BE$3:$BE$4</c:f>
              <c:strCache>
                <c:ptCount val="1"/>
                <c:pt idx="0">
                  <c:v>Dean Biggam</c:v>
                </c:pt>
              </c:strCache>
            </c:strRef>
          </c:tx>
          <c:spPr>
            <a:solidFill>
              <a:schemeClr val="accent2"/>
            </a:solidFill>
            <a:ln>
              <a:noFill/>
            </a:ln>
            <a:effectLst/>
          </c:spPr>
          <c:invertIfNegative val="0"/>
          <c:cat>
            <c:strRef>
              <c:f>Sheet3!$A$5:$A$8</c:f>
              <c:strCache>
                <c:ptCount val="3"/>
                <c:pt idx="0">
                  <c:v>Female</c:v>
                </c:pt>
                <c:pt idx="1">
                  <c:v>Male</c:v>
                </c:pt>
                <c:pt idx="2">
                  <c:v>(blank)</c:v>
                </c:pt>
              </c:strCache>
            </c:strRef>
          </c:cat>
          <c:val>
            <c:numRef>
              <c:f>Sheet3!$BE$5:$BE$8</c:f>
              <c:numCache>
                <c:formatCode>General</c:formatCode>
                <c:ptCount val="3"/>
                <c:pt idx="0">
                  <c:v>1</c:v>
                </c:pt>
              </c:numCache>
            </c:numRef>
          </c:val>
          <c:extLst>
            <c:ext xmlns:c16="http://schemas.microsoft.com/office/drawing/2014/chart" uri="{C3380CC4-5D6E-409C-BE32-E72D297353CC}">
              <c16:uniqueId val="{00000037-047B-418C-8548-D124AAB992BA}"/>
            </c:ext>
          </c:extLst>
        </c:ser>
        <c:ser>
          <c:idx val="56"/>
          <c:order val="56"/>
          <c:tx>
            <c:strRef>
              <c:f>Sheet3!$BF$3:$BF$4</c:f>
              <c:strCache>
                <c:ptCount val="1"/>
                <c:pt idx="0">
                  <c:v>Debera Gow </c:v>
                </c:pt>
              </c:strCache>
            </c:strRef>
          </c:tx>
          <c:spPr>
            <a:solidFill>
              <a:schemeClr val="accent3"/>
            </a:solidFill>
            <a:ln>
              <a:noFill/>
            </a:ln>
            <a:effectLst/>
          </c:spPr>
          <c:invertIfNegative val="0"/>
          <c:cat>
            <c:strRef>
              <c:f>Sheet3!$A$5:$A$8</c:f>
              <c:strCache>
                <c:ptCount val="3"/>
                <c:pt idx="0">
                  <c:v>Female</c:v>
                </c:pt>
                <c:pt idx="1">
                  <c:v>Male</c:v>
                </c:pt>
                <c:pt idx="2">
                  <c:v>(blank)</c:v>
                </c:pt>
              </c:strCache>
            </c:strRef>
          </c:cat>
          <c:val>
            <c:numRef>
              <c:f>Sheet3!$BF$5:$BF$8</c:f>
              <c:numCache>
                <c:formatCode>General</c:formatCode>
                <c:ptCount val="3"/>
                <c:pt idx="0">
                  <c:v>1</c:v>
                </c:pt>
              </c:numCache>
            </c:numRef>
          </c:val>
          <c:extLst>
            <c:ext xmlns:c16="http://schemas.microsoft.com/office/drawing/2014/chart" uri="{C3380CC4-5D6E-409C-BE32-E72D297353CC}">
              <c16:uniqueId val="{00000038-047B-418C-8548-D124AAB992BA}"/>
            </c:ext>
          </c:extLst>
        </c:ser>
        <c:ser>
          <c:idx val="57"/>
          <c:order val="57"/>
          <c:tx>
            <c:strRef>
              <c:f>Sheet3!$BG$3:$BG$4</c:f>
              <c:strCache>
                <c:ptCount val="1"/>
                <c:pt idx="0">
                  <c:v>Dell Molloy</c:v>
                </c:pt>
              </c:strCache>
            </c:strRef>
          </c:tx>
          <c:spPr>
            <a:solidFill>
              <a:schemeClr val="accent4"/>
            </a:solidFill>
            <a:ln>
              <a:noFill/>
            </a:ln>
            <a:effectLst/>
          </c:spPr>
          <c:invertIfNegative val="0"/>
          <c:cat>
            <c:strRef>
              <c:f>Sheet3!$A$5:$A$8</c:f>
              <c:strCache>
                <c:ptCount val="3"/>
                <c:pt idx="0">
                  <c:v>Female</c:v>
                </c:pt>
                <c:pt idx="1">
                  <c:v>Male</c:v>
                </c:pt>
                <c:pt idx="2">
                  <c:v>(blank)</c:v>
                </c:pt>
              </c:strCache>
            </c:strRef>
          </c:cat>
          <c:val>
            <c:numRef>
              <c:f>Sheet3!$BG$5:$BG$8</c:f>
              <c:numCache>
                <c:formatCode>General</c:formatCode>
                <c:ptCount val="3"/>
                <c:pt idx="1">
                  <c:v>1</c:v>
                </c:pt>
              </c:numCache>
            </c:numRef>
          </c:val>
          <c:extLst>
            <c:ext xmlns:c16="http://schemas.microsoft.com/office/drawing/2014/chart" uri="{C3380CC4-5D6E-409C-BE32-E72D297353CC}">
              <c16:uniqueId val="{00000039-047B-418C-8548-D124AAB992BA}"/>
            </c:ext>
          </c:extLst>
        </c:ser>
        <c:ser>
          <c:idx val="58"/>
          <c:order val="58"/>
          <c:tx>
            <c:strRef>
              <c:f>Sheet3!$BH$3:$BH$4</c:f>
              <c:strCache>
                <c:ptCount val="1"/>
                <c:pt idx="0">
                  <c:v>Delphine Jewis</c:v>
                </c:pt>
              </c:strCache>
            </c:strRef>
          </c:tx>
          <c:spPr>
            <a:solidFill>
              <a:schemeClr val="accent5"/>
            </a:solidFill>
            <a:ln>
              <a:noFill/>
            </a:ln>
            <a:effectLst/>
          </c:spPr>
          <c:invertIfNegative val="0"/>
          <c:cat>
            <c:strRef>
              <c:f>Sheet3!$A$5:$A$8</c:f>
              <c:strCache>
                <c:ptCount val="3"/>
                <c:pt idx="0">
                  <c:v>Female</c:v>
                </c:pt>
                <c:pt idx="1">
                  <c:v>Male</c:v>
                </c:pt>
                <c:pt idx="2">
                  <c:v>(blank)</c:v>
                </c:pt>
              </c:strCache>
            </c:strRef>
          </c:cat>
          <c:val>
            <c:numRef>
              <c:f>Sheet3!$BH$5:$BH$8</c:f>
              <c:numCache>
                <c:formatCode>General</c:formatCode>
                <c:ptCount val="3"/>
                <c:pt idx="0">
                  <c:v>2</c:v>
                </c:pt>
              </c:numCache>
            </c:numRef>
          </c:val>
          <c:extLst>
            <c:ext xmlns:c16="http://schemas.microsoft.com/office/drawing/2014/chart" uri="{C3380CC4-5D6E-409C-BE32-E72D297353CC}">
              <c16:uniqueId val="{0000003A-047B-418C-8548-D124AAB992BA}"/>
            </c:ext>
          </c:extLst>
        </c:ser>
        <c:ser>
          <c:idx val="59"/>
          <c:order val="59"/>
          <c:tx>
            <c:strRef>
              <c:f>Sheet3!$BI$3:$BI$4</c:f>
              <c:strCache>
                <c:ptCount val="1"/>
                <c:pt idx="0">
                  <c:v>Dennison Crosswaite</c:v>
                </c:pt>
              </c:strCache>
            </c:strRef>
          </c:tx>
          <c:spPr>
            <a:solidFill>
              <a:schemeClr val="accent6"/>
            </a:solidFill>
            <a:ln>
              <a:noFill/>
            </a:ln>
            <a:effectLst/>
          </c:spPr>
          <c:invertIfNegative val="0"/>
          <c:cat>
            <c:strRef>
              <c:f>Sheet3!$A$5:$A$8</c:f>
              <c:strCache>
                <c:ptCount val="3"/>
                <c:pt idx="0">
                  <c:v>Female</c:v>
                </c:pt>
                <c:pt idx="1">
                  <c:v>Male</c:v>
                </c:pt>
                <c:pt idx="2">
                  <c:v>(blank)</c:v>
                </c:pt>
              </c:strCache>
            </c:strRef>
          </c:cat>
          <c:val>
            <c:numRef>
              <c:f>Sheet3!$BI$5:$BI$8</c:f>
              <c:numCache>
                <c:formatCode>General</c:formatCode>
                <c:ptCount val="3"/>
                <c:pt idx="1">
                  <c:v>1</c:v>
                </c:pt>
              </c:numCache>
            </c:numRef>
          </c:val>
          <c:extLst>
            <c:ext xmlns:c16="http://schemas.microsoft.com/office/drawing/2014/chart" uri="{C3380CC4-5D6E-409C-BE32-E72D297353CC}">
              <c16:uniqueId val="{0000003B-047B-418C-8548-D124AAB992BA}"/>
            </c:ext>
          </c:extLst>
        </c:ser>
        <c:ser>
          <c:idx val="60"/>
          <c:order val="60"/>
          <c:tx>
            <c:strRef>
              <c:f>Sheet3!$BJ$3:$BJ$4</c:f>
              <c:strCache>
                <c:ptCount val="1"/>
                <c:pt idx="0">
                  <c:v>Devinne Tuny</c:v>
                </c:pt>
              </c:strCache>
            </c:strRef>
          </c:tx>
          <c:spPr>
            <a:solidFill>
              <a:schemeClr val="accent1">
                <a:lumMod val="60000"/>
              </a:schemeClr>
            </a:solidFill>
            <a:ln>
              <a:noFill/>
            </a:ln>
            <a:effectLst/>
          </c:spPr>
          <c:invertIfNegative val="0"/>
          <c:cat>
            <c:strRef>
              <c:f>Sheet3!$A$5:$A$8</c:f>
              <c:strCache>
                <c:ptCount val="3"/>
                <c:pt idx="0">
                  <c:v>Female</c:v>
                </c:pt>
                <c:pt idx="1">
                  <c:v>Male</c:v>
                </c:pt>
                <c:pt idx="2">
                  <c:v>(blank)</c:v>
                </c:pt>
              </c:strCache>
            </c:strRef>
          </c:cat>
          <c:val>
            <c:numRef>
              <c:f>Sheet3!$BJ$5:$BJ$8</c:f>
              <c:numCache>
                <c:formatCode>General</c:formatCode>
                <c:ptCount val="3"/>
                <c:pt idx="1">
                  <c:v>1</c:v>
                </c:pt>
              </c:numCache>
            </c:numRef>
          </c:val>
          <c:extLst>
            <c:ext xmlns:c16="http://schemas.microsoft.com/office/drawing/2014/chart" uri="{C3380CC4-5D6E-409C-BE32-E72D297353CC}">
              <c16:uniqueId val="{0000003C-047B-418C-8548-D124AAB992BA}"/>
            </c:ext>
          </c:extLst>
        </c:ser>
        <c:ser>
          <c:idx val="61"/>
          <c:order val="61"/>
          <c:tx>
            <c:strRef>
              <c:f>Sheet3!$BK$3:$BK$4</c:f>
              <c:strCache>
                <c:ptCount val="1"/>
                <c:pt idx="0">
                  <c:v>Doe Clubley</c:v>
                </c:pt>
              </c:strCache>
            </c:strRef>
          </c:tx>
          <c:spPr>
            <a:solidFill>
              <a:schemeClr val="accent2">
                <a:lumMod val="60000"/>
              </a:schemeClr>
            </a:solidFill>
            <a:ln>
              <a:noFill/>
            </a:ln>
            <a:effectLst/>
          </c:spPr>
          <c:invertIfNegative val="0"/>
          <c:cat>
            <c:strRef>
              <c:f>Sheet3!$A$5:$A$8</c:f>
              <c:strCache>
                <c:ptCount val="3"/>
                <c:pt idx="0">
                  <c:v>Female</c:v>
                </c:pt>
                <c:pt idx="1">
                  <c:v>Male</c:v>
                </c:pt>
                <c:pt idx="2">
                  <c:v>(blank)</c:v>
                </c:pt>
              </c:strCache>
            </c:strRef>
          </c:cat>
          <c:val>
            <c:numRef>
              <c:f>Sheet3!$BK$5:$BK$8</c:f>
              <c:numCache>
                <c:formatCode>General</c:formatCode>
                <c:ptCount val="3"/>
                <c:pt idx="0">
                  <c:v>1</c:v>
                </c:pt>
              </c:numCache>
            </c:numRef>
          </c:val>
          <c:extLst>
            <c:ext xmlns:c16="http://schemas.microsoft.com/office/drawing/2014/chart" uri="{C3380CC4-5D6E-409C-BE32-E72D297353CC}">
              <c16:uniqueId val="{0000003D-047B-418C-8548-D124AAB992BA}"/>
            </c:ext>
          </c:extLst>
        </c:ser>
        <c:ser>
          <c:idx val="62"/>
          <c:order val="62"/>
          <c:tx>
            <c:strRef>
              <c:f>Sheet3!$BL$3:$BL$4</c:f>
              <c:strCache>
                <c:ptCount val="1"/>
                <c:pt idx="0">
                  <c:v>Dulce Colbeck</c:v>
                </c:pt>
              </c:strCache>
            </c:strRef>
          </c:tx>
          <c:spPr>
            <a:solidFill>
              <a:schemeClr val="accent3">
                <a:lumMod val="60000"/>
              </a:schemeClr>
            </a:solidFill>
            <a:ln>
              <a:noFill/>
            </a:ln>
            <a:effectLst/>
          </c:spPr>
          <c:invertIfNegative val="0"/>
          <c:cat>
            <c:strRef>
              <c:f>Sheet3!$A$5:$A$8</c:f>
              <c:strCache>
                <c:ptCount val="3"/>
                <c:pt idx="0">
                  <c:v>Female</c:v>
                </c:pt>
                <c:pt idx="1">
                  <c:v>Male</c:v>
                </c:pt>
                <c:pt idx="2">
                  <c:v>(blank)</c:v>
                </c:pt>
              </c:strCache>
            </c:strRef>
          </c:cat>
          <c:val>
            <c:numRef>
              <c:f>Sheet3!$BL$5:$BL$8</c:f>
              <c:numCache>
                <c:formatCode>General</c:formatCode>
                <c:ptCount val="3"/>
                <c:pt idx="1">
                  <c:v>1</c:v>
                </c:pt>
              </c:numCache>
            </c:numRef>
          </c:val>
          <c:extLst>
            <c:ext xmlns:c16="http://schemas.microsoft.com/office/drawing/2014/chart" uri="{C3380CC4-5D6E-409C-BE32-E72D297353CC}">
              <c16:uniqueId val="{0000003E-047B-418C-8548-D124AAB992BA}"/>
            </c:ext>
          </c:extLst>
        </c:ser>
        <c:ser>
          <c:idx val="63"/>
          <c:order val="63"/>
          <c:tx>
            <c:strRef>
              <c:f>Sheet3!$BM$3:$BM$4</c:f>
              <c:strCache>
                <c:ptCount val="1"/>
                <c:pt idx="0">
                  <c:v>Dulsea Folkes</c:v>
                </c:pt>
              </c:strCache>
            </c:strRef>
          </c:tx>
          <c:spPr>
            <a:solidFill>
              <a:schemeClr val="accent4">
                <a:lumMod val="60000"/>
              </a:schemeClr>
            </a:solidFill>
            <a:ln>
              <a:noFill/>
            </a:ln>
            <a:effectLst/>
          </c:spPr>
          <c:invertIfNegative val="0"/>
          <c:cat>
            <c:strRef>
              <c:f>Sheet3!$A$5:$A$8</c:f>
              <c:strCache>
                <c:ptCount val="3"/>
                <c:pt idx="0">
                  <c:v>Female</c:v>
                </c:pt>
                <c:pt idx="1">
                  <c:v>Male</c:v>
                </c:pt>
                <c:pt idx="2">
                  <c:v>(blank)</c:v>
                </c:pt>
              </c:strCache>
            </c:strRef>
          </c:cat>
          <c:val>
            <c:numRef>
              <c:f>Sheet3!$BM$5:$BM$8</c:f>
              <c:numCache>
                <c:formatCode>General</c:formatCode>
                <c:ptCount val="3"/>
                <c:pt idx="0">
                  <c:v>1</c:v>
                </c:pt>
              </c:numCache>
            </c:numRef>
          </c:val>
          <c:extLst>
            <c:ext xmlns:c16="http://schemas.microsoft.com/office/drawing/2014/chart" uri="{C3380CC4-5D6E-409C-BE32-E72D297353CC}">
              <c16:uniqueId val="{0000003F-047B-418C-8548-D124AAB992BA}"/>
            </c:ext>
          </c:extLst>
        </c:ser>
        <c:ser>
          <c:idx val="64"/>
          <c:order val="64"/>
          <c:tx>
            <c:strRef>
              <c:f>Sheet3!$BN$3:$BN$4</c:f>
              <c:strCache>
                <c:ptCount val="1"/>
                <c:pt idx="0">
                  <c:v>Easter Pyke</c:v>
                </c:pt>
              </c:strCache>
            </c:strRef>
          </c:tx>
          <c:spPr>
            <a:solidFill>
              <a:schemeClr val="accent5">
                <a:lumMod val="60000"/>
              </a:schemeClr>
            </a:solidFill>
            <a:ln>
              <a:noFill/>
            </a:ln>
            <a:effectLst/>
          </c:spPr>
          <c:invertIfNegative val="0"/>
          <c:cat>
            <c:strRef>
              <c:f>Sheet3!$A$5:$A$8</c:f>
              <c:strCache>
                <c:ptCount val="3"/>
                <c:pt idx="0">
                  <c:v>Female</c:v>
                </c:pt>
                <c:pt idx="1">
                  <c:v>Male</c:v>
                </c:pt>
                <c:pt idx="2">
                  <c:v>(blank)</c:v>
                </c:pt>
              </c:strCache>
            </c:strRef>
          </c:cat>
          <c:val>
            <c:numRef>
              <c:f>Sheet3!$BN$5:$BN$8</c:f>
              <c:numCache>
                <c:formatCode>General</c:formatCode>
                <c:ptCount val="3"/>
                <c:pt idx="0">
                  <c:v>1</c:v>
                </c:pt>
              </c:numCache>
            </c:numRef>
          </c:val>
          <c:extLst>
            <c:ext xmlns:c16="http://schemas.microsoft.com/office/drawing/2014/chart" uri="{C3380CC4-5D6E-409C-BE32-E72D297353CC}">
              <c16:uniqueId val="{00000040-047B-418C-8548-D124AAB992BA}"/>
            </c:ext>
          </c:extLst>
        </c:ser>
        <c:ser>
          <c:idx val="65"/>
          <c:order val="65"/>
          <c:tx>
            <c:strRef>
              <c:f>Sheet3!$BO$3:$BO$4</c:f>
              <c:strCache>
                <c:ptCount val="1"/>
                <c:pt idx="0">
                  <c:v>Edd  MacKnockiter</c:v>
                </c:pt>
              </c:strCache>
            </c:strRef>
          </c:tx>
          <c:spPr>
            <a:solidFill>
              <a:schemeClr val="accent6">
                <a:lumMod val="60000"/>
              </a:schemeClr>
            </a:solidFill>
            <a:ln>
              <a:noFill/>
            </a:ln>
            <a:effectLst/>
          </c:spPr>
          <c:invertIfNegative val="0"/>
          <c:cat>
            <c:strRef>
              <c:f>Sheet3!$A$5:$A$8</c:f>
              <c:strCache>
                <c:ptCount val="3"/>
                <c:pt idx="0">
                  <c:v>Female</c:v>
                </c:pt>
                <c:pt idx="1">
                  <c:v>Male</c:v>
                </c:pt>
                <c:pt idx="2">
                  <c:v>(blank)</c:v>
                </c:pt>
              </c:strCache>
            </c:strRef>
          </c:cat>
          <c:val>
            <c:numRef>
              <c:f>Sheet3!$BO$5:$BO$8</c:f>
              <c:numCache>
                <c:formatCode>General</c:formatCode>
                <c:ptCount val="3"/>
                <c:pt idx="1">
                  <c:v>1</c:v>
                </c:pt>
              </c:numCache>
            </c:numRef>
          </c:val>
          <c:extLst>
            <c:ext xmlns:c16="http://schemas.microsoft.com/office/drawing/2014/chart" uri="{C3380CC4-5D6E-409C-BE32-E72D297353CC}">
              <c16:uniqueId val="{00000041-047B-418C-8548-D124AAB992BA}"/>
            </c:ext>
          </c:extLst>
        </c:ser>
        <c:ser>
          <c:idx val="66"/>
          <c:order val="66"/>
          <c:tx>
            <c:strRef>
              <c:f>Sheet3!$BP$3:$BP$4</c:f>
              <c:strCache>
                <c:ptCount val="1"/>
                <c:pt idx="0">
                  <c:v>Edi  Hofton</c:v>
                </c:pt>
              </c:strCache>
            </c:strRef>
          </c:tx>
          <c:spPr>
            <a:solidFill>
              <a:schemeClr val="accent1">
                <a:lumMod val="80000"/>
                <a:lumOff val="20000"/>
              </a:schemeClr>
            </a:solidFill>
            <a:ln>
              <a:noFill/>
            </a:ln>
            <a:effectLst/>
          </c:spPr>
          <c:invertIfNegative val="0"/>
          <c:cat>
            <c:strRef>
              <c:f>Sheet3!$A$5:$A$8</c:f>
              <c:strCache>
                <c:ptCount val="3"/>
                <c:pt idx="0">
                  <c:v>Female</c:v>
                </c:pt>
                <c:pt idx="1">
                  <c:v>Male</c:v>
                </c:pt>
                <c:pt idx="2">
                  <c:v>(blank)</c:v>
                </c:pt>
              </c:strCache>
            </c:strRef>
          </c:cat>
          <c:val>
            <c:numRef>
              <c:f>Sheet3!$BP$5:$BP$8</c:f>
              <c:numCache>
                <c:formatCode>General</c:formatCode>
                <c:ptCount val="3"/>
                <c:pt idx="1">
                  <c:v>1</c:v>
                </c:pt>
              </c:numCache>
            </c:numRef>
          </c:val>
          <c:extLst>
            <c:ext xmlns:c16="http://schemas.microsoft.com/office/drawing/2014/chart" uri="{C3380CC4-5D6E-409C-BE32-E72D297353CC}">
              <c16:uniqueId val="{00000042-047B-418C-8548-D124AAB992BA}"/>
            </c:ext>
          </c:extLst>
        </c:ser>
        <c:ser>
          <c:idx val="67"/>
          <c:order val="67"/>
          <c:tx>
            <c:strRef>
              <c:f>Sheet3!$BQ$3:$BQ$4</c:f>
              <c:strCache>
                <c:ptCount val="1"/>
                <c:pt idx="0">
                  <c:v>Egor Minto</c:v>
                </c:pt>
              </c:strCache>
            </c:strRef>
          </c:tx>
          <c:spPr>
            <a:solidFill>
              <a:schemeClr val="accent2">
                <a:lumMod val="80000"/>
                <a:lumOff val="20000"/>
              </a:schemeClr>
            </a:solidFill>
            <a:ln>
              <a:noFill/>
            </a:ln>
            <a:effectLst/>
          </c:spPr>
          <c:invertIfNegative val="0"/>
          <c:cat>
            <c:strRef>
              <c:f>Sheet3!$A$5:$A$8</c:f>
              <c:strCache>
                <c:ptCount val="3"/>
                <c:pt idx="0">
                  <c:v>Female</c:v>
                </c:pt>
                <c:pt idx="1">
                  <c:v>Male</c:v>
                </c:pt>
                <c:pt idx="2">
                  <c:v>(blank)</c:v>
                </c:pt>
              </c:strCache>
            </c:strRef>
          </c:cat>
          <c:val>
            <c:numRef>
              <c:f>Sheet3!$BQ$5:$BQ$8</c:f>
              <c:numCache>
                <c:formatCode>General</c:formatCode>
                <c:ptCount val="3"/>
                <c:pt idx="2">
                  <c:v>1</c:v>
                </c:pt>
              </c:numCache>
            </c:numRef>
          </c:val>
          <c:extLst>
            <c:ext xmlns:c16="http://schemas.microsoft.com/office/drawing/2014/chart" uri="{C3380CC4-5D6E-409C-BE32-E72D297353CC}">
              <c16:uniqueId val="{00000043-047B-418C-8548-D124AAB992BA}"/>
            </c:ext>
          </c:extLst>
        </c:ser>
        <c:ser>
          <c:idx val="68"/>
          <c:order val="68"/>
          <c:tx>
            <c:strRef>
              <c:f>Sheet3!$BR$3:$BR$4</c:f>
              <c:strCache>
                <c:ptCount val="1"/>
                <c:pt idx="0">
                  <c:v>Eilis Pavlasek</c:v>
                </c:pt>
              </c:strCache>
            </c:strRef>
          </c:tx>
          <c:spPr>
            <a:solidFill>
              <a:schemeClr val="accent3">
                <a:lumMod val="80000"/>
                <a:lumOff val="20000"/>
              </a:schemeClr>
            </a:solidFill>
            <a:ln>
              <a:noFill/>
            </a:ln>
            <a:effectLst/>
          </c:spPr>
          <c:invertIfNegative val="0"/>
          <c:cat>
            <c:strRef>
              <c:f>Sheet3!$A$5:$A$8</c:f>
              <c:strCache>
                <c:ptCount val="3"/>
                <c:pt idx="0">
                  <c:v>Female</c:v>
                </c:pt>
                <c:pt idx="1">
                  <c:v>Male</c:v>
                </c:pt>
                <c:pt idx="2">
                  <c:v>(blank)</c:v>
                </c:pt>
              </c:strCache>
            </c:strRef>
          </c:cat>
          <c:val>
            <c:numRef>
              <c:f>Sheet3!$BR$5:$BR$8</c:f>
              <c:numCache>
                <c:formatCode>General</c:formatCode>
                <c:ptCount val="3"/>
                <c:pt idx="1">
                  <c:v>1</c:v>
                </c:pt>
              </c:numCache>
            </c:numRef>
          </c:val>
          <c:extLst>
            <c:ext xmlns:c16="http://schemas.microsoft.com/office/drawing/2014/chart" uri="{C3380CC4-5D6E-409C-BE32-E72D297353CC}">
              <c16:uniqueId val="{00000044-047B-418C-8548-D124AAB992BA}"/>
            </c:ext>
          </c:extLst>
        </c:ser>
        <c:ser>
          <c:idx val="69"/>
          <c:order val="69"/>
          <c:tx>
            <c:strRef>
              <c:f>Sheet3!$BS$3:$BS$4</c:f>
              <c:strCache>
                <c:ptCount val="1"/>
                <c:pt idx="0">
                  <c:v>Eleonore Airdrie</c:v>
                </c:pt>
              </c:strCache>
            </c:strRef>
          </c:tx>
          <c:spPr>
            <a:solidFill>
              <a:schemeClr val="accent4">
                <a:lumMod val="80000"/>
                <a:lumOff val="20000"/>
              </a:schemeClr>
            </a:solidFill>
            <a:ln>
              <a:noFill/>
            </a:ln>
            <a:effectLst/>
          </c:spPr>
          <c:invertIfNegative val="0"/>
          <c:cat>
            <c:strRef>
              <c:f>Sheet3!$A$5:$A$8</c:f>
              <c:strCache>
                <c:ptCount val="3"/>
                <c:pt idx="0">
                  <c:v>Female</c:v>
                </c:pt>
                <c:pt idx="1">
                  <c:v>Male</c:v>
                </c:pt>
                <c:pt idx="2">
                  <c:v>(blank)</c:v>
                </c:pt>
              </c:strCache>
            </c:strRef>
          </c:cat>
          <c:val>
            <c:numRef>
              <c:f>Sheet3!$BS$5:$BS$8</c:f>
              <c:numCache>
                <c:formatCode>General</c:formatCode>
                <c:ptCount val="3"/>
                <c:pt idx="0">
                  <c:v>1</c:v>
                </c:pt>
              </c:numCache>
            </c:numRef>
          </c:val>
          <c:extLst>
            <c:ext xmlns:c16="http://schemas.microsoft.com/office/drawing/2014/chart" uri="{C3380CC4-5D6E-409C-BE32-E72D297353CC}">
              <c16:uniqueId val="{00000045-047B-418C-8548-D124AAB992BA}"/>
            </c:ext>
          </c:extLst>
        </c:ser>
        <c:ser>
          <c:idx val="70"/>
          <c:order val="70"/>
          <c:tx>
            <c:strRef>
              <c:f>Sheet3!$BT$3:$BT$4</c:f>
              <c:strCache>
                <c:ptCount val="1"/>
                <c:pt idx="0">
                  <c:v>Enoch Dowrey</c:v>
                </c:pt>
              </c:strCache>
            </c:strRef>
          </c:tx>
          <c:spPr>
            <a:solidFill>
              <a:schemeClr val="accent5">
                <a:lumMod val="80000"/>
                <a:lumOff val="20000"/>
              </a:schemeClr>
            </a:solidFill>
            <a:ln>
              <a:noFill/>
            </a:ln>
            <a:effectLst/>
          </c:spPr>
          <c:invertIfNegative val="0"/>
          <c:cat>
            <c:strRef>
              <c:f>Sheet3!$A$5:$A$8</c:f>
              <c:strCache>
                <c:ptCount val="3"/>
                <c:pt idx="0">
                  <c:v>Female</c:v>
                </c:pt>
                <c:pt idx="1">
                  <c:v>Male</c:v>
                </c:pt>
                <c:pt idx="2">
                  <c:v>(blank)</c:v>
                </c:pt>
              </c:strCache>
            </c:strRef>
          </c:cat>
          <c:val>
            <c:numRef>
              <c:f>Sheet3!$BT$5:$BT$8</c:f>
              <c:numCache>
                <c:formatCode>General</c:formatCode>
                <c:ptCount val="3"/>
                <c:pt idx="1">
                  <c:v>1</c:v>
                </c:pt>
              </c:numCache>
            </c:numRef>
          </c:val>
          <c:extLst>
            <c:ext xmlns:c16="http://schemas.microsoft.com/office/drawing/2014/chart" uri="{C3380CC4-5D6E-409C-BE32-E72D297353CC}">
              <c16:uniqueId val="{00000046-047B-418C-8548-D124AAB992BA}"/>
            </c:ext>
          </c:extLst>
        </c:ser>
        <c:ser>
          <c:idx val="71"/>
          <c:order val="71"/>
          <c:tx>
            <c:strRef>
              <c:f>Sheet3!$BU$3:$BU$4</c:f>
              <c:strCache>
                <c:ptCount val="1"/>
                <c:pt idx="0">
                  <c:v>Estell Kingsland</c:v>
                </c:pt>
              </c:strCache>
            </c:strRef>
          </c:tx>
          <c:spPr>
            <a:solidFill>
              <a:schemeClr val="accent6">
                <a:lumMod val="80000"/>
                <a:lumOff val="20000"/>
              </a:schemeClr>
            </a:solidFill>
            <a:ln>
              <a:noFill/>
            </a:ln>
            <a:effectLst/>
          </c:spPr>
          <c:invertIfNegative val="0"/>
          <c:cat>
            <c:strRef>
              <c:f>Sheet3!$A$5:$A$8</c:f>
              <c:strCache>
                <c:ptCount val="3"/>
                <c:pt idx="0">
                  <c:v>Female</c:v>
                </c:pt>
                <c:pt idx="1">
                  <c:v>Male</c:v>
                </c:pt>
                <c:pt idx="2">
                  <c:v>(blank)</c:v>
                </c:pt>
              </c:strCache>
            </c:strRef>
          </c:cat>
          <c:val>
            <c:numRef>
              <c:f>Sheet3!$BU$5:$BU$8</c:f>
              <c:numCache>
                <c:formatCode>General</c:formatCode>
                <c:ptCount val="3"/>
                <c:pt idx="1">
                  <c:v>1</c:v>
                </c:pt>
              </c:numCache>
            </c:numRef>
          </c:val>
          <c:extLst>
            <c:ext xmlns:c16="http://schemas.microsoft.com/office/drawing/2014/chart" uri="{C3380CC4-5D6E-409C-BE32-E72D297353CC}">
              <c16:uniqueId val="{00000047-047B-418C-8548-D124AAB992BA}"/>
            </c:ext>
          </c:extLst>
        </c:ser>
        <c:ser>
          <c:idx val="72"/>
          <c:order val="72"/>
          <c:tx>
            <c:strRef>
              <c:f>Sheet3!$BV$3:$BV$4</c:f>
              <c:strCache>
                <c:ptCount val="1"/>
                <c:pt idx="0">
                  <c:v>Evangelina Lergan</c:v>
                </c:pt>
              </c:strCache>
            </c:strRef>
          </c:tx>
          <c:spPr>
            <a:solidFill>
              <a:schemeClr val="accent1">
                <a:lumMod val="80000"/>
              </a:schemeClr>
            </a:solidFill>
            <a:ln>
              <a:noFill/>
            </a:ln>
            <a:effectLst/>
          </c:spPr>
          <c:invertIfNegative val="0"/>
          <c:cat>
            <c:strRef>
              <c:f>Sheet3!$A$5:$A$8</c:f>
              <c:strCache>
                <c:ptCount val="3"/>
                <c:pt idx="0">
                  <c:v>Female</c:v>
                </c:pt>
                <c:pt idx="1">
                  <c:v>Male</c:v>
                </c:pt>
                <c:pt idx="2">
                  <c:v>(blank)</c:v>
                </c:pt>
              </c:strCache>
            </c:strRef>
          </c:cat>
          <c:val>
            <c:numRef>
              <c:f>Sheet3!$BV$5:$BV$8</c:f>
              <c:numCache>
                <c:formatCode>General</c:formatCode>
                <c:ptCount val="3"/>
                <c:pt idx="1">
                  <c:v>1</c:v>
                </c:pt>
              </c:numCache>
            </c:numRef>
          </c:val>
          <c:extLst>
            <c:ext xmlns:c16="http://schemas.microsoft.com/office/drawing/2014/chart" uri="{C3380CC4-5D6E-409C-BE32-E72D297353CC}">
              <c16:uniqueId val="{00000048-047B-418C-8548-D124AAB992BA}"/>
            </c:ext>
          </c:extLst>
        </c:ser>
        <c:ser>
          <c:idx val="73"/>
          <c:order val="73"/>
          <c:tx>
            <c:strRef>
              <c:f>Sheet3!$BW$3:$BW$4</c:f>
              <c:strCache>
                <c:ptCount val="1"/>
                <c:pt idx="0">
                  <c:v>Evanne  Sheryn</c:v>
                </c:pt>
              </c:strCache>
            </c:strRef>
          </c:tx>
          <c:spPr>
            <a:solidFill>
              <a:schemeClr val="accent2">
                <a:lumMod val="80000"/>
              </a:schemeClr>
            </a:solidFill>
            <a:ln>
              <a:noFill/>
            </a:ln>
            <a:effectLst/>
          </c:spPr>
          <c:invertIfNegative val="0"/>
          <c:cat>
            <c:strRef>
              <c:f>Sheet3!$A$5:$A$8</c:f>
              <c:strCache>
                <c:ptCount val="3"/>
                <c:pt idx="0">
                  <c:v>Female</c:v>
                </c:pt>
                <c:pt idx="1">
                  <c:v>Male</c:v>
                </c:pt>
                <c:pt idx="2">
                  <c:v>(blank)</c:v>
                </c:pt>
              </c:strCache>
            </c:strRef>
          </c:cat>
          <c:val>
            <c:numRef>
              <c:f>Sheet3!$BW$5:$BW$8</c:f>
              <c:numCache>
                <c:formatCode>General</c:formatCode>
                <c:ptCount val="3"/>
                <c:pt idx="0">
                  <c:v>1</c:v>
                </c:pt>
              </c:numCache>
            </c:numRef>
          </c:val>
          <c:extLst>
            <c:ext xmlns:c16="http://schemas.microsoft.com/office/drawing/2014/chart" uri="{C3380CC4-5D6E-409C-BE32-E72D297353CC}">
              <c16:uniqueId val="{00000049-047B-418C-8548-D124AAB992BA}"/>
            </c:ext>
          </c:extLst>
        </c:ser>
        <c:ser>
          <c:idx val="74"/>
          <c:order val="74"/>
          <c:tx>
            <c:strRef>
              <c:f>Sheet3!$BX$3:$BX$4</c:f>
              <c:strCache>
                <c:ptCount val="1"/>
                <c:pt idx="0">
                  <c:v>Ewart Hovel</c:v>
                </c:pt>
              </c:strCache>
            </c:strRef>
          </c:tx>
          <c:spPr>
            <a:solidFill>
              <a:schemeClr val="accent3">
                <a:lumMod val="80000"/>
              </a:schemeClr>
            </a:solidFill>
            <a:ln>
              <a:noFill/>
            </a:ln>
            <a:effectLst/>
          </c:spPr>
          <c:invertIfNegative val="0"/>
          <c:cat>
            <c:strRef>
              <c:f>Sheet3!$A$5:$A$8</c:f>
              <c:strCache>
                <c:ptCount val="3"/>
                <c:pt idx="0">
                  <c:v>Female</c:v>
                </c:pt>
                <c:pt idx="1">
                  <c:v>Male</c:v>
                </c:pt>
                <c:pt idx="2">
                  <c:v>(blank)</c:v>
                </c:pt>
              </c:strCache>
            </c:strRef>
          </c:cat>
          <c:val>
            <c:numRef>
              <c:f>Sheet3!$BX$5:$BX$8</c:f>
              <c:numCache>
                <c:formatCode>General</c:formatCode>
                <c:ptCount val="3"/>
                <c:pt idx="0">
                  <c:v>1</c:v>
                </c:pt>
              </c:numCache>
            </c:numRef>
          </c:val>
          <c:extLst>
            <c:ext xmlns:c16="http://schemas.microsoft.com/office/drawing/2014/chart" uri="{C3380CC4-5D6E-409C-BE32-E72D297353CC}">
              <c16:uniqueId val="{0000004A-047B-418C-8548-D124AAB992BA}"/>
            </c:ext>
          </c:extLst>
        </c:ser>
        <c:ser>
          <c:idx val="75"/>
          <c:order val="75"/>
          <c:tx>
            <c:strRef>
              <c:f>Sheet3!$BY$3:$BY$4</c:f>
              <c:strCache>
                <c:ptCount val="1"/>
                <c:pt idx="0">
                  <c:v>Fanchon Furney</c:v>
                </c:pt>
              </c:strCache>
            </c:strRef>
          </c:tx>
          <c:spPr>
            <a:solidFill>
              <a:schemeClr val="accent4">
                <a:lumMod val="80000"/>
              </a:schemeClr>
            </a:solidFill>
            <a:ln>
              <a:noFill/>
            </a:ln>
            <a:effectLst/>
          </c:spPr>
          <c:invertIfNegative val="0"/>
          <c:cat>
            <c:strRef>
              <c:f>Sheet3!$A$5:$A$8</c:f>
              <c:strCache>
                <c:ptCount val="3"/>
                <c:pt idx="0">
                  <c:v>Female</c:v>
                </c:pt>
                <c:pt idx="1">
                  <c:v>Male</c:v>
                </c:pt>
                <c:pt idx="2">
                  <c:v>(blank)</c:v>
                </c:pt>
              </c:strCache>
            </c:strRef>
          </c:cat>
          <c:val>
            <c:numRef>
              <c:f>Sheet3!$BY$5:$BY$8</c:f>
              <c:numCache>
                <c:formatCode>General</c:formatCode>
                <c:ptCount val="3"/>
                <c:pt idx="1">
                  <c:v>1</c:v>
                </c:pt>
              </c:numCache>
            </c:numRef>
          </c:val>
          <c:extLst>
            <c:ext xmlns:c16="http://schemas.microsoft.com/office/drawing/2014/chart" uri="{C3380CC4-5D6E-409C-BE32-E72D297353CC}">
              <c16:uniqueId val="{0000004B-047B-418C-8548-D124AAB992BA}"/>
            </c:ext>
          </c:extLst>
        </c:ser>
        <c:ser>
          <c:idx val="76"/>
          <c:order val="76"/>
          <c:tx>
            <c:strRef>
              <c:f>Sheet3!$BZ$3:$BZ$4</c:f>
              <c:strCache>
                <c:ptCount val="1"/>
                <c:pt idx="0">
                  <c:v>Faun Rickeard</c:v>
                </c:pt>
              </c:strCache>
            </c:strRef>
          </c:tx>
          <c:spPr>
            <a:solidFill>
              <a:schemeClr val="accent5">
                <a:lumMod val="80000"/>
              </a:schemeClr>
            </a:solidFill>
            <a:ln>
              <a:noFill/>
            </a:ln>
            <a:effectLst/>
          </c:spPr>
          <c:invertIfNegative val="0"/>
          <c:cat>
            <c:strRef>
              <c:f>Sheet3!$A$5:$A$8</c:f>
              <c:strCache>
                <c:ptCount val="3"/>
                <c:pt idx="0">
                  <c:v>Female</c:v>
                </c:pt>
                <c:pt idx="1">
                  <c:v>Male</c:v>
                </c:pt>
                <c:pt idx="2">
                  <c:v>(blank)</c:v>
                </c:pt>
              </c:strCache>
            </c:strRef>
          </c:cat>
          <c:val>
            <c:numRef>
              <c:f>Sheet3!$BZ$5:$BZ$8</c:f>
              <c:numCache>
                <c:formatCode>General</c:formatCode>
                <c:ptCount val="3"/>
                <c:pt idx="1">
                  <c:v>1</c:v>
                </c:pt>
              </c:numCache>
            </c:numRef>
          </c:val>
          <c:extLst>
            <c:ext xmlns:c16="http://schemas.microsoft.com/office/drawing/2014/chart" uri="{C3380CC4-5D6E-409C-BE32-E72D297353CC}">
              <c16:uniqueId val="{0000004C-047B-418C-8548-D124AAB992BA}"/>
            </c:ext>
          </c:extLst>
        </c:ser>
        <c:ser>
          <c:idx val="77"/>
          <c:order val="77"/>
          <c:tx>
            <c:strRef>
              <c:f>Sheet3!$CA$3:$CA$4</c:f>
              <c:strCache>
                <c:ptCount val="1"/>
                <c:pt idx="0">
                  <c:v>Felice McMurty</c:v>
                </c:pt>
              </c:strCache>
            </c:strRef>
          </c:tx>
          <c:spPr>
            <a:solidFill>
              <a:schemeClr val="accent6">
                <a:lumMod val="80000"/>
              </a:schemeClr>
            </a:solidFill>
            <a:ln>
              <a:noFill/>
            </a:ln>
            <a:effectLst/>
          </c:spPr>
          <c:invertIfNegative val="0"/>
          <c:cat>
            <c:strRef>
              <c:f>Sheet3!$A$5:$A$8</c:f>
              <c:strCache>
                <c:ptCount val="3"/>
                <c:pt idx="0">
                  <c:v>Female</c:v>
                </c:pt>
                <c:pt idx="1">
                  <c:v>Male</c:v>
                </c:pt>
                <c:pt idx="2">
                  <c:v>(blank)</c:v>
                </c:pt>
              </c:strCache>
            </c:strRef>
          </c:cat>
          <c:val>
            <c:numRef>
              <c:f>Sheet3!$CA$5:$CA$8</c:f>
              <c:numCache>
                <c:formatCode>General</c:formatCode>
                <c:ptCount val="3"/>
                <c:pt idx="0">
                  <c:v>2</c:v>
                </c:pt>
              </c:numCache>
            </c:numRef>
          </c:val>
          <c:extLst>
            <c:ext xmlns:c16="http://schemas.microsoft.com/office/drawing/2014/chart" uri="{C3380CC4-5D6E-409C-BE32-E72D297353CC}">
              <c16:uniqueId val="{0000004D-047B-418C-8548-D124AAB992BA}"/>
            </c:ext>
          </c:extLst>
        </c:ser>
        <c:ser>
          <c:idx val="78"/>
          <c:order val="78"/>
          <c:tx>
            <c:strRef>
              <c:f>Sheet3!$CB$3:$CB$4</c:f>
              <c:strCache>
                <c:ptCount val="1"/>
                <c:pt idx="0">
                  <c:v>Floyd  Cowgill</c:v>
                </c:pt>
              </c:strCache>
            </c:strRef>
          </c:tx>
          <c:spPr>
            <a:solidFill>
              <a:schemeClr val="accent1">
                <a:lumMod val="60000"/>
                <a:lumOff val="40000"/>
              </a:schemeClr>
            </a:solidFill>
            <a:ln>
              <a:noFill/>
            </a:ln>
            <a:effectLst/>
          </c:spPr>
          <c:invertIfNegative val="0"/>
          <c:cat>
            <c:strRef>
              <c:f>Sheet3!$A$5:$A$8</c:f>
              <c:strCache>
                <c:ptCount val="3"/>
                <c:pt idx="0">
                  <c:v>Female</c:v>
                </c:pt>
                <c:pt idx="1">
                  <c:v>Male</c:v>
                </c:pt>
                <c:pt idx="2">
                  <c:v>(blank)</c:v>
                </c:pt>
              </c:strCache>
            </c:strRef>
          </c:cat>
          <c:val>
            <c:numRef>
              <c:f>Sheet3!$CB$5:$CB$8</c:f>
              <c:numCache>
                <c:formatCode>General</c:formatCode>
                <c:ptCount val="3"/>
                <c:pt idx="1">
                  <c:v>1</c:v>
                </c:pt>
              </c:numCache>
            </c:numRef>
          </c:val>
          <c:extLst>
            <c:ext xmlns:c16="http://schemas.microsoft.com/office/drawing/2014/chart" uri="{C3380CC4-5D6E-409C-BE32-E72D297353CC}">
              <c16:uniqueId val="{0000004E-047B-418C-8548-D124AAB992BA}"/>
            </c:ext>
          </c:extLst>
        </c:ser>
        <c:ser>
          <c:idx val="79"/>
          <c:order val="79"/>
          <c:tx>
            <c:strRef>
              <c:f>Sheet3!$CC$3:$CC$4</c:f>
              <c:strCache>
                <c:ptCount val="1"/>
                <c:pt idx="0">
                  <c:v>Frasier Straw</c:v>
                </c:pt>
              </c:strCache>
            </c:strRef>
          </c:tx>
          <c:spPr>
            <a:solidFill>
              <a:schemeClr val="accent2">
                <a:lumMod val="60000"/>
                <a:lumOff val="40000"/>
              </a:schemeClr>
            </a:solidFill>
            <a:ln>
              <a:noFill/>
            </a:ln>
            <a:effectLst/>
          </c:spPr>
          <c:invertIfNegative val="0"/>
          <c:cat>
            <c:strRef>
              <c:f>Sheet3!$A$5:$A$8</c:f>
              <c:strCache>
                <c:ptCount val="3"/>
                <c:pt idx="0">
                  <c:v>Female</c:v>
                </c:pt>
                <c:pt idx="1">
                  <c:v>Male</c:v>
                </c:pt>
                <c:pt idx="2">
                  <c:v>(blank)</c:v>
                </c:pt>
              </c:strCache>
            </c:strRef>
          </c:cat>
          <c:val>
            <c:numRef>
              <c:f>Sheet3!$CC$5:$CC$8</c:f>
              <c:numCache>
                <c:formatCode>General</c:formatCode>
                <c:ptCount val="3"/>
                <c:pt idx="1">
                  <c:v>1</c:v>
                </c:pt>
              </c:numCache>
            </c:numRef>
          </c:val>
          <c:extLst>
            <c:ext xmlns:c16="http://schemas.microsoft.com/office/drawing/2014/chart" uri="{C3380CC4-5D6E-409C-BE32-E72D297353CC}">
              <c16:uniqueId val="{0000004F-047B-418C-8548-D124AAB992BA}"/>
            </c:ext>
          </c:extLst>
        </c:ser>
        <c:ser>
          <c:idx val="80"/>
          <c:order val="80"/>
          <c:tx>
            <c:strRef>
              <c:f>Sheet3!$CD$3:$CD$4</c:f>
              <c:strCache>
                <c:ptCount val="1"/>
                <c:pt idx="0">
                  <c:v>Freddy Linford</c:v>
                </c:pt>
              </c:strCache>
            </c:strRef>
          </c:tx>
          <c:spPr>
            <a:solidFill>
              <a:schemeClr val="accent3">
                <a:lumMod val="60000"/>
                <a:lumOff val="40000"/>
              </a:schemeClr>
            </a:solidFill>
            <a:ln>
              <a:noFill/>
            </a:ln>
            <a:effectLst/>
          </c:spPr>
          <c:invertIfNegative val="0"/>
          <c:cat>
            <c:strRef>
              <c:f>Sheet3!$A$5:$A$8</c:f>
              <c:strCache>
                <c:ptCount val="3"/>
                <c:pt idx="0">
                  <c:v>Female</c:v>
                </c:pt>
                <c:pt idx="1">
                  <c:v>Male</c:v>
                </c:pt>
                <c:pt idx="2">
                  <c:v>(blank)</c:v>
                </c:pt>
              </c:strCache>
            </c:strRef>
          </c:cat>
          <c:val>
            <c:numRef>
              <c:f>Sheet3!$CD$5:$CD$8</c:f>
              <c:numCache>
                <c:formatCode>General</c:formatCode>
                <c:ptCount val="3"/>
                <c:pt idx="0">
                  <c:v>1</c:v>
                </c:pt>
              </c:numCache>
            </c:numRef>
          </c:val>
          <c:extLst>
            <c:ext xmlns:c16="http://schemas.microsoft.com/office/drawing/2014/chart" uri="{C3380CC4-5D6E-409C-BE32-E72D297353CC}">
              <c16:uniqueId val="{00000050-047B-418C-8548-D124AAB992BA}"/>
            </c:ext>
          </c:extLst>
        </c:ser>
        <c:ser>
          <c:idx val="81"/>
          <c:order val="81"/>
          <c:tx>
            <c:strRef>
              <c:f>Sheet3!$CE$3:$CE$4</c:f>
              <c:strCache>
                <c:ptCount val="1"/>
                <c:pt idx="0">
                  <c:v>Genevra Friday</c:v>
                </c:pt>
              </c:strCache>
            </c:strRef>
          </c:tx>
          <c:spPr>
            <a:solidFill>
              <a:schemeClr val="accent4">
                <a:lumMod val="60000"/>
                <a:lumOff val="40000"/>
              </a:schemeClr>
            </a:solidFill>
            <a:ln>
              <a:noFill/>
            </a:ln>
            <a:effectLst/>
          </c:spPr>
          <c:invertIfNegative val="0"/>
          <c:cat>
            <c:strRef>
              <c:f>Sheet3!$A$5:$A$8</c:f>
              <c:strCache>
                <c:ptCount val="3"/>
                <c:pt idx="0">
                  <c:v>Female</c:v>
                </c:pt>
                <c:pt idx="1">
                  <c:v>Male</c:v>
                </c:pt>
                <c:pt idx="2">
                  <c:v>(blank)</c:v>
                </c:pt>
              </c:strCache>
            </c:strRef>
          </c:cat>
          <c:val>
            <c:numRef>
              <c:f>Sheet3!$CE$5:$CE$8</c:f>
              <c:numCache>
                <c:formatCode>General</c:formatCode>
                <c:ptCount val="3"/>
                <c:pt idx="0">
                  <c:v>1</c:v>
                </c:pt>
              </c:numCache>
            </c:numRef>
          </c:val>
          <c:extLst>
            <c:ext xmlns:c16="http://schemas.microsoft.com/office/drawing/2014/chart" uri="{C3380CC4-5D6E-409C-BE32-E72D297353CC}">
              <c16:uniqueId val="{00000051-047B-418C-8548-D124AAB992BA}"/>
            </c:ext>
          </c:extLst>
        </c:ser>
        <c:ser>
          <c:idx val="82"/>
          <c:order val="82"/>
          <c:tx>
            <c:strRef>
              <c:f>Sheet3!$CF$3:$CF$4</c:f>
              <c:strCache>
                <c:ptCount val="1"/>
                <c:pt idx="0">
                  <c:v>Giffer Berlin</c:v>
                </c:pt>
              </c:strCache>
            </c:strRef>
          </c:tx>
          <c:spPr>
            <a:solidFill>
              <a:schemeClr val="accent5">
                <a:lumMod val="60000"/>
                <a:lumOff val="40000"/>
              </a:schemeClr>
            </a:solidFill>
            <a:ln>
              <a:noFill/>
            </a:ln>
            <a:effectLst/>
          </c:spPr>
          <c:invertIfNegative val="0"/>
          <c:cat>
            <c:strRef>
              <c:f>Sheet3!$A$5:$A$8</c:f>
              <c:strCache>
                <c:ptCount val="3"/>
                <c:pt idx="0">
                  <c:v>Female</c:v>
                </c:pt>
                <c:pt idx="1">
                  <c:v>Male</c:v>
                </c:pt>
                <c:pt idx="2">
                  <c:v>(blank)</c:v>
                </c:pt>
              </c:strCache>
            </c:strRef>
          </c:cat>
          <c:val>
            <c:numRef>
              <c:f>Sheet3!$CF$5:$CF$8</c:f>
              <c:numCache>
                <c:formatCode>General</c:formatCode>
                <c:ptCount val="3"/>
                <c:pt idx="0">
                  <c:v>1</c:v>
                </c:pt>
              </c:numCache>
            </c:numRef>
          </c:val>
          <c:extLst>
            <c:ext xmlns:c16="http://schemas.microsoft.com/office/drawing/2014/chart" uri="{C3380CC4-5D6E-409C-BE32-E72D297353CC}">
              <c16:uniqueId val="{00000052-047B-418C-8548-D124AAB992BA}"/>
            </c:ext>
          </c:extLst>
        </c:ser>
        <c:ser>
          <c:idx val="83"/>
          <c:order val="83"/>
          <c:tx>
            <c:strRef>
              <c:f>Sheet3!$CG$3:$CG$4</c:f>
              <c:strCache>
                <c:ptCount val="1"/>
                <c:pt idx="0">
                  <c:v>Gilda Richen</c:v>
                </c:pt>
              </c:strCache>
            </c:strRef>
          </c:tx>
          <c:spPr>
            <a:solidFill>
              <a:schemeClr val="accent6">
                <a:lumMod val="60000"/>
                <a:lumOff val="40000"/>
              </a:schemeClr>
            </a:solidFill>
            <a:ln>
              <a:noFill/>
            </a:ln>
            <a:effectLst/>
          </c:spPr>
          <c:invertIfNegative val="0"/>
          <c:cat>
            <c:strRef>
              <c:f>Sheet3!$A$5:$A$8</c:f>
              <c:strCache>
                <c:ptCount val="3"/>
                <c:pt idx="0">
                  <c:v>Female</c:v>
                </c:pt>
                <c:pt idx="1">
                  <c:v>Male</c:v>
                </c:pt>
                <c:pt idx="2">
                  <c:v>(blank)</c:v>
                </c:pt>
              </c:strCache>
            </c:strRef>
          </c:cat>
          <c:val>
            <c:numRef>
              <c:f>Sheet3!$CG$5:$CG$8</c:f>
              <c:numCache>
                <c:formatCode>General</c:formatCode>
                <c:ptCount val="3"/>
                <c:pt idx="0">
                  <c:v>1</c:v>
                </c:pt>
              </c:numCache>
            </c:numRef>
          </c:val>
          <c:extLst>
            <c:ext xmlns:c16="http://schemas.microsoft.com/office/drawing/2014/chart" uri="{C3380CC4-5D6E-409C-BE32-E72D297353CC}">
              <c16:uniqueId val="{00000053-047B-418C-8548-D124AAB992BA}"/>
            </c:ext>
          </c:extLst>
        </c:ser>
        <c:ser>
          <c:idx val="84"/>
          <c:order val="84"/>
          <c:tx>
            <c:strRef>
              <c:f>Sheet3!$CH$3:$CH$4</c:f>
              <c:strCache>
                <c:ptCount val="1"/>
                <c:pt idx="0">
                  <c:v>Gilles Jaquet</c:v>
                </c:pt>
              </c:strCache>
            </c:strRef>
          </c:tx>
          <c:spPr>
            <a:solidFill>
              <a:schemeClr val="accent1">
                <a:lumMod val="50000"/>
              </a:schemeClr>
            </a:solidFill>
            <a:ln>
              <a:noFill/>
            </a:ln>
            <a:effectLst/>
          </c:spPr>
          <c:invertIfNegative val="0"/>
          <c:cat>
            <c:strRef>
              <c:f>Sheet3!$A$5:$A$8</c:f>
              <c:strCache>
                <c:ptCount val="3"/>
                <c:pt idx="0">
                  <c:v>Female</c:v>
                </c:pt>
                <c:pt idx="1">
                  <c:v>Male</c:v>
                </c:pt>
                <c:pt idx="2">
                  <c:v>(blank)</c:v>
                </c:pt>
              </c:strCache>
            </c:strRef>
          </c:cat>
          <c:val>
            <c:numRef>
              <c:f>Sheet3!$CH$5:$CH$8</c:f>
              <c:numCache>
                <c:formatCode>General</c:formatCode>
                <c:ptCount val="3"/>
                <c:pt idx="0">
                  <c:v>2</c:v>
                </c:pt>
              </c:numCache>
            </c:numRef>
          </c:val>
          <c:extLst>
            <c:ext xmlns:c16="http://schemas.microsoft.com/office/drawing/2014/chart" uri="{C3380CC4-5D6E-409C-BE32-E72D297353CC}">
              <c16:uniqueId val="{00000054-047B-418C-8548-D124AAB992BA}"/>
            </c:ext>
          </c:extLst>
        </c:ser>
        <c:ser>
          <c:idx val="85"/>
          <c:order val="85"/>
          <c:tx>
            <c:strRef>
              <c:f>Sheet3!$CI$3:$CI$4</c:f>
              <c:strCache>
                <c:ptCount val="1"/>
                <c:pt idx="0">
                  <c:v>Ginger  Myott</c:v>
                </c:pt>
              </c:strCache>
            </c:strRef>
          </c:tx>
          <c:spPr>
            <a:solidFill>
              <a:schemeClr val="accent2">
                <a:lumMod val="50000"/>
              </a:schemeClr>
            </a:solidFill>
            <a:ln>
              <a:noFill/>
            </a:ln>
            <a:effectLst/>
          </c:spPr>
          <c:invertIfNegative val="0"/>
          <c:cat>
            <c:strRef>
              <c:f>Sheet3!$A$5:$A$8</c:f>
              <c:strCache>
                <c:ptCount val="3"/>
                <c:pt idx="0">
                  <c:v>Female</c:v>
                </c:pt>
                <c:pt idx="1">
                  <c:v>Male</c:v>
                </c:pt>
                <c:pt idx="2">
                  <c:v>(blank)</c:v>
                </c:pt>
              </c:strCache>
            </c:strRef>
          </c:cat>
          <c:val>
            <c:numRef>
              <c:f>Sheet3!$CI$5:$CI$8</c:f>
              <c:numCache>
                <c:formatCode>General</c:formatCode>
                <c:ptCount val="3"/>
                <c:pt idx="0">
                  <c:v>1</c:v>
                </c:pt>
              </c:numCache>
            </c:numRef>
          </c:val>
          <c:extLst>
            <c:ext xmlns:c16="http://schemas.microsoft.com/office/drawing/2014/chart" uri="{C3380CC4-5D6E-409C-BE32-E72D297353CC}">
              <c16:uniqueId val="{00000055-047B-418C-8548-D124AAB992BA}"/>
            </c:ext>
          </c:extLst>
        </c:ser>
        <c:ser>
          <c:idx val="86"/>
          <c:order val="86"/>
          <c:tx>
            <c:strRef>
              <c:f>Sheet3!$CJ$3:$CJ$4</c:f>
              <c:strCache>
                <c:ptCount val="1"/>
                <c:pt idx="0">
                  <c:v>Giselbert Newlands</c:v>
                </c:pt>
              </c:strCache>
            </c:strRef>
          </c:tx>
          <c:spPr>
            <a:solidFill>
              <a:schemeClr val="accent3">
                <a:lumMod val="50000"/>
              </a:schemeClr>
            </a:solidFill>
            <a:ln>
              <a:noFill/>
            </a:ln>
            <a:effectLst/>
          </c:spPr>
          <c:invertIfNegative val="0"/>
          <c:cat>
            <c:strRef>
              <c:f>Sheet3!$A$5:$A$8</c:f>
              <c:strCache>
                <c:ptCount val="3"/>
                <c:pt idx="0">
                  <c:v>Female</c:v>
                </c:pt>
                <c:pt idx="1">
                  <c:v>Male</c:v>
                </c:pt>
                <c:pt idx="2">
                  <c:v>(blank)</c:v>
                </c:pt>
              </c:strCache>
            </c:strRef>
          </c:cat>
          <c:val>
            <c:numRef>
              <c:f>Sheet3!$CJ$5:$CJ$8</c:f>
              <c:numCache>
                <c:formatCode>General</c:formatCode>
                <c:ptCount val="3"/>
                <c:pt idx="1">
                  <c:v>1</c:v>
                </c:pt>
              </c:numCache>
            </c:numRef>
          </c:val>
          <c:extLst>
            <c:ext xmlns:c16="http://schemas.microsoft.com/office/drawing/2014/chart" uri="{C3380CC4-5D6E-409C-BE32-E72D297353CC}">
              <c16:uniqueId val="{00000056-047B-418C-8548-D124AAB992BA}"/>
            </c:ext>
          </c:extLst>
        </c:ser>
        <c:ser>
          <c:idx val="87"/>
          <c:order val="87"/>
          <c:tx>
            <c:strRef>
              <c:f>Sheet3!$CK$3:$CK$4</c:f>
              <c:strCache>
                <c:ptCount val="1"/>
                <c:pt idx="0">
                  <c:v>Gradey Litton</c:v>
                </c:pt>
              </c:strCache>
            </c:strRef>
          </c:tx>
          <c:spPr>
            <a:solidFill>
              <a:schemeClr val="accent4">
                <a:lumMod val="50000"/>
              </a:schemeClr>
            </a:solidFill>
            <a:ln>
              <a:noFill/>
            </a:ln>
            <a:effectLst/>
          </c:spPr>
          <c:invertIfNegative val="0"/>
          <c:cat>
            <c:strRef>
              <c:f>Sheet3!$A$5:$A$8</c:f>
              <c:strCache>
                <c:ptCount val="3"/>
                <c:pt idx="0">
                  <c:v>Female</c:v>
                </c:pt>
                <c:pt idx="1">
                  <c:v>Male</c:v>
                </c:pt>
                <c:pt idx="2">
                  <c:v>(blank)</c:v>
                </c:pt>
              </c:strCache>
            </c:strRef>
          </c:cat>
          <c:val>
            <c:numRef>
              <c:f>Sheet3!$CK$5:$CK$8</c:f>
              <c:numCache>
                <c:formatCode>General</c:formatCode>
                <c:ptCount val="3"/>
                <c:pt idx="0">
                  <c:v>1</c:v>
                </c:pt>
              </c:numCache>
            </c:numRef>
          </c:val>
          <c:extLst>
            <c:ext xmlns:c16="http://schemas.microsoft.com/office/drawing/2014/chart" uri="{C3380CC4-5D6E-409C-BE32-E72D297353CC}">
              <c16:uniqueId val="{00000057-047B-418C-8548-D124AAB992BA}"/>
            </c:ext>
          </c:extLst>
        </c:ser>
        <c:ser>
          <c:idx val="88"/>
          <c:order val="88"/>
          <c:tx>
            <c:strRef>
              <c:f>Sheet3!$CL$3:$CL$4</c:f>
              <c:strCache>
                <c:ptCount val="1"/>
                <c:pt idx="0">
                  <c:v>Grady Rochelle</c:v>
                </c:pt>
              </c:strCache>
            </c:strRef>
          </c:tx>
          <c:spPr>
            <a:solidFill>
              <a:schemeClr val="accent5">
                <a:lumMod val="50000"/>
              </a:schemeClr>
            </a:solidFill>
            <a:ln>
              <a:noFill/>
            </a:ln>
            <a:effectLst/>
          </c:spPr>
          <c:invertIfNegative val="0"/>
          <c:cat>
            <c:strRef>
              <c:f>Sheet3!$A$5:$A$8</c:f>
              <c:strCache>
                <c:ptCount val="3"/>
                <c:pt idx="0">
                  <c:v>Female</c:v>
                </c:pt>
                <c:pt idx="1">
                  <c:v>Male</c:v>
                </c:pt>
                <c:pt idx="2">
                  <c:v>(blank)</c:v>
                </c:pt>
              </c:strCache>
            </c:strRef>
          </c:cat>
          <c:val>
            <c:numRef>
              <c:f>Sheet3!$CL$5:$CL$8</c:f>
              <c:numCache>
                <c:formatCode>General</c:formatCode>
                <c:ptCount val="3"/>
                <c:pt idx="0">
                  <c:v>1</c:v>
                </c:pt>
              </c:numCache>
            </c:numRef>
          </c:val>
          <c:extLst>
            <c:ext xmlns:c16="http://schemas.microsoft.com/office/drawing/2014/chart" uri="{C3380CC4-5D6E-409C-BE32-E72D297353CC}">
              <c16:uniqueId val="{00000058-047B-418C-8548-D124AAB992BA}"/>
            </c:ext>
          </c:extLst>
        </c:ser>
        <c:ser>
          <c:idx val="89"/>
          <c:order val="89"/>
          <c:tx>
            <c:strRef>
              <c:f>Sheet3!$CM$3:$CM$4</c:f>
              <c:strCache>
                <c:ptCount val="1"/>
                <c:pt idx="0">
                  <c:v>Granny Spencelayh</c:v>
                </c:pt>
              </c:strCache>
            </c:strRef>
          </c:tx>
          <c:spPr>
            <a:solidFill>
              <a:schemeClr val="accent6">
                <a:lumMod val="50000"/>
              </a:schemeClr>
            </a:solidFill>
            <a:ln>
              <a:noFill/>
            </a:ln>
            <a:effectLst/>
          </c:spPr>
          <c:invertIfNegative val="0"/>
          <c:cat>
            <c:strRef>
              <c:f>Sheet3!$A$5:$A$8</c:f>
              <c:strCache>
                <c:ptCount val="3"/>
                <c:pt idx="0">
                  <c:v>Female</c:v>
                </c:pt>
                <c:pt idx="1">
                  <c:v>Male</c:v>
                </c:pt>
                <c:pt idx="2">
                  <c:v>(blank)</c:v>
                </c:pt>
              </c:strCache>
            </c:strRef>
          </c:cat>
          <c:val>
            <c:numRef>
              <c:f>Sheet3!$CM$5:$CM$8</c:f>
              <c:numCache>
                <c:formatCode>General</c:formatCode>
                <c:ptCount val="3"/>
                <c:pt idx="1">
                  <c:v>1</c:v>
                </c:pt>
              </c:numCache>
            </c:numRef>
          </c:val>
          <c:extLst>
            <c:ext xmlns:c16="http://schemas.microsoft.com/office/drawing/2014/chart" uri="{C3380CC4-5D6E-409C-BE32-E72D297353CC}">
              <c16:uniqueId val="{00000059-047B-418C-8548-D124AAB992BA}"/>
            </c:ext>
          </c:extLst>
        </c:ser>
        <c:ser>
          <c:idx val="90"/>
          <c:order val="90"/>
          <c:tx>
            <c:strRef>
              <c:f>Sheet3!$CN$3:$CN$4</c:f>
              <c:strCache>
                <c:ptCount val="1"/>
                <c:pt idx="0">
                  <c:v>Grazia Bunkle</c:v>
                </c:pt>
              </c:strCache>
            </c:strRef>
          </c:tx>
          <c:spPr>
            <a:solidFill>
              <a:schemeClr val="accent1">
                <a:lumMod val="70000"/>
                <a:lumOff val="30000"/>
              </a:schemeClr>
            </a:solidFill>
            <a:ln>
              <a:noFill/>
            </a:ln>
            <a:effectLst/>
          </c:spPr>
          <c:invertIfNegative val="0"/>
          <c:cat>
            <c:strRef>
              <c:f>Sheet3!$A$5:$A$8</c:f>
              <c:strCache>
                <c:ptCount val="3"/>
                <c:pt idx="0">
                  <c:v>Female</c:v>
                </c:pt>
                <c:pt idx="1">
                  <c:v>Male</c:v>
                </c:pt>
                <c:pt idx="2">
                  <c:v>(blank)</c:v>
                </c:pt>
              </c:strCache>
            </c:strRef>
          </c:cat>
          <c:val>
            <c:numRef>
              <c:f>Sheet3!$CN$5:$CN$8</c:f>
              <c:numCache>
                <c:formatCode>General</c:formatCode>
                <c:ptCount val="3"/>
                <c:pt idx="0">
                  <c:v>1</c:v>
                </c:pt>
              </c:numCache>
            </c:numRef>
          </c:val>
          <c:extLst>
            <c:ext xmlns:c16="http://schemas.microsoft.com/office/drawing/2014/chart" uri="{C3380CC4-5D6E-409C-BE32-E72D297353CC}">
              <c16:uniqueId val="{0000005A-047B-418C-8548-D124AAB992BA}"/>
            </c:ext>
          </c:extLst>
        </c:ser>
        <c:ser>
          <c:idx val="91"/>
          <c:order val="91"/>
          <c:tx>
            <c:strRef>
              <c:f>Sheet3!$CO$3:$CO$4</c:f>
              <c:strCache>
                <c:ptCount val="1"/>
                <c:pt idx="0">
                  <c:v>Hinda Label </c:v>
                </c:pt>
              </c:strCache>
            </c:strRef>
          </c:tx>
          <c:spPr>
            <a:solidFill>
              <a:schemeClr val="accent2">
                <a:lumMod val="70000"/>
                <a:lumOff val="30000"/>
              </a:schemeClr>
            </a:solidFill>
            <a:ln>
              <a:noFill/>
            </a:ln>
            <a:effectLst/>
          </c:spPr>
          <c:invertIfNegative val="0"/>
          <c:cat>
            <c:strRef>
              <c:f>Sheet3!$A$5:$A$8</c:f>
              <c:strCache>
                <c:ptCount val="3"/>
                <c:pt idx="0">
                  <c:v>Female</c:v>
                </c:pt>
                <c:pt idx="1">
                  <c:v>Male</c:v>
                </c:pt>
                <c:pt idx="2">
                  <c:v>(blank)</c:v>
                </c:pt>
              </c:strCache>
            </c:strRef>
          </c:cat>
          <c:val>
            <c:numRef>
              <c:f>Sheet3!$CO$5:$CO$8</c:f>
              <c:numCache>
                <c:formatCode>General</c:formatCode>
                <c:ptCount val="3"/>
                <c:pt idx="0">
                  <c:v>1</c:v>
                </c:pt>
              </c:numCache>
            </c:numRef>
          </c:val>
          <c:extLst>
            <c:ext xmlns:c16="http://schemas.microsoft.com/office/drawing/2014/chart" uri="{C3380CC4-5D6E-409C-BE32-E72D297353CC}">
              <c16:uniqueId val="{0000005B-047B-418C-8548-D124AAB992BA}"/>
            </c:ext>
          </c:extLst>
        </c:ser>
        <c:ser>
          <c:idx val="92"/>
          <c:order val="92"/>
          <c:tx>
            <c:strRef>
              <c:f>Sheet3!$CP$3:$CP$4</c:f>
              <c:strCache>
                <c:ptCount val="1"/>
                <c:pt idx="0">
                  <c:v>Hogan Iles</c:v>
                </c:pt>
              </c:strCache>
            </c:strRef>
          </c:tx>
          <c:spPr>
            <a:solidFill>
              <a:schemeClr val="accent3">
                <a:lumMod val="70000"/>
                <a:lumOff val="30000"/>
              </a:schemeClr>
            </a:solidFill>
            <a:ln>
              <a:noFill/>
            </a:ln>
            <a:effectLst/>
          </c:spPr>
          <c:invertIfNegative val="0"/>
          <c:cat>
            <c:strRef>
              <c:f>Sheet3!$A$5:$A$8</c:f>
              <c:strCache>
                <c:ptCount val="3"/>
                <c:pt idx="0">
                  <c:v>Female</c:v>
                </c:pt>
                <c:pt idx="1">
                  <c:v>Male</c:v>
                </c:pt>
                <c:pt idx="2">
                  <c:v>(blank)</c:v>
                </c:pt>
              </c:strCache>
            </c:strRef>
          </c:cat>
          <c:val>
            <c:numRef>
              <c:f>Sheet3!$CP$5:$CP$8</c:f>
              <c:numCache>
                <c:formatCode>General</c:formatCode>
                <c:ptCount val="3"/>
                <c:pt idx="0">
                  <c:v>1</c:v>
                </c:pt>
              </c:numCache>
            </c:numRef>
          </c:val>
          <c:extLst>
            <c:ext xmlns:c16="http://schemas.microsoft.com/office/drawing/2014/chart" uri="{C3380CC4-5D6E-409C-BE32-E72D297353CC}">
              <c16:uniqueId val="{0000005C-047B-418C-8548-D124AAB992BA}"/>
            </c:ext>
          </c:extLst>
        </c:ser>
        <c:ser>
          <c:idx val="93"/>
          <c:order val="93"/>
          <c:tx>
            <c:strRef>
              <c:f>Sheet3!$CQ$3:$CQ$4</c:f>
              <c:strCache>
                <c:ptCount val="1"/>
                <c:pt idx="0">
                  <c:v>Iain Wiburn</c:v>
                </c:pt>
              </c:strCache>
            </c:strRef>
          </c:tx>
          <c:spPr>
            <a:solidFill>
              <a:schemeClr val="accent4">
                <a:lumMod val="70000"/>
                <a:lumOff val="30000"/>
              </a:schemeClr>
            </a:solidFill>
            <a:ln>
              <a:noFill/>
            </a:ln>
            <a:effectLst/>
          </c:spPr>
          <c:invertIfNegative val="0"/>
          <c:cat>
            <c:strRef>
              <c:f>Sheet3!$A$5:$A$8</c:f>
              <c:strCache>
                <c:ptCount val="3"/>
                <c:pt idx="0">
                  <c:v>Female</c:v>
                </c:pt>
                <c:pt idx="1">
                  <c:v>Male</c:v>
                </c:pt>
                <c:pt idx="2">
                  <c:v>(blank)</c:v>
                </c:pt>
              </c:strCache>
            </c:strRef>
          </c:cat>
          <c:val>
            <c:numRef>
              <c:f>Sheet3!$CQ$5:$CQ$8</c:f>
              <c:numCache>
                <c:formatCode>General</c:formatCode>
                <c:ptCount val="3"/>
                <c:pt idx="0">
                  <c:v>1</c:v>
                </c:pt>
              </c:numCache>
            </c:numRef>
          </c:val>
          <c:extLst>
            <c:ext xmlns:c16="http://schemas.microsoft.com/office/drawing/2014/chart" uri="{C3380CC4-5D6E-409C-BE32-E72D297353CC}">
              <c16:uniqueId val="{0000005D-047B-418C-8548-D124AAB992BA}"/>
            </c:ext>
          </c:extLst>
        </c:ser>
        <c:ser>
          <c:idx val="94"/>
          <c:order val="94"/>
          <c:tx>
            <c:strRef>
              <c:f>Sheet3!$CR$3:$CR$4</c:f>
              <c:strCache>
                <c:ptCount val="1"/>
                <c:pt idx="0">
                  <c:v>Ignacius Losel</c:v>
                </c:pt>
              </c:strCache>
            </c:strRef>
          </c:tx>
          <c:spPr>
            <a:solidFill>
              <a:schemeClr val="accent5">
                <a:lumMod val="70000"/>
                <a:lumOff val="30000"/>
              </a:schemeClr>
            </a:solidFill>
            <a:ln>
              <a:noFill/>
            </a:ln>
            <a:effectLst/>
          </c:spPr>
          <c:invertIfNegative val="0"/>
          <c:cat>
            <c:strRef>
              <c:f>Sheet3!$A$5:$A$8</c:f>
              <c:strCache>
                <c:ptCount val="3"/>
                <c:pt idx="0">
                  <c:v>Female</c:v>
                </c:pt>
                <c:pt idx="1">
                  <c:v>Male</c:v>
                </c:pt>
                <c:pt idx="2">
                  <c:v>(blank)</c:v>
                </c:pt>
              </c:strCache>
            </c:strRef>
          </c:cat>
          <c:val>
            <c:numRef>
              <c:f>Sheet3!$CR$5:$CR$8</c:f>
              <c:numCache>
                <c:formatCode>General</c:formatCode>
                <c:ptCount val="3"/>
                <c:pt idx="1">
                  <c:v>2</c:v>
                </c:pt>
              </c:numCache>
            </c:numRef>
          </c:val>
          <c:extLst>
            <c:ext xmlns:c16="http://schemas.microsoft.com/office/drawing/2014/chart" uri="{C3380CC4-5D6E-409C-BE32-E72D297353CC}">
              <c16:uniqueId val="{0000005E-047B-418C-8548-D124AAB992BA}"/>
            </c:ext>
          </c:extLst>
        </c:ser>
        <c:ser>
          <c:idx val="95"/>
          <c:order val="95"/>
          <c:tx>
            <c:strRef>
              <c:f>Sheet3!$CS$3:$CS$4</c:f>
              <c:strCache>
                <c:ptCount val="1"/>
                <c:pt idx="0">
                  <c:v>Inge Creer</c:v>
                </c:pt>
              </c:strCache>
            </c:strRef>
          </c:tx>
          <c:spPr>
            <a:solidFill>
              <a:schemeClr val="accent6">
                <a:lumMod val="70000"/>
                <a:lumOff val="30000"/>
              </a:schemeClr>
            </a:solidFill>
            <a:ln>
              <a:noFill/>
            </a:ln>
            <a:effectLst/>
          </c:spPr>
          <c:invertIfNegative val="0"/>
          <c:cat>
            <c:strRef>
              <c:f>Sheet3!$A$5:$A$8</c:f>
              <c:strCache>
                <c:ptCount val="3"/>
                <c:pt idx="0">
                  <c:v>Female</c:v>
                </c:pt>
                <c:pt idx="1">
                  <c:v>Male</c:v>
                </c:pt>
                <c:pt idx="2">
                  <c:v>(blank)</c:v>
                </c:pt>
              </c:strCache>
            </c:strRef>
          </c:cat>
          <c:val>
            <c:numRef>
              <c:f>Sheet3!$CS$5:$CS$8</c:f>
              <c:numCache>
                <c:formatCode>General</c:formatCode>
                <c:ptCount val="3"/>
                <c:pt idx="0">
                  <c:v>2</c:v>
                </c:pt>
              </c:numCache>
            </c:numRef>
          </c:val>
          <c:extLst>
            <c:ext xmlns:c16="http://schemas.microsoft.com/office/drawing/2014/chart" uri="{C3380CC4-5D6E-409C-BE32-E72D297353CC}">
              <c16:uniqueId val="{0000005F-047B-418C-8548-D124AAB992BA}"/>
            </c:ext>
          </c:extLst>
        </c:ser>
        <c:ser>
          <c:idx val="96"/>
          <c:order val="96"/>
          <c:tx>
            <c:strRef>
              <c:f>Sheet3!$CT$3:$CT$4</c:f>
              <c:strCache>
                <c:ptCount val="1"/>
                <c:pt idx="0">
                  <c:v>Inger Andriveaux</c:v>
                </c:pt>
              </c:strCache>
            </c:strRef>
          </c:tx>
          <c:spPr>
            <a:solidFill>
              <a:schemeClr val="accent1">
                <a:lumMod val="70000"/>
              </a:schemeClr>
            </a:solidFill>
            <a:ln>
              <a:noFill/>
            </a:ln>
            <a:effectLst/>
          </c:spPr>
          <c:invertIfNegative val="0"/>
          <c:cat>
            <c:strRef>
              <c:f>Sheet3!$A$5:$A$8</c:f>
              <c:strCache>
                <c:ptCount val="3"/>
                <c:pt idx="0">
                  <c:v>Female</c:v>
                </c:pt>
                <c:pt idx="1">
                  <c:v>Male</c:v>
                </c:pt>
                <c:pt idx="2">
                  <c:v>(blank)</c:v>
                </c:pt>
              </c:strCache>
            </c:strRef>
          </c:cat>
          <c:val>
            <c:numRef>
              <c:f>Sheet3!$CT$5:$CT$8</c:f>
              <c:numCache>
                <c:formatCode>General</c:formatCode>
                <c:ptCount val="3"/>
                <c:pt idx="2">
                  <c:v>1</c:v>
                </c:pt>
              </c:numCache>
            </c:numRef>
          </c:val>
          <c:extLst>
            <c:ext xmlns:c16="http://schemas.microsoft.com/office/drawing/2014/chart" uri="{C3380CC4-5D6E-409C-BE32-E72D297353CC}">
              <c16:uniqueId val="{00000060-047B-418C-8548-D124AAB992BA}"/>
            </c:ext>
          </c:extLst>
        </c:ser>
        <c:ser>
          <c:idx val="97"/>
          <c:order val="97"/>
          <c:tx>
            <c:strRef>
              <c:f>Sheet3!$CU$3:$CU$4</c:f>
              <c:strCache>
                <c:ptCount val="1"/>
                <c:pt idx="0">
                  <c:v>Inger Chapelhow</c:v>
                </c:pt>
              </c:strCache>
            </c:strRef>
          </c:tx>
          <c:spPr>
            <a:solidFill>
              <a:schemeClr val="accent2">
                <a:lumMod val="70000"/>
              </a:schemeClr>
            </a:solidFill>
            <a:ln>
              <a:noFill/>
            </a:ln>
            <a:effectLst/>
          </c:spPr>
          <c:invertIfNegative val="0"/>
          <c:cat>
            <c:strRef>
              <c:f>Sheet3!$A$5:$A$8</c:f>
              <c:strCache>
                <c:ptCount val="3"/>
                <c:pt idx="0">
                  <c:v>Female</c:v>
                </c:pt>
                <c:pt idx="1">
                  <c:v>Male</c:v>
                </c:pt>
                <c:pt idx="2">
                  <c:v>(blank)</c:v>
                </c:pt>
              </c:strCache>
            </c:strRef>
          </c:cat>
          <c:val>
            <c:numRef>
              <c:f>Sheet3!$CU$5:$CU$8</c:f>
              <c:numCache>
                <c:formatCode>General</c:formatCode>
                <c:ptCount val="3"/>
                <c:pt idx="0">
                  <c:v>1</c:v>
                </c:pt>
              </c:numCache>
            </c:numRef>
          </c:val>
          <c:extLst>
            <c:ext xmlns:c16="http://schemas.microsoft.com/office/drawing/2014/chart" uri="{C3380CC4-5D6E-409C-BE32-E72D297353CC}">
              <c16:uniqueId val="{00000061-047B-418C-8548-D124AAB992BA}"/>
            </c:ext>
          </c:extLst>
        </c:ser>
        <c:ser>
          <c:idx val="98"/>
          <c:order val="98"/>
          <c:tx>
            <c:strRef>
              <c:f>Sheet3!$CV$3:$CV$4</c:f>
              <c:strCache>
                <c:ptCount val="1"/>
                <c:pt idx="0">
                  <c:v>Iris  Wagg</c:v>
                </c:pt>
              </c:strCache>
            </c:strRef>
          </c:tx>
          <c:spPr>
            <a:solidFill>
              <a:schemeClr val="accent3">
                <a:lumMod val="70000"/>
              </a:schemeClr>
            </a:solidFill>
            <a:ln>
              <a:noFill/>
            </a:ln>
            <a:effectLst/>
          </c:spPr>
          <c:invertIfNegative val="0"/>
          <c:cat>
            <c:strRef>
              <c:f>Sheet3!$A$5:$A$8</c:f>
              <c:strCache>
                <c:ptCount val="3"/>
                <c:pt idx="0">
                  <c:v>Female</c:v>
                </c:pt>
                <c:pt idx="1">
                  <c:v>Male</c:v>
                </c:pt>
                <c:pt idx="2">
                  <c:v>(blank)</c:v>
                </c:pt>
              </c:strCache>
            </c:strRef>
          </c:cat>
          <c:val>
            <c:numRef>
              <c:f>Sheet3!$CV$5:$CV$8</c:f>
              <c:numCache>
                <c:formatCode>General</c:formatCode>
                <c:ptCount val="3"/>
                <c:pt idx="0">
                  <c:v>1</c:v>
                </c:pt>
              </c:numCache>
            </c:numRef>
          </c:val>
          <c:extLst>
            <c:ext xmlns:c16="http://schemas.microsoft.com/office/drawing/2014/chart" uri="{C3380CC4-5D6E-409C-BE32-E72D297353CC}">
              <c16:uniqueId val="{00000062-047B-418C-8548-D124AAB992BA}"/>
            </c:ext>
          </c:extLst>
        </c:ser>
        <c:ser>
          <c:idx val="99"/>
          <c:order val="99"/>
          <c:tx>
            <c:strRef>
              <c:f>Sheet3!$CW$3:$CW$4</c:f>
              <c:strCache>
                <c:ptCount val="1"/>
                <c:pt idx="0">
                  <c:v>Isaak Rawne</c:v>
                </c:pt>
              </c:strCache>
            </c:strRef>
          </c:tx>
          <c:spPr>
            <a:solidFill>
              <a:schemeClr val="accent4">
                <a:lumMod val="70000"/>
              </a:schemeClr>
            </a:solidFill>
            <a:ln>
              <a:noFill/>
            </a:ln>
            <a:effectLst/>
          </c:spPr>
          <c:invertIfNegative val="0"/>
          <c:cat>
            <c:strRef>
              <c:f>Sheet3!$A$5:$A$8</c:f>
              <c:strCache>
                <c:ptCount val="3"/>
                <c:pt idx="0">
                  <c:v>Female</c:v>
                </c:pt>
                <c:pt idx="1">
                  <c:v>Male</c:v>
                </c:pt>
                <c:pt idx="2">
                  <c:v>(blank)</c:v>
                </c:pt>
              </c:strCache>
            </c:strRef>
          </c:cat>
          <c:val>
            <c:numRef>
              <c:f>Sheet3!$CW$5:$CW$8</c:f>
              <c:numCache>
                <c:formatCode>General</c:formatCode>
                <c:ptCount val="3"/>
                <c:pt idx="1">
                  <c:v>1</c:v>
                </c:pt>
              </c:numCache>
            </c:numRef>
          </c:val>
          <c:extLst>
            <c:ext xmlns:c16="http://schemas.microsoft.com/office/drawing/2014/chart" uri="{C3380CC4-5D6E-409C-BE32-E72D297353CC}">
              <c16:uniqueId val="{00000063-047B-418C-8548-D124AAB992BA}"/>
            </c:ext>
          </c:extLst>
        </c:ser>
        <c:ser>
          <c:idx val="100"/>
          <c:order val="100"/>
          <c:tx>
            <c:strRef>
              <c:f>Sheet3!$CX$3:$CX$4</c:f>
              <c:strCache>
                <c:ptCount val="1"/>
                <c:pt idx="0">
                  <c:v>Janina Wolverson</c:v>
                </c:pt>
              </c:strCache>
            </c:strRef>
          </c:tx>
          <c:spPr>
            <a:solidFill>
              <a:schemeClr val="accent5">
                <a:lumMod val="70000"/>
              </a:schemeClr>
            </a:solidFill>
            <a:ln>
              <a:noFill/>
            </a:ln>
            <a:effectLst/>
          </c:spPr>
          <c:invertIfNegative val="0"/>
          <c:cat>
            <c:strRef>
              <c:f>Sheet3!$A$5:$A$8</c:f>
              <c:strCache>
                <c:ptCount val="3"/>
                <c:pt idx="0">
                  <c:v>Female</c:v>
                </c:pt>
                <c:pt idx="1">
                  <c:v>Male</c:v>
                </c:pt>
                <c:pt idx="2">
                  <c:v>(blank)</c:v>
                </c:pt>
              </c:strCache>
            </c:strRef>
          </c:cat>
          <c:val>
            <c:numRef>
              <c:f>Sheet3!$CX$5:$CX$8</c:f>
              <c:numCache>
                <c:formatCode>General</c:formatCode>
                <c:ptCount val="3"/>
                <c:pt idx="0">
                  <c:v>1</c:v>
                </c:pt>
              </c:numCache>
            </c:numRef>
          </c:val>
          <c:extLst>
            <c:ext xmlns:c16="http://schemas.microsoft.com/office/drawing/2014/chart" uri="{C3380CC4-5D6E-409C-BE32-E72D297353CC}">
              <c16:uniqueId val="{00000064-047B-418C-8548-D124AAB992BA}"/>
            </c:ext>
          </c:extLst>
        </c:ser>
        <c:ser>
          <c:idx val="101"/>
          <c:order val="101"/>
          <c:tx>
            <c:strRef>
              <c:f>Sheet3!$CY$3:$CY$4</c:f>
              <c:strCache>
                <c:ptCount val="1"/>
                <c:pt idx="0">
                  <c:v>Jessica Callcott</c:v>
                </c:pt>
              </c:strCache>
            </c:strRef>
          </c:tx>
          <c:spPr>
            <a:solidFill>
              <a:schemeClr val="accent6">
                <a:lumMod val="70000"/>
              </a:schemeClr>
            </a:solidFill>
            <a:ln>
              <a:noFill/>
            </a:ln>
            <a:effectLst/>
          </c:spPr>
          <c:invertIfNegative val="0"/>
          <c:cat>
            <c:strRef>
              <c:f>Sheet3!$A$5:$A$8</c:f>
              <c:strCache>
                <c:ptCount val="3"/>
                <c:pt idx="0">
                  <c:v>Female</c:v>
                </c:pt>
                <c:pt idx="1">
                  <c:v>Male</c:v>
                </c:pt>
                <c:pt idx="2">
                  <c:v>(blank)</c:v>
                </c:pt>
              </c:strCache>
            </c:strRef>
          </c:cat>
          <c:val>
            <c:numRef>
              <c:f>Sheet3!$CY$5:$CY$8</c:f>
              <c:numCache>
                <c:formatCode>General</c:formatCode>
                <c:ptCount val="3"/>
                <c:pt idx="0">
                  <c:v>1</c:v>
                </c:pt>
              </c:numCache>
            </c:numRef>
          </c:val>
          <c:extLst>
            <c:ext xmlns:c16="http://schemas.microsoft.com/office/drawing/2014/chart" uri="{C3380CC4-5D6E-409C-BE32-E72D297353CC}">
              <c16:uniqueId val="{00000065-047B-418C-8548-D124AAB992BA}"/>
            </c:ext>
          </c:extLst>
        </c:ser>
        <c:ser>
          <c:idx val="102"/>
          <c:order val="102"/>
          <c:tx>
            <c:strRef>
              <c:f>Sheet3!$CZ$3:$CZ$4</c:f>
              <c:strCache>
                <c:ptCount val="1"/>
                <c:pt idx="0">
                  <c:v>Jo-anne Gobeau</c:v>
                </c:pt>
              </c:strCache>
            </c:strRef>
          </c:tx>
          <c:spPr>
            <a:solidFill>
              <a:schemeClr val="accent1">
                <a:lumMod val="50000"/>
                <a:lumOff val="50000"/>
              </a:schemeClr>
            </a:solidFill>
            <a:ln>
              <a:noFill/>
            </a:ln>
            <a:effectLst/>
          </c:spPr>
          <c:invertIfNegative val="0"/>
          <c:cat>
            <c:strRef>
              <c:f>Sheet3!$A$5:$A$8</c:f>
              <c:strCache>
                <c:ptCount val="3"/>
                <c:pt idx="0">
                  <c:v>Female</c:v>
                </c:pt>
                <c:pt idx="1">
                  <c:v>Male</c:v>
                </c:pt>
                <c:pt idx="2">
                  <c:v>(blank)</c:v>
                </c:pt>
              </c:strCache>
            </c:strRef>
          </c:cat>
          <c:val>
            <c:numRef>
              <c:f>Sheet3!$CZ$5:$CZ$8</c:f>
              <c:numCache>
                <c:formatCode>General</c:formatCode>
                <c:ptCount val="3"/>
                <c:pt idx="0">
                  <c:v>2</c:v>
                </c:pt>
              </c:numCache>
            </c:numRef>
          </c:val>
          <c:extLst>
            <c:ext xmlns:c16="http://schemas.microsoft.com/office/drawing/2014/chart" uri="{C3380CC4-5D6E-409C-BE32-E72D297353CC}">
              <c16:uniqueId val="{00000066-047B-418C-8548-D124AAB992BA}"/>
            </c:ext>
          </c:extLst>
        </c:ser>
        <c:ser>
          <c:idx val="103"/>
          <c:order val="103"/>
          <c:tx>
            <c:strRef>
              <c:f>Sheet3!$DA$3:$DA$4</c:f>
              <c:strCache>
                <c:ptCount val="1"/>
                <c:pt idx="0">
                  <c:v>Julietta Culross</c:v>
                </c:pt>
              </c:strCache>
            </c:strRef>
          </c:tx>
          <c:spPr>
            <a:solidFill>
              <a:schemeClr val="accent2">
                <a:lumMod val="50000"/>
                <a:lumOff val="50000"/>
              </a:schemeClr>
            </a:solidFill>
            <a:ln>
              <a:noFill/>
            </a:ln>
            <a:effectLst/>
          </c:spPr>
          <c:invertIfNegative val="0"/>
          <c:cat>
            <c:strRef>
              <c:f>Sheet3!$A$5:$A$8</c:f>
              <c:strCache>
                <c:ptCount val="3"/>
                <c:pt idx="0">
                  <c:v>Female</c:v>
                </c:pt>
                <c:pt idx="1">
                  <c:v>Male</c:v>
                </c:pt>
                <c:pt idx="2">
                  <c:v>(blank)</c:v>
                </c:pt>
              </c:strCache>
            </c:strRef>
          </c:cat>
          <c:val>
            <c:numRef>
              <c:f>Sheet3!$DA$5:$DA$8</c:f>
              <c:numCache>
                <c:formatCode>General</c:formatCode>
                <c:ptCount val="3"/>
                <c:pt idx="0">
                  <c:v>1</c:v>
                </c:pt>
              </c:numCache>
            </c:numRef>
          </c:val>
          <c:extLst>
            <c:ext xmlns:c16="http://schemas.microsoft.com/office/drawing/2014/chart" uri="{C3380CC4-5D6E-409C-BE32-E72D297353CC}">
              <c16:uniqueId val="{00000067-047B-418C-8548-D124AAB992BA}"/>
            </c:ext>
          </c:extLst>
        </c:ser>
        <c:ser>
          <c:idx val="104"/>
          <c:order val="104"/>
          <c:tx>
            <c:strRef>
              <c:f>Sheet3!$DB$3:$DB$4</c:f>
              <c:strCache>
                <c:ptCount val="1"/>
                <c:pt idx="0">
                  <c:v>Karyn Creeghan</c:v>
                </c:pt>
              </c:strCache>
            </c:strRef>
          </c:tx>
          <c:spPr>
            <a:solidFill>
              <a:schemeClr val="accent3">
                <a:lumMod val="50000"/>
                <a:lumOff val="50000"/>
              </a:schemeClr>
            </a:solidFill>
            <a:ln>
              <a:noFill/>
            </a:ln>
            <a:effectLst/>
          </c:spPr>
          <c:invertIfNegative val="0"/>
          <c:cat>
            <c:strRef>
              <c:f>Sheet3!$A$5:$A$8</c:f>
              <c:strCache>
                <c:ptCount val="3"/>
                <c:pt idx="0">
                  <c:v>Female</c:v>
                </c:pt>
                <c:pt idx="1">
                  <c:v>Male</c:v>
                </c:pt>
                <c:pt idx="2">
                  <c:v>(blank)</c:v>
                </c:pt>
              </c:strCache>
            </c:strRef>
          </c:cat>
          <c:val>
            <c:numRef>
              <c:f>Sheet3!$DB$5:$DB$8</c:f>
              <c:numCache>
                <c:formatCode>General</c:formatCode>
                <c:ptCount val="3"/>
                <c:pt idx="1">
                  <c:v>1</c:v>
                </c:pt>
              </c:numCache>
            </c:numRef>
          </c:val>
          <c:extLst>
            <c:ext xmlns:c16="http://schemas.microsoft.com/office/drawing/2014/chart" uri="{C3380CC4-5D6E-409C-BE32-E72D297353CC}">
              <c16:uniqueId val="{00000068-047B-418C-8548-D124AAB992BA}"/>
            </c:ext>
          </c:extLst>
        </c:ser>
        <c:ser>
          <c:idx val="105"/>
          <c:order val="105"/>
          <c:tx>
            <c:strRef>
              <c:f>Sheet3!$DC$3:$DC$4</c:f>
              <c:strCache>
                <c:ptCount val="1"/>
                <c:pt idx="0">
                  <c:v>Katya Hundy</c:v>
                </c:pt>
              </c:strCache>
            </c:strRef>
          </c:tx>
          <c:spPr>
            <a:solidFill>
              <a:schemeClr val="accent4">
                <a:lumMod val="50000"/>
                <a:lumOff val="50000"/>
              </a:schemeClr>
            </a:solidFill>
            <a:ln>
              <a:noFill/>
            </a:ln>
            <a:effectLst/>
          </c:spPr>
          <c:invertIfNegative val="0"/>
          <c:cat>
            <c:strRef>
              <c:f>Sheet3!$A$5:$A$8</c:f>
              <c:strCache>
                <c:ptCount val="3"/>
                <c:pt idx="0">
                  <c:v>Female</c:v>
                </c:pt>
                <c:pt idx="1">
                  <c:v>Male</c:v>
                </c:pt>
                <c:pt idx="2">
                  <c:v>(blank)</c:v>
                </c:pt>
              </c:strCache>
            </c:strRef>
          </c:cat>
          <c:val>
            <c:numRef>
              <c:f>Sheet3!$DC$5:$DC$8</c:f>
              <c:numCache>
                <c:formatCode>General</c:formatCode>
                <c:ptCount val="3"/>
                <c:pt idx="1">
                  <c:v>1</c:v>
                </c:pt>
              </c:numCache>
            </c:numRef>
          </c:val>
          <c:extLst>
            <c:ext xmlns:c16="http://schemas.microsoft.com/office/drawing/2014/chart" uri="{C3380CC4-5D6E-409C-BE32-E72D297353CC}">
              <c16:uniqueId val="{00000069-047B-418C-8548-D124AAB992BA}"/>
            </c:ext>
          </c:extLst>
        </c:ser>
        <c:ser>
          <c:idx val="106"/>
          <c:order val="106"/>
          <c:tx>
            <c:strRef>
              <c:f>Sheet3!$DD$3:$DD$4</c:f>
              <c:strCache>
                <c:ptCount val="1"/>
                <c:pt idx="0">
                  <c:v>Kellsie Waby</c:v>
                </c:pt>
              </c:strCache>
            </c:strRef>
          </c:tx>
          <c:spPr>
            <a:solidFill>
              <a:schemeClr val="accent5">
                <a:lumMod val="50000"/>
                <a:lumOff val="50000"/>
              </a:schemeClr>
            </a:solidFill>
            <a:ln>
              <a:noFill/>
            </a:ln>
            <a:effectLst/>
          </c:spPr>
          <c:invertIfNegative val="0"/>
          <c:cat>
            <c:strRef>
              <c:f>Sheet3!$A$5:$A$8</c:f>
              <c:strCache>
                <c:ptCount val="3"/>
                <c:pt idx="0">
                  <c:v>Female</c:v>
                </c:pt>
                <c:pt idx="1">
                  <c:v>Male</c:v>
                </c:pt>
                <c:pt idx="2">
                  <c:v>(blank)</c:v>
                </c:pt>
              </c:strCache>
            </c:strRef>
          </c:cat>
          <c:val>
            <c:numRef>
              <c:f>Sheet3!$DD$5:$DD$8</c:f>
              <c:numCache>
                <c:formatCode>General</c:formatCode>
                <c:ptCount val="3"/>
                <c:pt idx="1">
                  <c:v>1</c:v>
                </c:pt>
              </c:numCache>
            </c:numRef>
          </c:val>
          <c:extLst>
            <c:ext xmlns:c16="http://schemas.microsoft.com/office/drawing/2014/chart" uri="{C3380CC4-5D6E-409C-BE32-E72D297353CC}">
              <c16:uniqueId val="{0000006A-047B-418C-8548-D124AAB992BA}"/>
            </c:ext>
          </c:extLst>
        </c:ser>
        <c:ser>
          <c:idx val="107"/>
          <c:order val="107"/>
          <c:tx>
            <c:strRef>
              <c:f>Sheet3!$DE$3:$DE$4</c:f>
              <c:strCache>
                <c:ptCount val="1"/>
                <c:pt idx="0">
                  <c:v>Layton Crayden</c:v>
                </c:pt>
              </c:strCache>
            </c:strRef>
          </c:tx>
          <c:spPr>
            <a:solidFill>
              <a:schemeClr val="accent6">
                <a:lumMod val="50000"/>
                <a:lumOff val="50000"/>
              </a:schemeClr>
            </a:solidFill>
            <a:ln>
              <a:noFill/>
            </a:ln>
            <a:effectLst/>
          </c:spPr>
          <c:invertIfNegative val="0"/>
          <c:cat>
            <c:strRef>
              <c:f>Sheet3!$A$5:$A$8</c:f>
              <c:strCache>
                <c:ptCount val="3"/>
                <c:pt idx="0">
                  <c:v>Female</c:v>
                </c:pt>
                <c:pt idx="1">
                  <c:v>Male</c:v>
                </c:pt>
                <c:pt idx="2">
                  <c:v>(blank)</c:v>
                </c:pt>
              </c:strCache>
            </c:strRef>
          </c:cat>
          <c:val>
            <c:numRef>
              <c:f>Sheet3!$DE$5:$DE$8</c:f>
              <c:numCache>
                <c:formatCode>General</c:formatCode>
                <c:ptCount val="3"/>
                <c:pt idx="1">
                  <c:v>1</c:v>
                </c:pt>
              </c:numCache>
            </c:numRef>
          </c:val>
          <c:extLst>
            <c:ext xmlns:c16="http://schemas.microsoft.com/office/drawing/2014/chart" uri="{C3380CC4-5D6E-409C-BE32-E72D297353CC}">
              <c16:uniqueId val="{0000006B-047B-418C-8548-D124AAB992BA}"/>
            </c:ext>
          </c:extLst>
        </c:ser>
        <c:ser>
          <c:idx val="108"/>
          <c:order val="108"/>
          <c:tx>
            <c:strRef>
              <c:f>Sheet3!$DF$3:$DF$4</c:f>
              <c:strCache>
                <c:ptCount val="1"/>
                <c:pt idx="0">
                  <c:v>Lea Chaplin</c:v>
                </c:pt>
              </c:strCache>
            </c:strRef>
          </c:tx>
          <c:spPr>
            <a:solidFill>
              <a:schemeClr val="accent1"/>
            </a:solidFill>
            <a:ln>
              <a:noFill/>
            </a:ln>
            <a:effectLst/>
          </c:spPr>
          <c:invertIfNegative val="0"/>
          <c:cat>
            <c:strRef>
              <c:f>Sheet3!$A$5:$A$8</c:f>
              <c:strCache>
                <c:ptCount val="3"/>
                <c:pt idx="0">
                  <c:v>Female</c:v>
                </c:pt>
                <c:pt idx="1">
                  <c:v>Male</c:v>
                </c:pt>
                <c:pt idx="2">
                  <c:v>(blank)</c:v>
                </c:pt>
              </c:strCache>
            </c:strRef>
          </c:cat>
          <c:val>
            <c:numRef>
              <c:f>Sheet3!$DF$5:$DF$8</c:f>
              <c:numCache>
                <c:formatCode>General</c:formatCode>
                <c:ptCount val="3"/>
                <c:pt idx="0">
                  <c:v>1</c:v>
                </c:pt>
              </c:numCache>
            </c:numRef>
          </c:val>
          <c:extLst>
            <c:ext xmlns:c16="http://schemas.microsoft.com/office/drawing/2014/chart" uri="{C3380CC4-5D6E-409C-BE32-E72D297353CC}">
              <c16:uniqueId val="{0000006C-047B-418C-8548-D124AAB992BA}"/>
            </c:ext>
          </c:extLst>
        </c:ser>
        <c:ser>
          <c:idx val="109"/>
          <c:order val="109"/>
          <c:tx>
            <c:strRef>
              <c:f>Sheet3!$DG$3:$DG$4</c:f>
              <c:strCache>
                <c:ptCount val="1"/>
                <c:pt idx="0">
                  <c:v>Leonidas Cavaney</c:v>
                </c:pt>
              </c:strCache>
            </c:strRef>
          </c:tx>
          <c:spPr>
            <a:solidFill>
              <a:schemeClr val="accent2"/>
            </a:solidFill>
            <a:ln>
              <a:noFill/>
            </a:ln>
            <a:effectLst/>
          </c:spPr>
          <c:invertIfNegative val="0"/>
          <c:cat>
            <c:strRef>
              <c:f>Sheet3!$A$5:$A$8</c:f>
              <c:strCache>
                <c:ptCount val="3"/>
                <c:pt idx="0">
                  <c:v>Female</c:v>
                </c:pt>
                <c:pt idx="1">
                  <c:v>Male</c:v>
                </c:pt>
                <c:pt idx="2">
                  <c:v>(blank)</c:v>
                </c:pt>
              </c:strCache>
            </c:strRef>
          </c:cat>
          <c:val>
            <c:numRef>
              <c:f>Sheet3!$DG$5:$DG$8</c:f>
              <c:numCache>
                <c:formatCode>General</c:formatCode>
                <c:ptCount val="3"/>
                <c:pt idx="1">
                  <c:v>1</c:v>
                </c:pt>
              </c:numCache>
            </c:numRef>
          </c:val>
          <c:extLst>
            <c:ext xmlns:c16="http://schemas.microsoft.com/office/drawing/2014/chart" uri="{C3380CC4-5D6E-409C-BE32-E72D297353CC}">
              <c16:uniqueId val="{0000006D-047B-418C-8548-D124AAB992BA}"/>
            </c:ext>
          </c:extLst>
        </c:ser>
        <c:ser>
          <c:idx val="110"/>
          <c:order val="110"/>
          <c:tx>
            <c:strRef>
              <c:f>Sheet3!$DH$3:$DH$4</c:f>
              <c:strCache>
                <c:ptCount val="1"/>
                <c:pt idx="0">
                  <c:v>Letisha Carrett</c:v>
                </c:pt>
              </c:strCache>
            </c:strRef>
          </c:tx>
          <c:spPr>
            <a:solidFill>
              <a:schemeClr val="accent3"/>
            </a:solidFill>
            <a:ln>
              <a:noFill/>
            </a:ln>
            <a:effectLst/>
          </c:spPr>
          <c:invertIfNegative val="0"/>
          <c:cat>
            <c:strRef>
              <c:f>Sheet3!$A$5:$A$8</c:f>
              <c:strCache>
                <c:ptCount val="3"/>
                <c:pt idx="0">
                  <c:v>Female</c:v>
                </c:pt>
                <c:pt idx="1">
                  <c:v>Male</c:v>
                </c:pt>
                <c:pt idx="2">
                  <c:v>(blank)</c:v>
                </c:pt>
              </c:strCache>
            </c:strRef>
          </c:cat>
          <c:val>
            <c:numRef>
              <c:f>Sheet3!$DH$5:$DH$8</c:f>
              <c:numCache>
                <c:formatCode>General</c:formatCode>
                <c:ptCount val="3"/>
                <c:pt idx="0">
                  <c:v>1</c:v>
                </c:pt>
              </c:numCache>
            </c:numRef>
          </c:val>
          <c:extLst>
            <c:ext xmlns:c16="http://schemas.microsoft.com/office/drawing/2014/chart" uri="{C3380CC4-5D6E-409C-BE32-E72D297353CC}">
              <c16:uniqueId val="{0000006E-047B-418C-8548-D124AAB992BA}"/>
            </c:ext>
          </c:extLst>
        </c:ser>
        <c:ser>
          <c:idx val="111"/>
          <c:order val="111"/>
          <c:tx>
            <c:strRef>
              <c:f>Sheet3!$DI$3:$DI$4</c:f>
              <c:strCache>
                <c:ptCount val="1"/>
                <c:pt idx="0">
                  <c:v>Lezlie Philcott</c:v>
                </c:pt>
              </c:strCache>
            </c:strRef>
          </c:tx>
          <c:spPr>
            <a:solidFill>
              <a:schemeClr val="accent4"/>
            </a:solidFill>
            <a:ln>
              <a:noFill/>
            </a:ln>
            <a:effectLst/>
          </c:spPr>
          <c:invertIfNegative val="0"/>
          <c:cat>
            <c:strRef>
              <c:f>Sheet3!$A$5:$A$8</c:f>
              <c:strCache>
                <c:ptCount val="3"/>
                <c:pt idx="0">
                  <c:v>Female</c:v>
                </c:pt>
                <c:pt idx="1">
                  <c:v>Male</c:v>
                </c:pt>
                <c:pt idx="2">
                  <c:v>(blank)</c:v>
                </c:pt>
              </c:strCache>
            </c:strRef>
          </c:cat>
          <c:val>
            <c:numRef>
              <c:f>Sheet3!$DI$5:$DI$8</c:f>
              <c:numCache>
                <c:formatCode>General</c:formatCode>
                <c:ptCount val="3"/>
                <c:pt idx="0">
                  <c:v>2</c:v>
                </c:pt>
              </c:numCache>
            </c:numRef>
          </c:val>
          <c:extLst>
            <c:ext xmlns:c16="http://schemas.microsoft.com/office/drawing/2014/chart" uri="{C3380CC4-5D6E-409C-BE32-E72D297353CC}">
              <c16:uniqueId val="{0000006F-047B-418C-8548-D124AAB992BA}"/>
            </c:ext>
          </c:extLst>
        </c:ser>
        <c:ser>
          <c:idx val="112"/>
          <c:order val="112"/>
          <c:tx>
            <c:strRef>
              <c:f>Sheet3!$DJ$3:$DJ$4</c:f>
              <c:strCache>
                <c:ptCount val="1"/>
                <c:pt idx="0">
                  <c:v>Lincoln Cord</c:v>
                </c:pt>
              </c:strCache>
            </c:strRef>
          </c:tx>
          <c:spPr>
            <a:solidFill>
              <a:schemeClr val="accent5"/>
            </a:solidFill>
            <a:ln>
              <a:noFill/>
            </a:ln>
            <a:effectLst/>
          </c:spPr>
          <c:invertIfNegative val="0"/>
          <c:cat>
            <c:strRef>
              <c:f>Sheet3!$A$5:$A$8</c:f>
              <c:strCache>
                <c:ptCount val="3"/>
                <c:pt idx="0">
                  <c:v>Female</c:v>
                </c:pt>
                <c:pt idx="1">
                  <c:v>Male</c:v>
                </c:pt>
                <c:pt idx="2">
                  <c:v>(blank)</c:v>
                </c:pt>
              </c:strCache>
            </c:strRef>
          </c:cat>
          <c:val>
            <c:numRef>
              <c:f>Sheet3!$DJ$5:$DJ$8</c:f>
              <c:numCache>
                <c:formatCode>General</c:formatCode>
                <c:ptCount val="3"/>
                <c:pt idx="0">
                  <c:v>1</c:v>
                </c:pt>
              </c:numCache>
            </c:numRef>
          </c:val>
          <c:extLst>
            <c:ext xmlns:c16="http://schemas.microsoft.com/office/drawing/2014/chart" uri="{C3380CC4-5D6E-409C-BE32-E72D297353CC}">
              <c16:uniqueId val="{00000070-047B-418C-8548-D124AAB992BA}"/>
            </c:ext>
          </c:extLst>
        </c:ser>
        <c:ser>
          <c:idx val="113"/>
          <c:order val="113"/>
          <c:tx>
            <c:strRef>
              <c:f>Sheet3!$DK$3:$DK$4</c:f>
              <c:strCache>
                <c:ptCount val="1"/>
                <c:pt idx="0">
                  <c:v>Lindy Guillet</c:v>
                </c:pt>
              </c:strCache>
            </c:strRef>
          </c:tx>
          <c:spPr>
            <a:solidFill>
              <a:schemeClr val="accent6"/>
            </a:solidFill>
            <a:ln>
              <a:noFill/>
            </a:ln>
            <a:effectLst/>
          </c:spPr>
          <c:invertIfNegative val="0"/>
          <c:cat>
            <c:strRef>
              <c:f>Sheet3!$A$5:$A$8</c:f>
              <c:strCache>
                <c:ptCount val="3"/>
                <c:pt idx="0">
                  <c:v>Female</c:v>
                </c:pt>
                <c:pt idx="1">
                  <c:v>Male</c:v>
                </c:pt>
                <c:pt idx="2">
                  <c:v>(blank)</c:v>
                </c:pt>
              </c:strCache>
            </c:strRef>
          </c:cat>
          <c:val>
            <c:numRef>
              <c:f>Sheet3!$DK$5:$DK$8</c:f>
              <c:numCache>
                <c:formatCode>General</c:formatCode>
                <c:ptCount val="3"/>
                <c:pt idx="1">
                  <c:v>2</c:v>
                </c:pt>
              </c:numCache>
            </c:numRef>
          </c:val>
          <c:extLst>
            <c:ext xmlns:c16="http://schemas.microsoft.com/office/drawing/2014/chart" uri="{C3380CC4-5D6E-409C-BE32-E72D297353CC}">
              <c16:uniqueId val="{00000071-047B-418C-8548-D124AAB992BA}"/>
            </c:ext>
          </c:extLst>
        </c:ser>
        <c:ser>
          <c:idx val="114"/>
          <c:order val="114"/>
          <c:tx>
            <c:strRef>
              <c:f>Sheet3!$DL$3:$DL$4</c:f>
              <c:strCache>
                <c:ptCount val="1"/>
                <c:pt idx="0">
                  <c:v>Lion  Adcock</c:v>
                </c:pt>
              </c:strCache>
            </c:strRef>
          </c:tx>
          <c:spPr>
            <a:solidFill>
              <a:schemeClr val="accent1">
                <a:lumMod val="60000"/>
              </a:schemeClr>
            </a:solidFill>
            <a:ln>
              <a:noFill/>
            </a:ln>
            <a:effectLst/>
          </c:spPr>
          <c:invertIfNegative val="0"/>
          <c:cat>
            <c:strRef>
              <c:f>Sheet3!$A$5:$A$8</c:f>
              <c:strCache>
                <c:ptCount val="3"/>
                <c:pt idx="0">
                  <c:v>Female</c:v>
                </c:pt>
                <c:pt idx="1">
                  <c:v>Male</c:v>
                </c:pt>
                <c:pt idx="2">
                  <c:v>(blank)</c:v>
                </c:pt>
              </c:strCache>
            </c:strRef>
          </c:cat>
          <c:val>
            <c:numRef>
              <c:f>Sheet3!$DL$5:$DL$8</c:f>
              <c:numCache>
                <c:formatCode>General</c:formatCode>
                <c:ptCount val="3"/>
                <c:pt idx="0">
                  <c:v>1</c:v>
                </c:pt>
              </c:numCache>
            </c:numRef>
          </c:val>
          <c:extLst>
            <c:ext xmlns:c16="http://schemas.microsoft.com/office/drawing/2014/chart" uri="{C3380CC4-5D6E-409C-BE32-E72D297353CC}">
              <c16:uniqueId val="{00000072-047B-418C-8548-D124AAB992BA}"/>
            </c:ext>
          </c:extLst>
        </c:ser>
        <c:ser>
          <c:idx val="115"/>
          <c:order val="115"/>
          <c:tx>
            <c:strRef>
              <c:f>Sheet3!$DM$3:$DM$4</c:f>
              <c:strCache>
                <c:ptCount val="1"/>
                <c:pt idx="0">
                  <c:v>Lissy McCoy</c:v>
                </c:pt>
              </c:strCache>
            </c:strRef>
          </c:tx>
          <c:spPr>
            <a:solidFill>
              <a:schemeClr val="accent2">
                <a:lumMod val="60000"/>
              </a:schemeClr>
            </a:solidFill>
            <a:ln>
              <a:noFill/>
            </a:ln>
            <a:effectLst/>
          </c:spPr>
          <c:invertIfNegative val="0"/>
          <c:cat>
            <c:strRef>
              <c:f>Sheet3!$A$5:$A$8</c:f>
              <c:strCache>
                <c:ptCount val="3"/>
                <c:pt idx="0">
                  <c:v>Female</c:v>
                </c:pt>
                <c:pt idx="1">
                  <c:v>Male</c:v>
                </c:pt>
                <c:pt idx="2">
                  <c:v>(blank)</c:v>
                </c:pt>
              </c:strCache>
            </c:strRef>
          </c:cat>
          <c:val>
            <c:numRef>
              <c:f>Sheet3!$DM$5:$DM$8</c:f>
              <c:numCache>
                <c:formatCode>General</c:formatCode>
                <c:ptCount val="3"/>
                <c:pt idx="0">
                  <c:v>1</c:v>
                </c:pt>
              </c:numCache>
            </c:numRef>
          </c:val>
          <c:extLst>
            <c:ext xmlns:c16="http://schemas.microsoft.com/office/drawing/2014/chart" uri="{C3380CC4-5D6E-409C-BE32-E72D297353CC}">
              <c16:uniqueId val="{00000073-047B-418C-8548-D124AAB992BA}"/>
            </c:ext>
          </c:extLst>
        </c:ser>
        <c:ser>
          <c:idx val="116"/>
          <c:order val="116"/>
          <c:tx>
            <c:strRef>
              <c:f>Sheet3!$DN$3:$DN$4</c:f>
              <c:strCache>
                <c:ptCount val="1"/>
                <c:pt idx="0">
                  <c:v>Lizzie Mullally</c:v>
                </c:pt>
              </c:strCache>
            </c:strRef>
          </c:tx>
          <c:spPr>
            <a:solidFill>
              <a:schemeClr val="accent3">
                <a:lumMod val="60000"/>
              </a:schemeClr>
            </a:solidFill>
            <a:ln>
              <a:noFill/>
            </a:ln>
            <a:effectLst/>
          </c:spPr>
          <c:invertIfNegative val="0"/>
          <c:cat>
            <c:strRef>
              <c:f>Sheet3!$A$5:$A$8</c:f>
              <c:strCache>
                <c:ptCount val="3"/>
                <c:pt idx="0">
                  <c:v>Female</c:v>
                </c:pt>
                <c:pt idx="1">
                  <c:v>Male</c:v>
                </c:pt>
                <c:pt idx="2">
                  <c:v>(blank)</c:v>
                </c:pt>
              </c:strCache>
            </c:strRef>
          </c:cat>
          <c:val>
            <c:numRef>
              <c:f>Sheet3!$DN$5:$DN$8</c:f>
              <c:numCache>
                <c:formatCode>General</c:formatCode>
                <c:ptCount val="3"/>
                <c:pt idx="1">
                  <c:v>2</c:v>
                </c:pt>
              </c:numCache>
            </c:numRef>
          </c:val>
          <c:extLst>
            <c:ext xmlns:c16="http://schemas.microsoft.com/office/drawing/2014/chart" uri="{C3380CC4-5D6E-409C-BE32-E72D297353CC}">
              <c16:uniqueId val="{00000074-047B-418C-8548-D124AAB992BA}"/>
            </c:ext>
          </c:extLst>
        </c:ser>
        <c:ser>
          <c:idx val="117"/>
          <c:order val="117"/>
          <c:tx>
            <c:strRef>
              <c:f>Sheet3!$DO$3:$DO$4</c:f>
              <c:strCache>
                <c:ptCount val="1"/>
                <c:pt idx="0">
                  <c:v>Mabel Orrow</c:v>
                </c:pt>
              </c:strCache>
            </c:strRef>
          </c:tx>
          <c:spPr>
            <a:solidFill>
              <a:schemeClr val="accent4">
                <a:lumMod val="60000"/>
              </a:schemeClr>
            </a:solidFill>
            <a:ln>
              <a:noFill/>
            </a:ln>
            <a:effectLst/>
          </c:spPr>
          <c:invertIfNegative val="0"/>
          <c:cat>
            <c:strRef>
              <c:f>Sheet3!$A$5:$A$8</c:f>
              <c:strCache>
                <c:ptCount val="3"/>
                <c:pt idx="0">
                  <c:v>Female</c:v>
                </c:pt>
                <c:pt idx="1">
                  <c:v>Male</c:v>
                </c:pt>
                <c:pt idx="2">
                  <c:v>(blank)</c:v>
                </c:pt>
              </c:strCache>
            </c:strRef>
          </c:cat>
          <c:val>
            <c:numRef>
              <c:f>Sheet3!$DO$5:$DO$8</c:f>
              <c:numCache>
                <c:formatCode>General</c:formatCode>
                <c:ptCount val="3"/>
                <c:pt idx="1">
                  <c:v>1</c:v>
                </c:pt>
              </c:numCache>
            </c:numRef>
          </c:val>
          <c:extLst>
            <c:ext xmlns:c16="http://schemas.microsoft.com/office/drawing/2014/chart" uri="{C3380CC4-5D6E-409C-BE32-E72D297353CC}">
              <c16:uniqueId val="{00000075-047B-418C-8548-D124AAB992BA}"/>
            </c:ext>
          </c:extLst>
        </c:ser>
        <c:ser>
          <c:idx val="118"/>
          <c:order val="118"/>
          <c:tx>
            <c:strRef>
              <c:f>Sheet3!$DP$3:$DP$4</c:f>
              <c:strCache>
                <c:ptCount val="1"/>
                <c:pt idx="0">
                  <c:v>Mackenzie Hannis</c:v>
                </c:pt>
              </c:strCache>
            </c:strRef>
          </c:tx>
          <c:spPr>
            <a:solidFill>
              <a:schemeClr val="accent5">
                <a:lumMod val="60000"/>
              </a:schemeClr>
            </a:solidFill>
            <a:ln>
              <a:noFill/>
            </a:ln>
            <a:effectLst/>
          </c:spPr>
          <c:invertIfNegative val="0"/>
          <c:cat>
            <c:strRef>
              <c:f>Sheet3!$A$5:$A$8</c:f>
              <c:strCache>
                <c:ptCount val="3"/>
                <c:pt idx="0">
                  <c:v>Female</c:v>
                </c:pt>
                <c:pt idx="1">
                  <c:v>Male</c:v>
                </c:pt>
                <c:pt idx="2">
                  <c:v>(blank)</c:v>
                </c:pt>
              </c:strCache>
            </c:strRef>
          </c:cat>
          <c:val>
            <c:numRef>
              <c:f>Sheet3!$DP$5:$DP$8</c:f>
              <c:numCache>
                <c:formatCode>General</c:formatCode>
                <c:ptCount val="3"/>
                <c:pt idx="0">
                  <c:v>1</c:v>
                </c:pt>
              </c:numCache>
            </c:numRef>
          </c:val>
          <c:extLst>
            <c:ext xmlns:c16="http://schemas.microsoft.com/office/drawing/2014/chart" uri="{C3380CC4-5D6E-409C-BE32-E72D297353CC}">
              <c16:uniqueId val="{00000076-047B-418C-8548-D124AAB992BA}"/>
            </c:ext>
          </c:extLst>
        </c:ser>
        <c:ser>
          <c:idx val="119"/>
          <c:order val="119"/>
          <c:tx>
            <c:strRef>
              <c:f>Sheet3!$DQ$3:$DQ$4</c:f>
              <c:strCache>
                <c:ptCount val="1"/>
                <c:pt idx="0">
                  <c:v>Magnum Locksley</c:v>
                </c:pt>
              </c:strCache>
            </c:strRef>
          </c:tx>
          <c:spPr>
            <a:solidFill>
              <a:schemeClr val="accent6">
                <a:lumMod val="60000"/>
              </a:schemeClr>
            </a:solidFill>
            <a:ln>
              <a:noFill/>
            </a:ln>
            <a:effectLst/>
          </c:spPr>
          <c:invertIfNegative val="0"/>
          <c:cat>
            <c:strRef>
              <c:f>Sheet3!$A$5:$A$8</c:f>
              <c:strCache>
                <c:ptCount val="3"/>
                <c:pt idx="0">
                  <c:v>Female</c:v>
                </c:pt>
                <c:pt idx="1">
                  <c:v>Male</c:v>
                </c:pt>
                <c:pt idx="2">
                  <c:v>(blank)</c:v>
                </c:pt>
              </c:strCache>
            </c:strRef>
          </c:cat>
          <c:val>
            <c:numRef>
              <c:f>Sheet3!$DQ$5:$DQ$8</c:f>
              <c:numCache>
                <c:formatCode>General</c:formatCode>
                <c:ptCount val="3"/>
                <c:pt idx="0">
                  <c:v>1</c:v>
                </c:pt>
              </c:numCache>
            </c:numRef>
          </c:val>
          <c:extLst>
            <c:ext xmlns:c16="http://schemas.microsoft.com/office/drawing/2014/chart" uri="{C3380CC4-5D6E-409C-BE32-E72D297353CC}">
              <c16:uniqueId val="{00000077-047B-418C-8548-D124AAB992BA}"/>
            </c:ext>
          </c:extLst>
        </c:ser>
        <c:ser>
          <c:idx val="120"/>
          <c:order val="120"/>
          <c:tx>
            <c:strRef>
              <c:f>Sheet3!$DR$3:$DR$4</c:f>
              <c:strCache>
                <c:ptCount val="1"/>
                <c:pt idx="0">
                  <c:v>Maible Azemar</c:v>
                </c:pt>
              </c:strCache>
            </c:strRef>
          </c:tx>
          <c:spPr>
            <a:solidFill>
              <a:schemeClr val="accent1">
                <a:lumMod val="80000"/>
                <a:lumOff val="20000"/>
              </a:schemeClr>
            </a:solidFill>
            <a:ln>
              <a:noFill/>
            </a:ln>
            <a:effectLst/>
          </c:spPr>
          <c:invertIfNegative val="0"/>
          <c:cat>
            <c:strRef>
              <c:f>Sheet3!$A$5:$A$8</c:f>
              <c:strCache>
                <c:ptCount val="3"/>
                <c:pt idx="0">
                  <c:v>Female</c:v>
                </c:pt>
                <c:pt idx="1">
                  <c:v>Male</c:v>
                </c:pt>
                <c:pt idx="2">
                  <c:v>(blank)</c:v>
                </c:pt>
              </c:strCache>
            </c:strRef>
          </c:cat>
          <c:val>
            <c:numRef>
              <c:f>Sheet3!$DR$5:$DR$8</c:f>
              <c:numCache>
                <c:formatCode>General</c:formatCode>
                <c:ptCount val="3"/>
                <c:pt idx="1">
                  <c:v>1</c:v>
                </c:pt>
              </c:numCache>
            </c:numRef>
          </c:val>
          <c:extLst>
            <c:ext xmlns:c16="http://schemas.microsoft.com/office/drawing/2014/chart" uri="{C3380CC4-5D6E-409C-BE32-E72D297353CC}">
              <c16:uniqueId val="{00000078-047B-418C-8548-D124AAB992BA}"/>
            </c:ext>
          </c:extLst>
        </c:ser>
        <c:ser>
          <c:idx val="121"/>
          <c:order val="121"/>
          <c:tx>
            <c:strRef>
              <c:f>Sheet3!$DS$3:$DS$4</c:f>
              <c:strCache>
                <c:ptCount val="1"/>
                <c:pt idx="0">
                  <c:v>Malory Biles</c:v>
                </c:pt>
              </c:strCache>
            </c:strRef>
          </c:tx>
          <c:spPr>
            <a:solidFill>
              <a:schemeClr val="accent2">
                <a:lumMod val="80000"/>
                <a:lumOff val="20000"/>
              </a:schemeClr>
            </a:solidFill>
            <a:ln>
              <a:noFill/>
            </a:ln>
            <a:effectLst/>
          </c:spPr>
          <c:invertIfNegative val="0"/>
          <c:cat>
            <c:strRef>
              <c:f>Sheet3!$A$5:$A$8</c:f>
              <c:strCache>
                <c:ptCount val="3"/>
                <c:pt idx="0">
                  <c:v>Female</c:v>
                </c:pt>
                <c:pt idx="1">
                  <c:v>Male</c:v>
                </c:pt>
                <c:pt idx="2">
                  <c:v>(blank)</c:v>
                </c:pt>
              </c:strCache>
            </c:strRef>
          </c:cat>
          <c:val>
            <c:numRef>
              <c:f>Sheet3!$DS$5:$DS$8</c:f>
              <c:numCache>
                <c:formatCode>General</c:formatCode>
                <c:ptCount val="3"/>
                <c:pt idx="0">
                  <c:v>1</c:v>
                </c:pt>
              </c:numCache>
            </c:numRef>
          </c:val>
          <c:extLst>
            <c:ext xmlns:c16="http://schemas.microsoft.com/office/drawing/2014/chart" uri="{C3380CC4-5D6E-409C-BE32-E72D297353CC}">
              <c16:uniqueId val="{00000079-047B-418C-8548-D124AAB992BA}"/>
            </c:ext>
          </c:extLst>
        </c:ser>
        <c:ser>
          <c:idx val="122"/>
          <c:order val="122"/>
          <c:tx>
            <c:strRef>
              <c:f>Sheet3!$DT$3:$DT$4</c:f>
              <c:strCache>
                <c:ptCount val="1"/>
                <c:pt idx="0">
                  <c:v>Marissa Infante</c:v>
                </c:pt>
              </c:strCache>
            </c:strRef>
          </c:tx>
          <c:spPr>
            <a:solidFill>
              <a:schemeClr val="accent3">
                <a:lumMod val="80000"/>
                <a:lumOff val="20000"/>
              </a:schemeClr>
            </a:solidFill>
            <a:ln>
              <a:noFill/>
            </a:ln>
            <a:effectLst/>
          </c:spPr>
          <c:invertIfNegative val="0"/>
          <c:cat>
            <c:strRef>
              <c:f>Sheet3!$A$5:$A$8</c:f>
              <c:strCache>
                <c:ptCount val="3"/>
                <c:pt idx="0">
                  <c:v>Female</c:v>
                </c:pt>
                <c:pt idx="1">
                  <c:v>Male</c:v>
                </c:pt>
                <c:pt idx="2">
                  <c:v>(blank)</c:v>
                </c:pt>
              </c:strCache>
            </c:strRef>
          </c:cat>
          <c:val>
            <c:numRef>
              <c:f>Sheet3!$DT$5:$DT$8</c:f>
              <c:numCache>
                <c:formatCode>General</c:formatCode>
                <c:ptCount val="3"/>
                <c:pt idx="2">
                  <c:v>1</c:v>
                </c:pt>
              </c:numCache>
            </c:numRef>
          </c:val>
          <c:extLst>
            <c:ext xmlns:c16="http://schemas.microsoft.com/office/drawing/2014/chart" uri="{C3380CC4-5D6E-409C-BE32-E72D297353CC}">
              <c16:uniqueId val="{0000007A-047B-418C-8548-D124AAB992BA}"/>
            </c:ext>
          </c:extLst>
        </c:ser>
        <c:ser>
          <c:idx val="123"/>
          <c:order val="123"/>
          <c:tx>
            <c:strRef>
              <c:f>Sheet3!$DU$3:$DU$4</c:f>
              <c:strCache>
                <c:ptCount val="1"/>
                <c:pt idx="0">
                  <c:v>Maritsa Marusic</c:v>
                </c:pt>
              </c:strCache>
            </c:strRef>
          </c:tx>
          <c:spPr>
            <a:solidFill>
              <a:schemeClr val="accent4">
                <a:lumMod val="80000"/>
                <a:lumOff val="20000"/>
              </a:schemeClr>
            </a:solidFill>
            <a:ln>
              <a:noFill/>
            </a:ln>
            <a:effectLst/>
          </c:spPr>
          <c:invertIfNegative val="0"/>
          <c:cat>
            <c:strRef>
              <c:f>Sheet3!$A$5:$A$8</c:f>
              <c:strCache>
                <c:ptCount val="3"/>
                <c:pt idx="0">
                  <c:v>Female</c:v>
                </c:pt>
                <c:pt idx="1">
                  <c:v>Male</c:v>
                </c:pt>
                <c:pt idx="2">
                  <c:v>(blank)</c:v>
                </c:pt>
              </c:strCache>
            </c:strRef>
          </c:cat>
          <c:val>
            <c:numRef>
              <c:f>Sheet3!$DU$5:$DU$8</c:f>
              <c:numCache>
                <c:formatCode>General</c:formatCode>
                <c:ptCount val="3"/>
                <c:pt idx="1">
                  <c:v>1</c:v>
                </c:pt>
              </c:numCache>
            </c:numRef>
          </c:val>
          <c:extLst>
            <c:ext xmlns:c16="http://schemas.microsoft.com/office/drawing/2014/chart" uri="{C3380CC4-5D6E-409C-BE32-E72D297353CC}">
              <c16:uniqueId val="{0000007B-047B-418C-8548-D124AAB992BA}"/>
            </c:ext>
          </c:extLst>
        </c:ser>
        <c:ser>
          <c:idx val="124"/>
          <c:order val="124"/>
          <c:tx>
            <c:strRef>
              <c:f>Sheet3!$DV$3:$DV$4</c:f>
              <c:strCache>
                <c:ptCount val="1"/>
                <c:pt idx="0">
                  <c:v>Marline Wahncke</c:v>
                </c:pt>
              </c:strCache>
            </c:strRef>
          </c:tx>
          <c:spPr>
            <a:solidFill>
              <a:schemeClr val="accent5">
                <a:lumMod val="80000"/>
                <a:lumOff val="20000"/>
              </a:schemeClr>
            </a:solidFill>
            <a:ln>
              <a:noFill/>
            </a:ln>
            <a:effectLst/>
          </c:spPr>
          <c:invertIfNegative val="0"/>
          <c:cat>
            <c:strRef>
              <c:f>Sheet3!$A$5:$A$8</c:f>
              <c:strCache>
                <c:ptCount val="3"/>
                <c:pt idx="0">
                  <c:v>Female</c:v>
                </c:pt>
                <c:pt idx="1">
                  <c:v>Male</c:v>
                </c:pt>
                <c:pt idx="2">
                  <c:v>(blank)</c:v>
                </c:pt>
              </c:strCache>
            </c:strRef>
          </c:cat>
          <c:val>
            <c:numRef>
              <c:f>Sheet3!$DV$5:$DV$8</c:f>
              <c:numCache>
                <c:formatCode>General</c:formatCode>
                <c:ptCount val="3"/>
                <c:pt idx="1">
                  <c:v>1</c:v>
                </c:pt>
              </c:numCache>
            </c:numRef>
          </c:val>
          <c:extLst>
            <c:ext xmlns:c16="http://schemas.microsoft.com/office/drawing/2014/chart" uri="{C3380CC4-5D6E-409C-BE32-E72D297353CC}">
              <c16:uniqueId val="{0000007C-047B-418C-8548-D124AAB992BA}"/>
            </c:ext>
          </c:extLst>
        </c:ser>
        <c:ser>
          <c:idx val="125"/>
          <c:order val="125"/>
          <c:tx>
            <c:strRef>
              <c:f>Sheet3!$DW$3:$DW$4</c:f>
              <c:strCache>
                <c:ptCount val="1"/>
                <c:pt idx="0">
                  <c:v>Marquita Liquorish</c:v>
                </c:pt>
              </c:strCache>
            </c:strRef>
          </c:tx>
          <c:spPr>
            <a:solidFill>
              <a:schemeClr val="accent6">
                <a:lumMod val="80000"/>
                <a:lumOff val="20000"/>
              </a:schemeClr>
            </a:solidFill>
            <a:ln>
              <a:noFill/>
            </a:ln>
            <a:effectLst/>
          </c:spPr>
          <c:invertIfNegative val="0"/>
          <c:cat>
            <c:strRef>
              <c:f>Sheet3!$A$5:$A$8</c:f>
              <c:strCache>
                <c:ptCount val="3"/>
                <c:pt idx="0">
                  <c:v>Female</c:v>
                </c:pt>
                <c:pt idx="1">
                  <c:v>Male</c:v>
                </c:pt>
                <c:pt idx="2">
                  <c:v>(blank)</c:v>
                </c:pt>
              </c:strCache>
            </c:strRef>
          </c:cat>
          <c:val>
            <c:numRef>
              <c:f>Sheet3!$DW$5:$DW$8</c:f>
              <c:numCache>
                <c:formatCode>General</c:formatCode>
                <c:ptCount val="3"/>
                <c:pt idx="0">
                  <c:v>2</c:v>
                </c:pt>
              </c:numCache>
            </c:numRef>
          </c:val>
          <c:extLst>
            <c:ext xmlns:c16="http://schemas.microsoft.com/office/drawing/2014/chart" uri="{C3380CC4-5D6E-409C-BE32-E72D297353CC}">
              <c16:uniqueId val="{0000007D-047B-418C-8548-D124AAB992BA}"/>
            </c:ext>
          </c:extLst>
        </c:ser>
        <c:ser>
          <c:idx val="126"/>
          <c:order val="126"/>
          <c:tx>
            <c:strRef>
              <c:f>Sheet3!$DX$3:$DX$4</c:f>
              <c:strCache>
                <c:ptCount val="1"/>
                <c:pt idx="0">
                  <c:v>Matias Cormack </c:v>
                </c:pt>
              </c:strCache>
            </c:strRef>
          </c:tx>
          <c:spPr>
            <a:solidFill>
              <a:schemeClr val="accent1">
                <a:lumMod val="80000"/>
              </a:schemeClr>
            </a:solidFill>
            <a:ln>
              <a:noFill/>
            </a:ln>
            <a:effectLst/>
          </c:spPr>
          <c:invertIfNegative val="0"/>
          <c:cat>
            <c:strRef>
              <c:f>Sheet3!$A$5:$A$8</c:f>
              <c:strCache>
                <c:ptCount val="3"/>
                <c:pt idx="0">
                  <c:v>Female</c:v>
                </c:pt>
                <c:pt idx="1">
                  <c:v>Male</c:v>
                </c:pt>
                <c:pt idx="2">
                  <c:v>(blank)</c:v>
                </c:pt>
              </c:strCache>
            </c:strRef>
          </c:cat>
          <c:val>
            <c:numRef>
              <c:f>Sheet3!$DX$5:$DX$8</c:f>
              <c:numCache>
                <c:formatCode>General</c:formatCode>
                <c:ptCount val="3"/>
                <c:pt idx="1">
                  <c:v>1</c:v>
                </c:pt>
              </c:numCache>
            </c:numRef>
          </c:val>
          <c:extLst>
            <c:ext xmlns:c16="http://schemas.microsoft.com/office/drawing/2014/chart" uri="{C3380CC4-5D6E-409C-BE32-E72D297353CC}">
              <c16:uniqueId val="{0000007E-047B-418C-8548-D124AAB992BA}"/>
            </c:ext>
          </c:extLst>
        </c:ser>
        <c:ser>
          <c:idx val="127"/>
          <c:order val="127"/>
          <c:tx>
            <c:strRef>
              <c:f>Sheet3!$DY$3:$DY$4</c:f>
              <c:strCache>
                <c:ptCount val="1"/>
                <c:pt idx="0">
                  <c:v>Melisa Knott</c:v>
                </c:pt>
              </c:strCache>
            </c:strRef>
          </c:tx>
          <c:spPr>
            <a:solidFill>
              <a:schemeClr val="accent2">
                <a:lumMod val="80000"/>
              </a:schemeClr>
            </a:solidFill>
            <a:ln>
              <a:noFill/>
            </a:ln>
            <a:effectLst/>
          </c:spPr>
          <c:invertIfNegative val="0"/>
          <c:cat>
            <c:strRef>
              <c:f>Sheet3!$A$5:$A$8</c:f>
              <c:strCache>
                <c:ptCount val="3"/>
                <c:pt idx="0">
                  <c:v>Female</c:v>
                </c:pt>
                <c:pt idx="1">
                  <c:v>Male</c:v>
                </c:pt>
                <c:pt idx="2">
                  <c:v>(blank)</c:v>
                </c:pt>
              </c:strCache>
            </c:strRef>
          </c:cat>
          <c:val>
            <c:numRef>
              <c:f>Sheet3!$DY$5:$DY$8</c:f>
              <c:numCache>
                <c:formatCode>General</c:formatCode>
                <c:ptCount val="3"/>
                <c:pt idx="0">
                  <c:v>1</c:v>
                </c:pt>
              </c:numCache>
            </c:numRef>
          </c:val>
          <c:extLst>
            <c:ext xmlns:c16="http://schemas.microsoft.com/office/drawing/2014/chart" uri="{C3380CC4-5D6E-409C-BE32-E72D297353CC}">
              <c16:uniqueId val="{0000007F-047B-418C-8548-D124AAB992BA}"/>
            </c:ext>
          </c:extLst>
        </c:ser>
        <c:ser>
          <c:idx val="128"/>
          <c:order val="128"/>
          <c:tx>
            <c:strRef>
              <c:f>Sheet3!$DZ$3:$DZ$4</c:f>
              <c:strCache>
                <c:ptCount val="1"/>
                <c:pt idx="0">
                  <c:v>Michale Rolf</c:v>
                </c:pt>
              </c:strCache>
            </c:strRef>
          </c:tx>
          <c:spPr>
            <a:solidFill>
              <a:schemeClr val="accent3">
                <a:lumMod val="80000"/>
              </a:schemeClr>
            </a:solidFill>
            <a:ln>
              <a:noFill/>
            </a:ln>
            <a:effectLst/>
          </c:spPr>
          <c:invertIfNegative val="0"/>
          <c:cat>
            <c:strRef>
              <c:f>Sheet3!$A$5:$A$8</c:f>
              <c:strCache>
                <c:ptCount val="3"/>
                <c:pt idx="0">
                  <c:v>Female</c:v>
                </c:pt>
                <c:pt idx="1">
                  <c:v>Male</c:v>
                </c:pt>
                <c:pt idx="2">
                  <c:v>(blank)</c:v>
                </c:pt>
              </c:strCache>
            </c:strRef>
          </c:cat>
          <c:val>
            <c:numRef>
              <c:f>Sheet3!$DZ$5:$DZ$8</c:f>
              <c:numCache>
                <c:formatCode>General</c:formatCode>
                <c:ptCount val="3"/>
                <c:pt idx="1">
                  <c:v>2</c:v>
                </c:pt>
              </c:numCache>
            </c:numRef>
          </c:val>
          <c:extLst>
            <c:ext xmlns:c16="http://schemas.microsoft.com/office/drawing/2014/chart" uri="{C3380CC4-5D6E-409C-BE32-E72D297353CC}">
              <c16:uniqueId val="{00000080-047B-418C-8548-D124AAB992BA}"/>
            </c:ext>
          </c:extLst>
        </c:ser>
        <c:ser>
          <c:idx val="129"/>
          <c:order val="129"/>
          <c:tx>
            <c:strRef>
              <c:f>Sheet3!$EA$3:$EA$4</c:f>
              <c:strCache>
                <c:ptCount val="1"/>
                <c:pt idx="0">
                  <c:v>Mick Spraberry</c:v>
                </c:pt>
              </c:strCache>
            </c:strRef>
          </c:tx>
          <c:spPr>
            <a:solidFill>
              <a:schemeClr val="accent4">
                <a:lumMod val="80000"/>
              </a:schemeClr>
            </a:solidFill>
            <a:ln>
              <a:noFill/>
            </a:ln>
            <a:effectLst/>
          </c:spPr>
          <c:invertIfNegative val="0"/>
          <c:cat>
            <c:strRef>
              <c:f>Sheet3!$A$5:$A$8</c:f>
              <c:strCache>
                <c:ptCount val="3"/>
                <c:pt idx="0">
                  <c:v>Female</c:v>
                </c:pt>
                <c:pt idx="1">
                  <c:v>Male</c:v>
                </c:pt>
                <c:pt idx="2">
                  <c:v>(blank)</c:v>
                </c:pt>
              </c:strCache>
            </c:strRef>
          </c:cat>
          <c:val>
            <c:numRef>
              <c:f>Sheet3!$EA$5:$EA$8</c:f>
              <c:numCache>
                <c:formatCode>General</c:formatCode>
                <c:ptCount val="3"/>
                <c:pt idx="0">
                  <c:v>1</c:v>
                </c:pt>
              </c:numCache>
            </c:numRef>
          </c:val>
          <c:extLst>
            <c:ext xmlns:c16="http://schemas.microsoft.com/office/drawing/2014/chart" uri="{C3380CC4-5D6E-409C-BE32-E72D297353CC}">
              <c16:uniqueId val="{00000081-047B-418C-8548-D124AAB992BA}"/>
            </c:ext>
          </c:extLst>
        </c:ser>
        <c:ser>
          <c:idx val="130"/>
          <c:order val="130"/>
          <c:tx>
            <c:strRef>
              <c:f>Sheet3!$EB$3:$EB$4</c:f>
              <c:strCache>
                <c:ptCount val="1"/>
                <c:pt idx="0">
                  <c:v>Mickie Dagwell</c:v>
                </c:pt>
              </c:strCache>
            </c:strRef>
          </c:tx>
          <c:spPr>
            <a:solidFill>
              <a:schemeClr val="accent5">
                <a:lumMod val="80000"/>
              </a:schemeClr>
            </a:solidFill>
            <a:ln>
              <a:noFill/>
            </a:ln>
            <a:effectLst/>
          </c:spPr>
          <c:invertIfNegative val="0"/>
          <c:cat>
            <c:strRef>
              <c:f>Sheet3!$A$5:$A$8</c:f>
              <c:strCache>
                <c:ptCount val="3"/>
                <c:pt idx="0">
                  <c:v>Female</c:v>
                </c:pt>
                <c:pt idx="1">
                  <c:v>Male</c:v>
                </c:pt>
                <c:pt idx="2">
                  <c:v>(blank)</c:v>
                </c:pt>
              </c:strCache>
            </c:strRef>
          </c:cat>
          <c:val>
            <c:numRef>
              <c:f>Sheet3!$EB$5:$EB$8</c:f>
              <c:numCache>
                <c:formatCode>General</c:formatCode>
                <c:ptCount val="3"/>
                <c:pt idx="1">
                  <c:v>1</c:v>
                </c:pt>
              </c:numCache>
            </c:numRef>
          </c:val>
          <c:extLst>
            <c:ext xmlns:c16="http://schemas.microsoft.com/office/drawing/2014/chart" uri="{C3380CC4-5D6E-409C-BE32-E72D297353CC}">
              <c16:uniqueId val="{00000082-047B-418C-8548-D124AAB992BA}"/>
            </c:ext>
          </c:extLst>
        </c:ser>
        <c:ser>
          <c:idx val="131"/>
          <c:order val="131"/>
          <c:tx>
            <c:strRef>
              <c:f>Sheet3!$EC$3:$EC$4</c:f>
              <c:strCache>
                <c:ptCount val="1"/>
                <c:pt idx="0">
                  <c:v>Minerva Ricardot</c:v>
                </c:pt>
              </c:strCache>
            </c:strRef>
          </c:tx>
          <c:spPr>
            <a:solidFill>
              <a:schemeClr val="accent6">
                <a:lumMod val="80000"/>
              </a:schemeClr>
            </a:solidFill>
            <a:ln>
              <a:noFill/>
            </a:ln>
            <a:effectLst/>
          </c:spPr>
          <c:invertIfNegative val="0"/>
          <c:cat>
            <c:strRef>
              <c:f>Sheet3!$A$5:$A$8</c:f>
              <c:strCache>
                <c:ptCount val="3"/>
                <c:pt idx="0">
                  <c:v>Female</c:v>
                </c:pt>
                <c:pt idx="1">
                  <c:v>Male</c:v>
                </c:pt>
                <c:pt idx="2">
                  <c:v>(blank)</c:v>
                </c:pt>
              </c:strCache>
            </c:strRef>
          </c:cat>
          <c:val>
            <c:numRef>
              <c:f>Sheet3!$EC$5:$EC$8</c:f>
              <c:numCache>
                <c:formatCode>General</c:formatCode>
                <c:ptCount val="3"/>
                <c:pt idx="1">
                  <c:v>1</c:v>
                </c:pt>
              </c:numCache>
            </c:numRef>
          </c:val>
          <c:extLst>
            <c:ext xmlns:c16="http://schemas.microsoft.com/office/drawing/2014/chart" uri="{C3380CC4-5D6E-409C-BE32-E72D297353CC}">
              <c16:uniqueId val="{00000083-047B-418C-8548-D124AAB992BA}"/>
            </c:ext>
          </c:extLst>
        </c:ser>
        <c:ser>
          <c:idx val="132"/>
          <c:order val="132"/>
          <c:tx>
            <c:strRef>
              <c:f>Sheet3!$ED$3:$ED$4</c:f>
              <c:strCache>
                <c:ptCount val="1"/>
                <c:pt idx="0">
                  <c:v>Mollie  Hanway</c:v>
                </c:pt>
              </c:strCache>
            </c:strRef>
          </c:tx>
          <c:spPr>
            <a:solidFill>
              <a:schemeClr val="accent1">
                <a:lumMod val="60000"/>
                <a:lumOff val="40000"/>
              </a:schemeClr>
            </a:solidFill>
            <a:ln>
              <a:noFill/>
            </a:ln>
            <a:effectLst/>
          </c:spPr>
          <c:invertIfNegative val="0"/>
          <c:cat>
            <c:strRef>
              <c:f>Sheet3!$A$5:$A$8</c:f>
              <c:strCache>
                <c:ptCount val="3"/>
                <c:pt idx="0">
                  <c:v>Female</c:v>
                </c:pt>
                <c:pt idx="1">
                  <c:v>Male</c:v>
                </c:pt>
                <c:pt idx="2">
                  <c:v>(blank)</c:v>
                </c:pt>
              </c:strCache>
            </c:strRef>
          </c:cat>
          <c:val>
            <c:numRef>
              <c:f>Sheet3!$ED$5:$ED$8</c:f>
              <c:numCache>
                <c:formatCode>General</c:formatCode>
                <c:ptCount val="3"/>
                <c:pt idx="1">
                  <c:v>1</c:v>
                </c:pt>
              </c:numCache>
            </c:numRef>
          </c:val>
          <c:extLst>
            <c:ext xmlns:c16="http://schemas.microsoft.com/office/drawing/2014/chart" uri="{C3380CC4-5D6E-409C-BE32-E72D297353CC}">
              <c16:uniqueId val="{00000084-047B-418C-8548-D124AAB992BA}"/>
            </c:ext>
          </c:extLst>
        </c:ser>
        <c:ser>
          <c:idx val="133"/>
          <c:order val="133"/>
          <c:tx>
            <c:strRef>
              <c:f>Sheet3!$EE$3:$EE$4</c:f>
              <c:strCache>
                <c:ptCount val="1"/>
                <c:pt idx="0">
                  <c:v>Myrle Prandoni</c:v>
                </c:pt>
              </c:strCache>
            </c:strRef>
          </c:tx>
          <c:spPr>
            <a:solidFill>
              <a:schemeClr val="accent2">
                <a:lumMod val="60000"/>
                <a:lumOff val="40000"/>
              </a:schemeClr>
            </a:solidFill>
            <a:ln>
              <a:noFill/>
            </a:ln>
            <a:effectLst/>
          </c:spPr>
          <c:invertIfNegative val="0"/>
          <c:cat>
            <c:strRef>
              <c:f>Sheet3!$A$5:$A$8</c:f>
              <c:strCache>
                <c:ptCount val="3"/>
                <c:pt idx="0">
                  <c:v>Female</c:v>
                </c:pt>
                <c:pt idx="1">
                  <c:v>Male</c:v>
                </c:pt>
                <c:pt idx="2">
                  <c:v>(blank)</c:v>
                </c:pt>
              </c:strCache>
            </c:strRef>
          </c:cat>
          <c:val>
            <c:numRef>
              <c:f>Sheet3!$EE$5:$EE$8</c:f>
              <c:numCache>
                <c:formatCode>General</c:formatCode>
                <c:ptCount val="3"/>
                <c:pt idx="1">
                  <c:v>1</c:v>
                </c:pt>
              </c:numCache>
            </c:numRef>
          </c:val>
          <c:extLst>
            <c:ext xmlns:c16="http://schemas.microsoft.com/office/drawing/2014/chart" uri="{C3380CC4-5D6E-409C-BE32-E72D297353CC}">
              <c16:uniqueId val="{00000085-047B-418C-8548-D124AAB992BA}"/>
            </c:ext>
          </c:extLst>
        </c:ser>
        <c:ser>
          <c:idx val="134"/>
          <c:order val="134"/>
          <c:tx>
            <c:strRef>
              <c:f>Sheet3!$EF$3:$EF$4</c:f>
              <c:strCache>
                <c:ptCount val="1"/>
                <c:pt idx="0">
                  <c:v>Nananne Gehringer</c:v>
                </c:pt>
              </c:strCache>
            </c:strRef>
          </c:tx>
          <c:spPr>
            <a:solidFill>
              <a:schemeClr val="accent3">
                <a:lumMod val="60000"/>
                <a:lumOff val="40000"/>
              </a:schemeClr>
            </a:solidFill>
            <a:ln>
              <a:noFill/>
            </a:ln>
            <a:effectLst/>
          </c:spPr>
          <c:invertIfNegative val="0"/>
          <c:cat>
            <c:strRef>
              <c:f>Sheet3!$A$5:$A$8</c:f>
              <c:strCache>
                <c:ptCount val="3"/>
                <c:pt idx="0">
                  <c:v>Female</c:v>
                </c:pt>
                <c:pt idx="1">
                  <c:v>Male</c:v>
                </c:pt>
                <c:pt idx="2">
                  <c:v>(blank)</c:v>
                </c:pt>
              </c:strCache>
            </c:strRef>
          </c:cat>
          <c:val>
            <c:numRef>
              <c:f>Sheet3!$EF$5:$EF$8</c:f>
              <c:numCache>
                <c:formatCode>General</c:formatCode>
                <c:ptCount val="3"/>
                <c:pt idx="2">
                  <c:v>1</c:v>
                </c:pt>
              </c:numCache>
            </c:numRef>
          </c:val>
          <c:extLst>
            <c:ext xmlns:c16="http://schemas.microsoft.com/office/drawing/2014/chart" uri="{C3380CC4-5D6E-409C-BE32-E72D297353CC}">
              <c16:uniqueId val="{00000086-047B-418C-8548-D124AAB992BA}"/>
            </c:ext>
          </c:extLst>
        </c:ser>
        <c:ser>
          <c:idx val="135"/>
          <c:order val="135"/>
          <c:tx>
            <c:strRef>
              <c:f>Sheet3!$EG$3:$EG$4</c:f>
              <c:strCache>
                <c:ptCount val="1"/>
                <c:pt idx="0">
                  <c:v>Natalee Craiker</c:v>
                </c:pt>
              </c:strCache>
            </c:strRef>
          </c:tx>
          <c:spPr>
            <a:solidFill>
              <a:schemeClr val="accent4">
                <a:lumMod val="60000"/>
                <a:lumOff val="40000"/>
              </a:schemeClr>
            </a:solidFill>
            <a:ln>
              <a:noFill/>
            </a:ln>
            <a:effectLst/>
          </c:spPr>
          <c:invertIfNegative val="0"/>
          <c:cat>
            <c:strRef>
              <c:f>Sheet3!$A$5:$A$8</c:f>
              <c:strCache>
                <c:ptCount val="3"/>
                <c:pt idx="0">
                  <c:v>Female</c:v>
                </c:pt>
                <c:pt idx="1">
                  <c:v>Male</c:v>
                </c:pt>
                <c:pt idx="2">
                  <c:v>(blank)</c:v>
                </c:pt>
              </c:strCache>
            </c:strRef>
          </c:cat>
          <c:val>
            <c:numRef>
              <c:f>Sheet3!$EG$5:$EG$8</c:f>
              <c:numCache>
                <c:formatCode>General</c:formatCode>
                <c:ptCount val="3"/>
                <c:pt idx="1">
                  <c:v>1</c:v>
                </c:pt>
              </c:numCache>
            </c:numRef>
          </c:val>
          <c:extLst>
            <c:ext xmlns:c16="http://schemas.microsoft.com/office/drawing/2014/chart" uri="{C3380CC4-5D6E-409C-BE32-E72D297353CC}">
              <c16:uniqueId val="{00000087-047B-418C-8548-D124AAB992BA}"/>
            </c:ext>
          </c:extLst>
        </c:ser>
        <c:ser>
          <c:idx val="136"/>
          <c:order val="136"/>
          <c:tx>
            <c:strRef>
              <c:f>Sheet3!$EH$3:$EH$4</c:f>
              <c:strCache>
                <c:ptCount val="1"/>
                <c:pt idx="0">
                  <c:v>Nickolai  Artin</c:v>
                </c:pt>
              </c:strCache>
            </c:strRef>
          </c:tx>
          <c:spPr>
            <a:solidFill>
              <a:schemeClr val="accent5">
                <a:lumMod val="60000"/>
                <a:lumOff val="40000"/>
              </a:schemeClr>
            </a:solidFill>
            <a:ln>
              <a:noFill/>
            </a:ln>
            <a:effectLst/>
          </c:spPr>
          <c:invertIfNegative val="0"/>
          <c:cat>
            <c:strRef>
              <c:f>Sheet3!$A$5:$A$8</c:f>
              <c:strCache>
                <c:ptCount val="3"/>
                <c:pt idx="0">
                  <c:v>Female</c:v>
                </c:pt>
                <c:pt idx="1">
                  <c:v>Male</c:v>
                </c:pt>
                <c:pt idx="2">
                  <c:v>(blank)</c:v>
                </c:pt>
              </c:strCache>
            </c:strRef>
          </c:cat>
          <c:val>
            <c:numRef>
              <c:f>Sheet3!$EH$5:$EH$8</c:f>
              <c:numCache>
                <c:formatCode>General</c:formatCode>
                <c:ptCount val="3"/>
                <c:pt idx="0">
                  <c:v>1</c:v>
                </c:pt>
              </c:numCache>
            </c:numRef>
          </c:val>
          <c:extLst>
            <c:ext xmlns:c16="http://schemas.microsoft.com/office/drawing/2014/chart" uri="{C3380CC4-5D6E-409C-BE32-E72D297353CC}">
              <c16:uniqueId val="{00000088-047B-418C-8548-D124AAB992BA}"/>
            </c:ext>
          </c:extLst>
        </c:ser>
        <c:ser>
          <c:idx val="137"/>
          <c:order val="137"/>
          <c:tx>
            <c:strRef>
              <c:f>Sheet3!$EI$3:$EI$4</c:f>
              <c:strCache>
                <c:ptCount val="1"/>
                <c:pt idx="0">
                  <c:v>Niko MacGille</c:v>
                </c:pt>
              </c:strCache>
            </c:strRef>
          </c:tx>
          <c:spPr>
            <a:solidFill>
              <a:schemeClr val="accent6">
                <a:lumMod val="60000"/>
                <a:lumOff val="40000"/>
              </a:schemeClr>
            </a:solidFill>
            <a:ln>
              <a:noFill/>
            </a:ln>
            <a:effectLst/>
          </c:spPr>
          <c:invertIfNegative val="0"/>
          <c:cat>
            <c:strRef>
              <c:f>Sheet3!$A$5:$A$8</c:f>
              <c:strCache>
                <c:ptCount val="3"/>
                <c:pt idx="0">
                  <c:v>Female</c:v>
                </c:pt>
                <c:pt idx="1">
                  <c:v>Male</c:v>
                </c:pt>
                <c:pt idx="2">
                  <c:v>(blank)</c:v>
                </c:pt>
              </c:strCache>
            </c:strRef>
          </c:cat>
          <c:val>
            <c:numRef>
              <c:f>Sheet3!$EI$5:$EI$8</c:f>
              <c:numCache>
                <c:formatCode>General</c:formatCode>
                <c:ptCount val="3"/>
                <c:pt idx="0">
                  <c:v>1</c:v>
                </c:pt>
              </c:numCache>
            </c:numRef>
          </c:val>
          <c:extLst>
            <c:ext xmlns:c16="http://schemas.microsoft.com/office/drawing/2014/chart" uri="{C3380CC4-5D6E-409C-BE32-E72D297353CC}">
              <c16:uniqueId val="{00000089-047B-418C-8548-D124AAB992BA}"/>
            </c:ext>
          </c:extLst>
        </c:ser>
        <c:ser>
          <c:idx val="138"/>
          <c:order val="138"/>
          <c:tx>
            <c:strRef>
              <c:f>Sheet3!$EJ$3:$EJ$4</c:f>
              <c:strCache>
                <c:ptCount val="1"/>
                <c:pt idx="0">
                  <c:v>North Bertomeu</c:v>
                </c:pt>
              </c:strCache>
            </c:strRef>
          </c:tx>
          <c:spPr>
            <a:solidFill>
              <a:schemeClr val="accent1">
                <a:lumMod val="50000"/>
              </a:schemeClr>
            </a:solidFill>
            <a:ln>
              <a:noFill/>
            </a:ln>
            <a:effectLst/>
          </c:spPr>
          <c:invertIfNegative val="0"/>
          <c:cat>
            <c:strRef>
              <c:f>Sheet3!$A$5:$A$8</c:f>
              <c:strCache>
                <c:ptCount val="3"/>
                <c:pt idx="0">
                  <c:v>Female</c:v>
                </c:pt>
                <c:pt idx="1">
                  <c:v>Male</c:v>
                </c:pt>
                <c:pt idx="2">
                  <c:v>(blank)</c:v>
                </c:pt>
              </c:strCache>
            </c:strRef>
          </c:cat>
          <c:val>
            <c:numRef>
              <c:f>Sheet3!$EJ$5:$EJ$8</c:f>
              <c:numCache>
                <c:formatCode>General</c:formatCode>
                <c:ptCount val="3"/>
                <c:pt idx="0">
                  <c:v>1</c:v>
                </c:pt>
              </c:numCache>
            </c:numRef>
          </c:val>
          <c:extLst>
            <c:ext xmlns:c16="http://schemas.microsoft.com/office/drawing/2014/chart" uri="{C3380CC4-5D6E-409C-BE32-E72D297353CC}">
              <c16:uniqueId val="{0000008A-047B-418C-8548-D124AAB992BA}"/>
            </c:ext>
          </c:extLst>
        </c:ser>
        <c:ser>
          <c:idx val="139"/>
          <c:order val="139"/>
          <c:tx>
            <c:strRef>
              <c:f>Sheet3!$EK$3:$EK$4</c:f>
              <c:strCache>
                <c:ptCount val="1"/>
                <c:pt idx="0">
                  <c:v>Northrop Reid</c:v>
                </c:pt>
              </c:strCache>
            </c:strRef>
          </c:tx>
          <c:spPr>
            <a:solidFill>
              <a:schemeClr val="accent2">
                <a:lumMod val="50000"/>
              </a:schemeClr>
            </a:solidFill>
            <a:ln>
              <a:noFill/>
            </a:ln>
            <a:effectLst/>
          </c:spPr>
          <c:invertIfNegative val="0"/>
          <c:cat>
            <c:strRef>
              <c:f>Sheet3!$A$5:$A$8</c:f>
              <c:strCache>
                <c:ptCount val="3"/>
                <c:pt idx="0">
                  <c:v>Female</c:v>
                </c:pt>
                <c:pt idx="1">
                  <c:v>Male</c:v>
                </c:pt>
                <c:pt idx="2">
                  <c:v>(blank)</c:v>
                </c:pt>
              </c:strCache>
            </c:strRef>
          </c:cat>
          <c:val>
            <c:numRef>
              <c:f>Sheet3!$EK$5:$EK$8</c:f>
              <c:numCache>
                <c:formatCode>General</c:formatCode>
                <c:ptCount val="3"/>
                <c:pt idx="0">
                  <c:v>1</c:v>
                </c:pt>
              </c:numCache>
            </c:numRef>
          </c:val>
          <c:extLst>
            <c:ext xmlns:c16="http://schemas.microsoft.com/office/drawing/2014/chart" uri="{C3380CC4-5D6E-409C-BE32-E72D297353CC}">
              <c16:uniqueId val="{0000008B-047B-418C-8548-D124AAB992BA}"/>
            </c:ext>
          </c:extLst>
        </c:ser>
        <c:ser>
          <c:idx val="140"/>
          <c:order val="140"/>
          <c:tx>
            <c:strRef>
              <c:f>Sheet3!$EL$3:$EL$4</c:f>
              <c:strCache>
                <c:ptCount val="1"/>
                <c:pt idx="0">
                  <c:v>Novelia Pyffe</c:v>
                </c:pt>
              </c:strCache>
            </c:strRef>
          </c:tx>
          <c:spPr>
            <a:solidFill>
              <a:schemeClr val="accent3">
                <a:lumMod val="50000"/>
              </a:schemeClr>
            </a:solidFill>
            <a:ln>
              <a:noFill/>
            </a:ln>
            <a:effectLst/>
          </c:spPr>
          <c:invertIfNegative val="0"/>
          <c:cat>
            <c:strRef>
              <c:f>Sheet3!$A$5:$A$8</c:f>
              <c:strCache>
                <c:ptCount val="3"/>
                <c:pt idx="0">
                  <c:v>Female</c:v>
                </c:pt>
                <c:pt idx="1">
                  <c:v>Male</c:v>
                </c:pt>
                <c:pt idx="2">
                  <c:v>(blank)</c:v>
                </c:pt>
              </c:strCache>
            </c:strRef>
          </c:cat>
          <c:val>
            <c:numRef>
              <c:f>Sheet3!$EL$5:$EL$8</c:f>
              <c:numCache>
                <c:formatCode>General</c:formatCode>
                <c:ptCount val="3"/>
                <c:pt idx="1">
                  <c:v>1</c:v>
                </c:pt>
              </c:numCache>
            </c:numRef>
          </c:val>
          <c:extLst>
            <c:ext xmlns:c16="http://schemas.microsoft.com/office/drawing/2014/chart" uri="{C3380CC4-5D6E-409C-BE32-E72D297353CC}">
              <c16:uniqueId val="{0000008C-047B-418C-8548-D124AAB992BA}"/>
            </c:ext>
          </c:extLst>
        </c:ser>
        <c:ser>
          <c:idx val="141"/>
          <c:order val="141"/>
          <c:tx>
            <c:strRef>
              <c:f>Sheet3!$EM$3:$EM$4</c:f>
              <c:strCache>
                <c:ptCount val="1"/>
                <c:pt idx="0">
                  <c:v>Oby Sorrel</c:v>
                </c:pt>
              </c:strCache>
            </c:strRef>
          </c:tx>
          <c:spPr>
            <a:solidFill>
              <a:schemeClr val="accent4">
                <a:lumMod val="50000"/>
              </a:schemeClr>
            </a:solidFill>
            <a:ln>
              <a:noFill/>
            </a:ln>
            <a:effectLst/>
          </c:spPr>
          <c:invertIfNegative val="0"/>
          <c:cat>
            <c:strRef>
              <c:f>Sheet3!$A$5:$A$8</c:f>
              <c:strCache>
                <c:ptCount val="3"/>
                <c:pt idx="0">
                  <c:v>Female</c:v>
                </c:pt>
                <c:pt idx="1">
                  <c:v>Male</c:v>
                </c:pt>
                <c:pt idx="2">
                  <c:v>(blank)</c:v>
                </c:pt>
              </c:strCache>
            </c:strRef>
          </c:cat>
          <c:val>
            <c:numRef>
              <c:f>Sheet3!$EM$5:$EM$8</c:f>
              <c:numCache>
                <c:formatCode>General</c:formatCode>
                <c:ptCount val="3"/>
                <c:pt idx="0">
                  <c:v>1</c:v>
                </c:pt>
              </c:numCache>
            </c:numRef>
          </c:val>
          <c:extLst>
            <c:ext xmlns:c16="http://schemas.microsoft.com/office/drawing/2014/chart" uri="{C3380CC4-5D6E-409C-BE32-E72D297353CC}">
              <c16:uniqueId val="{0000008D-047B-418C-8548-D124AAB992BA}"/>
            </c:ext>
          </c:extLst>
        </c:ser>
        <c:ser>
          <c:idx val="142"/>
          <c:order val="142"/>
          <c:tx>
            <c:strRef>
              <c:f>Sheet3!$EN$3:$EN$4</c:f>
              <c:strCache>
                <c:ptCount val="1"/>
                <c:pt idx="0">
                  <c:v>Oona Donan</c:v>
                </c:pt>
              </c:strCache>
            </c:strRef>
          </c:tx>
          <c:spPr>
            <a:solidFill>
              <a:schemeClr val="accent5">
                <a:lumMod val="50000"/>
              </a:schemeClr>
            </a:solidFill>
            <a:ln>
              <a:noFill/>
            </a:ln>
            <a:effectLst/>
          </c:spPr>
          <c:invertIfNegative val="0"/>
          <c:cat>
            <c:strRef>
              <c:f>Sheet3!$A$5:$A$8</c:f>
              <c:strCache>
                <c:ptCount val="3"/>
                <c:pt idx="0">
                  <c:v>Female</c:v>
                </c:pt>
                <c:pt idx="1">
                  <c:v>Male</c:v>
                </c:pt>
                <c:pt idx="2">
                  <c:v>(blank)</c:v>
                </c:pt>
              </c:strCache>
            </c:strRef>
          </c:cat>
          <c:val>
            <c:numRef>
              <c:f>Sheet3!$EN$5:$EN$8</c:f>
              <c:numCache>
                <c:formatCode>General</c:formatCode>
                <c:ptCount val="3"/>
                <c:pt idx="0">
                  <c:v>1</c:v>
                </c:pt>
              </c:numCache>
            </c:numRef>
          </c:val>
          <c:extLst>
            <c:ext xmlns:c16="http://schemas.microsoft.com/office/drawing/2014/chart" uri="{C3380CC4-5D6E-409C-BE32-E72D297353CC}">
              <c16:uniqueId val="{0000008E-047B-418C-8548-D124AAB992BA}"/>
            </c:ext>
          </c:extLst>
        </c:ser>
        <c:ser>
          <c:idx val="143"/>
          <c:order val="143"/>
          <c:tx>
            <c:strRef>
              <c:f>Sheet3!$EO$3:$EO$4</c:f>
              <c:strCache>
                <c:ptCount val="1"/>
                <c:pt idx="0">
                  <c:v>Orlando Gorstidge </c:v>
                </c:pt>
              </c:strCache>
            </c:strRef>
          </c:tx>
          <c:spPr>
            <a:solidFill>
              <a:schemeClr val="accent6">
                <a:lumMod val="50000"/>
              </a:schemeClr>
            </a:solidFill>
            <a:ln>
              <a:noFill/>
            </a:ln>
            <a:effectLst/>
          </c:spPr>
          <c:invertIfNegative val="0"/>
          <c:cat>
            <c:strRef>
              <c:f>Sheet3!$A$5:$A$8</c:f>
              <c:strCache>
                <c:ptCount val="3"/>
                <c:pt idx="0">
                  <c:v>Female</c:v>
                </c:pt>
                <c:pt idx="1">
                  <c:v>Male</c:v>
                </c:pt>
                <c:pt idx="2">
                  <c:v>(blank)</c:v>
                </c:pt>
              </c:strCache>
            </c:strRef>
          </c:cat>
          <c:val>
            <c:numRef>
              <c:f>Sheet3!$EO$5:$EO$8</c:f>
              <c:numCache>
                <c:formatCode>General</c:formatCode>
                <c:ptCount val="3"/>
                <c:pt idx="1">
                  <c:v>1</c:v>
                </c:pt>
              </c:numCache>
            </c:numRef>
          </c:val>
          <c:extLst>
            <c:ext xmlns:c16="http://schemas.microsoft.com/office/drawing/2014/chart" uri="{C3380CC4-5D6E-409C-BE32-E72D297353CC}">
              <c16:uniqueId val="{0000008F-047B-418C-8548-D124AAB992BA}"/>
            </c:ext>
          </c:extLst>
        </c:ser>
        <c:ser>
          <c:idx val="144"/>
          <c:order val="144"/>
          <c:tx>
            <c:strRef>
              <c:f>Sheet3!$EP$3:$EP$4</c:f>
              <c:strCache>
                <c:ptCount val="1"/>
                <c:pt idx="0">
                  <c:v>Pearla  Beteriss</c:v>
                </c:pt>
              </c:strCache>
            </c:strRef>
          </c:tx>
          <c:spPr>
            <a:solidFill>
              <a:schemeClr val="accent1">
                <a:lumMod val="70000"/>
                <a:lumOff val="30000"/>
              </a:schemeClr>
            </a:solidFill>
            <a:ln>
              <a:noFill/>
            </a:ln>
            <a:effectLst/>
          </c:spPr>
          <c:invertIfNegative val="0"/>
          <c:cat>
            <c:strRef>
              <c:f>Sheet3!$A$5:$A$8</c:f>
              <c:strCache>
                <c:ptCount val="3"/>
                <c:pt idx="0">
                  <c:v>Female</c:v>
                </c:pt>
                <c:pt idx="1">
                  <c:v>Male</c:v>
                </c:pt>
                <c:pt idx="2">
                  <c:v>(blank)</c:v>
                </c:pt>
              </c:strCache>
            </c:strRef>
          </c:cat>
          <c:val>
            <c:numRef>
              <c:f>Sheet3!$EP$5:$EP$8</c:f>
              <c:numCache>
                <c:formatCode>General</c:formatCode>
                <c:ptCount val="3"/>
                <c:pt idx="1">
                  <c:v>1</c:v>
                </c:pt>
              </c:numCache>
            </c:numRef>
          </c:val>
          <c:extLst>
            <c:ext xmlns:c16="http://schemas.microsoft.com/office/drawing/2014/chart" uri="{C3380CC4-5D6E-409C-BE32-E72D297353CC}">
              <c16:uniqueId val="{00000090-047B-418C-8548-D124AAB992BA}"/>
            </c:ext>
          </c:extLst>
        </c:ser>
        <c:ser>
          <c:idx val="145"/>
          <c:order val="145"/>
          <c:tx>
            <c:strRef>
              <c:f>Sheet3!$EQ$3:$EQ$4</c:f>
              <c:strCache>
                <c:ptCount val="1"/>
                <c:pt idx="0">
                  <c:v>Rafaelita Blaksland </c:v>
                </c:pt>
              </c:strCache>
            </c:strRef>
          </c:tx>
          <c:spPr>
            <a:solidFill>
              <a:schemeClr val="accent2">
                <a:lumMod val="70000"/>
                <a:lumOff val="30000"/>
              </a:schemeClr>
            </a:solidFill>
            <a:ln>
              <a:noFill/>
            </a:ln>
            <a:effectLst/>
          </c:spPr>
          <c:invertIfNegative val="0"/>
          <c:cat>
            <c:strRef>
              <c:f>Sheet3!$A$5:$A$8</c:f>
              <c:strCache>
                <c:ptCount val="3"/>
                <c:pt idx="0">
                  <c:v>Female</c:v>
                </c:pt>
                <c:pt idx="1">
                  <c:v>Male</c:v>
                </c:pt>
                <c:pt idx="2">
                  <c:v>(blank)</c:v>
                </c:pt>
              </c:strCache>
            </c:strRef>
          </c:cat>
          <c:val>
            <c:numRef>
              <c:f>Sheet3!$EQ$5:$EQ$8</c:f>
              <c:numCache>
                <c:formatCode>General</c:formatCode>
                <c:ptCount val="3"/>
                <c:pt idx="0">
                  <c:v>1</c:v>
                </c:pt>
              </c:numCache>
            </c:numRef>
          </c:val>
          <c:extLst>
            <c:ext xmlns:c16="http://schemas.microsoft.com/office/drawing/2014/chart" uri="{C3380CC4-5D6E-409C-BE32-E72D297353CC}">
              <c16:uniqueId val="{00000091-047B-418C-8548-D124AAB992BA}"/>
            </c:ext>
          </c:extLst>
        </c:ser>
        <c:ser>
          <c:idx val="146"/>
          <c:order val="146"/>
          <c:tx>
            <c:strRef>
              <c:f>Sheet3!$ER$3:$ER$4</c:f>
              <c:strCache>
                <c:ptCount val="1"/>
                <c:pt idx="0">
                  <c:v>Renaldo Thomassin</c:v>
                </c:pt>
              </c:strCache>
            </c:strRef>
          </c:tx>
          <c:spPr>
            <a:solidFill>
              <a:schemeClr val="accent3">
                <a:lumMod val="70000"/>
                <a:lumOff val="30000"/>
              </a:schemeClr>
            </a:solidFill>
            <a:ln>
              <a:noFill/>
            </a:ln>
            <a:effectLst/>
          </c:spPr>
          <c:invertIfNegative val="0"/>
          <c:cat>
            <c:strRef>
              <c:f>Sheet3!$A$5:$A$8</c:f>
              <c:strCache>
                <c:ptCount val="3"/>
                <c:pt idx="0">
                  <c:v>Female</c:v>
                </c:pt>
                <c:pt idx="1">
                  <c:v>Male</c:v>
                </c:pt>
                <c:pt idx="2">
                  <c:v>(blank)</c:v>
                </c:pt>
              </c:strCache>
            </c:strRef>
          </c:cat>
          <c:val>
            <c:numRef>
              <c:f>Sheet3!$ER$5:$ER$8</c:f>
              <c:numCache>
                <c:formatCode>General</c:formatCode>
                <c:ptCount val="3"/>
                <c:pt idx="1">
                  <c:v>2</c:v>
                </c:pt>
              </c:numCache>
            </c:numRef>
          </c:val>
          <c:extLst>
            <c:ext xmlns:c16="http://schemas.microsoft.com/office/drawing/2014/chart" uri="{C3380CC4-5D6E-409C-BE32-E72D297353CC}">
              <c16:uniqueId val="{00000092-047B-418C-8548-D124AAB992BA}"/>
            </c:ext>
          </c:extLst>
        </c:ser>
        <c:ser>
          <c:idx val="147"/>
          <c:order val="147"/>
          <c:tx>
            <c:strRef>
              <c:f>Sheet3!$ES$3:$ES$4</c:f>
              <c:strCache>
                <c:ptCount val="1"/>
                <c:pt idx="0">
                  <c:v>Revkah Antonacci</c:v>
                </c:pt>
              </c:strCache>
            </c:strRef>
          </c:tx>
          <c:spPr>
            <a:solidFill>
              <a:schemeClr val="accent4">
                <a:lumMod val="70000"/>
                <a:lumOff val="30000"/>
              </a:schemeClr>
            </a:solidFill>
            <a:ln>
              <a:noFill/>
            </a:ln>
            <a:effectLst/>
          </c:spPr>
          <c:invertIfNegative val="0"/>
          <c:cat>
            <c:strRef>
              <c:f>Sheet3!$A$5:$A$8</c:f>
              <c:strCache>
                <c:ptCount val="3"/>
                <c:pt idx="0">
                  <c:v>Female</c:v>
                </c:pt>
                <c:pt idx="1">
                  <c:v>Male</c:v>
                </c:pt>
                <c:pt idx="2">
                  <c:v>(blank)</c:v>
                </c:pt>
              </c:strCache>
            </c:strRef>
          </c:cat>
          <c:val>
            <c:numRef>
              <c:f>Sheet3!$ES$5:$ES$8</c:f>
              <c:numCache>
                <c:formatCode>General</c:formatCode>
                <c:ptCount val="3"/>
                <c:pt idx="1">
                  <c:v>1</c:v>
                </c:pt>
              </c:numCache>
            </c:numRef>
          </c:val>
          <c:extLst>
            <c:ext xmlns:c16="http://schemas.microsoft.com/office/drawing/2014/chart" uri="{C3380CC4-5D6E-409C-BE32-E72D297353CC}">
              <c16:uniqueId val="{00000093-047B-418C-8548-D124AAB992BA}"/>
            </c:ext>
          </c:extLst>
        </c:ser>
        <c:ser>
          <c:idx val="148"/>
          <c:order val="148"/>
          <c:tx>
            <c:strRef>
              <c:f>Sheet3!$ET$3:$ET$4</c:f>
              <c:strCache>
                <c:ptCount val="1"/>
                <c:pt idx="0">
                  <c:v>Rhiamon Mollison</c:v>
                </c:pt>
              </c:strCache>
            </c:strRef>
          </c:tx>
          <c:spPr>
            <a:solidFill>
              <a:schemeClr val="accent5">
                <a:lumMod val="70000"/>
                <a:lumOff val="30000"/>
              </a:schemeClr>
            </a:solidFill>
            <a:ln>
              <a:noFill/>
            </a:ln>
            <a:effectLst/>
          </c:spPr>
          <c:invertIfNegative val="0"/>
          <c:cat>
            <c:strRef>
              <c:f>Sheet3!$A$5:$A$8</c:f>
              <c:strCache>
                <c:ptCount val="3"/>
                <c:pt idx="0">
                  <c:v>Female</c:v>
                </c:pt>
                <c:pt idx="1">
                  <c:v>Male</c:v>
                </c:pt>
                <c:pt idx="2">
                  <c:v>(blank)</c:v>
                </c:pt>
              </c:strCache>
            </c:strRef>
          </c:cat>
          <c:val>
            <c:numRef>
              <c:f>Sheet3!$ET$5:$ET$8</c:f>
              <c:numCache>
                <c:formatCode>General</c:formatCode>
                <c:ptCount val="3"/>
                <c:pt idx="0">
                  <c:v>1</c:v>
                </c:pt>
              </c:numCache>
            </c:numRef>
          </c:val>
          <c:extLst>
            <c:ext xmlns:c16="http://schemas.microsoft.com/office/drawing/2014/chart" uri="{C3380CC4-5D6E-409C-BE32-E72D297353CC}">
              <c16:uniqueId val="{00000094-047B-418C-8548-D124AAB992BA}"/>
            </c:ext>
          </c:extLst>
        </c:ser>
        <c:ser>
          <c:idx val="149"/>
          <c:order val="149"/>
          <c:tx>
            <c:strRef>
              <c:f>Sheet3!$EU$3:$EU$4</c:f>
              <c:strCache>
                <c:ptCount val="1"/>
                <c:pt idx="0">
                  <c:v>Riccardo Hagan</c:v>
                </c:pt>
              </c:strCache>
            </c:strRef>
          </c:tx>
          <c:spPr>
            <a:solidFill>
              <a:schemeClr val="accent6">
                <a:lumMod val="70000"/>
                <a:lumOff val="30000"/>
              </a:schemeClr>
            </a:solidFill>
            <a:ln>
              <a:noFill/>
            </a:ln>
            <a:effectLst/>
          </c:spPr>
          <c:invertIfNegative val="0"/>
          <c:cat>
            <c:strRef>
              <c:f>Sheet3!$A$5:$A$8</c:f>
              <c:strCache>
                <c:ptCount val="3"/>
                <c:pt idx="0">
                  <c:v>Female</c:v>
                </c:pt>
                <c:pt idx="1">
                  <c:v>Male</c:v>
                </c:pt>
                <c:pt idx="2">
                  <c:v>(blank)</c:v>
                </c:pt>
              </c:strCache>
            </c:strRef>
          </c:cat>
          <c:val>
            <c:numRef>
              <c:f>Sheet3!$EU$5:$EU$8</c:f>
              <c:numCache>
                <c:formatCode>General</c:formatCode>
                <c:ptCount val="3"/>
                <c:pt idx="1">
                  <c:v>1</c:v>
                </c:pt>
              </c:numCache>
            </c:numRef>
          </c:val>
          <c:extLst>
            <c:ext xmlns:c16="http://schemas.microsoft.com/office/drawing/2014/chart" uri="{C3380CC4-5D6E-409C-BE32-E72D297353CC}">
              <c16:uniqueId val="{00000095-047B-418C-8548-D124AAB992BA}"/>
            </c:ext>
          </c:extLst>
        </c:ser>
        <c:ser>
          <c:idx val="150"/>
          <c:order val="150"/>
          <c:tx>
            <c:strRef>
              <c:f>Sheet3!$EV$3:$EV$4</c:f>
              <c:strCache>
                <c:ptCount val="1"/>
                <c:pt idx="0">
                  <c:v>Richy Gray</c:v>
                </c:pt>
              </c:strCache>
            </c:strRef>
          </c:tx>
          <c:spPr>
            <a:solidFill>
              <a:schemeClr val="accent1">
                <a:lumMod val="70000"/>
              </a:schemeClr>
            </a:solidFill>
            <a:ln>
              <a:noFill/>
            </a:ln>
            <a:effectLst/>
          </c:spPr>
          <c:invertIfNegative val="0"/>
          <c:cat>
            <c:strRef>
              <c:f>Sheet3!$A$5:$A$8</c:f>
              <c:strCache>
                <c:ptCount val="3"/>
                <c:pt idx="0">
                  <c:v>Female</c:v>
                </c:pt>
                <c:pt idx="1">
                  <c:v>Male</c:v>
                </c:pt>
                <c:pt idx="2">
                  <c:v>(blank)</c:v>
                </c:pt>
              </c:strCache>
            </c:strRef>
          </c:cat>
          <c:val>
            <c:numRef>
              <c:f>Sheet3!$EV$5:$EV$8</c:f>
              <c:numCache>
                <c:formatCode>General</c:formatCode>
                <c:ptCount val="3"/>
                <c:pt idx="0">
                  <c:v>1</c:v>
                </c:pt>
              </c:numCache>
            </c:numRef>
          </c:val>
          <c:extLst>
            <c:ext xmlns:c16="http://schemas.microsoft.com/office/drawing/2014/chart" uri="{C3380CC4-5D6E-409C-BE32-E72D297353CC}">
              <c16:uniqueId val="{00000096-047B-418C-8548-D124AAB992BA}"/>
            </c:ext>
          </c:extLst>
        </c:ser>
        <c:ser>
          <c:idx val="151"/>
          <c:order val="151"/>
          <c:tx>
            <c:strRef>
              <c:f>Sheet3!$EW$3:$EW$4</c:f>
              <c:strCache>
                <c:ptCount val="1"/>
                <c:pt idx="0">
                  <c:v>Robinia Scholling</c:v>
                </c:pt>
              </c:strCache>
            </c:strRef>
          </c:tx>
          <c:spPr>
            <a:solidFill>
              <a:schemeClr val="accent2">
                <a:lumMod val="70000"/>
              </a:schemeClr>
            </a:solidFill>
            <a:ln>
              <a:noFill/>
            </a:ln>
            <a:effectLst/>
          </c:spPr>
          <c:invertIfNegative val="0"/>
          <c:cat>
            <c:strRef>
              <c:f>Sheet3!$A$5:$A$8</c:f>
              <c:strCache>
                <c:ptCount val="3"/>
                <c:pt idx="0">
                  <c:v>Female</c:v>
                </c:pt>
                <c:pt idx="1">
                  <c:v>Male</c:v>
                </c:pt>
                <c:pt idx="2">
                  <c:v>(blank)</c:v>
                </c:pt>
              </c:strCache>
            </c:strRef>
          </c:cat>
          <c:val>
            <c:numRef>
              <c:f>Sheet3!$EW$5:$EW$8</c:f>
              <c:numCache>
                <c:formatCode>General</c:formatCode>
                <c:ptCount val="3"/>
                <c:pt idx="0">
                  <c:v>1</c:v>
                </c:pt>
              </c:numCache>
            </c:numRef>
          </c:val>
          <c:extLst>
            <c:ext xmlns:c16="http://schemas.microsoft.com/office/drawing/2014/chart" uri="{C3380CC4-5D6E-409C-BE32-E72D297353CC}">
              <c16:uniqueId val="{00000097-047B-418C-8548-D124AAB992BA}"/>
            </c:ext>
          </c:extLst>
        </c:ser>
        <c:ser>
          <c:idx val="152"/>
          <c:order val="152"/>
          <c:tx>
            <c:strRef>
              <c:f>Sheet3!$EX$3:$EX$4</c:f>
              <c:strCache>
                <c:ptCount val="1"/>
                <c:pt idx="0">
                  <c:v>Seward Kubera</c:v>
                </c:pt>
              </c:strCache>
            </c:strRef>
          </c:tx>
          <c:spPr>
            <a:solidFill>
              <a:schemeClr val="accent3">
                <a:lumMod val="70000"/>
              </a:schemeClr>
            </a:solidFill>
            <a:ln>
              <a:noFill/>
            </a:ln>
            <a:effectLst/>
          </c:spPr>
          <c:invertIfNegative val="0"/>
          <c:cat>
            <c:strRef>
              <c:f>Sheet3!$A$5:$A$8</c:f>
              <c:strCache>
                <c:ptCount val="3"/>
                <c:pt idx="0">
                  <c:v>Female</c:v>
                </c:pt>
                <c:pt idx="1">
                  <c:v>Male</c:v>
                </c:pt>
                <c:pt idx="2">
                  <c:v>(blank)</c:v>
                </c:pt>
              </c:strCache>
            </c:strRef>
          </c:cat>
          <c:val>
            <c:numRef>
              <c:f>Sheet3!$EX$5:$EX$8</c:f>
              <c:numCache>
                <c:formatCode>General</c:formatCode>
                <c:ptCount val="3"/>
                <c:pt idx="1">
                  <c:v>1</c:v>
                </c:pt>
              </c:numCache>
            </c:numRef>
          </c:val>
          <c:extLst>
            <c:ext xmlns:c16="http://schemas.microsoft.com/office/drawing/2014/chart" uri="{C3380CC4-5D6E-409C-BE32-E72D297353CC}">
              <c16:uniqueId val="{00000098-047B-418C-8548-D124AAB992BA}"/>
            </c:ext>
          </c:extLst>
        </c:ser>
        <c:ser>
          <c:idx val="153"/>
          <c:order val="153"/>
          <c:tx>
            <c:strRef>
              <c:f>Sheet3!$EY$3:$EY$4</c:f>
              <c:strCache>
                <c:ptCount val="1"/>
                <c:pt idx="0">
                  <c:v>Shantee  D'Antonio</c:v>
                </c:pt>
              </c:strCache>
            </c:strRef>
          </c:tx>
          <c:spPr>
            <a:solidFill>
              <a:schemeClr val="accent4">
                <a:lumMod val="70000"/>
              </a:schemeClr>
            </a:solidFill>
            <a:ln>
              <a:noFill/>
            </a:ln>
            <a:effectLst/>
          </c:spPr>
          <c:invertIfNegative val="0"/>
          <c:cat>
            <c:strRef>
              <c:f>Sheet3!$A$5:$A$8</c:f>
              <c:strCache>
                <c:ptCount val="3"/>
                <c:pt idx="0">
                  <c:v>Female</c:v>
                </c:pt>
                <c:pt idx="1">
                  <c:v>Male</c:v>
                </c:pt>
                <c:pt idx="2">
                  <c:v>(blank)</c:v>
                </c:pt>
              </c:strCache>
            </c:strRef>
          </c:cat>
          <c:val>
            <c:numRef>
              <c:f>Sheet3!$EY$5:$EY$8</c:f>
              <c:numCache>
                <c:formatCode>General</c:formatCode>
                <c:ptCount val="3"/>
                <c:pt idx="0">
                  <c:v>1</c:v>
                </c:pt>
              </c:numCache>
            </c:numRef>
          </c:val>
          <c:extLst>
            <c:ext xmlns:c16="http://schemas.microsoft.com/office/drawing/2014/chart" uri="{C3380CC4-5D6E-409C-BE32-E72D297353CC}">
              <c16:uniqueId val="{00000099-047B-418C-8548-D124AAB992BA}"/>
            </c:ext>
          </c:extLst>
        </c:ser>
        <c:ser>
          <c:idx val="154"/>
          <c:order val="154"/>
          <c:tx>
            <c:strRef>
              <c:f>Sheet3!$EZ$3:$EZ$4</c:f>
              <c:strCache>
                <c:ptCount val="1"/>
                <c:pt idx="0">
                  <c:v>Shaylyn Ransbury </c:v>
                </c:pt>
              </c:strCache>
            </c:strRef>
          </c:tx>
          <c:spPr>
            <a:solidFill>
              <a:schemeClr val="accent5">
                <a:lumMod val="70000"/>
              </a:schemeClr>
            </a:solidFill>
            <a:ln>
              <a:noFill/>
            </a:ln>
            <a:effectLst/>
          </c:spPr>
          <c:invertIfNegative val="0"/>
          <c:cat>
            <c:strRef>
              <c:f>Sheet3!$A$5:$A$8</c:f>
              <c:strCache>
                <c:ptCount val="3"/>
                <c:pt idx="0">
                  <c:v>Female</c:v>
                </c:pt>
                <c:pt idx="1">
                  <c:v>Male</c:v>
                </c:pt>
                <c:pt idx="2">
                  <c:v>(blank)</c:v>
                </c:pt>
              </c:strCache>
            </c:strRef>
          </c:cat>
          <c:val>
            <c:numRef>
              <c:f>Sheet3!$EZ$5:$EZ$8</c:f>
              <c:numCache>
                <c:formatCode>General</c:formatCode>
                <c:ptCount val="3"/>
                <c:pt idx="0">
                  <c:v>1</c:v>
                </c:pt>
              </c:numCache>
            </c:numRef>
          </c:val>
          <c:extLst>
            <c:ext xmlns:c16="http://schemas.microsoft.com/office/drawing/2014/chart" uri="{C3380CC4-5D6E-409C-BE32-E72D297353CC}">
              <c16:uniqueId val="{0000009A-047B-418C-8548-D124AAB992BA}"/>
            </c:ext>
          </c:extLst>
        </c:ser>
        <c:ser>
          <c:idx val="155"/>
          <c:order val="155"/>
          <c:tx>
            <c:strRef>
              <c:f>Sheet3!$FA$3:$FA$4</c:f>
              <c:strCache>
                <c:ptCount val="1"/>
                <c:pt idx="0">
                  <c:v>Shellysheldon Mahady</c:v>
                </c:pt>
              </c:strCache>
            </c:strRef>
          </c:tx>
          <c:spPr>
            <a:solidFill>
              <a:schemeClr val="accent6">
                <a:lumMod val="70000"/>
              </a:schemeClr>
            </a:solidFill>
            <a:ln>
              <a:noFill/>
            </a:ln>
            <a:effectLst/>
          </c:spPr>
          <c:invertIfNegative val="0"/>
          <c:cat>
            <c:strRef>
              <c:f>Sheet3!$A$5:$A$8</c:f>
              <c:strCache>
                <c:ptCount val="3"/>
                <c:pt idx="0">
                  <c:v>Female</c:v>
                </c:pt>
                <c:pt idx="1">
                  <c:v>Male</c:v>
                </c:pt>
                <c:pt idx="2">
                  <c:v>(blank)</c:v>
                </c:pt>
              </c:strCache>
            </c:strRef>
          </c:cat>
          <c:val>
            <c:numRef>
              <c:f>Sheet3!$FA$5:$FA$8</c:f>
              <c:numCache>
                <c:formatCode>General</c:formatCode>
                <c:ptCount val="3"/>
                <c:pt idx="1">
                  <c:v>1</c:v>
                </c:pt>
              </c:numCache>
            </c:numRef>
          </c:val>
          <c:extLst>
            <c:ext xmlns:c16="http://schemas.microsoft.com/office/drawing/2014/chart" uri="{C3380CC4-5D6E-409C-BE32-E72D297353CC}">
              <c16:uniqueId val="{0000009B-047B-418C-8548-D124AAB992BA}"/>
            </c:ext>
          </c:extLst>
        </c:ser>
        <c:ser>
          <c:idx val="156"/>
          <c:order val="156"/>
          <c:tx>
            <c:strRef>
              <c:f>Sheet3!$FB$3:$FB$4</c:f>
              <c:strCache>
                <c:ptCount val="1"/>
                <c:pt idx="0">
                  <c:v>Sidoney Yitzhok</c:v>
                </c:pt>
              </c:strCache>
            </c:strRef>
          </c:tx>
          <c:spPr>
            <a:solidFill>
              <a:schemeClr val="accent1">
                <a:lumMod val="50000"/>
                <a:lumOff val="50000"/>
              </a:schemeClr>
            </a:solidFill>
            <a:ln>
              <a:noFill/>
            </a:ln>
            <a:effectLst/>
          </c:spPr>
          <c:invertIfNegative val="0"/>
          <c:cat>
            <c:strRef>
              <c:f>Sheet3!$A$5:$A$8</c:f>
              <c:strCache>
                <c:ptCount val="3"/>
                <c:pt idx="0">
                  <c:v>Female</c:v>
                </c:pt>
                <c:pt idx="1">
                  <c:v>Male</c:v>
                </c:pt>
                <c:pt idx="2">
                  <c:v>(blank)</c:v>
                </c:pt>
              </c:strCache>
            </c:strRef>
          </c:cat>
          <c:val>
            <c:numRef>
              <c:f>Sheet3!$FB$5:$FB$8</c:f>
              <c:numCache>
                <c:formatCode>General</c:formatCode>
                <c:ptCount val="3"/>
                <c:pt idx="0">
                  <c:v>1</c:v>
                </c:pt>
              </c:numCache>
            </c:numRef>
          </c:val>
          <c:extLst>
            <c:ext xmlns:c16="http://schemas.microsoft.com/office/drawing/2014/chart" uri="{C3380CC4-5D6E-409C-BE32-E72D297353CC}">
              <c16:uniqueId val="{0000009C-047B-418C-8548-D124AAB992BA}"/>
            </c:ext>
          </c:extLst>
        </c:ser>
        <c:ser>
          <c:idx val="157"/>
          <c:order val="157"/>
          <c:tx>
            <c:strRef>
              <c:f>Sheet3!$FC$3:$FC$4</c:f>
              <c:strCache>
                <c:ptCount val="1"/>
                <c:pt idx="0">
                  <c:v>Stan  Tolliday</c:v>
                </c:pt>
              </c:strCache>
            </c:strRef>
          </c:tx>
          <c:spPr>
            <a:solidFill>
              <a:schemeClr val="accent2">
                <a:lumMod val="50000"/>
                <a:lumOff val="50000"/>
              </a:schemeClr>
            </a:solidFill>
            <a:ln>
              <a:noFill/>
            </a:ln>
            <a:effectLst/>
          </c:spPr>
          <c:invertIfNegative val="0"/>
          <c:cat>
            <c:strRef>
              <c:f>Sheet3!$A$5:$A$8</c:f>
              <c:strCache>
                <c:ptCount val="3"/>
                <c:pt idx="0">
                  <c:v>Female</c:v>
                </c:pt>
                <c:pt idx="1">
                  <c:v>Male</c:v>
                </c:pt>
                <c:pt idx="2">
                  <c:v>(blank)</c:v>
                </c:pt>
              </c:strCache>
            </c:strRef>
          </c:cat>
          <c:val>
            <c:numRef>
              <c:f>Sheet3!$FC$5:$FC$8</c:f>
              <c:numCache>
                <c:formatCode>General</c:formatCode>
                <c:ptCount val="3"/>
                <c:pt idx="0">
                  <c:v>1</c:v>
                </c:pt>
              </c:numCache>
            </c:numRef>
          </c:val>
          <c:extLst>
            <c:ext xmlns:c16="http://schemas.microsoft.com/office/drawing/2014/chart" uri="{C3380CC4-5D6E-409C-BE32-E72D297353CC}">
              <c16:uniqueId val="{0000009D-047B-418C-8548-D124AAB992BA}"/>
            </c:ext>
          </c:extLst>
        </c:ser>
        <c:ser>
          <c:idx val="158"/>
          <c:order val="158"/>
          <c:tx>
            <c:strRef>
              <c:f>Sheet3!$FD$3:$FD$4</c:f>
              <c:strCache>
                <c:ptCount val="1"/>
                <c:pt idx="0">
                  <c:v>Syd Fearn</c:v>
                </c:pt>
              </c:strCache>
            </c:strRef>
          </c:tx>
          <c:spPr>
            <a:solidFill>
              <a:schemeClr val="accent3">
                <a:lumMod val="50000"/>
                <a:lumOff val="50000"/>
              </a:schemeClr>
            </a:solidFill>
            <a:ln>
              <a:noFill/>
            </a:ln>
            <a:effectLst/>
          </c:spPr>
          <c:invertIfNegative val="0"/>
          <c:cat>
            <c:strRef>
              <c:f>Sheet3!$A$5:$A$8</c:f>
              <c:strCache>
                <c:ptCount val="3"/>
                <c:pt idx="0">
                  <c:v>Female</c:v>
                </c:pt>
                <c:pt idx="1">
                  <c:v>Male</c:v>
                </c:pt>
                <c:pt idx="2">
                  <c:v>(blank)</c:v>
                </c:pt>
              </c:strCache>
            </c:strRef>
          </c:cat>
          <c:val>
            <c:numRef>
              <c:f>Sheet3!$FD$5:$FD$8</c:f>
              <c:numCache>
                <c:formatCode>General</c:formatCode>
                <c:ptCount val="3"/>
                <c:pt idx="1">
                  <c:v>1</c:v>
                </c:pt>
              </c:numCache>
            </c:numRef>
          </c:val>
          <c:extLst>
            <c:ext xmlns:c16="http://schemas.microsoft.com/office/drawing/2014/chart" uri="{C3380CC4-5D6E-409C-BE32-E72D297353CC}">
              <c16:uniqueId val="{0000009E-047B-418C-8548-D124AAB992BA}"/>
            </c:ext>
          </c:extLst>
        </c:ser>
        <c:ser>
          <c:idx val="159"/>
          <c:order val="159"/>
          <c:tx>
            <c:strRef>
              <c:f>Sheet3!$FE$3:$FE$4</c:f>
              <c:strCache>
                <c:ptCount val="1"/>
                <c:pt idx="0">
                  <c:v>Tabby  Astall</c:v>
                </c:pt>
              </c:strCache>
            </c:strRef>
          </c:tx>
          <c:spPr>
            <a:solidFill>
              <a:schemeClr val="accent4">
                <a:lumMod val="50000"/>
                <a:lumOff val="50000"/>
              </a:schemeClr>
            </a:solidFill>
            <a:ln>
              <a:noFill/>
            </a:ln>
            <a:effectLst/>
          </c:spPr>
          <c:invertIfNegative val="0"/>
          <c:cat>
            <c:strRef>
              <c:f>Sheet3!$A$5:$A$8</c:f>
              <c:strCache>
                <c:ptCount val="3"/>
                <c:pt idx="0">
                  <c:v>Female</c:v>
                </c:pt>
                <c:pt idx="1">
                  <c:v>Male</c:v>
                </c:pt>
                <c:pt idx="2">
                  <c:v>(blank)</c:v>
                </c:pt>
              </c:strCache>
            </c:strRef>
          </c:cat>
          <c:val>
            <c:numRef>
              <c:f>Sheet3!$FE$5:$FE$8</c:f>
              <c:numCache>
                <c:formatCode>General</c:formatCode>
                <c:ptCount val="3"/>
                <c:pt idx="1">
                  <c:v>1</c:v>
                </c:pt>
              </c:numCache>
            </c:numRef>
          </c:val>
          <c:extLst>
            <c:ext xmlns:c16="http://schemas.microsoft.com/office/drawing/2014/chart" uri="{C3380CC4-5D6E-409C-BE32-E72D297353CC}">
              <c16:uniqueId val="{0000009F-047B-418C-8548-D124AAB992BA}"/>
            </c:ext>
          </c:extLst>
        </c:ser>
        <c:ser>
          <c:idx val="160"/>
          <c:order val="160"/>
          <c:tx>
            <c:strRef>
              <c:f>Sheet3!$FF$3:$FF$4</c:f>
              <c:strCache>
                <c:ptCount val="1"/>
                <c:pt idx="0">
                  <c:v>Tadio Audritt</c:v>
                </c:pt>
              </c:strCache>
            </c:strRef>
          </c:tx>
          <c:spPr>
            <a:solidFill>
              <a:schemeClr val="accent5">
                <a:lumMod val="50000"/>
                <a:lumOff val="50000"/>
              </a:schemeClr>
            </a:solidFill>
            <a:ln>
              <a:noFill/>
            </a:ln>
            <a:effectLst/>
          </c:spPr>
          <c:invertIfNegative val="0"/>
          <c:cat>
            <c:strRef>
              <c:f>Sheet3!$A$5:$A$8</c:f>
              <c:strCache>
                <c:ptCount val="3"/>
                <c:pt idx="0">
                  <c:v>Female</c:v>
                </c:pt>
                <c:pt idx="1">
                  <c:v>Male</c:v>
                </c:pt>
                <c:pt idx="2">
                  <c:v>(blank)</c:v>
                </c:pt>
              </c:strCache>
            </c:strRef>
          </c:cat>
          <c:val>
            <c:numRef>
              <c:f>Sheet3!$FF$5:$FF$8</c:f>
              <c:numCache>
                <c:formatCode>General</c:formatCode>
                <c:ptCount val="3"/>
                <c:pt idx="2">
                  <c:v>1</c:v>
                </c:pt>
              </c:numCache>
            </c:numRef>
          </c:val>
          <c:extLst>
            <c:ext xmlns:c16="http://schemas.microsoft.com/office/drawing/2014/chart" uri="{C3380CC4-5D6E-409C-BE32-E72D297353CC}">
              <c16:uniqueId val="{000000A0-047B-418C-8548-D124AAB992BA}"/>
            </c:ext>
          </c:extLst>
        </c:ser>
        <c:ser>
          <c:idx val="161"/>
          <c:order val="161"/>
          <c:tx>
            <c:strRef>
              <c:f>Sheet3!$FG$3:$FG$4</c:f>
              <c:strCache>
                <c:ptCount val="1"/>
                <c:pt idx="0">
                  <c:v>Tallie Chaikovski</c:v>
                </c:pt>
              </c:strCache>
            </c:strRef>
          </c:tx>
          <c:spPr>
            <a:solidFill>
              <a:schemeClr val="accent6">
                <a:lumMod val="50000"/>
                <a:lumOff val="50000"/>
              </a:schemeClr>
            </a:solidFill>
            <a:ln>
              <a:noFill/>
            </a:ln>
            <a:effectLst/>
          </c:spPr>
          <c:invertIfNegative val="0"/>
          <c:cat>
            <c:strRef>
              <c:f>Sheet3!$A$5:$A$8</c:f>
              <c:strCache>
                <c:ptCount val="3"/>
                <c:pt idx="0">
                  <c:v>Female</c:v>
                </c:pt>
                <c:pt idx="1">
                  <c:v>Male</c:v>
                </c:pt>
                <c:pt idx="2">
                  <c:v>(blank)</c:v>
                </c:pt>
              </c:strCache>
            </c:strRef>
          </c:cat>
          <c:val>
            <c:numRef>
              <c:f>Sheet3!$FG$5:$FG$8</c:f>
              <c:numCache>
                <c:formatCode>General</c:formatCode>
                <c:ptCount val="3"/>
                <c:pt idx="1">
                  <c:v>1</c:v>
                </c:pt>
              </c:numCache>
            </c:numRef>
          </c:val>
          <c:extLst>
            <c:ext xmlns:c16="http://schemas.microsoft.com/office/drawing/2014/chart" uri="{C3380CC4-5D6E-409C-BE32-E72D297353CC}">
              <c16:uniqueId val="{000000A1-047B-418C-8548-D124AAB992BA}"/>
            </c:ext>
          </c:extLst>
        </c:ser>
        <c:ser>
          <c:idx val="162"/>
          <c:order val="162"/>
          <c:tx>
            <c:strRef>
              <c:f>Sheet3!$FH$3:$FH$4</c:f>
              <c:strCache>
                <c:ptCount val="1"/>
                <c:pt idx="0">
                  <c:v>Tammi Lackham</c:v>
                </c:pt>
              </c:strCache>
            </c:strRef>
          </c:tx>
          <c:spPr>
            <a:solidFill>
              <a:schemeClr val="accent1"/>
            </a:solidFill>
            <a:ln>
              <a:noFill/>
            </a:ln>
            <a:effectLst/>
          </c:spPr>
          <c:invertIfNegative val="0"/>
          <c:cat>
            <c:strRef>
              <c:f>Sheet3!$A$5:$A$8</c:f>
              <c:strCache>
                <c:ptCount val="3"/>
                <c:pt idx="0">
                  <c:v>Female</c:v>
                </c:pt>
                <c:pt idx="1">
                  <c:v>Male</c:v>
                </c:pt>
                <c:pt idx="2">
                  <c:v>(blank)</c:v>
                </c:pt>
              </c:strCache>
            </c:strRef>
          </c:cat>
          <c:val>
            <c:numRef>
              <c:f>Sheet3!$FH$5:$FH$8</c:f>
              <c:numCache>
                <c:formatCode>General</c:formatCode>
                <c:ptCount val="3"/>
                <c:pt idx="0">
                  <c:v>1</c:v>
                </c:pt>
              </c:numCache>
            </c:numRef>
          </c:val>
          <c:extLst>
            <c:ext xmlns:c16="http://schemas.microsoft.com/office/drawing/2014/chart" uri="{C3380CC4-5D6E-409C-BE32-E72D297353CC}">
              <c16:uniqueId val="{000000A2-047B-418C-8548-D124AAB992BA}"/>
            </c:ext>
          </c:extLst>
        </c:ser>
        <c:ser>
          <c:idx val="163"/>
          <c:order val="163"/>
          <c:tx>
            <c:strRef>
              <c:f>Sheet3!$FI$3:$FI$4</c:f>
              <c:strCache>
                <c:ptCount val="1"/>
                <c:pt idx="0">
                  <c:v>Thedrick Bothwell</c:v>
                </c:pt>
              </c:strCache>
            </c:strRef>
          </c:tx>
          <c:spPr>
            <a:solidFill>
              <a:schemeClr val="accent2"/>
            </a:solidFill>
            <a:ln>
              <a:noFill/>
            </a:ln>
            <a:effectLst/>
          </c:spPr>
          <c:invertIfNegative val="0"/>
          <c:cat>
            <c:strRef>
              <c:f>Sheet3!$A$5:$A$8</c:f>
              <c:strCache>
                <c:ptCount val="3"/>
                <c:pt idx="0">
                  <c:v>Female</c:v>
                </c:pt>
                <c:pt idx="1">
                  <c:v>Male</c:v>
                </c:pt>
                <c:pt idx="2">
                  <c:v>(blank)</c:v>
                </c:pt>
              </c:strCache>
            </c:strRef>
          </c:cat>
          <c:val>
            <c:numRef>
              <c:f>Sheet3!$FI$5:$FI$8</c:f>
              <c:numCache>
                <c:formatCode>General</c:formatCode>
                <c:ptCount val="3"/>
                <c:pt idx="1">
                  <c:v>1</c:v>
                </c:pt>
              </c:numCache>
            </c:numRef>
          </c:val>
          <c:extLst>
            <c:ext xmlns:c16="http://schemas.microsoft.com/office/drawing/2014/chart" uri="{C3380CC4-5D6E-409C-BE32-E72D297353CC}">
              <c16:uniqueId val="{000000A3-047B-418C-8548-D124AAB992BA}"/>
            </c:ext>
          </c:extLst>
        </c:ser>
        <c:ser>
          <c:idx val="164"/>
          <c:order val="164"/>
          <c:tx>
            <c:strRef>
              <c:f>Sheet3!$FJ$3:$FJ$4</c:f>
              <c:strCache>
                <c:ptCount val="1"/>
                <c:pt idx="0">
                  <c:v>Thekla Lynnett</c:v>
                </c:pt>
              </c:strCache>
            </c:strRef>
          </c:tx>
          <c:spPr>
            <a:solidFill>
              <a:schemeClr val="accent3"/>
            </a:solidFill>
            <a:ln>
              <a:noFill/>
            </a:ln>
            <a:effectLst/>
          </c:spPr>
          <c:invertIfNegative val="0"/>
          <c:cat>
            <c:strRef>
              <c:f>Sheet3!$A$5:$A$8</c:f>
              <c:strCache>
                <c:ptCount val="3"/>
                <c:pt idx="0">
                  <c:v>Female</c:v>
                </c:pt>
                <c:pt idx="1">
                  <c:v>Male</c:v>
                </c:pt>
                <c:pt idx="2">
                  <c:v>(blank)</c:v>
                </c:pt>
              </c:strCache>
            </c:strRef>
          </c:cat>
          <c:val>
            <c:numRef>
              <c:f>Sheet3!$FJ$5:$FJ$8</c:f>
              <c:numCache>
                <c:formatCode>General</c:formatCode>
                <c:ptCount val="3"/>
                <c:pt idx="1">
                  <c:v>2</c:v>
                </c:pt>
              </c:numCache>
            </c:numRef>
          </c:val>
          <c:extLst>
            <c:ext xmlns:c16="http://schemas.microsoft.com/office/drawing/2014/chart" uri="{C3380CC4-5D6E-409C-BE32-E72D297353CC}">
              <c16:uniqueId val="{000000A4-047B-418C-8548-D124AAB992BA}"/>
            </c:ext>
          </c:extLst>
        </c:ser>
        <c:ser>
          <c:idx val="165"/>
          <c:order val="165"/>
          <c:tx>
            <c:strRef>
              <c:f>Sheet3!$FK$3:$FK$4</c:f>
              <c:strCache>
                <c:ptCount val="1"/>
                <c:pt idx="0">
                  <c:v>Theresita Chasmer</c:v>
                </c:pt>
              </c:strCache>
            </c:strRef>
          </c:tx>
          <c:spPr>
            <a:solidFill>
              <a:schemeClr val="accent4"/>
            </a:solidFill>
            <a:ln>
              <a:noFill/>
            </a:ln>
            <a:effectLst/>
          </c:spPr>
          <c:invertIfNegative val="0"/>
          <c:cat>
            <c:strRef>
              <c:f>Sheet3!$A$5:$A$8</c:f>
              <c:strCache>
                <c:ptCount val="3"/>
                <c:pt idx="0">
                  <c:v>Female</c:v>
                </c:pt>
                <c:pt idx="1">
                  <c:v>Male</c:v>
                </c:pt>
                <c:pt idx="2">
                  <c:v>(blank)</c:v>
                </c:pt>
              </c:strCache>
            </c:strRef>
          </c:cat>
          <c:val>
            <c:numRef>
              <c:f>Sheet3!$FK$5:$FK$8</c:f>
              <c:numCache>
                <c:formatCode>General</c:formatCode>
                <c:ptCount val="3"/>
                <c:pt idx="0">
                  <c:v>1</c:v>
                </c:pt>
              </c:numCache>
            </c:numRef>
          </c:val>
          <c:extLst>
            <c:ext xmlns:c16="http://schemas.microsoft.com/office/drawing/2014/chart" uri="{C3380CC4-5D6E-409C-BE32-E72D297353CC}">
              <c16:uniqueId val="{000000A5-047B-418C-8548-D124AAB992BA}"/>
            </c:ext>
          </c:extLst>
        </c:ser>
        <c:ser>
          <c:idx val="166"/>
          <c:order val="166"/>
          <c:tx>
            <c:strRef>
              <c:f>Sheet3!$FL$3:$FL$4</c:f>
              <c:strCache>
                <c:ptCount val="1"/>
                <c:pt idx="0">
                  <c:v>Thorvald Milliken</c:v>
                </c:pt>
              </c:strCache>
            </c:strRef>
          </c:tx>
          <c:spPr>
            <a:solidFill>
              <a:schemeClr val="accent5"/>
            </a:solidFill>
            <a:ln>
              <a:noFill/>
            </a:ln>
            <a:effectLst/>
          </c:spPr>
          <c:invertIfNegative val="0"/>
          <c:cat>
            <c:strRef>
              <c:f>Sheet3!$A$5:$A$8</c:f>
              <c:strCache>
                <c:ptCount val="3"/>
                <c:pt idx="0">
                  <c:v>Female</c:v>
                </c:pt>
                <c:pt idx="1">
                  <c:v>Male</c:v>
                </c:pt>
                <c:pt idx="2">
                  <c:v>(blank)</c:v>
                </c:pt>
              </c:strCache>
            </c:strRef>
          </c:cat>
          <c:val>
            <c:numRef>
              <c:f>Sheet3!$FL$5:$FL$8</c:f>
              <c:numCache>
                <c:formatCode>General</c:formatCode>
                <c:ptCount val="3"/>
                <c:pt idx="0">
                  <c:v>1</c:v>
                </c:pt>
              </c:numCache>
            </c:numRef>
          </c:val>
          <c:extLst>
            <c:ext xmlns:c16="http://schemas.microsoft.com/office/drawing/2014/chart" uri="{C3380CC4-5D6E-409C-BE32-E72D297353CC}">
              <c16:uniqueId val="{000000A6-047B-418C-8548-D124AAB992BA}"/>
            </c:ext>
          </c:extLst>
        </c:ser>
        <c:ser>
          <c:idx val="167"/>
          <c:order val="167"/>
          <c:tx>
            <c:strRef>
              <c:f>Sheet3!$FM$3:$FM$4</c:f>
              <c:strCache>
                <c:ptCount val="1"/>
                <c:pt idx="0">
                  <c:v>Tristam Cuming</c:v>
                </c:pt>
              </c:strCache>
            </c:strRef>
          </c:tx>
          <c:spPr>
            <a:solidFill>
              <a:schemeClr val="accent6"/>
            </a:solidFill>
            <a:ln>
              <a:noFill/>
            </a:ln>
            <a:effectLst/>
          </c:spPr>
          <c:invertIfNegative val="0"/>
          <c:cat>
            <c:strRef>
              <c:f>Sheet3!$A$5:$A$8</c:f>
              <c:strCache>
                <c:ptCount val="3"/>
                <c:pt idx="0">
                  <c:v>Female</c:v>
                </c:pt>
                <c:pt idx="1">
                  <c:v>Male</c:v>
                </c:pt>
                <c:pt idx="2">
                  <c:v>(blank)</c:v>
                </c:pt>
              </c:strCache>
            </c:strRef>
          </c:cat>
          <c:val>
            <c:numRef>
              <c:f>Sheet3!$FM$5:$FM$8</c:f>
              <c:numCache>
                <c:formatCode>General</c:formatCode>
                <c:ptCount val="3"/>
                <c:pt idx="0">
                  <c:v>1</c:v>
                </c:pt>
              </c:numCache>
            </c:numRef>
          </c:val>
          <c:extLst>
            <c:ext xmlns:c16="http://schemas.microsoft.com/office/drawing/2014/chart" uri="{C3380CC4-5D6E-409C-BE32-E72D297353CC}">
              <c16:uniqueId val="{000000A7-047B-418C-8548-D124AAB992BA}"/>
            </c:ext>
          </c:extLst>
        </c:ser>
        <c:ser>
          <c:idx val="168"/>
          <c:order val="168"/>
          <c:tx>
            <c:strRef>
              <c:f>Sheet3!$FN$3:$FN$4</c:f>
              <c:strCache>
                <c:ptCount val="1"/>
                <c:pt idx="0">
                  <c:v>Van Tuxwell</c:v>
                </c:pt>
              </c:strCache>
            </c:strRef>
          </c:tx>
          <c:spPr>
            <a:solidFill>
              <a:schemeClr val="accent1">
                <a:lumMod val="60000"/>
              </a:schemeClr>
            </a:solidFill>
            <a:ln>
              <a:noFill/>
            </a:ln>
            <a:effectLst/>
          </c:spPr>
          <c:invertIfNegative val="0"/>
          <c:cat>
            <c:strRef>
              <c:f>Sheet3!$A$5:$A$8</c:f>
              <c:strCache>
                <c:ptCount val="3"/>
                <c:pt idx="0">
                  <c:v>Female</c:v>
                </c:pt>
                <c:pt idx="1">
                  <c:v>Male</c:v>
                </c:pt>
                <c:pt idx="2">
                  <c:v>(blank)</c:v>
                </c:pt>
              </c:strCache>
            </c:strRef>
          </c:cat>
          <c:val>
            <c:numRef>
              <c:f>Sheet3!$FN$5:$FN$8</c:f>
              <c:numCache>
                <c:formatCode>General</c:formatCode>
                <c:ptCount val="3"/>
                <c:pt idx="0">
                  <c:v>1</c:v>
                </c:pt>
              </c:numCache>
            </c:numRef>
          </c:val>
          <c:extLst>
            <c:ext xmlns:c16="http://schemas.microsoft.com/office/drawing/2014/chart" uri="{C3380CC4-5D6E-409C-BE32-E72D297353CC}">
              <c16:uniqueId val="{000000A8-047B-418C-8548-D124AAB992BA}"/>
            </c:ext>
          </c:extLst>
        </c:ser>
        <c:ser>
          <c:idx val="169"/>
          <c:order val="169"/>
          <c:tx>
            <c:strRef>
              <c:f>Sheet3!$FO$3:$FO$4</c:f>
              <c:strCache>
                <c:ptCount val="1"/>
                <c:pt idx="0">
                  <c:v>Vaughn Carvill</c:v>
                </c:pt>
              </c:strCache>
            </c:strRef>
          </c:tx>
          <c:spPr>
            <a:solidFill>
              <a:schemeClr val="accent2">
                <a:lumMod val="60000"/>
              </a:schemeClr>
            </a:solidFill>
            <a:ln>
              <a:noFill/>
            </a:ln>
            <a:effectLst/>
          </c:spPr>
          <c:invertIfNegative val="0"/>
          <c:cat>
            <c:strRef>
              <c:f>Sheet3!$A$5:$A$8</c:f>
              <c:strCache>
                <c:ptCount val="3"/>
                <c:pt idx="0">
                  <c:v>Female</c:v>
                </c:pt>
                <c:pt idx="1">
                  <c:v>Male</c:v>
                </c:pt>
                <c:pt idx="2">
                  <c:v>(blank)</c:v>
                </c:pt>
              </c:strCache>
            </c:strRef>
          </c:cat>
          <c:val>
            <c:numRef>
              <c:f>Sheet3!$FO$5:$FO$8</c:f>
              <c:numCache>
                <c:formatCode>General</c:formatCode>
                <c:ptCount val="3"/>
                <c:pt idx="0">
                  <c:v>1</c:v>
                </c:pt>
              </c:numCache>
            </c:numRef>
          </c:val>
          <c:extLst>
            <c:ext xmlns:c16="http://schemas.microsoft.com/office/drawing/2014/chart" uri="{C3380CC4-5D6E-409C-BE32-E72D297353CC}">
              <c16:uniqueId val="{000000A9-047B-418C-8548-D124AAB992BA}"/>
            </c:ext>
          </c:extLst>
        </c:ser>
        <c:ser>
          <c:idx val="170"/>
          <c:order val="170"/>
          <c:tx>
            <c:strRef>
              <c:f>Sheet3!$FP$3:$FP$4</c:f>
              <c:strCache>
                <c:ptCount val="1"/>
                <c:pt idx="0">
                  <c:v>Vere Kulic</c:v>
                </c:pt>
              </c:strCache>
            </c:strRef>
          </c:tx>
          <c:spPr>
            <a:solidFill>
              <a:schemeClr val="accent3">
                <a:lumMod val="60000"/>
              </a:schemeClr>
            </a:solidFill>
            <a:ln>
              <a:noFill/>
            </a:ln>
            <a:effectLst/>
          </c:spPr>
          <c:invertIfNegative val="0"/>
          <c:cat>
            <c:strRef>
              <c:f>Sheet3!$A$5:$A$8</c:f>
              <c:strCache>
                <c:ptCount val="3"/>
                <c:pt idx="0">
                  <c:v>Female</c:v>
                </c:pt>
                <c:pt idx="1">
                  <c:v>Male</c:v>
                </c:pt>
                <c:pt idx="2">
                  <c:v>(blank)</c:v>
                </c:pt>
              </c:strCache>
            </c:strRef>
          </c:cat>
          <c:val>
            <c:numRef>
              <c:f>Sheet3!$FP$5:$FP$8</c:f>
              <c:numCache>
                <c:formatCode>General</c:formatCode>
                <c:ptCount val="3"/>
                <c:pt idx="1">
                  <c:v>1</c:v>
                </c:pt>
              </c:numCache>
            </c:numRef>
          </c:val>
          <c:extLst>
            <c:ext xmlns:c16="http://schemas.microsoft.com/office/drawing/2014/chart" uri="{C3380CC4-5D6E-409C-BE32-E72D297353CC}">
              <c16:uniqueId val="{000000AA-047B-418C-8548-D124AAB992BA}"/>
            </c:ext>
          </c:extLst>
        </c:ser>
        <c:ser>
          <c:idx val="171"/>
          <c:order val="171"/>
          <c:tx>
            <c:strRef>
              <c:f>Sheet3!$FQ$3:$FQ$4</c:f>
              <c:strCache>
                <c:ptCount val="1"/>
                <c:pt idx="0">
                  <c:v>Verla Timmis</c:v>
                </c:pt>
              </c:strCache>
            </c:strRef>
          </c:tx>
          <c:spPr>
            <a:solidFill>
              <a:schemeClr val="accent4">
                <a:lumMod val="60000"/>
              </a:schemeClr>
            </a:solidFill>
            <a:ln>
              <a:noFill/>
            </a:ln>
            <a:effectLst/>
          </c:spPr>
          <c:invertIfNegative val="0"/>
          <c:cat>
            <c:strRef>
              <c:f>Sheet3!$A$5:$A$8</c:f>
              <c:strCache>
                <c:ptCount val="3"/>
                <c:pt idx="0">
                  <c:v>Female</c:v>
                </c:pt>
                <c:pt idx="1">
                  <c:v>Male</c:v>
                </c:pt>
                <c:pt idx="2">
                  <c:v>(blank)</c:v>
                </c:pt>
              </c:strCache>
            </c:strRef>
          </c:cat>
          <c:val>
            <c:numRef>
              <c:f>Sheet3!$FQ$5:$FQ$8</c:f>
              <c:numCache>
                <c:formatCode>General</c:formatCode>
                <c:ptCount val="3"/>
                <c:pt idx="1">
                  <c:v>1</c:v>
                </c:pt>
              </c:numCache>
            </c:numRef>
          </c:val>
          <c:extLst>
            <c:ext xmlns:c16="http://schemas.microsoft.com/office/drawing/2014/chart" uri="{C3380CC4-5D6E-409C-BE32-E72D297353CC}">
              <c16:uniqueId val="{000000AB-047B-418C-8548-D124AAB992BA}"/>
            </c:ext>
          </c:extLst>
        </c:ser>
        <c:ser>
          <c:idx val="172"/>
          <c:order val="172"/>
          <c:tx>
            <c:strRef>
              <c:f>Sheet3!$FR$3:$FR$4</c:f>
              <c:strCache>
                <c:ptCount val="1"/>
                <c:pt idx="0">
                  <c:v>Vernor Atyea</c:v>
                </c:pt>
              </c:strCache>
            </c:strRef>
          </c:tx>
          <c:spPr>
            <a:solidFill>
              <a:schemeClr val="accent5">
                <a:lumMod val="60000"/>
              </a:schemeClr>
            </a:solidFill>
            <a:ln>
              <a:noFill/>
            </a:ln>
            <a:effectLst/>
          </c:spPr>
          <c:invertIfNegative val="0"/>
          <c:cat>
            <c:strRef>
              <c:f>Sheet3!$A$5:$A$8</c:f>
              <c:strCache>
                <c:ptCount val="3"/>
                <c:pt idx="0">
                  <c:v>Female</c:v>
                </c:pt>
                <c:pt idx="1">
                  <c:v>Male</c:v>
                </c:pt>
                <c:pt idx="2">
                  <c:v>(blank)</c:v>
                </c:pt>
              </c:strCache>
            </c:strRef>
          </c:cat>
          <c:val>
            <c:numRef>
              <c:f>Sheet3!$FR$5:$FR$8</c:f>
              <c:numCache>
                <c:formatCode>General</c:formatCode>
                <c:ptCount val="3"/>
                <c:pt idx="0">
                  <c:v>1</c:v>
                </c:pt>
              </c:numCache>
            </c:numRef>
          </c:val>
          <c:extLst>
            <c:ext xmlns:c16="http://schemas.microsoft.com/office/drawing/2014/chart" uri="{C3380CC4-5D6E-409C-BE32-E72D297353CC}">
              <c16:uniqueId val="{000000AC-047B-418C-8548-D124AAB992BA}"/>
            </c:ext>
          </c:extLst>
        </c:ser>
        <c:ser>
          <c:idx val="173"/>
          <c:order val="173"/>
          <c:tx>
            <c:strRef>
              <c:f>Sheet3!$FS$3:$FS$4</c:f>
              <c:strCache>
                <c:ptCount val="1"/>
                <c:pt idx="0">
                  <c:v>Wald Bountiff</c:v>
                </c:pt>
              </c:strCache>
            </c:strRef>
          </c:tx>
          <c:spPr>
            <a:solidFill>
              <a:schemeClr val="accent6">
                <a:lumMod val="60000"/>
              </a:schemeClr>
            </a:solidFill>
            <a:ln>
              <a:noFill/>
            </a:ln>
            <a:effectLst/>
          </c:spPr>
          <c:invertIfNegative val="0"/>
          <c:cat>
            <c:strRef>
              <c:f>Sheet3!$A$5:$A$8</c:f>
              <c:strCache>
                <c:ptCount val="3"/>
                <c:pt idx="0">
                  <c:v>Female</c:v>
                </c:pt>
                <c:pt idx="1">
                  <c:v>Male</c:v>
                </c:pt>
                <c:pt idx="2">
                  <c:v>(blank)</c:v>
                </c:pt>
              </c:strCache>
            </c:strRef>
          </c:cat>
          <c:val>
            <c:numRef>
              <c:f>Sheet3!$FS$5:$FS$8</c:f>
              <c:numCache>
                <c:formatCode>General</c:formatCode>
                <c:ptCount val="3"/>
                <c:pt idx="0">
                  <c:v>1</c:v>
                </c:pt>
              </c:numCache>
            </c:numRef>
          </c:val>
          <c:extLst>
            <c:ext xmlns:c16="http://schemas.microsoft.com/office/drawing/2014/chart" uri="{C3380CC4-5D6E-409C-BE32-E72D297353CC}">
              <c16:uniqueId val="{000000AD-047B-418C-8548-D124AAB992BA}"/>
            </c:ext>
          </c:extLst>
        </c:ser>
        <c:ser>
          <c:idx val="174"/>
          <c:order val="174"/>
          <c:tx>
            <c:strRef>
              <c:f>Sheet3!$FT$3:$FT$4</c:f>
              <c:strCache>
                <c:ptCount val="1"/>
                <c:pt idx="0">
                  <c:v>Westbrook Brandino</c:v>
                </c:pt>
              </c:strCache>
            </c:strRef>
          </c:tx>
          <c:spPr>
            <a:solidFill>
              <a:schemeClr val="accent1">
                <a:lumMod val="80000"/>
                <a:lumOff val="20000"/>
              </a:schemeClr>
            </a:solidFill>
            <a:ln>
              <a:noFill/>
            </a:ln>
            <a:effectLst/>
          </c:spPr>
          <c:invertIfNegative val="0"/>
          <c:cat>
            <c:strRef>
              <c:f>Sheet3!$A$5:$A$8</c:f>
              <c:strCache>
                <c:ptCount val="3"/>
                <c:pt idx="0">
                  <c:v>Female</c:v>
                </c:pt>
                <c:pt idx="1">
                  <c:v>Male</c:v>
                </c:pt>
                <c:pt idx="2">
                  <c:v>(blank)</c:v>
                </c:pt>
              </c:strCache>
            </c:strRef>
          </c:cat>
          <c:val>
            <c:numRef>
              <c:f>Sheet3!$FT$5:$FT$8</c:f>
              <c:numCache>
                <c:formatCode>General</c:formatCode>
                <c:ptCount val="3"/>
                <c:pt idx="1">
                  <c:v>1</c:v>
                </c:pt>
              </c:numCache>
            </c:numRef>
          </c:val>
          <c:extLst>
            <c:ext xmlns:c16="http://schemas.microsoft.com/office/drawing/2014/chart" uri="{C3380CC4-5D6E-409C-BE32-E72D297353CC}">
              <c16:uniqueId val="{000000AE-047B-418C-8548-D124AAB992BA}"/>
            </c:ext>
          </c:extLst>
        </c:ser>
        <c:ser>
          <c:idx val="175"/>
          <c:order val="175"/>
          <c:tx>
            <c:strRef>
              <c:f>Sheet3!$FU$3:$FU$4</c:f>
              <c:strCache>
                <c:ptCount val="1"/>
                <c:pt idx="0">
                  <c:v>Yanaton Wooster</c:v>
                </c:pt>
              </c:strCache>
            </c:strRef>
          </c:tx>
          <c:spPr>
            <a:solidFill>
              <a:schemeClr val="accent2">
                <a:lumMod val="80000"/>
                <a:lumOff val="20000"/>
              </a:schemeClr>
            </a:solidFill>
            <a:ln>
              <a:noFill/>
            </a:ln>
            <a:effectLst/>
          </c:spPr>
          <c:invertIfNegative val="0"/>
          <c:cat>
            <c:strRef>
              <c:f>Sheet3!$A$5:$A$8</c:f>
              <c:strCache>
                <c:ptCount val="3"/>
                <c:pt idx="0">
                  <c:v>Female</c:v>
                </c:pt>
                <c:pt idx="1">
                  <c:v>Male</c:v>
                </c:pt>
                <c:pt idx="2">
                  <c:v>(blank)</c:v>
                </c:pt>
              </c:strCache>
            </c:strRef>
          </c:cat>
          <c:val>
            <c:numRef>
              <c:f>Sheet3!$FU$5:$FU$8</c:f>
              <c:numCache>
                <c:formatCode>General</c:formatCode>
                <c:ptCount val="3"/>
                <c:pt idx="1">
                  <c:v>1</c:v>
                </c:pt>
              </c:numCache>
            </c:numRef>
          </c:val>
          <c:extLst>
            <c:ext xmlns:c16="http://schemas.microsoft.com/office/drawing/2014/chart" uri="{C3380CC4-5D6E-409C-BE32-E72D297353CC}">
              <c16:uniqueId val="{000000AF-047B-418C-8548-D124AAB992BA}"/>
            </c:ext>
          </c:extLst>
        </c:ser>
        <c:ser>
          <c:idx val="176"/>
          <c:order val="176"/>
          <c:tx>
            <c:strRef>
              <c:f>Sheet3!$FV$3:$FV$4</c:f>
              <c:strCache>
                <c:ptCount val="1"/>
                <c:pt idx="0">
                  <c:v>Yvette  Bett</c:v>
                </c:pt>
              </c:strCache>
            </c:strRef>
          </c:tx>
          <c:spPr>
            <a:solidFill>
              <a:schemeClr val="accent3">
                <a:lumMod val="80000"/>
                <a:lumOff val="20000"/>
              </a:schemeClr>
            </a:solidFill>
            <a:ln>
              <a:noFill/>
            </a:ln>
            <a:effectLst/>
          </c:spPr>
          <c:invertIfNegative val="0"/>
          <c:cat>
            <c:strRef>
              <c:f>Sheet3!$A$5:$A$8</c:f>
              <c:strCache>
                <c:ptCount val="3"/>
                <c:pt idx="0">
                  <c:v>Female</c:v>
                </c:pt>
                <c:pt idx="1">
                  <c:v>Male</c:v>
                </c:pt>
                <c:pt idx="2">
                  <c:v>(blank)</c:v>
                </c:pt>
              </c:strCache>
            </c:strRef>
          </c:cat>
          <c:val>
            <c:numRef>
              <c:f>Sheet3!$FV$5:$FV$8</c:f>
              <c:numCache>
                <c:formatCode>General</c:formatCode>
                <c:ptCount val="3"/>
                <c:pt idx="1">
                  <c:v>1</c:v>
                </c:pt>
              </c:numCache>
            </c:numRef>
          </c:val>
          <c:extLst>
            <c:ext xmlns:c16="http://schemas.microsoft.com/office/drawing/2014/chart" uri="{C3380CC4-5D6E-409C-BE32-E72D297353CC}">
              <c16:uniqueId val="{000000B0-047B-418C-8548-D124AAB992BA}"/>
            </c:ext>
          </c:extLst>
        </c:ser>
        <c:dLbls>
          <c:showLegendKey val="0"/>
          <c:showVal val="0"/>
          <c:showCatName val="0"/>
          <c:showSerName val="0"/>
          <c:showPercent val="0"/>
          <c:showBubbleSize val="0"/>
        </c:dLbls>
        <c:gapWidth val="219"/>
        <c:overlap val="-27"/>
        <c:axId val="759712191"/>
        <c:axId val="759699711"/>
      </c:barChart>
      <c:catAx>
        <c:axId val="759712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9699711"/>
        <c:crosses val="autoZero"/>
        <c:auto val="1"/>
        <c:lblAlgn val="ctr"/>
        <c:lblOffset val="100"/>
        <c:noMultiLvlLbl val="0"/>
      </c:catAx>
      <c:valAx>
        <c:axId val="759699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97121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20030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Priya Dharshini K</a:t>
            </a:r>
          </a:p>
          <a:p>
            <a:r>
              <a:rPr lang="en-US" sz="2400" dirty="0"/>
              <a:t>REGISTER NO: 422200781</a:t>
            </a:r>
          </a:p>
          <a:p>
            <a:r>
              <a:rPr lang="en-US" sz="2400" dirty="0"/>
              <a:t>DEPARTMENT: </a:t>
            </a:r>
            <a:r>
              <a:rPr lang="en-US" sz="2400" dirty="0" err="1"/>
              <a:t>Bcom</a:t>
            </a:r>
            <a:r>
              <a:rPr lang="en-US" sz="2400" dirty="0"/>
              <a:t> ISM</a:t>
            </a:r>
          </a:p>
          <a:p>
            <a:r>
              <a:rPr lang="en-US" sz="2400" dirty="0"/>
              <a:t>COLLEGE: </a:t>
            </a:r>
            <a:r>
              <a:rPr lang="en-US" sz="2400" dirty="0" err="1"/>
              <a:t>Annai</a:t>
            </a:r>
            <a:r>
              <a:rPr lang="en-US" sz="2400" dirty="0"/>
              <a:t> </a:t>
            </a:r>
            <a:r>
              <a:rPr lang="en-US" sz="2400" dirty="0" err="1"/>
              <a:t>veilankanni’s</a:t>
            </a:r>
            <a:r>
              <a:rPr lang="en-US" sz="2400" dirty="0"/>
              <a:t>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457200" y="1752600"/>
            <a:ext cx="9220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sz="2800" dirty="0"/>
              <a:t>1 </a:t>
            </a:r>
            <a:r>
              <a:rPr lang="en-US" dirty="0"/>
              <a:t>A data model determines how data is exposed to the end user. Optimally creating and structuring database tables to answer business questions is the desired role of data modeling, setting the stage for the best data analysis possible by exposing the end user to the most relevant data they require.</a:t>
            </a:r>
          </a:p>
          <a:p>
            <a:endParaRPr lang="en-US" dirty="0"/>
          </a:p>
          <a:p>
            <a:r>
              <a:rPr lang="en-US" sz="2800" dirty="0"/>
              <a:t>2 </a:t>
            </a:r>
            <a:r>
              <a:rPr lang="en-US" dirty="0"/>
              <a:t>An analysis model is a structural model that is created from a physical model. It is used for analyzing structural behavior and load bearing, and for design.</a:t>
            </a:r>
          </a:p>
          <a:p>
            <a:endParaRPr lang="en-US" dirty="0"/>
          </a:p>
          <a:p>
            <a:r>
              <a:rPr lang="en-US" sz="3200" dirty="0"/>
              <a:t>3 </a:t>
            </a:r>
            <a:r>
              <a:rPr lang="en-US" dirty="0"/>
              <a:t>The data model would have multiple levels of related records (users, friends, and groups) with many-to-many relationships. In this example, the network data modeling allows for the representation of complex relationships between users, friends, and groups, enabling the modeling of many-to-many relationships.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55332" y="1676400"/>
            <a:ext cx="6788468" cy="990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lang="en-US"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AEAB4D9-EFFE-57D6-ED77-36CDB515FE5C}"/>
              </a:ext>
            </a:extLst>
          </p:cNvPr>
          <p:cNvGraphicFramePr>
            <a:graphicFrameLocks/>
          </p:cNvGraphicFramePr>
          <p:nvPr>
            <p:extLst>
              <p:ext uri="{D42A27DB-BD31-4B8C-83A1-F6EECF244321}">
                <p14:modId xmlns:p14="http://schemas.microsoft.com/office/powerpoint/2010/main" val="643844619"/>
              </p:ext>
            </p:extLst>
          </p:nvPr>
        </p:nvGraphicFramePr>
        <p:xfrm>
          <a:off x="1447800" y="2057400"/>
          <a:ext cx="8202930"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object 4"/>
          <p:cNvSpPr/>
          <p:nvPr/>
        </p:nvSpPr>
        <p:spPr>
          <a:xfrm>
            <a:off x="152400" y="1295400"/>
            <a:ext cx="10134600" cy="1371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800" dirty="0"/>
              <a:t>1 </a:t>
            </a:r>
            <a:r>
              <a:rPr lang="en-US" dirty="0"/>
              <a:t>A conclusion for data analysis should:  Restate the thesis: The main claim or thesis statement should be restated in different words.  Synthesize key points: The key points or findings from the analysis should be synthesized.  Evaluate the analysis: The analysis and its limitations, strengths, or implications should be evaluated.  Recommend further action: Based on the analysis, recommendations for further action or research should be made.  Address the original question: The original question or problem should be addressed.  Consider variables: Consider if there were variables that could not be controlled for.  Explain the effect of error: Explain the effect of any procedural changes or experimental error on the results.  Determine importance: Determine why the data analysis is significant or important.</a:t>
            </a:r>
          </a:p>
          <a:p>
            <a:endParaRPr lang="en-US" dirty="0"/>
          </a:p>
          <a:p>
            <a:r>
              <a:rPr lang="en-US" sz="2800" dirty="0"/>
              <a:t>2 </a:t>
            </a:r>
            <a:r>
              <a:rPr lang="en-US" dirty="0"/>
              <a:t>Making Informed Conclusions: Data analysis helps researchers draw meaningful and evidence-based conclusions from their research findings. It provides a quantitative basis for making claims and recommendations.</a:t>
            </a:r>
          </a:p>
          <a:p>
            <a:endParaRPr lang="en-US" dirty="0"/>
          </a:p>
          <a:p>
            <a:r>
              <a:rPr lang="en-US" sz="2800"/>
              <a:t>3 </a:t>
            </a:r>
            <a:r>
              <a:rPr lang="en-US"/>
              <a:t>Conclusion</a:t>
            </a:r>
            <a:r>
              <a:rPr lang="en-US" dirty="0"/>
              <a:t>. Data collection methods play an important role in obtaining well-rounded and informed results that can greatly influence business decisions. By using appropriate methods, researchers can gather relevant, reliable and high-quality data that provides insights and supports evidence-based decision-making.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533399" y="1524000"/>
            <a:ext cx="7458075" cy="39624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4800" dirty="0"/>
              <a:t>.</a:t>
            </a:r>
            <a:r>
              <a:rPr lang="en-US" sz="2000" dirty="0"/>
              <a:t>Lack of study in This Area</a:t>
            </a:r>
          </a:p>
          <a:p>
            <a:r>
              <a:rPr lang="en-US" sz="4800" dirty="0"/>
              <a:t>.</a:t>
            </a:r>
            <a:r>
              <a:rPr lang="en-US" sz="2000" dirty="0"/>
              <a:t>Studies Were Carried Out </a:t>
            </a:r>
            <a:r>
              <a:rPr lang="en-US" sz="2000" dirty="0" err="1"/>
              <a:t>Elesewhere</a:t>
            </a:r>
            <a:r>
              <a:rPr lang="en-US" sz="2000" dirty="0"/>
              <a:t> But Not Done Locally</a:t>
            </a:r>
          </a:p>
          <a:p>
            <a:r>
              <a:rPr lang="en-US" sz="4800" dirty="0"/>
              <a:t>.</a:t>
            </a:r>
            <a:r>
              <a:rPr lang="en-US" sz="2000" dirty="0"/>
              <a:t>Studies Were Carried Out Using A Particular Type Of Sample But Mine Will Use A Different Type Of Sample</a:t>
            </a:r>
          </a:p>
          <a:p>
            <a:r>
              <a:rPr lang="en-US" sz="4800" dirty="0"/>
              <a:t>.</a:t>
            </a:r>
            <a:r>
              <a:rPr lang="en-US" sz="2000" dirty="0"/>
              <a:t> Studies Have Found Some Factors But I Want To Find More Factors</a:t>
            </a:r>
            <a:endParaRPr lang="en-US" sz="4800"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81000" y="2019300"/>
            <a:ext cx="8534399" cy="3600986"/>
          </a:xfrm>
          <a:prstGeom prst="rect">
            <a:avLst/>
          </a:prstGeom>
          <a:noFill/>
        </p:spPr>
        <p:txBody>
          <a:bodyPr wrap="square" rtlCol="0">
            <a:spAutoFit/>
          </a:bodyPr>
          <a:lstStyle/>
          <a:p>
            <a:pPr>
              <a:buFont typeface="Arial" panose="020B0604020202020204" pitchFamily="34" charset="0"/>
              <a:buChar char="•"/>
            </a:pPr>
            <a:r>
              <a:rPr lang="en-US" dirty="0"/>
              <a:t>Data analytics refers to the use of statistical and quantitative methods to analyze datasets and extract insights that can be applied to project management processes. It involves collecting, organizing, and analyzing these datasets to uncover patterns and trends that can inform business decisions.                                                      </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dirty="0"/>
              <a:t>Data analysis is a process for obtaining raw data, and subsequently converting it into information useful for decision-making by users. Data is collected and analyzed to answer questions, test hypotheses, or disprove theories.</a:t>
            </a:r>
          </a:p>
          <a:p>
            <a:br>
              <a:rPr lang="en-US" dirty="0"/>
            </a:br>
            <a:r>
              <a:rPr lang="en-US" dirty="0"/>
              <a:t>The process of breaking a complex topic or substance into smaller parts in order to gain a better understanding of it.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rot="10800000" flipV="1">
            <a:off x="457200" y="1981200"/>
            <a:ext cx="7010401" cy="4191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2800" dirty="0"/>
              <a:t>1</a:t>
            </a:r>
            <a:r>
              <a:rPr lang="en-US" sz="3600" dirty="0"/>
              <a:t> . </a:t>
            </a:r>
            <a:r>
              <a:rPr lang="en-US" dirty="0"/>
              <a:t>An end-user analysis act as a vital tool for all the probable needs and requirements that the company look before targeting the market or segment. We aim to provide proprietary data and judgment to help you get closer to your </a:t>
            </a:r>
            <a:r>
              <a:rPr lang="en-US" dirty="0" err="1"/>
              <a:t>costomer</a:t>
            </a:r>
            <a:r>
              <a:rPr lang="en-US" dirty="0"/>
              <a:t>.</a:t>
            </a:r>
          </a:p>
          <a:p>
            <a:endParaRPr lang="en-US" dirty="0"/>
          </a:p>
          <a:p>
            <a:r>
              <a:rPr lang="en-US" sz="3200" dirty="0"/>
              <a:t>2 . </a:t>
            </a:r>
            <a:r>
              <a:rPr lang="en-US" dirty="0"/>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p>
          <a:p>
            <a:r>
              <a:rPr lang="en-US" dirty="0"/>
              <a:t> </a:t>
            </a:r>
          </a:p>
          <a:p>
            <a:r>
              <a:rPr lang="en-US" sz="3200" dirty="0"/>
              <a:t>3 . </a:t>
            </a:r>
            <a:r>
              <a:rPr lang="en-US" dirty="0"/>
              <a:t>End users are consumers. They do not produce, sell, support, or maintain the product. These people often do not have the same technical understanding as the product's designers and developers. It's critical for a business to consider the end-user experience while developing products and services.</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4" name="object 4"/>
          <p:cNvSpPr/>
          <p:nvPr/>
        </p:nvSpPr>
        <p:spPr>
          <a:xfrm>
            <a:off x="2971800" y="1981200"/>
            <a:ext cx="7010399" cy="44958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3200" dirty="0"/>
              <a:t>1 </a:t>
            </a:r>
            <a:r>
              <a:rPr lang="en-US" dirty="0"/>
              <a:t>Data analytics can help strengthen a company's value proposition by helping to identify customer needs, validate assumptions, and demonstrate impact.</a:t>
            </a:r>
          </a:p>
          <a:p>
            <a:endParaRPr lang="en-US" dirty="0"/>
          </a:p>
          <a:p>
            <a:r>
              <a:rPr lang="en-US" sz="3200" dirty="0"/>
              <a:t>2 </a:t>
            </a:r>
            <a:r>
              <a:rPr lang="en-US" dirty="0"/>
              <a:t>Here are some ways data analytics can help strengthen a company's value proposition:</a:t>
            </a:r>
          </a:p>
          <a:p>
            <a:endParaRPr lang="en-US" dirty="0"/>
          </a:p>
          <a:p>
            <a:r>
              <a:rPr lang="en-US" dirty="0"/>
              <a:t>. Identify customer needs and pain points: Data analytics can help a company understand what customers want and need.</a:t>
            </a:r>
          </a:p>
          <a:p>
            <a:endParaRPr lang="en-US" dirty="0"/>
          </a:p>
          <a:p>
            <a:r>
              <a:rPr lang="en-US" dirty="0"/>
              <a:t>. Validate assumptions and hypotheses: Data analytics can help a company validate their assumptions and hypotheses.</a:t>
            </a:r>
          </a:p>
          <a:p>
            <a:endParaRPr lang="en-US" dirty="0"/>
          </a:p>
          <a:p>
            <a:r>
              <a:rPr lang="en-US" dirty="0"/>
              <a:t>. Demonstrate value and impact: Data analytics can help a company show the value and impact of their product or service.</a:t>
            </a:r>
          </a:p>
          <a:p>
            <a:pPr fontAlgn="ctr"/>
            <a:endParaRPr lang="en-US" dirty="0"/>
          </a:p>
          <a:p>
            <a:br>
              <a:rPr lang="en-US" dirty="0"/>
            </a:br>
            <a:endParaRPr lang="en-US" dirty="0"/>
          </a:p>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0"/>
            <a:ext cx="10065067" cy="6463308"/>
          </a:xfrm>
        </p:spPr>
        <p:txBody>
          <a:bodyPr/>
          <a:lstStyle/>
          <a:p>
            <a:r>
              <a:rPr lang="en-IN" sz="2800" dirty="0"/>
              <a:t>Dataset Description</a:t>
            </a:r>
            <a:br>
              <a:rPr lang="en-IN" sz="2800" dirty="0"/>
            </a:br>
            <a:br>
              <a:rPr lang="en-IN" sz="2800" dirty="0"/>
            </a:br>
            <a:r>
              <a:rPr lang="en-US" sz="2800" dirty="0"/>
              <a:t>A dataset description typically includes information about the dataset's:1. Name: A unique identifier for the dataset.2. Purpose: The reason for collecting the data and its intended use.3. Content: A brief overview of the data, including:    - Variables: The characteristics or features measured or collected.    - Data types: The format of the data (e.g., numerical, categorical, text).    - Size: The number of records or observations.4. Source: The origin of the data, including:    - Data collection method: How the data was gathered (e.g., survey, experiment, sensor readings).    - Data provider: The person, organization, or entity responsible for collecting and sharing the data.5. Quality: </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2712720" y="1981200"/>
            <a:ext cx="5943600" cy="1905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sz="3200" dirty="0"/>
              <a:t>1 </a:t>
            </a:r>
            <a:r>
              <a:rPr lang="en-US" dirty="0"/>
              <a:t>Data analytics solutions consolidate data from various databases and silos into a single source that can be quickly and easily evaluated to find relationships within the data.</a:t>
            </a:r>
          </a:p>
          <a:p>
            <a:endParaRPr lang="en-US" dirty="0"/>
          </a:p>
          <a:p>
            <a:r>
              <a:rPr lang="en-US" sz="3200" dirty="0"/>
              <a:t>2 </a:t>
            </a:r>
            <a:r>
              <a:rPr lang="en-US" dirty="0"/>
              <a:t>So much data, so many things to look at, so little time to tackle everything. One thing is certain, there is nothing more eye opening than seeing data in a real-world context. As government executives and elected officials, you are faced with a wide array of issues that you need to address. Just when you get a handle on one item, up crops a whole series of activities you weren’t necessarily prepared to handle. You rely on experts and your staff to provide the most accurate information to drive your decisions.</a:t>
            </a:r>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48890" y="169464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1149</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A dataset description typically includes information about the dataset's:1. Name: A unique identifier for the dataset.2. Purpose: The reason for collecting the data and its intended use.3. Content: A brief overview of the data, including:    - Variables: The characteristics or features measured or collected.    - Data types: The format of the data (e.g., numerical, categorical, text).    - Size: The number of records or observations.4. Source: The origin of the data, including:    - Data collection method: How the data was gathered (e.g., survey, experiment, sensor readings).    - Data provider: The person, organization, or entity responsible for collecting and sharing the data.5. Quality: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Praveena Kutty</cp:lastModifiedBy>
  <cp:revision>27</cp:revision>
  <dcterms:created xsi:type="dcterms:W3CDTF">2024-03-29T15:07:22Z</dcterms:created>
  <dcterms:modified xsi:type="dcterms:W3CDTF">2024-09-17T03:19:48Z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