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algn="l" indent="0" marL="0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6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9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p>
            <a:endParaRPr lang="en-US"/>
          </a:p>
        </p:txBody>
      </p:sp>
      <p:sp>
        <p:nvSpPr>
          <p:cNvPr id="104859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2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3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algn="r" indent="0" marL="0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3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  <p:sp>
        <p:nvSpPr>
          <p:cNvPr id="1048640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anchor="t" rtlCol="0"/>
          <a:lstStyle>
            <a:lvl1pPr algn="r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4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8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9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  <p:sp>
        <p:nvSpPr>
          <p:cNvPr id="1048655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17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7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0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64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algn="bl" blurRad="1000" dir="5400000" dist="900" endA="500" endPos="10000" rotWithShape="0" stA="49000" sy="-90000"/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  <p:sp>
        <p:nvSpPr>
          <p:cNvPr id="1048628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9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D5430C1-A725-4D63-89A3-3714FE440DE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7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7EF6AB2-9820-4956-8C9B-5BFAC287D44F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cap="all" sz="3600" kern="1200" kumimoji="0">
          <a:solidFill>
            <a:schemeClr val="tx2"/>
          </a:solidFill>
          <a:effectLst>
            <a:reflection algn="bl" blurRad="12700" dir="5400000" endA="300" endPos="55000" rotWithShape="0" stA="48000" sy="-90000"/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342900" rtl="0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 kumimoji="0">
          <a:solidFill>
            <a:schemeClr val="tx2"/>
          </a:solidFill>
          <a:latin typeface="+mn-lt"/>
          <a:ea typeface="+mn-ea"/>
          <a:cs typeface="+mn-cs"/>
        </a:defRPr>
      </a:lvl1pPr>
      <a:lvl2pPr algn="l" eaLnBrk="1" hangingPunct="1" indent="-285750" latinLnBrk="0" marL="742950" rtl="0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143000" rtl="0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3pPr>
      <a:lvl4pPr algn="l" eaLnBrk="1" hangingPunct="1" indent="-228600" latinLnBrk="0" marL="1600200" rtl="0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2057400" rtl="0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5pPr>
      <a:lvl6pPr algn="l" eaLnBrk="1" hangingPunct="1" indent="-228600" latinLnBrk="0" marL="2514600" rtl="0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228600" latinLnBrk="0" marL="2971800" rtl="0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228600" latinLnBrk="0" marL="3429000" rtl="0">
        <a:spcBef>
          <a:spcPct val="20000"/>
        </a:spcBef>
        <a:buClr>
          <a:schemeClr val="accent1"/>
        </a:buClr>
        <a:buSzPct val="60000"/>
        <a:buFont typeface="Wingdings 2"/>
        <a:buChar char=""/>
        <a:defRPr baseline="0" sz="16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228600" latinLnBrk="0" marL="3886200" rtl="0">
        <a:spcBef>
          <a:spcPct val="20000"/>
        </a:spcBef>
        <a:buClr>
          <a:schemeClr val="accent1"/>
        </a:buClr>
        <a:buSzPct val="60000"/>
        <a:buFont typeface="Wingdings 2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  <a:solidFill>
            <a:schemeClr val="bg2">
              <a:lumMod val="75000"/>
            </a:schemeClr>
          </a:solidFill>
        </p:spPr>
        <p:txBody>
          <a:bodyPr/>
          <a:p>
            <a:r>
              <a:rPr dirty="0" lang="en-US" smtClean="0">
                <a:latin typeface="Algerian" pitchFamily="82" charset="0"/>
              </a:rPr>
              <a:t>JAVASCRIPT PROJECT</a:t>
            </a:r>
            <a:endParaRPr dirty="0" lang="en-US">
              <a:latin typeface="Algerian" pitchFamily="82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701364" y="2766580"/>
            <a:ext cx="7271039" cy="1992890"/>
          </a:xfrm>
          <a:solidFill>
            <a:schemeClr val="bg1"/>
          </a:solidFill>
        </p:spPr>
        <p:txBody>
          <a:bodyPr>
            <a:normAutofit/>
          </a:bodyPr>
          <a:p>
            <a:r>
              <a:rPr dirty="0" lang="en-US" smtClean="0">
                <a:solidFill>
                  <a:schemeClr val="tx1"/>
                </a:solidFill>
                <a:latin typeface="Algerian" pitchFamily="82" charset="0"/>
              </a:rPr>
              <a:t>NAME: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.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D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H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I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I</a:t>
            </a:r>
            <a:endParaRPr dirty="0" lang="en-US" smtClean="0">
              <a:solidFill>
                <a:schemeClr val="tx1"/>
              </a:solidFill>
              <a:latin typeface="Algerian" pitchFamily="82" charset="0"/>
            </a:endParaRPr>
          </a:p>
          <a:p>
            <a:r>
              <a:rPr dirty="0" lang="en-US" smtClean="0">
                <a:solidFill>
                  <a:schemeClr val="tx1"/>
                </a:solidFill>
                <a:latin typeface="Algerian" pitchFamily="82" charset="0"/>
              </a:rPr>
              <a:t>REGISTER NO: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m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2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2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4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2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2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4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2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4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u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g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0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3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1</a:t>
            </a:r>
            <a:endParaRPr altLang="en-US" lang="zh-CN"/>
          </a:p>
          <a:p>
            <a:r>
              <a:rPr dirty="0" lang="en-US" smtClean="0">
                <a:solidFill>
                  <a:schemeClr val="tx1"/>
                </a:solidFill>
                <a:latin typeface="Algerian" pitchFamily="82" charset="0"/>
              </a:rPr>
              <a:t>DEPARTMENT: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2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d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B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O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M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PUTER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IENCE</a:t>
            </a:r>
            <a:endParaRPr altLang="en-US" lang="zh-CN"/>
          </a:p>
          <a:p>
            <a:r>
              <a:rPr dirty="0" lang="en-US" smtClean="0">
                <a:solidFill>
                  <a:schemeClr val="tx1"/>
                </a:solidFill>
                <a:latin typeface="Algerian" pitchFamily="82" charset="0"/>
              </a:rPr>
              <a:t>COLLEGE: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R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ED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H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E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ART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ARTS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D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S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IENCE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O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L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LEGE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,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P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E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R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NI</a:t>
            </a:r>
            <a:r>
              <a:rPr altLang="en-IN" dirty="0" lang="en-US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endParaRPr dirty="0" lang="en-US">
              <a:solidFill>
                <a:schemeClr val="tx1"/>
              </a:solidFill>
              <a:latin typeface="Algerian" pitchFamily="82" charset="0"/>
            </a:endParaRPr>
          </a:p>
          <a:p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U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IVERSITY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A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NNAMALAI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U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N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I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V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ERSITY</a:t>
            </a:r>
            <a:r>
              <a:rPr altLang="en-IN" dirty="0" lang="en-US">
                <a:solidFill>
                  <a:schemeClr val="tx1"/>
                </a:solidFill>
                <a:latin typeface="Algerian" pitchFamily="82" charset="0"/>
              </a:rPr>
              <a:t> </a:t>
            </a:r>
            <a:endParaRPr dirty="0" lang="en-US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 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In summary , operators are symbols that performs specific operations on one or more operands .</a:t>
            </a:r>
          </a:p>
          <a:p>
            <a:r>
              <a:rPr dirty="0" lang="en-US" smtClean="0"/>
              <a:t>Expressions are combinations of values , variables and operators that produces a results .</a:t>
            </a:r>
            <a:endParaRPr dirty="0" lang="en-US"/>
          </a:p>
        </p:txBody>
      </p:sp>
    </p:spTree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TITLE 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642910" y="2285992"/>
            <a:ext cx="7205682" cy="3937009"/>
          </a:xfrm>
          <a:ln>
            <a:solidFill>
              <a:schemeClr val="bg1"/>
            </a:solidFill>
          </a:ln>
        </p:spPr>
        <p:txBody>
          <a:bodyPr>
            <a:normAutofit/>
          </a:bodyPr>
          <a:p>
            <a:pPr>
              <a:buNone/>
            </a:pPr>
            <a:r>
              <a:rPr b="1" dirty="0" sz="7200" lang="en-US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algn="tl" blurRad="25500" dir="7020000" dist="23000">
                    <a:srgbClr val="000000">
                      <a:alpha val="50000"/>
                    </a:srgbClr>
                  </a:outerShdw>
                </a:effectLst>
              </a:rPr>
              <a:t>     JAVASCRIPT</a:t>
            </a:r>
            <a:endParaRPr dirty="0" sz="7200" lang="en-US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p>
            <a:r>
              <a:rPr dirty="0" lang="en-US" smtClean="0">
                <a:latin typeface="Algerian" pitchFamily="82" charset="0"/>
              </a:rPr>
              <a:t>AGENDA</a:t>
            </a:r>
            <a:endParaRPr dirty="0" lang="en-US">
              <a:latin typeface="Algerian" pitchFamily="82" charset="0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 lnSpcReduction="20000"/>
          </a:bodyPr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HISTORY</a:t>
            </a: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WHY USE JAVASCRIPT?</a:t>
            </a: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WHAT CAN JAVASCRIPT DO?</a:t>
            </a: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JAVASCRIPT TERMINOLOGY</a:t>
            </a: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OBJECT</a:t>
            </a: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CLINT-SIDE SCRIPT</a:t>
            </a: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Cambria" pitchFamily="18" charset="0"/>
                <a:ea typeface="Cambria" pitchFamily="18" charset="0"/>
              </a:rPr>
              <a:t>CONCLUDE</a:t>
            </a:r>
          </a:p>
          <a:p>
            <a:pPr>
              <a:buNone/>
            </a:pPr>
            <a:r>
              <a:rPr dirty="0" lang="en-US" smtClean="0"/>
              <a:t/>
            </a:r>
            <a:br>
              <a:rPr dirty="0" lang="en-US" smtClean="0"/>
            </a:b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p>
            <a:r>
              <a:rPr dirty="0" lang="en-US" smtClean="0">
                <a:latin typeface="Castellar" pitchFamily="18" charset="0"/>
              </a:rPr>
              <a:t>INTRODUCTION</a:t>
            </a:r>
            <a:endParaRPr dirty="0" lang="en-US">
              <a:latin typeface="Castellar" pitchFamily="18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JavaScript is a programming language designed for web pages</a:t>
            </a:r>
            <a:endParaRPr dirty="0" lang="en-US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HISTORY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  web scripting language </a:t>
            </a:r>
          </a:p>
          <a:p>
            <a:r>
              <a:rPr dirty="0" lang="en-US" smtClean="0"/>
              <a:t>Developed by nets cape and sun</a:t>
            </a:r>
          </a:p>
          <a:p>
            <a:r>
              <a:rPr dirty="0" lang="en-US" smtClean="0"/>
              <a:t>Initiated  by nets cape and called Live script</a:t>
            </a:r>
          </a:p>
          <a:p>
            <a:r>
              <a:rPr dirty="0" lang="en-US" smtClean="0"/>
              <a:t>In parallel with this , sun was developing java </a:t>
            </a:r>
            <a:endParaRPr dirty="0" lang="en-US"/>
          </a:p>
        </p:txBody>
      </p:sp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Why use </a:t>
            </a:r>
            <a:r>
              <a:rPr dirty="0" lang="en-US"/>
              <a:t>J</a:t>
            </a:r>
            <a:r>
              <a:rPr dirty="0" lang="en-US" smtClean="0"/>
              <a:t>avaScript?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JavaScript enhances web pages with dynamic and interactive features.</a:t>
            </a:r>
          </a:p>
          <a:p>
            <a:r>
              <a:rPr dirty="0" lang="en-US" smtClean="0"/>
              <a:t>JavaScript runs in client software .</a:t>
            </a:r>
          </a:p>
          <a:p>
            <a:r>
              <a:rPr dirty="0" lang="en-US" smtClean="0"/>
              <a:t>JavaScript 1.3 works with version 4.0 </a:t>
            </a:r>
            <a:r>
              <a:rPr dirty="0" lang="en-US" err="1" smtClean="0"/>
              <a:t>browers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WHAT CAN JAVASCRIPT DO?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JavaScript gives HTML designers a programming tool .</a:t>
            </a:r>
          </a:p>
          <a:p>
            <a:r>
              <a:rPr dirty="0" lang="en-US" smtClean="0"/>
              <a:t>JavaScript can react to events .</a:t>
            </a:r>
          </a:p>
          <a:p>
            <a:r>
              <a:rPr dirty="0" lang="en-US" smtClean="0"/>
              <a:t>Validate Data .</a:t>
            </a:r>
          </a:p>
          <a:p>
            <a:r>
              <a:rPr dirty="0" lang="en-US" smtClean="0"/>
              <a:t>It can be used to detect the visitors ‘s browser.</a:t>
            </a:r>
          </a:p>
          <a:p>
            <a:r>
              <a:rPr dirty="0" lang="en-US" smtClean="0"/>
              <a:t>Create cookies .</a:t>
            </a:r>
          </a:p>
          <a:p>
            <a:r>
              <a:rPr dirty="0" lang="en-US" smtClean="0"/>
              <a:t>Read / Write / modify HTML elements .</a:t>
            </a:r>
            <a:endParaRPr dirty="0" lang="en-US"/>
          </a:p>
        </p:txBody>
      </p:sp>
    </p:spTree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JAVASCRIPT TERMINOLOGY 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JavaScript programming uses specialized terminology .</a:t>
            </a:r>
          </a:p>
          <a:p>
            <a:r>
              <a:rPr dirty="0" lang="en-US" smtClean="0"/>
              <a:t>Understanding JavaScript terms is fundamental to understanding the script </a:t>
            </a:r>
            <a:endParaRPr dirty="0" lang="en-US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OBJECTS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Objects  refers to windows , documents , images , tables , forms , buttons or links , etc…..</a:t>
            </a:r>
          </a:p>
          <a:p>
            <a:r>
              <a:rPr dirty="0" lang="en-US" smtClean="0"/>
              <a:t>Objects should be named .</a:t>
            </a:r>
          </a:p>
          <a:p>
            <a:r>
              <a:rPr dirty="0" lang="en-US" smtClean="0"/>
              <a:t>Object have properties that act as modifiers .</a:t>
            </a:r>
            <a:endParaRPr dirty="0" lang="en-US"/>
          </a:p>
        </p:txBody>
      </p:sp>
    </p:spTree>
  </p:cSld>
  <p:clrMapOvr>
    <a:masterClrMapping/>
  </p:clrMapOvr>
  <p:transition>
    <p:blinds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lastClr="000000" val="windowText"/>
      </a:dk1>
      <a:lt1>
        <a:sysClr lastClr="FFFFFF" val="window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dir="t" rig="balanced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algn="t" flip="none" sx="95000" sy="95000" tx="0" ty="0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Super User</dc:creator>
  <cp:lastModifiedBy>Super User</cp:lastModifiedBy>
  <dcterms:created xsi:type="dcterms:W3CDTF">2025-08-28T18:55:41Z</dcterms:created>
  <dcterms:modified xsi:type="dcterms:W3CDTF">2025-08-29T14:19:53Z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fe77eb6de4ee459dbe12e437624e66b9</vt:lpwstr>
  </property>
</Properties>
</file>