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</p:sldIdLst>
  <p:sldSz cx="24384000" cy="13716000"/>
  <p:notesSz cx="6858000" cy="9144000"/>
  <p:defaultTextStyle>
    <a:lvl1pPr algn="ctr" defTabSz="584200">
      <a:defRPr sz="5000">
        <a:latin typeface="+mn-lt"/>
        <a:ea typeface="+mn-ea"/>
        <a:cs typeface="+mn-cs"/>
        <a:sym typeface="Helvetica Light"/>
      </a:defRPr>
    </a:lvl1pPr>
    <a:lvl2pPr indent="228600" algn="ctr" defTabSz="584200">
      <a:defRPr sz="5000">
        <a:latin typeface="+mn-lt"/>
        <a:ea typeface="+mn-ea"/>
        <a:cs typeface="+mn-cs"/>
        <a:sym typeface="Helvetica Light"/>
      </a:defRPr>
    </a:lvl2pPr>
    <a:lvl3pPr indent="457200" algn="ctr" defTabSz="584200">
      <a:defRPr sz="5000">
        <a:latin typeface="+mn-lt"/>
        <a:ea typeface="+mn-ea"/>
        <a:cs typeface="+mn-cs"/>
        <a:sym typeface="Helvetica Light"/>
      </a:defRPr>
    </a:lvl3pPr>
    <a:lvl4pPr indent="685800" algn="ctr" defTabSz="584200">
      <a:defRPr sz="5000">
        <a:latin typeface="+mn-lt"/>
        <a:ea typeface="+mn-ea"/>
        <a:cs typeface="+mn-cs"/>
        <a:sym typeface="Helvetica Light"/>
      </a:defRPr>
    </a:lvl4pPr>
    <a:lvl5pPr indent="914400" algn="ctr" defTabSz="584200">
      <a:defRPr sz="5000">
        <a:latin typeface="+mn-lt"/>
        <a:ea typeface="+mn-ea"/>
        <a:cs typeface="+mn-cs"/>
        <a:sym typeface="Helvetica Light"/>
      </a:defRPr>
    </a:lvl5pPr>
    <a:lvl6pPr indent="1143000" algn="ctr" defTabSz="584200">
      <a:defRPr sz="5000">
        <a:latin typeface="+mn-lt"/>
        <a:ea typeface="+mn-ea"/>
        <a:cs typeface="+mn-cs"/>
        <a:sym typeface="Helvetica Light"/>
      </a:defRPr>
    </a:lvl6pPr>
    <a:lvl7pPr indent="1371600" algn="ctr" defTabSz="584200">
      <a:defRPr sz="5000">
        <a:latin typeface="+mn-lt"/>
        <a:ea typeface="+mn-ea"/>
        <a:cs typeface="+mn-cs"/>
        <a:sym typeface="Helvetica Light"/>
      </a:defRPr>
    </a:lvl7pPr>
    <a:lvl8pPr indent="1600200" algn="ctr" defTabSz="584200">
      <a:defRPr sz="5000">
        <a:latin typeface="+mn-lt"/>
        <a:ea typeface="+mn-ea"/>
        <a:cs typeface="+mn-cs"/>
        <a:sym typeface="Helvetica Light"/>
      </a:defRPr>
    </a:lvl8pPr>
    <a:lvl9pPr indent="1828800" algn="ctr" defTabSz="584200">
      <a:defRPr sz="50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274" y="-8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929909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Please take a moment and thank our Principal, Platinum and Gold Sponsors.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Next year’s date.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</a:p>
          <a:p>
            <a:pPr lvl="1">
              <a:defRPr sz="1800"/>
            </a:pPr>
            <a:r>
              <a:rPr sz="4400"/>
              <a:t>Body Level Two</a:t>
            </a:r>
          </a:p>
          <a:p>
            <a:pPr lvl="2">
              <a:defRPr sz="1800"/>
            </a:pPr>
            <a:r>
              <a:rPr sz="4400"/>
              <a:t>Body Level Three</a:t>
            </a:r>
          </a:p>
          <a:p>
            <a:pPr lvl="3">
              <a:defRPr sz="1800"/>
            </a:pPr>
            <a:r>
              <a:rPr sz="4400"/>
              <a:t>Body Level Four</a:t>
            </a:r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</a:p>
          <a:p>
            <a:pPr lvl="1">
              <a:defRPr sz="1800"/>
            </a:pPr>
            <a:r>
              <a:rPr sz="4400"/>
              <a:t>Body Level Two</a:t>
            </a:r>
          </a:p>
          <a:p>
            <a:pPr lvl="2">
              <a:defRPr sz="1800"/>
            </a:pPr>
            <a:r>
              <a:rPr sz="4400"/>
              <a:t>Body Level Three</a:t>
            </a:r>
          </a:p>
          <a:p>
            <a:pPr lvl="3">
              <a:defRPr sz="1800"/>
            </a:pPr>
            <a:r>
              <a:rPr sz="4400"/>
              <a:t>Body Level Four</a:t>
            </a:r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3200"/>
              </a:spcBef>
              <a:defRPr sz="3800"/>
            </a:lvl1pPr>
            <a:lvl2pPr marL="808264" indent="-465364">
              <a:spcBef>
                <a:spcPts val="3200"/>
              </a:spcBef>
              <a:defRPr sz="3800"/>
            </a:lvl2pPr>
            <a:lvl3pPr marL="1151164" indent="-465364">
              <a:spcBef>
                <a:spcPts val="3200"/>
              </a:spcBef>
              <a:defRPr sz="3800"/>
            </a:lvl3pPr>
            <a:lvl4pPr marL="1494064" indent="-465364">
              <a:spcBef>
                <a:spcPts val="3200"/>
              </a:spcBef>
              <a:defRPr sz="3800"/>
            </a:lvl4pPr>
            <a:lvl5pPr marL="1836964" indent="-465364">
              <a:spcBef>
                <a:spcPts val="3200"/>
              </a:spcBef>
              <a:defRPr sz="3800"/>
            </a:lvl5pPr>
          </a:lstStyle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/>
              <a:t>Body Level One</a:t>
            </a:r>
          </a:p>
          <a:p>
            <a:pPr lvl="1">
              <a:defRPr sz="1800"/>
            </a:pPr>
            <a:r>
              <a:rPr sz="5000"/>
              <a:t>Body Level Two</a:t>
            </a:r>
          </a:p>
          <a:p>
            <a:pPr lvl="2">
              <a:defRPr sz="1800"/>
            </a:pPr>
            <a:r>
              <a:rPr sz="5000"/>
              <a:t>Body Level Three</a:t>
            </a:r>
          </a:p>
          <a:p>
            <a:pPr lvl="3">
              <a:defRPr sz="1800"/>
            </a:pPr>
            <a:r>
              <a:rPr sz="5000"/>
              <a:t>Body Level Four</a:t>
            </a:r>
          </a:p>
          <a:p>
            <a:pPr lvl="4">
              <a:defRPr sz="1800"/>
            </a:pPr>
            <a:r>
              <a:rPr sz="5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5000"/>
              <a:t>Body Level One</a:t>
            </a:r>
          </a:p>
          <a:p>
            <a:pPr lvl="1">
              <a:defRPr sz="1800"/>
            </a:pPr>
            <a:r>
              <a:rPr sz="5000"/>
              <a:t>Body Level Two</a:t>
            </a:r>
          </a:p>
          <a:p>
            <a:pPr lvl="2">
              <a:defRPr sz="1800"/>
            </a:pPr>
            <a:r>
              <a:rPr sz="5000"/>
              <a:t>Body Level Three</a:t>
            </a:r>
          </a:p>
          <a:p>
            <a:pPr lvl="3">
              <a:defRPr sz="1800"/>
            </a:pPr>
            <a:r>
              <a:rPr sz="5000"/>
              <a:t>Body Level Four</a:t>
            </a:r>
          </a:p>
          <a:p>
            <a:pPr lvl="4">
              <a:defRPr sz="1800"/>
            </a:pPr>
            <a:r>
              <a:rPr sz="50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algn="ctr" defTabSz="584200">
        <a:defRPr sz="11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1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1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1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1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1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1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1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1200">
          <a:latin typeface="+mn-lt"/>
          <a:ea typeface="+mn-ea"/>
          <a:cs typeface="+mn-cs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jpg"/><Relationship Id="rId4" Type="http://schemas.openxmlformats.org/officeDocument/2006/relationships/image" Target="../media/image18.jpg"/><Relationship Id="rId9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Header-Backgroun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570762" y="-140150"/>
            <a:ext cx="31525524" cy="159203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Header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12040" y="2325696"/>
            <a:ext cx="11559920" cy="90646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0"/>
            <a:ext cx="244602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9787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Header-Background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21362" y="-673550"/>
            <a:ext cx="31525524" cy="1592039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nextYear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41189" y="3772257"/>
            <a:ext cx="8501623" cy="61714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API-pla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75401" y="5291356"/>
            <a:ext cx="5156201" cy="388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nRule-Plat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8404" y="5291356"/>
            <a:ext cx="5156201" cy="388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aypalBraintree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129395" y="5291356"/>
            <a:ext cx="5156201" cy="388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wordpress-com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452398" y="5291356"/>
            <a:ext cx="5156201" cy="388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gold-1-skyline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27623" y="9402705"/>
            <a:ext cx="25400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gold-6-ts.jp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516376" y="9402705"/>
            <a:ext cx="25400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gold-2-safenet.jp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65374" y="9402705"/>
            <a:ext cx="25400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gold-3-devexpress.jp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203124" y="9402705"/>
            <a:ext cx="25400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gold-4-omni.jp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2640875" y="9402705"/>
            <a:ext cx="25400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gold-5-corvisa.jp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6078626" y="9402705"/>
            <a:ext cx="25400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ibm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771633" y="1522426"/>
            <a:ext cx="8840734" cy="35437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981200"/>
            <a:ext cx="21335999" cy="9753600"/>
          </a:xfrm>
        </p:spPr>
        <p:txBody>
          <a:bodyPr>
            <a:noAutofit/>
          </a:bodyPr>
          <a:lstStyle/>
          <a:p>
            <a:r>
              <a:rPr lang="en-US" sz="14500" dirty="0" smtClean="0"/>
              <a:t>Minimalist’s Guide to Building Hybrid Mobile Apps</a:t>
            </a:r>
            <a:endParaRPr lang="en-US" sz="14500" dirty="0"/>
          </a:p>
        </p:txBody>
      </p:sp>
    </p:spTree>
    <p:extLst>
      <p:ext uri="{BB962C8B-B14F-4D97-AF65-F5344CB8AC3E}">
        <p14:creationId xmlns:p14="http://schemas.microsoft.com/office/powerpoint/2010/main" val="1398774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Alper Sunar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asunar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github.com/</a:t>
            </a:r>
            <a:r>
              <a:rPr lang="en-US" dirty="0" err="1" smtClean="0"/>
              <a:t>asunar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Paylocity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4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0" y="3550919"/>
            <a:ext cx="18135600" cy="8840392"/>
          </a:xfrm>
        </p:spPr>
        <p:txBody>
          <a:bodyPr anchor="t">
            <a:noAutofit/>
          </a:bodyPr>
          <a:lstStyle/>
          <a:p>
            <a:r>
              <a:rPr lang="en-US" sz="7200" dirty="0" smtClean="0"/>
              <a:t>We’re hiring !</a:t>
            </a:r>
          </a:p>
          <a:p>
            <a:r>
              <a:rPr lang="en-US" sz="7200" dirty="0" smtClean="0"/>
              <a:t>100% remote (or Arlington Heights, IL)</a:t>
            </a:r>
          </a:p>
          <a:p>
            <a:r>
              <a:rPr lang="en-US" sz="7200" dirty="0" smtClean="0"/>
              <a:t>SaaS company (.NET, Mobile)</a:t>
            </a:r>
          </a:p>
          <a:p>
            <a:r>
              <a:rPr lang="en-US" sz="7200" dirty="0" smtClean="0"/>
              <a:t>Smart, open-minded co-workers</a:t>
            </a:r>
          </a:p>
          <a:p>
            <a:r>
              <a:rPr lang="en-US" sz="7200" dirty="0" smtClean="0"/>
              <a:t>Generous training allowance</a:t>
            </a:r>
          </a:p>
          <a:p>
            <a:endParaRPr lang="en-US" sz="7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33400"/>
            <a:ext cx="10058400" cy="301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368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an SPA?</a:t>
            </a:r>
            <a:br>
              <a:rPr lang="en-US" dirty="0" smtClean="0"/>
            </a:br>
            <a:r>
              <a:rPr lang="en-US" dirty="0" smtClean="0"/>
              <a:t>Pick a framework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784451"/>
            <a:ext cx="8738219" cy="22725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939" y="7524750"/>
            <a:ext cx="685038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399" y="4427218"/>
            <a:ext cx="2354581" cy="2354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7391400"/>
            <a:ext cx="3762900" cy="1095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32" y="4821098"/>
            <a:ext cx="6368475" cy="17725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889" y="9744074"/>
            <a:ext cx="4920423" cy="180213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9900" y="7008000"/>
            <a:ext cx="2956140" cy="29561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310" y="9829800"/>
            <a:ext cx="6050422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040" y="9022916"/>
            <a:ext cx="5494020" cy="242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57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23622000" cy="12725400"/>
          </a:xfrm>
        </p:spPr>
        <p:txBody>
          <a:bodyPr>
            <a:normAutofit/>
          </a:bodyPr>
          <a:lstStyle/>
          <a:p>
            <a:r>
              <a:rPr lang="en-US" dirty="0" smtClean="0"/>
              <a:t>Stay close to the grain.</a:t>
            </a:r>
            <a:br>
              <a:rPr lang="en-US" dirty="0" smtClean="0"/>
            </a:br>
            <a:r>
              <a:rPr lang="en-US" dirty="0" smtClean="0"/>
              <a:t>Build with HTML, CSS and JavaScript – Addy </a:t>
            </a:r>
            <a:r>
              <a:rPr lang="en-US" dirty="0" err="1" smtClean="0"/>
              <a:t>Osmani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sz="3200" dirty="0" smtClean="0"/>
              <a:t>https</a:t>
            </a:r>
            <a:r>
              <a:rPr lang="en-US" sz="3200" dirty="0"/>
              <a:t>://the-pastry-box-project.net/addy-osmani/2014-March-26</a:t>
            </a:r>
          </a:p>
        </p:txBody>
      </p:sp>
    </p:spTree>
    <p:extLst>
      <p:ext uri="{BB962C8B-B14F-4D97-AF65-F5344CB8AC3E}">
        <p14:creationId xmlns:p14="http://schemas.microsoft.com/office/powerpoint/2010/main" val="13105862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66116"/>
            <a:ext cx="24524395" cy="1378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824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400"/>
            <a:ext cx="24384000" cy="13862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362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68</Words>
  <Application>Microsoft Office PowerPoint</Application>
  <PresentationFormat>Custom</PresentationFormat>
  <Paragraphs>14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White</vt:lpstr>
      <vt:lpstr>PowerPoint Presentation</vt:lpstr>
      <vt:lpstr>PowerPoint Presentation</vt:lpstr>
      <vt:lpstr>Minimalist’s Guide to Building Hybrid Mobile Apps</vt:lpstr>
      <vt:lpstr>PowerPoint Presentation</vt:lpstr>
      <vt:lpstr>PowerPoint Presentation</vt:lpstr>
      <vt:lpstr>Building an SPA? Pick a framework</vt:lpstr>
      <vt:lpstr>Stay close to the grain. Build with HTML, CSS and JavaScript – Addy Osmani  https://the-pastry-box-project.net/addy-osmani/2014-March-26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Alper Sunar</cp:lastModifiedBy>
  <cp:revision>8</cp:revision>
  <dcterms:modified xsi:type="dcterms:W3CDTF">2014-08-08T05:46:03Z</dcterms:modified>
</cp:coreProperties>
</file>