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9" r:id="rId13"/>
    <p:sldId id="268" r:id="rId14"/>
    <p:sldId id="258" r:id="rId15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6" y="-11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29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ader-Backgroun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70762" y="-1401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Header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2040" y="2325696"/>
            <a:ext cx="11559920" cy="9064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24384000" cy="1386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62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244602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78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the device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14478000" cy="93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13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300ms delay =&gt; </a:t>
            </a:r>
            <a:r>
              <a:rPr lang="en-US" dirty="0" err="1" smtClean="0"/>
              <a:t>FastClick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4507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eader-Backgroun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21362" y="-6735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nextYea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41189" y="3772257"/>
            <a:ext cx="8501623" cy="6171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401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404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29395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52398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27623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51637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537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312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40875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07862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71633" y="1522426"/>
            <a:ext cx="8840734" cy="354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21335999" cy="9753600"/>
          </a:xfrm>
        </p:spPr>
        <p:txBody>
          <a:bodyPr>
            <a:noAutofit/>
          </a:bodyPr>
          <a:lstStyle/>
          <a:p>
            <a:r>
              <a:rPr lang="en-US" sz="14500" dirty="0" smtClean="0"/>
              <a:t>Minimalist’s Guide to Building Hybrid Mobile Apps</a:t>
            </a:r>
            <a:endParaRPr lang="en-US" sz="14500" dirty="0"/>
          </a:p>
        </p:txBody>
      </p:sp>
    </p:spTree>
    <p:extLst>
      <p:ext uri="{BB962C8B-B14F-4D97-AF65-F5344CB8AC3E}">
        <p14:creationId xmlns:p14="http://schemas.microsoft.com/office/powerpoint/2010/main" val="1398774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Alper Sunar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Paylocity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3550919"/>
            <a:ext cx="18135600" cy="8840392"/>
          </a:xfrm>
        </p:spPr>
        <p:txBody>
          <a:bodyPr anchor="t">
            <a:noAutofit/>
          </a:bodyPr>
          <a:lstStyle/>
          <a:p>
            <a:r>
              <a:rPr lang="en-US" sz="7200" dirty="0" smtClean="0"/>
              <a:t>We’re hiring !</a:t>
            </a:r>
          </a:p>
          <a:p>
            <a:r>
              <a:rPr lang="en-US" sz="7200" dirty="0" smtClean="0"/>
              <a:t>100% remote (or Arlington Heights, IL)</a:t>
            </a:r>
          </a:p>
          <a:p>
            <a:r>
              <a:rPr lang="en-US" sz="7200" dirty="0" smtClean="0"/>
              <a:t>SaaS company (.NET, Mobile)</a:t>
            </a:r>
          </a:p>
          <a:p>
            <a:r>
              <a:rPr lang="en-US" sz="7200" dirty="0" smtClean="0"/>
              <a:t>Smart, open-minded co-workers</a:t>
            </a:r>
          </a:p>
          <a:p>
            <a:r>
              <a:rPr lang="en-US" sz="7200" dirty="0" smtClean="0"/>
              <a:t>Generous training allowance</a:t>
            </a:r>
          </a:p>
          <a:p>
            <a:r>
              <a:rPr lang="en-US" sz="7200" dirty="0" smtClean="0"/>
              <a:t>Talk to me if interested</a:t>
            </a:r>
          </a:p>
          <a:p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33400"/>
            <a:ext cx="10058400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SPA?</a:t>
            </a:r>
            <a:br>
              <a:rPr lang="en-US" dirty="0" smtClean="0"/>
            </a:br>
            <a:r>
              <a:rPr lang="en-US" dirty="0" smtClean="0"/>
              <a:t>Pick a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84451"/>
            <a:ext cx="8738219" cy="2272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39" y="7524750"/>
            <a:ext cx="685038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99" y="4427218"/>
            <a:ext cx="2354581" cy="235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7391400"/>
            <a:ext cx="3762900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32" y="4821098"/>
            <a:ext cx="6368475" cy="177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89" y="9744074"/>
            <a:ext cx="4920423" cy="18021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00" y="7008000"/>
            <a:ext cx="2956140" cy="2956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10" y="9829800"/>
            <a:ext cx="6050422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40" y="9022916"/>
            <a:ext cx="5494020" cy="2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Stay close to the grain.</a:t>
            </a:r>
            <a:br>
              <a:rPr lang="en-US" dirty="0" smtClean="0"/>
            </a:br>
            <a:r>
              <a:rPr lang="en-US" dirty="0" smtClean="0"/>
              <a:t>Build with HTML, CSS and JavaScript – Addy </a:t>
            </a:r>
            <a:r>
              <a:rPr lang="en-US" dirty="0" err="1" smtClean="0"/>
              <a:t>Osmani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200" dirty="0" smtClean="0"/>
              <a:t>https</a:t>
            </a:r>
            <a:r>
              <a:rPr lang="en-US" sz="3200" dirty="0"/>
              <a:t>://the-pastry-box-project.net/addy-osmani/2014-March-26</a:t>
            </a:r>
          </a:p>
        </p:txBody>
      </p:sp>
    </p:spTree>
    <p:extLst>
      <p:ext uri="{BB962C8B-B14F-4D97-AF65-F5344CB8AC3E}">
        <p14:creationId xmlns:p14="http://schemas.microsoft.com/office/powerpoint/2010/main" val="1310586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do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9441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6116"/>
            <a:ext cx="24524395" cy="1378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Custom</PresentationFormat>
  <Paragraphs>18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PowerPoint Presentation</vt:lpstr>
      <vt:lpstr>PowerPoint Presentation</vt:lpstr>
      <vt:lpstr>Minimalist’s Guide to Building Hybrid Mobile Apps</vt:lpstr>
      <vt:lpstr>PowerPoint Presentation</vt:lpstr>
      <vt:lpstr>PowerPoint Presentation</vt:lpstr>
      <vt:lpstr>Building an SPA? Pick a framework</vt:lpstr>
      <vt:lpstr>Stay close to the grain. Build with HTML, CSS and JavaScript – Addy Osmani  https://the-pastry-box-project.net/addy-osmani/2014-March-26</vt:lpstr>
      <vt:lpstr>Let’s do it!</vt:lpstr>
      <vt:lpstr>PowerPoint Presentation</vt:lpstr>
      <vt:lpstr>PowerPoint Presentation</vt:lpstr>
      <vt:lpstr>PowerPoint Presentation</vt:lpstr>
      <vt:lpstr>Testing on the device</vt:lpstr>
      <vt:lpstr>300ms delay =&gt; FastClick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Sunar</dc:creator>
  <cp:lastModifiedBy>Alper Sunar</cp:lastModifiedBy>
  <cp:revision>13</cp:revision>
  <dcterms:modified xsi:type="dcterms:W3CDTF">2014-08-11T03:38:02Z</dcterms:modified>
</cp:coreProperties>
</file>