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37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37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75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3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4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7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5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6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1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6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D26A7F-0110-4C39-A9E3-A0A4ACBFEBD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6F74-9095-4BC1-BDD2-FD330CD1B8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5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4256" y="1130808"/>
            <a:ext cx="9553893" cy="3329581"/>
          </a:xfrm>
        </p:spPr>
        <p:txBody>
          <a:bodyPr/>
          <a:lstStyle/>
          <a:p>
            <a:r>
              <a:rPr lang="en-US" altLang="ja-JP" sz="8800" dirty="0"/>
              <a:t>volcanic power generation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video : Shinya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Nakamura</a:t>
            </a:r>
          </a:p>
          <a:p>
            <a:r>
              <a:rPr kumimoji="1" lang="en-US" altLang="ja-JP" sz="3200" dirty="0" smtClean="0"/>
              <a:t>Article : </a:t>
            </a:r>
            <a:r>
              <a:rPr kumimoji="1" lang="en-US" altLang="ja-JP" sz="3200" dirty="0" err="1" smtClean="0"/>
              <a:t>Kamizono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smtClean="0"/>
              <a:t>Yoshinori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18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500" y="2639546"/>
            <a:ext cx="11519452" cy="1400530"/>
          </a:xfrm>
        </p:spPr>
        <p:txBody>
          <a:bodyPr/>
          <a:lstStyle/>
          <a:p>
            <a:r>
              <a:rPr kumimoji="1" lang="en-US" altLang="ja-JP" sz="6600" dirty="0" smtClean="0"/>
              <a:t>Volcanic power generation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06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15905"/>
            <a:ext cx="12192000" cy="9153379"/>
          </a:xfrm>
        </p:spPr>
      </p:pic>
    </p:spTree>
    <p:extLst>
      <p:ext uri="{BB962C8B-B14F-4D97-AF65-F5344CB8AC3E}">
        <p14:creationId xmlns:p14="http://schemas.microsoft.com/office/powerpoint/2010/main" val="6669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6653" y="661440"/>
            <a:ext cx="10624930" cy="1400530"/>
          </a:xfrm>
        </p:spPr>
        <p:txBody>
          <a:bodyPr/>
          <a:lstStyle/>
          <a:p>
            <a:r>
              <a:rPr kumimoji="1" lang="en-US" altLang="ja-JP" sz="5400" dirty="0" smtClean="0"/>
              <a:t>Advantages similar to geothermal power generation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2961861"/>
            <a:ext cx="8946541" cy="3286538"/>
          </a:xfrm>
        </p:spPr>
        <p:txBody>
          <a:bodyPr>
            <a:normAutofit/>
          </a:bodyPr>
          <a:lstStyle/>
          <a:p>
            <a:r>
              <a:rPr kumimoji="1" lang="en-US" altLang="ja-JP" sz="4400" dirty="0" smtClean="0"/>
              <a:t>Eco – friendly</a:t>
            </a:r>
          </a:p>
          <a:p>
            <a:r>
              <a:rPr lang="en-US" altLang="ja-JP" sz="4400" dirty="0" smtClean="0"/>
              <a:t>Renewable </a:t>
            </a:r>
          </a:p>
          <a:p>
            <a:r>
              <a:rPr lang="en-US" altLang="ja-JP" sz="4400" dirty="0" smtClean="0"/>
              <a:t>High stability</a:t>
            </a:r>
            <a:endParaRPr lang="en-US" altLang="ja-JP" sz="4400" dirty="0"/>
          </a:p>
          <a:p>
            <a:r>
              <a:rPr lang="en-US" altLang="ja-JP" sz="44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4160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660" y="2072796"/>
            <a:ext cx="9404723" cy="1400530"/>
          </a:xfrm>
        </p:spPr>
        <p:txBody>
          <a:bodyPr/>
          <a:lstStyle/>
          <a:p>
            <a:r>
              <a:rPr lang="en-US" altLang="ja-JP" sz="6000" dirty="0" smtClean="0"/>
              <a:t>Volcanic power generation can produce much more energy!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5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6355" y="1516205"/>
            <a:ext cx="9404723" cy="1400530"/>
          </a:xfrm>
        </p:spPr>
        <p:txBody>
          <a:bodyPr/>
          <a:lstStyle/>
          <a:p>
            <a:r>
              <a:rPr kumimoji="1" lang="en-US" altLang="ja-JP" sz="5400" dirty="0" smtClean="0"/>
              <a:t>1.Difficult to stabilize</a:t>
            </a:r>
            <a:br>
              <a:rPr kumimoji="1" lang="en-US" altLang="ja-JP" sz="5400" dirty="0" smtClean="0"/>
            </a:br>
            <a:r>
              <a:rPr lang="en-US" altLang="ja-JP" sz="5400" dirty="0"/>
              <a:t/>
            </a:r>
            <a:br>
              <a:rPr lang="en-US" altLang="ja-JP" sz="5400" dirty="0"/>
            </a:b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6355" y="3389376"/>
            <a:ext cx="109231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smtClean="0"/>
              <a:t>2.Most volcanoes are</a:t>
            </a:r>
          </a:p>
          <a:p>
            <a:r>
              <a:rPr lang="en-US" altLang="ja-JP" sz="6000" dirty="0" smtClean="0"/>
              <a:t>   protected in national parks</a:t>
            </a:r>
          </a:p>
          <a:p>
            <a:r>
              <a:rPr lang="en-US" altLang="ja-JP" sz="6000" dirty="0" smtClean="0"/>
              <a:t>   or natural parks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3506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68" y="2842592"/>
            <a:ext cx="10644741" cy="2250813"/>
          </a:xfrm>
        </p:spPr>
        <p:txBody>
          <a:bodyPr/>
          <a:lstStyle/>
          <a:p>
            <a:r>
              <a:rPr kumimoji="1" lang="en-US" altLang="ja-JP" sz="5400" dirty="0" err="1" smtClean="0"/>
              <a:t>Enourmous</a:t>
            </a:r>
            <a:r>
              <a:rPr kumimoji="1" lang="en-US" altLang="ja-JP" sz="5400" dirty="0" smtClean="0"/>
              <a:t> &amp; Valuable power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947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20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</a:t>
            </a:r>
            <a:r>
              <a:rPr kumimoji="1" lang="en-US" altLang="ja-JP" dirty="0" err="1" smtClean="0"/>
              <a:t>Sourse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</a:t>
            </a:r>
            <a:r>
              <a:rPr lang="en-US" altLang="ja-JP" dirty="0"/>
              <a:t>:http://</a:t>
            </a:r>
            <a:r>
              <a:rPr lang="ja-JP" altLang="en-US" dirty="0"/>
              <a:t>蓄電池</a:t>
            </a:r>
            <a:r>
              <a:rPr lang="en-US" altLang="ja-JP" dirty="0" err="1"/>
              <a:t>.net</a:t>
            </a:r>
            <a:r>
              <a:rPr lang="en-US" altLang="ja-JP" dirty="0"/>
              <a:t>/kinds/geo.html</a:t>
            </a:r>
          </a:p>
          <a:p>
            <a:endParaRPr lang="en-US" altLang="ja-JP" dirty="0"/>
          </a:p>
          <a:p>
            <a:r>
              <a:rPr lang="en-US" altLang="ja-JP" dirty="0"/>
              <a:t>http://www.jma-net.go.jp/kagoshima/vol/data/skr_erp_num.html</a:t>
            </a:r>
          </a:p>
          <a:p>
            <a:endParaRPr lang="en-US" altLang="ja-JP" dirty="0"/>
          </a:p>
          <a:p>
            <a:r>
              <a:rPr lang="en-US" altLang="ja-JP" dirty="0"/>
              <a:t>http://karapaia.livedoor.biz/archives/52193183.html</a:t>
            </a:r>
          </a:p>
          <a:p>
            <a:endParaRPr lang="en-US" altLang="ja-JP" dirty="0"/>
          </a:p>
          <a:p>
            <a:r>
              <a:rPr lang="en-US" altLang="ja-JP" dirty="0"/>
              <a:t>http://gigazine.net/news/20140130-volcano-power-electricity/</a:t>
            </a:r>
          </a:p>
          <a:p>
            <a:endParaRPr lang="en-US" altLang="ja-JP" dirty="0"/>
          </a:p>
          <a:p>
            <a:r>
              <a:rPr lang="en-US" altLang="ja-JP" dirty="0"/>
              <a:t>https://www.docojapan.com/power/geothermal/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4125"/>
            <a:ext cx="12205916" cy="9154432"/>
          </a:xfrm>
        </p:spPr>
      </p:pic>
    </p:spTree>
    <p:extLst>
      <p:ext uri="{BB962C8B-B14F-4D97-AF65-F5344CB8AC3E}">
        <p14:creationId xmlns:p14="http://schemas.microsoft.com/office/powerpoint/2010/main" val="14966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1117"/>
            <a:ext cx="12149117" cy="12149117"/>
          </a:xfrm>
        </p:spPr>
      </p:pic>
    </p:spTree>
    <p:extLst>
      <p:ext uri="{BB962C8B-B14F-4D97-AF65-F5344CB8AC3E}">
        <p14:creationId xmlns:p14="http://schemas.microsoft.com/office/powerpoint/2010/main" val="1790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1274"/>
            <a:ext cx="12204208" cy="9309274"/>
          </a:xfrm>
        </p:spPr>
      </p:pic>
    </p:spTree>
    <p:extLst>
      <p:ext uri="{BB962C8B-B14F-4D97-AF65-F5344CB8AC3E}">
        <p14:creationId xmlns:p14="http://schemas.microsoft.com/office/powerpoint/2010/main" val="3453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57561"/>
            <a:ext cx="12174472" cy="9130854"/>
          </a:xfrm>
        </p:spPr>
      </p:pic>
    </p:spTree>
    <p:extLst>
      <p:ext uri="{BB962C8B-B14F-4D97-AF65-F5344CB8AC3E}">
        <p14:creationId xmlns:p14="http://schemas.microsoft.com/office/powerpoint/2010/main" val="11361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024"/>
            <a:ext cx="12182913" cy="8454942"/>
          </a:xfrm>
        </p:spPr>
      </p:pic>
    </p:spTree>
    <p:extLst>
      <p:ext uri="{BB962C8B-B14F-4D97-AF65-F5344CB8AC3E}">
        <p14:creationId xmlns:p14="http://schemas.microsoft.com/office/powerpoint/2010/main" val="38835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1"/>
            <a:ext cx="12198210" cy="8197197"/>
          </a:xfrm>
        </p:spPr>
      </p:pic>
    </p:spTree>
    <p:extLst>
      <p:ext uri="{BB962C8B-B14F-4D97-AF65-F5344CB8AC3E}">
        <p14:creationId xmlns:p14="http://schemas.microsoft.com/office/powerpoint/2010/main" val="3246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5797"/>
          </a:xfrm>
        </p:spPr>
        <p:txBody>
          <a:bodyPr>
            <a:normAutofit/>
          </a:bodyPr>
          <a:lstStyle/>
          <a:p>
            <a:r>
              <a:rPr kumimoji="1" lang="en-US" altLang="ja-JP" sz="6600" dirty="0" smtClean="0"/>
              <a:t>1355 times (2011)</a:t>
            </a:r>
            <a:br>
              <a:rPr kumimoji="1" lang="en-US" altLang="ja-JP" sz="6600" dirty="0" smtClean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 smtClean="0"/>
              <a:t>1126 times(~June 2015)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790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240786"/>
          </a:xfrm>
        </p:spPr>
        <p:txBody>
          <a:bodyPr/>
          <a:lstStyle/>
          <a:p>
            <a:r>
              <a:rPr kumimoji="1" lang="en-US" altLang="ja-JP" sz="5400" dirty="0" smtClean="0"/>
              <a:t>A new type of power generation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3312" y="3190461"/>
            <a:ext cx="8946541" cy="3057938"/>
          </a:xfrm>
        </p:spPr>
        <p:txBody>
          <a:bodyPr/>
          <a:lstStyle/>
          <a:p>
            <a:r>
              <a:rPr lang="en-US" altLang="ja-JP" sz="4400" dirty="0" err="1" smtClean="0"/>
              <a:t>Enourmous</a:t>
            </a:r>
            <a:r>
              <a:rPr lang="en-US" altLang="ja-JP" sz="4400" dirty="0" smtClean="0"/>
              <a:t> energy</a:t>
            </a:r>
          </a:p>
          <a:p>
            <a:r>
              <a:rPr kumimoji="1" lang="en-US" altLang="ja-JP" sz="4400" dirty="0" err="1" smtClean="0"/>
              <a:t>Enviromently</a:t>
            </a:r>
            <a:r>
              <a:rPr kumimoji="1" lang="en-US" altLang="ja-JP" sz="4400" dirty="0" smtClean="0"/>
              <a:t> friendly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581</TotalTime>
  <Words>94</Words>
  <Application>Microsoft Office PowerPoint</Application>
  <PresentationFormat>ワイド画面</PresentationFormat>
  <Paragraphs>29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メイリオ</vt:lpstr>
      <vt:lpstr>Arial</vt:lpstr>
      <vt:lpstr>Century Gothic</vt:lpstr>
      <vt:lpstr>Wingdings 3</vt:lpstr>
      <vt:lpstr>イオン</vt:lpstr>
      <vt:lpstr>volcanic power generation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1355 times (2011)  1126 times(~June 2015)</vt:lpstr>
      <vt:lpstr>A new type of power generation</vt:lpstr>
      <vt:lpstr>Volcanic power generation</vt:lpstr>
      <vt:lpstr>PowerPoint プレゼンテーション</vt:lpstr>
      <vt:lpstr>Advantages similar to geothermal power generation</vt:lpstr>
      <vt:lpstr>Volcanic power generation can produce much more energy!</vt:lpstr>
      <vt:lpstr>PowerPoint プレゼンテーション</vt:lpstr>
      <vt:lpstr>1.Difficult to stabilize  </vt:lpstr>
      <vt:lpstr>Enourmous &amp; Valuable power</vt:lpstr>
      <vt:lpstr>PowerPoint プレゼンテーション</vt:lpstr>
      <vt:lpstr>Data Sourse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volcanic power generation</dc:title>
  <dc:creator>Shinya.N</dc:creator>
  <cp:lastModifiedBy>Shinya.N</cp:lastModifiedBy>
  <cp:revision>11</cp:revision>
  <dcterms:created xsi:type="dcterms:W3CDTF">2015-07-14T13:50:11Z</dcterms:created>
  <dcterms:modified xsi:type="dcterms:W3CDTF">2015-07-14T23:31:57Z</dcterms:modified>
</cp:coreProperties>
</file>