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D38E5B-122F-4985-8A36-B9AA8625D009}" type="doc">
      <dgm:prSet loTypeId="urn:microsoft.com/office/officeart/2005/8/layout/vList2" loCatId="list" qsTypeId="urn:microsoft.com/office/officeart/2005/8/quickstyle/simple3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7BF4C21B-81DC-4F59-85F3-C963D24F5BA4}">
      <dgm:prSet/>
      <dgm:spPr/>
      <dgm:t>
        <a:bodyPr/>
        <a:lstStyle/>
        <a:p>
          <a:r>
            <a:rPr lang="hr-HR"/>
            <a:t>Wikitude</a:t>
          </a:r>
          <a:endParaRPr lang="en-US"/>
        </a:p>
      </dgm:t>
    </dgm:pt>
    <dgm:pt modelId="{4379158D-48C7-4408-B2BB-6D64611905BF}" type="parTrans" cxnId="{33EA3CCC-C790-4ED8-9892-EA6E847D27DC}">
      <dgm:prSet/>
      <dgm:spPr/>
      <dgm:t>
        <a:bodyPr/>
        <a:lstStyle/>
        <a:p>
          <a:endParaRPr lang="en-US"/>
        </a:p>
      </dgm:t>
    </dgm:pt>
    <dgm:pt modelId="{4120E348-C86E-4857-8E77-293BB8DD7487}" type="sibTrans" cxnId="{33EA3CCC-C790-4ED8-9892-EA6E847D27DC}">
      <dgm:prSet/>
      <dgm:spPr/>
      <dgm:t>
        <a:bodyPr/>
        <a:lstStyle/>
        <a:p>
          <a:endParaRPr lang="en-US"/>
        </a:p>
      </dgm:t>
    </dgm:pt>
    <dgm:pt modelId="{B9C98AD4-B69C-48E6-9555-9185627426D7}">
      <dgm:prSet/>
      <dgm:spPr/>
      <dgm:t>
        <a:bodyPr/>
        <a:lstStyle/>
        <a:p>
          <a:r>
            <a:rPr lang="hr-HR"/>
            <a:t>ArKit</a:t>
          </a:r>
          <a:endParaRPr lang="en-US"/>
        </a:p>
      </dgm:t>
    </dgm:pt>
    <dgm:pt modelId="{F4E04AE2-302F-41BE-9BEC-482CD42E4634}" type="parTrans" cxnId="{FE6E19CD-20F9-45AA-89CB-0CDEE43A6CB0}">
      <dgm:prSet/>
      <dgm:spPr/>
      <dgm:t>
        <a:bodyPr/>
        <a:lstStyle/>
        <a:p>
          <a:endParaRPr lang="en-US"/>
        </a:p>
      </dgm:t>
    </dgm:pt>
    <dgm:pt modelId="{D2D857DB-501E-4AFC-998C-B5EEEA21FA7F}" type="sibTrans" cxnId="{FE6E19CD-20F9-45AA-89CB-0CDEE43A6CB0}">
      <dgm:prSet/>
      <dgm:spPr/>
      <dgm:t>
        <a:bodyPr/>
        <a:lstStyle/>
        <a:p>
          <a:endParaRPr lang="en-US"/>
        </a:p>
      </dgm:t>
    </dgm:pt>
    <dgm:pt modelId="{EB7C04BF-1251-44E6-BC8F-26515A1D35F4}">
      <dgm:prSet/>
      <dgm:spPr/>
      <dgm:t>
        <a:bodyPr/>
        <a:lstStyle/>
        <a:p>
          <a:r>
            <a:rPr lang="hr-HR"/>
            <a:t>DeepAR</a:t>
          </a:r>
          <a:endParaRPr lang="en-US"/>
        </a:p>
      </dgm:t>
    </dgm:pt>
    <dgm:pt modelId="{ECF26FC1-675C-4F5A-BB90-D7EA5B34C947}" type="parTrans" cxnId="{4A1744B0-F2CB-4F64-9A37-AF246C10F05A}">
      <dgm:prSet/>
      <dgm:spPr/>
      <dgm:t>
        <a:bodyPr/>
        <a:lstStyle/>
        <a:p>
          <a:endParaRPr lang="en-US"/>
        </a:p>
      </dgm:t>
    </dgm:pt>
    <dgm:pt modelId="{3FA1600B-9B60-44F7-A1BB-933213091C08}" type="sibTrans" cxnId="{4A1744B0-F2CB-4F64-9A37-AF246C10F05A}">
      <dgm:prSet/>
      <dgm:spPr/>
      <dgm:t>
        <a:bodyPr/>
        <a:lstStyle/>
        <a:p>
          <a:endParaRPr lang="en-US"/>
        </a:p>
      </dgm:t>
    </dgm:pt>
    <dgm:pt modelId="{F3A9459D-2C3C-479A-BD73-7361354EFD8A}">
      <dgm:prSet/>
      <dgm:spPr/>
      <dgm:t>
        <a:bodyPr/>
        <a:lstStyle/>
        <a:p>
          <a:r>
            <a:rPr lang="hr-HR"/>
            <a:t>ARToolKit</a:t>
          </a:r>
          <a:endParaRPr lang="en-US"/>
        </a:p>
      </dgm:t>
    </dgm:pt>
    <dgm:pt modelId="{6C24796E-8665-4E30-A3CB-1CA5C2885AF9}" type="parTrans" cxnId="{1F126D63-BC00-4AE4-808B-093A91AE24C9}">
      <dgm:prSet/>
      <dgm:spPr/>
      <dgm:t>
        <a:bodyPr/>
        <a:lstStyle/>
        <a:p>
          <a:endParaRPr lang="en-US"/>
        </a:p>
      </dgm:t>
    </dgm:pt>
    <dgm:pt modelId="{D35D5E4C-A694-4022-8094-AFFA129A2532}" type="sibTrans" cxnId="{1F126D63-BC00-4AE4-808B-093A91AE24C9}">
      <dgm:prSet/>
      <dgm:spPr/>
      <dgm:t>
        <a:bodyPr/>
        <a:lstStyle/>
        <a:p>
          <a:endParaRPr lang="en-US"/>
        </a:p>
      </dgm:t>
    </dgm:pt>
    <dgm:pt modelId="{48794BE0-F1BF-4C27-87F2-F992B8AED634}">
      <dgm:prSet/>
      <dgm:spPr/>
      <dgm:t>
        <a:bodyPr/>
        <a:lstStyle/>
        <a:p>
          <a:r>
            <a:rPr lang="hr-HR"/>
            <a:t>Vuforia</a:t>
          </a:r>
          <a:endParaRPr lang="en-US"/>
        </a:p>
      </dgm:t>
    </dgm:pt>
    <dgm:pt modelId="{23DE7B69-BE5A-4777-801E-B63BF9260FD3}" type="parTrans" cxnId="{DD6D0493-67D5-4E49-879E-AE9B9577FE5D}">
      <dgm:prSet/>
      <dgm:spPr/>
      <dgm:t>
        <a:bodyPr/>
        <a:lstStyle/>
        <a:p>
          <a:endParaRPr lang="en-US"/>
        </a:p>
      </dgm:t>
    </dgm:pt>
    <dgm:pt modelId="{27AD5D5D-534B-45A0-9F8E-A204932E7ABA}" type="sibTrans" cxnId="{DD6D0493-67D5-4E49-879E-AE9B9577FE5D}">
      <dgm:prSet/>
      <dgm:spPr/>
      <dgm:t>
        <a:bodyPr/>
        <a:lstStyle/>
        <a:p>
          <a:endParaRPr lang="en-US"/>
        </a:p>
      </dgm:t>
    </dgm:pt>
    <dgm:pt modelId="{71121DF5-15F6-4884-AAC2-820C331B2DA7}">
      <dgm:prSet/>
      <dgm:spPr/>
      <dgm:t>
        <a:bodyPr/>
        <a:lstStyle/>
        <a:p>
          <a:r>
            <a:rPr lang="hr-HR"/>
            <a:t>Tango </a:t>
          </a:r>
          <a:endParaRPr lang="en-US"/>
        </a:p>
      </dgm:t>
    </dgm:pt>
    <dgm:pt modelId="{A79EE30D-0E0A-4412-AD93-24AF48B81B3B}" type="parTrans" cxnId="{DD00013D-9072-4D43-ACCE-BC2EBC20545F}">
      <dgm:prSet/>
      <dgm:spPr/>
      <dgm:t>
        <a:bodyPr/>
        <a:lstStyle/>
        <a:p>
          <a:endParaRPr lang="en-US"/>
        </a:p>
      </dgm:t>
    </dgm:pt>
    <dgm:pt modelId="{6208CA77-09D4-42B5-AED9-08E6AB5FDCE4}" type="sibTrans" cxnId="{DD00013D-9072-4D43-ACCE-BC2EBC20545F}">
      <dgm:prSet/>
      <dgm:spPr/>
      <dgm:t>
        <a:bodyPr/>
        <a:lstStyle/>
        <a:p>
          <a:endParaRPr lang="en-US"/>
        </a:p>
      </dgm:t>
    </dgm:pt>
    <dgm:pt modelId="{DF899705-CE06-43E8-88C6-608283BE8CD5}">
      <dgm:prSet/>
      <dgm:spPr/>
      <dgm:t>
        <a:bodyPr/>
        <a:lstStyle/>
        <a:p>
          <a:r>
            <a:rPr lang="hr-HR"/>
            <a:t>i mnoge druge....</a:t>
          </a:r>
          <a:endParaRPr lang="en-US"/>
        </a:p>
      </dgm:t>
    </dgm:pt>
    <dgm:pt modelId="{C5C48D33-34D7-4405-A5B4-908B70285BE7}" type="parTrans" cxnId="{FA8D75F7-A27F-4E5A-9AD1-DD27267E48B5}">
      <dgm:prSet/>
      <dgm:spPr/>
      <dgm:t>
        <a:bodyPr/>
        <a:lstStyle/>
        <a:p>
          <a:endParaRPr lang="en-US"/>
        </a:p>
      </dgm:t>
    </dgm:pt>
    <dgm:pt modelId="{960C9E51-213C-45C6-9686-86FFE3E751D8}" type="sibTrans" cxnId="{FA8D75F7-A27F-4E5A-9AD1-DD27267E48B5}">
      <dgm:prSet/>
      <dgm:spPr/>
      <dgm:t>
        <a:bodyPr/>
        <a:lstStyle/>
        <a:p>
          <a:endParaRPr lang="en-US"/>
        </a:p>
      </dgm:t>
    </dgm:pt>
    <dgm:pt modelId="{EE4A24CC-36F7-4B63-9762-1E303DBA8FF3}" type="pres">
      <dgm:prSet presAssocID="{35D38E5B-122F-4985-8A36-B9AA8625D009}" presName="linear" presStyleCnt="0">
        <dgm:presLayoutVars>
          <dgm:animLvl val="lvl"/>
          <dgm:resizeHandles val="exact"/>
        </dgm:presLayoutVars>
      </dgm:prSet>
      <dgm:spPr/>
    </dgm:pt>
    <dgm:pt modelId="{4B934283-592D-400C-9C75-75FE7C999517}" type="pres">
      <dgm:prSet presAssocID="{7BF4C21B-81DC-4F59-85F3-C963D24F5BA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573B3DD-A95A-4F39-B00C-3366887C83CE}" type="pres">
      <dgm:prSet presAssocID="{4120E348-C86E-4857-8E77-293BB8DD7487}" presName="spacer" presStyleCnt="0"/>
      <dgm:spPr/>
    </dgm:pt>
    <dgm:pt modelId="{903667C9-D8F8-420F-B2AF-D5E3FF47702A}" type="pres">
      <dgm:prSet presAssocID="{B9C98AD4-B69C-48E6-9555-9185627426D7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7E71962-2FC1-45D9-9E57-CDF87DE39423}" type="pres">
      <dgm:prSet presAssocID="{D2D857DB-501E-4AFC-998C-B5EEEA21FA7F}" presName="spacer" presStyleCnt="0"/>
      <dgm:spPr/>
    </dgm:pt>
    <dgm:pt modelId="{2BDCF106-FD91-4D44-A0E6-9001B7D1C387}" type="pres">
      <dgm:prSet presAssocID="{EB7C04BF-1251-44E6-BC8F-26515A1D35F4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77C27904-436A-4D4D-AAC8-6D4702350879}" type="pres">
      <dgm:prSet presAssocID="{3FA1600B-9B60-44F7-A1BB-933213091C08}" presName="spacer" presStyleCnt="0"/>
      <dgm:spPr/>
    </dgm:pt>
    <dgm:pt modelId="{EB7A64AB-5B2F-4ABD-B5AE-FF12F23E2880}" type="pres">
      <dgm:prSet presAssocID="{F3A9459D-2C3C-479A-BD73-7361354EFD8A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4B74DC5-F96A-4F09-A9D6-E64BD60F5FC3}" type="pres">
      <dgm:prSet presAssocID="{D35D5E4C-A694-4022-8094-AFFA129A2532}" presName="spacer" presStyleCnt="0"/>
      <dgm:spPr/>
    </dgm:pt>
    <dgm:pt modelId="{6D32C1C7-77B2-49E9-AE05-348823CC3EDB}" type="pres">
      <dgm:prSet presAssocID="{48794BE0-F1BF-4C27-87F2-F992B8AED634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CA331073-506E-480E-81C1-B7264F484E93}" type="pres">
      <dgm:prSet presAssocID="{27AD5D5D-534B-45A0-9F8E-A204932E7ABA}" presName="spacer" presStyleCnt="0"/>
      <dgm:spPr/>
    </dgm:pt>
    <dgm:pt modelId="{031A8184-117A-4DD7-98FC-DB4C8C9825D2}" type="pres">
      <dgm:prSet presAssocID="{71121DF5-15F6-4884-AAC2-820C331B2DA7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2649282B-78C5-4F47-A9BE-4C73DC512EE6}" type="pres">
      <dgm:prSet presAssocID="{6208CA77-09D4-42B5-AED9-08E6AB5FDCE4}" presName="spacer" presStyleCnt="0"/>
      <dgm:spPr/>
    </dgm:pt>
    <dgm:pt modelId="{E34028C7-C24C-42BD-9AD3-B48C38BF14B5}" type="pres">
      <dgm:prSet presAssocID="{DF899705-CE06-43E8-88C6-608283BE8CD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E3C7B905-98C9-4C00-85C7-E27171029439}" type="presOf" srcId="{7BF4C21B-81DC-4F59-85F3-C963D24F5BA4}" destId="{4B934283-592D-400C-9C75-75FE7C999517}" srcOrd="0" destOrd="0" presId="urn:microsoft.com/office/officeart/2005/8/layout/vList2"/>
    <dgm:cxn modelId="{7EF4F61F-BE3A-4258-9D93-E5C68C4E2036}" type="presOf" srcId="{35D38E5B-122F-4985-8A36-B9AA8625D009}" destId="{EE4A24CC-36F7-4B63-9762-1E303DBA8FF3}" srcOrd="0" destOrd="0" presId="urn:microsoft.com/office/officeart/2005/8/layout/vList2"/>
    <dgm:cxn modelId="{DD00013D-9072-4D43-ACCE-BC2EBC20545F}" srcId="{35D38E5B-122F-4985-8A36-B9AA8625D009}" destId="{71121DF5-15F6-4884-AAC2-820C331B2DA7}" srcOrd="5" destOrd="0" parTransId="{A79EE30D-0E0A-4412-AD93-24AF48B81B3B}" sibTransId="{6208CA77-09D4-42B5-AED9-08E6AB5FDCE4}"/>
    <dgm:cxn modelId="{BE8A2861-EA7D-40B2-9959-6C278FFB5996}" type="presOf" srcId="{71121DF5-15F6-4884-AAC2-820C331B2DA7}" destId="{031A8184-117A-4DD7-98FC-DB4C8C9825D2}" srcOrd="0" destOrd="0" presId="urn:microsoft.com/office/officeart/2005/8/layout/vList2"/>
    <dgm:cxn modelId="{1F126D63-BC00-4AE4-808B-093A91AE24C9}" srcId="{35D38E5B-122F-4985-8A36-B9AA8625D009}" destId="{F3A9459D-2C3C-479A-BD73-7361354EFD8A}" srcOrd="3" destOrd="0" parTransId="{6C24796E-8665-4E30-A3CB-1CA5C2885AF9}" sibTransId="{D35D5E4C-A694-4022-8094-AFFA129A2532}"/>
    <dgm:cxn modelId="{D77E2357-67ED-4836-BD1B-7CC7E2EB6ADF}" type="presOf" srcId="{B9C98AD4-B69C-48E6-9555-9185627426D7}" destId="{903667C9-D8F8-420F-B2AF-D5E3FF47702A}" srcOrd="0" destOrd="0" presId="urn:microsoft.com/office/officeart/2005/8/layout/vList2"/>
    <dgm:cxn modelId="{72B24F88-A11A-494F-9DFB-C1AE28C55281}" type="presOf" srcId="{DF899705-CE06-43E8-88C6-608283BE8CD5}" destId="{E34028C7-C24C-42BD-9AD3-B48C38BF14B5}" srcOrd="0" destOrd="0" presId="urn:microsoft.com/office/officeart/2005/8/layout/vList2"/>
    <dgm:cxn modelId="{DD6D0493-67D5-4E49-879E-AE9B9577FE5D}" srcId="{35D38E5B-122F-4985-8A36-B9AA8625D009}" destId="{48794BE0-F1BF-4C27-87F2-F992B8AED634}" srcOrd="4" destOrd="0" parTransId="{23DE7B69-BE5A-4777-801E-B63BF9260FD3}" sibTransId="{27AD5D5D-534B-45A0-9F8E-A204932E7ABA}"/>
    <dgm:cxn modelId="{84AA6CAA-6E5E-4CC0-9F57-2B37AA5EFE26}" type="presOf" srcId="{48794BE0-F1BF-4C27-87F2-F992B8AED634}" destId="{6D32C1C7-77B2-49E9-AE05-348823CC3EDB}" srcOrd="0" destOrd="0" presId="urn:microsoft.com/office/officeart/2005/8/layout/vList2"/>
    <dgm:cxn modelId="{4A1744B0-F2CB-4F64-9A37-AF246C10F05A}" srcId="{35D38E5B-122F-4985-8A36-B9AA8625D009}" destId="{EB7C04BF-1251-44E6-BC8F-26515A1D35F4}" srcOrd="2" destOrd="0" parTransId="{ECF26FC1-675C-4F5A-BB90-D7EA5B34C947}" sibTransId="{3FA1600B-9B60-44F7-A1BB-933213091C08}"/>
    <dgm:cxn modelId="{33EA3CCC-C790-4ED8-9892-EA6E847D27DC}" srcId="{35D38E5B-122F-4985-8A36-B9AA8625D009}" destId="{7BF4C21B-81DC-4F59-85F3-C963D24F5BA4}" srcOrd="0" destOrd="0" parTransId="{4379158D-48C7-4408-B2BB-6D64611905BF}" sibTransId="{4120E348-C86E-4857-8E77-293BB8DD7487}"/>
    <dgm:cxn modelId="{FE6E19CD-20F9-45AA-89CB-0CDEE43A6CB0}" srcId="{35D38E5B-122F-4985-8A36-B9AA8625D009}" destId="{B9C98AD4-B69C-48E6-9555-9185627426D7}" srcOrd="1" destOrd="0" parTransId="{F4E04AE2-302F-41BE-9BEC-482CD42E4634}" sibTransId="{D2D857DB-501E-4AFC-998C-B5EEEA21FA7F}"/>
    <dgm:cxn modelId="{FCB306DF-6685-40AA-B8E3-05EFC98BCC49}" type="presOf" srcId="{EB7C04BF-1251-44E6-BC8F-26515A1D35F4}" destId="{2BDCF106-FD91-4D44-A0E6-9001B7D1C387}" srcOrd="0" destOrd="0" presId="urn:microsoft.com/office/officeart/2005/8/layout/vList2"/>
    <dgm:cxn modelId="{616CEFEE-066B-4814-8317-53A1A131875F}" type="presOf" srcId="{F3A9459D-2C3C-479A-BD73-7361354EFD8A}" destId="{EB7A64AB-5B2F-4ABD-B5AE-FF12F23E2880}" srcOrd="0" destOrd="0" presId="urn:microsoft.com/office/officeart/2005/8/layout/vList2"/>
    <dgm:cxn modelId="{FA8D75F7-A27F-4E5A-9AD1-DD27267E48B5}" srcId="{35D38E5B-122F-4985-8A36-B9AA8625D009}" destId="{DF899705-CE06-43E8-88C6-608283BE8CD5}" srcOrd="6" destOrd="0" parTransId="{C5C48D33-34D7-4405-A5B4-908B70285BE7}" sibTransId="{960C9E51-213C-45C6-9686-86FFE3E751D8}"/>
    <dgm:cxn modelId="{5298F34C-6EDE-43C2-BC19-75AA8A8F8185}" type="presParOf" srcId="{EE4A24CC-36F7-4B63-9762-1E303DBA8FF3}" destId="{4B934283-592D-400C-9C75-75FE7C999517}" srcOrd="0" destOrd="0" presId="urn:microsoft.com/office/officeart/2005/8/layout/vList2"/>
    <dgm:cxn modelId="{5F8329A4-5A53-451C-A1EA-B34BBB9501FA}" type="presParOf" srcId="{EE4A24CC-36F7-4B63-9762-1E303DBA8FF3}" destId="{F573B3DD-A95A-4F39-B00C-3366887C83CE}" srcOrd="1" destOrd="0" presId="urn:microsoft.com/office/officeart/2005/8/layout/vList2"/>
    <dgm:cxn modelId="{5A307C1C-D034-4F04-9B6B-3F5135451F7D}" type="presParOf" srcId="{EE4A24CC-36F7-4B63-9762-1E303DBA8FF3}" destId="{903667C9-D8F8-420F-B2AF-D5E3FF47702A}" srcOrd="2" destOrd="0" presId="urn:microsoft.com/office/officeart/2005/8/layout/vList2"/>
    <dgm:cxn modelId="{A8D7660E-CFED-4F32-93A2-7093644F489D}" type="presParOf" srcId="{EE4A24CC-36F7-4B63-9762-1E303DBA8FF3}" destId="{67E71962-2FC1-45D9-9E57-CDF87DE39423}" srcOrd="3" destOrd="0" presId="urn:microsoft.com/office/officeart/2005/8/layout/vList2"/>
    <dgm:cxn modelId="{40AB9432-1440-4E94-A24D-11D99026173E}" type="presParOf" srcId="{EE4A24CC-36F7-4B63-9762-1E303DBA8FF3}" destId="{2BDCF106-FD91-4D44-A0E6-9001B7D1C387}" srcOrd="4" destOrd="0" presId="urn:microsoft.com/office/officeart/2005/8/layout/vList2"/>
    <dgm:cxn modelId="{42DB4CC3-27DF-4B4D-8DED-E33A4A134EC4}" type="presParOf" srcId="{EE4A24CC-36F7-4B63-9762-1E303DBA8FF3}" destId="{77C27904-436A-4D4D-AAC8-6D4702350879}" srcOrd="5" destOrd="0" presId="urn:microsoft.com/office/officeart/2005/8/layout/vList2"/>
    <dgm:cxn modelId="{E56A6B96-DF99-4F7C-887E-7F15EC2497C8}" type="presParOf" srcId="{EE4A24CC-36F7-4B63-9762-1E303DBA8FF3}" destId="{EB7A64AB-5B2F-4ABD-B5AE-FF12F23E2880}" srcOrd="6" destOrd="0" presId="urn:microsoft.com/office/officeart/2005/8/layout/vList2"/>
    <dgm:cxn modelId="{CD9D2BFC-E659-47AB-A47C-D9A64387F04F}" type="presParOf" srcId="{EE4A24CC-36F7-4B63-9762-1E303DBA8FF3}" destId="{74B74DC5-F96A-4F09-A9D6-E64BD60F5FC3}" srcOrd="7" destOrd="0" presId="urn:microsoft.com/office/officeart/2005/8/layout/vList2"/>
    <dgm:cxn modelId="{89221EF0-4428-4D22-89AD-7F143876CC2C}" type="presParOf" srcId="{EE4A24CC-36F7-4B63-9762-1E303DBA8FF3}" destId="{6D32C1C7-77B2-49E9-AE05-348823CC3EDB}" srcOrd="8" destOrd="0" presId="urn:microsoft.com/office/officeart/2005/8/layout/vList2"/>
    <dgm:cxn modelId="{24C92DEE-DCCF-45B6-9572-D6D6199E6AE4}" type="presParOf" srcId="{EE4A24CC-36F7-4B63-9762-1E303DBA8FF3}" destId="{CA331073-506E-480E-81C1-B7264F484E93}" srcOrd="9" destOrd="0" presId="urn:microsoft.com/office/officeart/2005/8/layout/vList2"/>
    <dgm:cxn modelId="{4273E478-86C6-4737-BDE1-C4BE27C80B1B}" type="presParOf" srcId="{EE4A24CC-36F7-4B63-9762-1E303DBA8FF3}" destId="{031A8184-117A-4DD7-98FC-DB4C8C9825D2}" srcOrd="10" destOrd="0" presId="urn:microsoft.com/office/officeart/2005/8/layout/vList2"/>
    <dgm:cxn modelId="{F6EC0C8A-8C11-45E9-9C6E-F7C5F48FD204}" type="presParOf" srcId="{EE4A24CC-36F7-4B63-9762-1E303DBA8FF3}" destId="{2649282B-78C5-4F47-A9BE-4C73DC512EE6}" srcOrd="11" destOrd="0" presId="urn:microsoft.com/office/officeart/2005/8/layout/vList2"/>
    <dgm:cxn modelId="{27179D15-D26B-4316-833A-04B053EC67F5}" type="presParOf" srcId="{EE4A24CC-36F7-4B63-9762-1E303DBA8FF3}" destId="{E34028C7-C24C-42BD-9AD3-B48C38BF14B5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E5AD3-F11A-4659-8CD2-35C66D199D41}" type="doc">
      <dgm:prSet loTypeId="urn:microsoft.com/office/officeart/2005/8/layout/vList2" loCatId="list" qsTypeId="urn:microsoft.com/office/officeart/2005/8/quickstyle/simple3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927A6CDA-AF4D-40C4-A9F9-846CFBE8DAF9}">
      <dgm:prSet/>
      <dgm:spPr/>
      <dgm:t>
        <a:bodyPr/>
        <a:lstStyle/>
        <a:p>
          <a:r>
            <a:rPr lang="hr-HR"/>
            <a:t>ARCore podržan uređaj Samsung Galaxy S8</a:t>
          </a:r>
          <a:endParaRPr lang="en-US"/>
        </a:p>
      </dgm:t>
    </dgm:pt>
    <dgm:pt modelId="{26A0111D-5BDB-4F1E-8B39-B5A80F0FC39E}" type="parTrans" cxnId="{BFC68F10-F67A-4229-A95A-7285CB6607B8}">
      <dgm:prSet/>
      <dgm:spPr/>
      <dgm:t>
        <a:bodyPr/>
        <a:lstStyle/>
        <a:p>
          <a:endParaRPr lang="en-US"/>
        </a:p>
      </dgm:t>
    </dgm:pt>
    <dgm:pt modelId="{05BE432D-D649-4624-B5EA-B31C4AB48CD3}" type="sibTrans" cxnId="{BFC68F10-F67A-4229-A95A-7285CB6607B8}">
      <dgm:prSet/>
      <dgm:spPr/>
      <dgm:t>
        <a:bodyPr/>
        <a:lstStyle/>
        <a:p>
          <a:endParaRPr lang="en-US"/>
        </a:p>
      </dgm:t>
    </dgm:pt>
    <dgm:pt modelId="{B935BABF-8621-4D19-BE63-5B827F9646ED}">
      <dgm:prSet/>
      <dgm:spPr/>
      <dgm:t>
        <a:bodyPr/>
        <a:lstStyle/>
        <a:p>
          <a:r>
            <a:rPr lang="hr-HR"/>
            <a:t>Unity 2017.4.3f1</a:t>
          </a:r>
          <a:endParaRPr lang="en-US"/>
        </a:p>
      </dgm:t>
    </dgm:pt>
    <dgm:pt modelId="{BD2BE106-FBE7-4C5D-A3A8-FECBC177FDAB}" type="parTrans" cxnId="{B722FC3A-9E95-4A5A-9A00-4943450EDBF9}">
      <dgm:prSet/>
      <dgm:spPr/>
      <dgm:t>
        <a:bodyPr/>
        <a:lstStyle/>
        <a:p>
          <a:endParaRPr lang="en-US"/>
        </a:p>
      </dgm:t>
    </dgm:pt>
    <dgm:pt modelId="{5570A33E-9B22-48E7-9BD7-75EC761DE573}" type="sibTrans" cxnId="{B722FC3A-9E95-4A5A-9A00-4943450EDBF9}">
      <dgm:prSet/>
      <dgm:spPr/>
      <dgm:t>
        <a:bodyPr/>
        <a:lstStyle/>
        <a:p>
          <a:endParaRPr lang="en-US"/>
        </a:p>
      </dgm:t>
    </dgm:pt>
    <dgm:pt modelId="{C484F3EA-0580-4E96-B495-C791B64F5361}">
      <dgm:prSet/>
      <dgm:spPr/>
      <dgm:t>
        <a:bodyPr/>
        <a:lstStyle/>
        <a:p>
          <a:r>
            <a:rPr lang="hr-HR"/>
            <a:t>Android SDK platforma  8.0.0</a:t>
          </a:r>
          <a:endParaRPr lang="en-US"/>
        </a:p>
      </dgm:t>
    </dgm:pt>
    <dgm:pt modelId="{1A144D84-39F2-414A-B403-20C954DB3AFA}" type="parTrans" cxnId="{FEECEE29-A250-47BC-83FF-F326C972909F}">
      <dgm:prSet/>
      <dgm:spPr/>
      <dgm:t>
        <a:bodyPr/>
        <a:lstStyle/>
        <a:p>
          <a:endParaRPr lang="en-US"/>
        </a:p>
      </dgm:t>
    </dgm:pt>
    <dgm:pt modelId="{DB5CC654-2753-449B-8443-E4B13B808AF8}" type="sibTrans" cxnId="{FEECEE29-A250-47BC-83FF-F326C972909F}">
      <dgm:prSet/>
      <dgm:spPr/>
      <dgm:t>
        <a:bodyPr/>
        <a:lstStyle/>
        <a:p>
          <a:endParaRPr lang="en-US"/>
        </a:p>
      </dgm:t>
    </dgm:pt>
    <dgm:pt modelId="{C39885C1-6590-4BBE-AFFC-13AB602910DF}">
      <dgm:prSet/>
      <dgm:spPr/>
      <dgm:t>
        <a:bodyPr/>
        <a:lstStyle/>
        <a:p>
          <a:r>
            <a:rPr lang="hr-HR"/>
            <a:t>Android SDK Build-Tools 27.0.3.</a:t>
          </a:r>
          <a:endParaRPr lang="en-US"/>
        </a:p>
      </dgm:t>
    </dgm:pt>
    <dgm:pt modelId="{7E0A72CE-AD7A-433B-B5BA-89CB3BE0746B}" type="parTrans" cxnId="{AA9013C8-B8E9-49C3-A892-522B355F377A}">
      <dgm:prSet/>
      <dgm:spPr/>
      <dgm:t>
        <a:bodyPr/>
        <a:lstStyle/>
        <a:p>
          <a:endParaRPr lang="en-US"/>
        </a:p>
      </dgm:t>
    </dgm:pt>
    <dgm:pt modelId="{66BF4B6D-7189-4538-8EEB-F39E1549D0B1}" type="sibTrans" cxnId="{AA9013C8-B8E9-49C3-A892-522B355F377A}">
      <dgm:prSet/>
      <dgm:spPr/>
      <dgm:t>
        <a:bodyPr/>
        <a:lstStyle/>
        <a:p>
          <a:endParaRPr lang="en-US"/>
        </a:p>
      </dgm:t>
    </dgm:pt>
    <dgm:pt modelId="{CD46C385-A1DF-4D18-BD26-28D08F5805D8}">
      <dgm:prSet/>
      <dgm:spPr/>
      <dgm:t>
        <a:bodyPr/>
        <a:lstStyle/>
        <a:p>
          <a:r>
            <a:rPr lang="hr-HR"/>
            <a:t>Android SDK Tools 26.1.1.</a:t>
          </a:r>
          <a:endParaRPr lang="en-US"/>
        </a:p>
      </dgm:t>
    </dgm:pt>
    <dgm:pt modelId="{36F83D9E-C628-48B6-B4BB-9A5A06DB2B5A}" type="parTrans" cxnId="{F7BDED5D-3938-4600-A082-AC8EA2790CE4}">
      <dgm:prSet/>
      <dgm:spPr/>
      <dgm:t>
        <a:bodyPr/>
        <a:lstStyle/>
        <a:p>
          <a:endParaRPr lang="en-US"/>
        </a:p>
      </dgm:t>
    </dgm:pt>
    <dgm:pt modelId="{D36FED38-E5C6-48DB-8ECA-9C7F7FFC9212}" type="sibTrans" cxnId="{F7BDED5D-3938-4600-A082-AC8EA2790CE4}">
      <dgm:prSet/>
      <dgm:spPr/>
      <dgm:t>
        <a:bodyPr/>
        <a:lstStyle/>
        <a:p>
          <a:endParaRPr lang="en-US"/>
        </a:p>
      </dgm:t>
    </dgm:pt>
    <dgm:pt modelId="{B63275DF-A763-40BD-9D4C-86D2594939B1}">
      <dgm:prSet/>
      <dgm:spPr/>
      <dgm:t>
        <a:bodyPr/>
        <a:lstStyle/>
        <a:p>
          <a:r>
            <a:rPr lang="hr-HR"/>
            <a:t>ARCore SDK za Unity v1.2.0.</a:t>
          </a:r>
          <a:endParaRPr lang="en-US"/>
        </a:p>
      </dgm:t>
    </dgm:pt>
    <dgm:pt modelId="{976FD32A-7D01-445B-A532-3B54748C3B8F}" type="parTrans" cxnId="{B945E74C-43C4-4331-8110-94E9373F083E}">
      <dgm:prSet/>
      <dgm:spPr/>
      <dgm:t>
        <a:bodyPr/>
        <a:lstStyle/>
        <a:p>
          <a:endParaRPr lang="en-US"/>
        </a:p>
      </dgm:t>
    </dgm:pt>
    <dgm:pt modelId="{1399A8EB-0CB0-4581-852E-2A9E02A0B443}" type="sibTrans" cxnId="{B945E74C-43C4-4331-8110-94E9373F083E}">
      <dgm:prSet/>
      <dgm:spPr/>
      <dgm:t>
        <a:bodyPr/>
        <a:lstStyle/>
        <a:p>
          <a:endParaRPr lang="en-US"/>
        </a:p>
      </dgm:t>
    </dgm:pt>
    <dgm:pt modelId="{740F0B1C-7A24-4BFB-8721-D64C59012713}" type="pres">
      <dgm:prSet presAssocID="{89FE5AD3-F11A-4659-8CD2-35C66D199D41}" presName="linear" presStyleCnt="0">
        <dgm:presLayoutVars>
          <dgm:animLvl val="lvl"/>
          <dgm:resizeHandles val="exact"/>
        </dgm:presLayoutVars>
      </dgm:prSet>
      <dgm:spPr/>
    </dgm:pt>
    <dgm:pt modelId="{B8544454-3A11-405A-B2E7-77765E9C5F72}" type="pres">
      <dgm:prSet presAssocID="{927A6CDA-AF4D-40C4-A9F9-846CFBE8DAF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3AEDA53-BD34-434F-BC67-F93AA247F77F}" type="pres">
      <dgm:prSet presAssocID="{05BE432D-D649-4624-B5EA-B31C4AB48CD3}" presName="spacer" presStyleCnt="0"/>
      <dgm:spPr/>
    </dgm:pt>
    <dgm:pt modelId="{75F1E12F-4BC5-4CE6-BB3C-E3BFA199B468}" type="pres">
      <dgm:prSet presAssocID="{B935BABF-8621-4D19-BE63-5B827F9646E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D3AFE4C-46A6-4728-9345-C294FDD2BCAC}" type="pres">
      <dgm:prSet presAssocID="{5570A33E-9B22-48E7-9BD7-75EC761DE573}" presName="spacer" presStyleCnt="0"/>
      <dgm:spPr/>
    </dgm:pt>
    <dgm:pt modelId="{ED14910B-F5AC-4F10-8499-E091A9CE022E}" type="pres">
      <dgm:prSet presAssocID="{C484F3EA-0580-4E96-B495-C791B64F536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7FE7A2A-ACAB-4378-B71E-33B0EA725DF7}" type="pres">
      <dgm:prSet presAssocID="{DB5CC654-2753-449B-8443-E4B13B808AF8}" presName="spacer" presStyleCnt="0"/>
      <dgm:spPr/>
    </dgm:pt>
    <dgm:pt modelId="{5B7F7A7A-5CB5-43D5-9913-1544507686EB}" type="pres">
      <dgm:prSet presAssocID="{C39885C1-6590-4BBE-AFFC-13AB602910D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B36609B-989F-4645-8F3F-CFA4BD9EDAF7}" type="pres">
      <dgm:prSet presAssocID="{66BF4B6D-7189-4538-8EEB-F39E1549D0B1}" presName="spacer" presStyleCnt="0"/>
      <dgm:spPr/>
    </dgm:pt>
    <dgm:pt modelId="{470F2841-2E5A-45AE-A780-5A2094E5A59D}" type="pres">
      <dgm:prSet presAssocID="{CD46C385-A1DF-4D18-BD26-28D08F5805D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4AA400D-DA23-4AA7-82C9-83828F04D8F0}" type="pres">
      <dgm:prSet presAssocID="{D36FED38-E5C6-48DB-8ECA-9C7F7FFC9212}" presName="spacer" presStyleCnt="0"/>
      <dgm:spPr/>
    </dgm:pt>
    <dgm:pt modelId="{9981AA6C-CACB-4657-BF8E-BFA5BBC775FE}" type="pres">
      <dgm:prSet presAssocID="{B63275DF-A763-40BD-9D4C-86D2594939B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FC68F10-F67A-4229-A95A-7285CB6607B8}" srcId="{89FE5AD3-F11A-4659-8CD2-35C66D199D41}" destId="{927A6CDA-AF4D-40C4-A9F9-846CFBE8DAF9}" srcOrd="0" destOrd="0" parTransId="{26A0111D-5BDB-4F1E-8B39-B5A80F0FC39E}" sibTransId="{05BE432D-D649-4624-B5EA-B31C4AB48CD3}"/>
    <dgm:cxn modelId="{1C803E19-C8E9-4C49-871B-0AB65A4F1CF5}" type="presOf" srcId="{C39885C1-6590-4BBE-AFFC-13AB602910DF}" destId="{5B7F7A7A-5CB5-43D5-9913-1544507686EB}" srcOrd="0" destOrd="0" presId="urn:microsoft.com/office/officeart/2005/8/layout/vList2"/>
    <dgm:cxn modelId="{FEECEE29-A250-47BC-83FF-F326C972909F}" srcId="{89FE5AD3-F11A-4659-8CD2-35C66D199D41}" destId="{C484F3EA-0580-4E96-B495-C791B64F5361}" srcOrd="2" destOrd="0" parTransId="{1A144D84-39F2-414A-B403-20C954DB3AFA}" sibTransId="{DB5CC654-2753-449B-8443-E4B13B808AF8}"/>
    <dgm:cxn modelId="{6036F232-D2FD-4C4B-837D-6FC63D576EBE}" type="presOf" srcId="{B63275DF-A763-40BD-9D4C-86D2594939B1}" destId="{9981AA6C-CACB-4657-BF8E-BFA5BBC775FE}" srcOrd="0" destOrd="0" presId="urn:microsoft.com/office/officeart/2005/8/layout/vList2"/>
    <dgm:cxn modelId="{B722FC3A-9E95-4A5A-9A00-4943450EDBF9}" srcId="{89FE5AD3-F11A-4659-8CD2-35C66D199D41}" destId="{B935BABF-8621-4D19-BE63-5B827F9646ED}" srcOrd="1" destOrd="0" parTransId="{BD2BE106-FBE7-4C5D-A3A8-FECBC177FDAB}" sibTransId="{5570A33E-9B22-48E7-9BD7-75EC761DE573}"/>
    <dgm:cxn modelId="{F7BDED5D-3938-4600-A082-AC8EA2790CE4}" srcId="{89FE5AD3-F11A-4659-8CD2-35C66D199D41}" destId="{CD46C385-A1DF-4D18-BD26-28D08F5805D8}" srcOrd="4" destOrd="0" parTransId="{36F83D9E-C628-48B6-B4BB-9A5A06DB2B5A}" sibTransId="{D36FED38-E5C6-48DB-8ECA-9C7F7FFC9212}"/>
    <dgm:cxn modelId="{7C37BA5F-141C-4FE3-B3E3-5F8B050899B7}" type="presOf" srcId="{B935BABF-8621-4D19-BE63-5B827F9646ED}" destId="{75F1E12F-4BC5-4CE6-BB3C-E3BFA199B468}" srcOrd="0" destOrd="0" presId="urn:microsoft.com/office/officeart/2005/8/layout/vList2"/>
    <dgm:cxn modelId="{8BC6094A-2AB4-44B5-82F1-E9CAAE3E325C}" type="presOf" srcId="{927A6CDA-AF4D-40C4-A9F9-846CFBE8DAF9}" destId="{B8544454-3A11-405A-B2E7-77765E9C5F72}" srcOrd="0" destOrd="0" presId="urn:microsoft.com/office/officeart/2005/8/layout/vList2"/>
    <dgm:cxn modelId="{B945E74C-43C4-4331-8110-94E9373F083E}" srcId="{89FE5AD3-F11A-4659-8CD2-35C66D199D41}" destId="{B63275DF-A763-40BD-9D4C-86D2594939B1}" srcOrd="5" destOrd="0" parTransId="{976FD32A-7D01-445B-A532-3B54748C3B8F}" sibTransId="{1399A8EB-0CB0-4581-852E-2A9E02A0B443}"/>
    <dgm:cxn modelId="{F1684D8F-B03A-4432-BFF2-9094F3FD7143}" type="presOf" srcId="{CD46C385-A1DF-4D18-BD26-28D08F5805D8}" destId="{470F2841-2E5A-45AE-A780-5A2094E5A59D}" srcOrd="0" destOrd="0" presId="urn:microsoft.com/office/officeart/2005/8/layout/vList2"/>
    <dgm:cxn modelId="{DD670EAC-1710-4060-83F0-7A157FF159E0}" type="presOf" srcId="{89FE5AD3-F11A-4659-8CD2-35C66D199D41}" destId="{740F0B1C-7A24-4BFB-8721-D64C59012713}" srcOrd="0" destOrd="0" presId="urn:microsoft.com/office/officeart/2005/8/layout/vList2"/>
    <dgm:cxn modelId="{19134BBB-DB21-4638-9024-C746200F7033}" type="presOf" srcId="{C484F3EA-0580-4E96-B495-C791B64F5361}" destId="{ED14910B-F5AC-4F10-8499-E091A9CE022E}" srcOrd="0" destOrd="0" presId="urn:microsoft.com/office/officeart/2005/8/layout/vList2"/>
    <dgm:cxn modelId="{AA9013C8-B8E9-49C3-A892-522B355F377A}" srcId="{89FE5AD3-F11A-4659-8CD2-35C66D199D41}" destId="{C39885C1-6590-4BBE-AFFC-13AB602910DF}" srcOrd="3" destOrd="0" parTransId="{7E0A72CE-AD7A-433B-B5BA-89CB3BE0746B}" sibTransId="{66BF4B6D-7189-4538-8EEB-F39E1549D0B1}"/>
    <dgm:cxn modelId="{7DAC91C4-8587-481C-A2DC-66F427123689}" type="presParOf" srcId="{740F0B1C-7A24-4BFB-8721-D64C59012713}" destId="{B8544454-3A11-405A-B2E7-77765E9C5F72}" srcOrd="0" destOrd="0" presId="urn:microsoft.com/office/officeart/2005/8/layout/vList2"/>
    <dgm:cxn modelId="{4BAF3872-1C76-4AE9-B28E-A9AE6E6C28CD}" type="presParOf" srcId="{740F0B1C-7A24-4BFB-8721-D64C59012713}" destId="{C3AEDA53-BD34-434F-BC67-F93AA247F77F}" srcOrd="1" destOrd="0" presId="urn:microsoft.com/office/officeart/2005/8/layout/vList2"/>
    <dgm:cxn modelId="{5FF3E159-36A6-4400-AA60-084335F09377}" type="presParOf" srcId="{740F0B1C-7A24-4BFB-8721-D64C59012713}" destId="{75F1E12F-4BC5-4CE6-BB3C-E3BFA199B468}" srcOrd="2" destOrd="0" presId="urn:microsoft.com/office/officeart/2005/8/layout/vList2"/>
    <dgm:cxn modelId="{BA29F680-D894-41DB-849D-01457204A8BC}" type="presParOf" srcId="{740F0B1C-7A24-4BFB-8721-D64C59012713}" destId="{BD3AFE4C-46A6-4728-9345-C294FDD2BCAC}" srcOrd="3" destOrd="0" presId="urn:microsoft.com/office/officeart/2005/8/layout/vList2"/>
    <dgm:cxn modelId="{D4F757B0-383A-45F9-8589-1BC620AB4EDB}" type="presParOf" srcId="{740F0B1C-7A24-4BFB-8721-D64C59012713}" destId="{ED14910B-F5AC-4F10-8499-E091A9CE022E}" srcOrd="4" destOrd="0" presId="urn:microsoft.com/office/officeart/2005/8/layout/vList2"/>
    <dgm:cxn modelId="{1E9EDF99-4018-41A9-9EBF-A132A4D4E614}" type="presParOf" srcId="{740F0B1C-7A24-4BFB-8721-D64C59012713}" destId="{07FE7A2A-ACAB-4378-B71E-33B0EA725DF7}" srcOrd="5" destOrd="0" presId="urn:microsoft.com/office/officeart/2005/8/layout/vList2"/>
    <dgm:cxn modelId="{726B9461-5CA7-4E62-BD3E-79FE47BD22AF}" type="presParOf" srcId="{740F0B1C-7A24-4BFB-8721-D64C59012713}" destId="{5B7F7A7A-5CB5-43D5-9913-1544507686EB}" srcOrd="6" destOrd="0" presId="urn:microsoft.com/office/officeart/2005/8/layout/vList2"/>
    <dgm:cxn modelId="{F86DD675-C5F6-4386-97DE-6EDDEDC288FD}" type="presParOf" srcId="{740F0B1C-7A24-4BFB-8721-D64C59012713}" destId="{1B36609B-989F-4645-8F3F-CFA4BD9EDAF7}" srcOrd="7" destOrd="0" presId="urn:microsoft.com/office/officeart/2005/8/layout/vList2"/>
    <dgm:cxn modelId="{897509D9-A4BD-462D-AF95-19DF1CE9A011}" type="presParOf" srcId="{740F0B1C-7A24-4BFB-8721-D64C59012713}" destId="{470F2841-2E5A-45AE-A780-5A2094E5A59D}" srcOrd="8" destOrd="0" presId="urn:microsoft.com/office/officeart/2005/8/layout/vList2"/>
    <dgm:cxn modelId="{48C2AF50-9268-4897-AF6C-4AE1B764F601}" type="presParOf" srcId="{740F0B1C-7A24-4BFB-8721-D64C59012713}" destId="{24AA400D-DA23-4AA7-82C9-83828F04D8F0}" srcOrd="9" destOrd="0" presId="urn:microsoft.com/office/officeart/2005/8/layout/vList2"/>
    <dgm:cxn modelId="{C1E4EC19-D163-4AF6-8F59-F31221C5F793}" type="presParOf" srcId="{740F0B1C-7A24-4BFB-8721-D64C59012713}" destId="{9981AA6C-CACB-4657-BF8E-BFA5BBC775F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34283-592D-400C-9C75-75FE7C999517}">
      <dsp:nvSpPr>
        <dsp:cNvPr id="0" name=""/>
        <dsp:cNvSpPr/>
      </dsp:nvSpPr>
      <dsp:spPr>
        <a:xfrm>
          <a:off x="0" y="63900"/>
          <a:ext cx="6496050" cy="57563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/>
            <a:t>Wikitude</a:t>
          </a:r>
          <a:endParaRPr lang="en-US" sz="2400" kern="1200"/>
        </a:p>
      </dsp:txBody>
      <dsp:txXfrm>
        <a:off x="28100" y="92000"/>
        <a:ext cx="6439850" cy="519439"/>
      </dsp:txXfrm>
    </dsp:sp>
    <dsp:sp modelId="{903667C9-D8F8-420F-B2AF-D5E3FF47702A}">
      <dsp:nvSpPr>
        <dsp:cNvPr id="0" name=""/>
        <dsp:cNvSpPr/>
      </dsp:nvSpPr>
      <dsp:spPr>
        <a:xfrm>
          <a:off x="0" y="708660"/>
          <a:ext cx="6496050" cy="57563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/>
            <a:t>ArKit</a:t>
          </a:r>
          <a:endParaRPr lang="en-US" sz="2400" kern="1200"/>
        </a:p>
      </dsp:txBody>
      <dsp:txXfrm>
        <a:off x="28100" y="736760"/>
        <a:ext cx="6439850" cy="519439"/>
      </dsp:txXfrm>
    </dsp:sp>
    <dsp:sp modelId="{2BDCF106-FD91-4D44-A0E6-9001B7D1C387}">
      <dsp:nvSpPr>
        <dsp:cNvPr id="0" name=""/>
        <dsp:cNvSpPr/>
      </dsp:nvSpPr>
      <dsp:spPr>
        <a:xfrm>
          <a:off x="0" y="1353420"/>
          <a:ext cx="6496050" cy="57563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/>
            <a:t>DeepAR</a:t>
          </a:r>
          <a:endParaRPr lang="en-US" sz="2400" kern="1200"/>
        </a:p>
      </dsp:txBody>
      <dsp:txXfrm>
        <a:off x="28100" y="1381520"/>
        <a:ext cx="6439850" cy="519439"/>
      </dsp:txXfrm>
    </dsp:sp>
    <dsp:sp modelId="{EB7A64AB-5B2F-4ABD-B5AE-FF12F23E2880}">
      <dsp:nvSpPr>
        <dsp:cNvPr id="0" name=""/>
        <dsp:cNvSpPr/>
      </dsp:nvSpPr>
      <dsp:spPr>
        <a:xfrm>
          <a:off x="0" y="1998180"/>
          <a:ext cx="6496050" cy="57563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/>
            <a:t>ARToolKit</a:t>
          </a:r>
          <a:endParaRPr lang="en-US" sz="2400" kern="1200"/>
        </a:p>
      </dsp:txBody>
      <dsp:txXfrm>
        <a:off x="28100" y="2026280"/>
        <a:ext cx="6439850" cy="519439"/>
      </dsp:txXfrm>
    </dsp:sp>
    <dsp:sp modelId="{6D32C1C7-77B2-49E9-AE05-348823CC3EDB}">
      <dsp:nvSpPr>
        <dsp:cNvPr id="0" name=""/>
        <dsp:cNvSpPr/>
      </dsp:nvSpPr>
      <dsp:spPr>
        <a:xfrm>
          <a:off x="0" y="2642939"/>
          <a:ext cx="6496050" cy="57563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/>
            <a:t>Vuforia</a:t>
          </a:r>
          <a:endParaRPr lang="en-US" sz="2400" kern="1200"/>
        </a:p>
      </dsp:txBody>
      <dsp:txXfrm>
        <a:off x="28100" y="2671039"/>
        <a:ext cx="6439850" cy="519439"/>
      </dsp:txXfrm>
    </dsp:sp>
    <dsp:sp modelId="{031A8184-117A-4DD7-98FC-DB4C8C9825D2}">
      <dsp:nvSpPr>
        <dsp:cNvPr id="0" name=""/>
        <dsp:cNvSpPr/>
      </dsp:nvSpPr>
      <dsp:spPr>
        <a:xfrm>
          <a:off x="0" y="3287699"/>
          <a:ext cx="6496050" cy="57563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/>
            <a:t>Tango </a:t>
          </a:r>
          <a:endParaRPr lang="en-US" sz="2400" kern="1200"/>
        </a:p>
      </dsp:txBody>
      <dsp:txXfrm>
        <a:off x="28100" y="3315799"/>
        <a:ext cx="6439850" cy="519439"/>
      </dsp:txXfrm>
    </dsp:sp>
    <dsp:sp modelId="{E34028C7-C24C-42BD-9AD3-B48C38BF14B5}">
      <dsp:nvSpPr>
        <dsp:cNvPr id="0" name=""/>
        <dsp:cNvSpPr/>
      </dsp:nvSpPr>
      <dsp:spPr>
        <a:xfrm>
          <a:off x="0" y="3932459"/>
          <a:ext cx="6496050" cy="57563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/>
            <a:t>i mnoge druge....</a:t>
          </a:r>
          <a:endParaRPr lang="en-US" sz="2400" kern="1200"/>
        </a:p>
      </dsp:txBody>
      <dsp:txXfrm>
        <a:off x="28100" y="3960559"/>
        <a:ext cx="6439850" cy="519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544454-3A11-405A-B2E7-77765E9C5F72}">
      <dsp:nvSpPr>
        <dsp:cNvPr id="0" name=""/>
        <dsp:cNvSpPr/>
      </dsp:nvSpPr>
      <dsp:spPr>
        <a:xfrm>
          <a:off x="0" y="465434"/>
          <a:ext cx="6496050" cy="55165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/>
            <a:t>ARCore podržan uređaj Samsung Galaxy S8</a:t>
          </a:r>
          <a:endParaRPr lang="en-US" sz="2300" kern="1200"/>
        </a:p>
      </dsp:txBody>
      <dsp:txXfrm>
        <a:off x="26930" y="492364"/>
        <a:ext cx="6442190" cy="497795"/>
      </dsp:txXfrm>
    </dsp:sp>
    <dsp:sp modelId="{75F1E12F-4BC5-4CE6-BB3C-E3BFA199B468}">
      <dsp:nvSpPr>
        <dsp:cNvPr id="0" name=""/>
        <dsp:cNvSpPr/>
      </dsp:nvSpPr>
      <dsp:spPr>
        <a:xfrm>
          <a:off x="0" y="1083329"/>
          <a:ext cx="6496050" cy="55165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/>
            <a:t>Unity 2017.4.3f1</a:t>
          </a:r>
          <a:endParaRPr lang="en-US" sz="2300" kern="1200"/>
        </a:p>
      </dsp:txBody>
      <dsp:txXfrm>
        <a:off x="26930" y="1110259"/>
        <a:ext cx="6442190" cy="497795"/>
      </dsp:txXfrm>
    </dsp:sp>
    <dsp:sp modelId="{ED14910B-F5AC-4F10-8499-E091A9CE022E}">
      <dsp:nvSpPr>
        <dsp:cNvPr id="0" name=""/>
        <dsp:cNvSpPr/>
      </dsp:nvSpPr>
      <dsp:spPr>
        <a:xfrm>
          <a:off x="0" y="1701224"/>
          <a:ext cx="6496050" cy="55165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/>
            <a:t>Android SDK platforma  8.0.0</a:t>
          </a:r>
          <a:endParaRPr lang="en-US" sz="2300" kern="1200"/>
        </a:p>
      </dsp:txBody>
      <dsp:txXfrm>
        <a:off x="26930" y="1728154"/>
        <a:ext cx="6442190" cy="497795"/>
      </dsp:txXfrm>
    </dsp:sp>
    <dsp:sp modelId="{5B7F7A7A-5CB5-43D5-9913-1544507686EB}">
      <dsp:nvSpPr>
        <dsp:cNvPr id="0" name=""/>
        <dsp:cNvSpPr/>
      </dsp:nvSpPr>
      <dsp:spPr>
        <a:xfrm>
          <a:off x="0" y="2319119"/>
          <a:ext cx="6496050" cy="55165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/>
            <a:t>Android SDK Build-Tools 27.0.3.</a:t>
          </a:r>
          <a:endParaRPr lang="en-US" sz="2300" kern="1200"/>
        </a:p>
      </dsp:txBody>
      <dsp:txXfrm>
        <a:off x="26930" y="2346049"/>
        <a:ext cx="6442190" cy="497795"/>
      </dsp:txXfrm>
    </dsp:sp>
    <dsp:sp modelId="{470F2841-2E5A-45AE-A780-5A2094E5A59D}">
      <dsp:nvSpPr>
        <dsp:cNvPr id="0" name=""/>
        <dsp:cNvSpPr/>
      </dsp:nvSpPr>
      <dsp:spPr>
        <a:xfrm>
          <a:off x="0" y="2937015"/>
          <a:ext cx="6496050" cy="55165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/>
            <a:t>Android SDK Tools 26.1.1.</a:t>
          </a:r>
          <a:endParaRPr lang="en-US" sz="2300" kern="1200"/>
        </a:p>
      </dsp:txBody>
      <dsp:txXfrm>
        <a:off x="26930" y="2963945"/>
        <a:ext cx="6442190" cy="497795"/>
      </dsp:txXfrm>
    </dsp:sp>
    <dsp:sp modelId="{9981AA6C-CACB-4657-BF8E-BFA5BBC775FE}">
      <dsp:nvSpPr>
        <dsp:cNvPr id="0" name=""/>
        <dsp:cNvSpPr/>
      </dsp:nvSpPr>
      <dsp:spPr>
        <a:xfrm>
          <a:off x="0" y="3554910"/>
          <a:ext cx="6496050" cy="55165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/>
            <a:t>ARCore SDK za Unity v1.2.0.</a:t>
          </a:r>
          <a:endParaRPr lang="en-US" sz="2300" kern="1200"/>
        </a:p>
      </dsp:txBody>
      <dsp:txXfrm>
        <a:off x="26930" y="3581840"/>
        <a:ext cx="6442190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9B84-B6A3-46F7-BAB3-4EC57BA0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71" y="374431"/>
            <a:ext cx="8825660" cy="1653180"/>
          </a:xfrm>
        </p:spPr>
        <p:txBody>
          <a:bodyPr/>
          <a:lstStyle/>
          <a:p>
            <a:r>
              <a:rPr lang="hr-HR" sz="6000" dirty="0"/>
              <a:t>MEASUREAR aplikacija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7614A-4121-4E94-9F56-C05CFA248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1459" y="3233531"/>
            <a:ext cx="8825659" cy="1046922"/>
          </a:xfrm>
        </p:spPr>
        <p:txBody>
          <a:bodyPr>
            <a:normAutofit/>
          </a:bodyPr>
          <a:lstStyle/>
          <a:p>
            <a:pPr algn="ctr"/>
            <a:r>
              <a:rPr lang="hr-HR" sz="4000" dirty="0"/>
              <a:t>Obrana završnog rada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50A22-28A8-4686-8DEC-B4F2359B6E65}"/>
              </a:ext>
            </a:extLst>
          </p:cNvPr>
          <p:cNvSpPr txBox="1"/>
          <p:nvPr/>
        </p:nvSpPr>
        <p:spPr>
          <a:xfrm>
            <a:off x="8799443" y="5656640"/>
            <a:ext cx="3392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/>
              <a:t>Ana Šundov</a:t>
            </a:r>
          </a:p>
          <a:p>
            <a:r>
              <a:rPr lang="hr-HR" sz="2800" dirty="0"/>
              <a:t>FESB, 23.07.2018</a:t>
            </a:r>
            <a:r>
              <a:rPr lang="hr-H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4005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F9A03-6EAE-4615-BA99-289EA4974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700" y="408734"/>
            <a:ext cx="3753599" cy="73267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400" b="1" dirty="0" err="1"/>
              <a:t>HelloAR</a:t>
            </a:r>
            <a:endParaRPr lang="en-US" sz="4400" b="1" dirty="0"/>
          </a:p>
        </p:txBody>
      </p:sp>
      <p:pic>
        <p:nvPicPr>
          <p:cNvPr id="6" name="Picture Placeholder 5" descr="A picture containing indoor, floor, green, table&#10;&#10;Description generated with very high confidence">
            <a:extLst>
              <a:ext uri="{FF2B5EF4-FFF2-40B4-BE49-F238E27FC236}">
                <a16:creationId xmlns:a16="http://schemas.microsoft.com/office/drawing/2014/main" id="{713DDAF8-397B-49D7-9BA2-3AA536EFB36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7"/>
          <a:srcRect l="15506" r="15251" b="-1"/>
          <a:stretch/>
        </p:blipFill>
        <p:spPr>
          <a:xfrm>
            <a:off x="646532" y="1447799"/>
            <a:ext cx="6493910" cy="4572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DB915-57CD-45F0-A542-46B0B012D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89312" y="1447799"/>
            <a:ext cx="3754987" cy="4343401"/>
          </a:xfr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buFont typeface="Wingdings 3" charset="2"/>
              <a:buChar char=""/>
            </a:pPr>
            <a:r>
              <a:rPr lang="en-US" sz="2800" dirty="0" err="1"/>
              <a:t>Osnovna</a:t>
            </a:r>
            <a:r>
              <a:rPr lang="en-US" sz="2800" dirty="0"/>
              <a:t> </a:t>
            </a:r>
            <a:r>
              <a:rPr lang="en-US" sz="2800" dirty="0" err="1"/>
              <a:t>ARCore</a:t>
            </a:r>
            <a:r>
              <a:rPr lang="en-US" sz="2800" dirty="0"/>
              <a:t> </a:t>
            </a:r>
            <a:r>
              <a:rPr lang="en-US" sz="2800" dirty="0" err="1"/>
              <a:t>podržana</a:t>
            </a:r>
            <a:r>
              <a:rPr lang="en-US" sz="2800" dirty="0"/>
              <a:t> </a:t>
            </a:r>
            <a:r>
              <a:rPr lang="en-US" sz="2800" dirty="0" err="1"/>
              <a:t>aplikacija</a:t>
            </a:r>
            <a:endParaRPr lang="en-US" sz="2800" dirty="0"/>
          </a:p>
          <a:p>
            <a:pPr marL="285750" indent="-285750">
              <a:buFont typeface="Wingdings 3" charset="2"/>
              <a:buChar char=""/>
            </a:pPr>
            <a:r>
              <a:rPr lang="en-US" sz="2800" dirty="0" err="1"/>
              <a:t>Detektira</a:t>
            </a:r>
            <a:r>
              <a:rPr lang="en-US" sz="2800" dirty="0"/>
              <a:t> </a:t>
            </a:r>
            <a:r>
              <a:rPr lang="en-US" sz="2800" dirty="0" err="1"/>
              <a:t>ravne</a:t>
            </a:r>
            <a:r>
              <a:rPr lang="en-US" sz="2800" dirty="0"/>
              <a:t> </a:t>
            </a:r>
            <a:r>
              <a:rPr lang="en-US" sz="2800" dirty="0" err="1"/>
              <a:t>površine</a:t>
            </a:r>
            <a:r>
              <a:rPr lang="en-US" sz="2800" dirty="0"/>
              <a:t> </a:t>
            </a:r>
            <a:r>
              <a:rPr lang="en-US" sz="2800" dirty="0" err="1"/>
              <a:t>pogodne</a:t>
            </a:r>
            <a:r>
              <a:rPr lang="en-US" sz="2800" dirty="0"/>
              <a:t> za </a:t>
            </a:r>
            <a:r>
              <a:rPr lang="en-US" sz="2800" dirty="0" err="1"/>
              <a:t>usidrivanje</a:t>
            </a:r>
            <a:r>
              <a:rPr lang="en-US" sz="2800" dirty="0"/>
              <a:t> Andy </a:t>
            </a:r>
            <a:r>
              <a:rPr lang="en-US" sz="2800" dirty="0" err="1"/>
              <a:t>Androida</a:t>
            </a:r>
            <a:endParaRPr lang="en-US" sz="2800" dirty="0"/>
          </a:p>
          <a:p>
            <a:pPr marL="285750" indent="-285750">
              <a:buFont typeface="Wingdings 3" charset="2"/>
              <a:buChar char=""/>
            </a:pPr>
            <a:r>
              <a:rPr lang="en-US" sz="2800" dirty="0" err="1"/>
              <a:t>Osnova</a:t>
            </a:r>
            <a:r>
              <a:rPr lang="en-US" sz="2800" dirty="0"/>
              <a:t> za </a:t>
            </a:r>
            <a:r>
              <a:rPr lang="en-US" sz="2800" dirty="0" err="1"/>
              <a:t>izradu</a:t>
            </a:r>
            <a:r>
              <a:rPr lang="en-US" sz="2800" dirty="0"/>
              <a:t> MEASUREAR </a:t>
            </a:r>
            <a:r>
              <a:rPr lang="en-US" sz="2800" dirty="0" err="1"/>
              <a:t>aplikacije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7875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71A45-510A-46B3-A0F2-D5BAB9863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62" y="693973"/>
            <a:ext cx="6241773" cy="653782"/>
          </a:xfrm>
        </p:spPr>
        <p:txBody>
          <a:bodyPr>
            <a:normAutofit fontScale="90000"/>
          </a:bodyPr>
          <a:lstStyle/>
          <a:p>
            <a:r>
              <a:rPr lang="hr-HR" sz="4400" b="1" dirty="0"/>
              <a:t>Raycast funkcija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42448-BDB3-4D3F-9DFF-5AA51D7FA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9891" y="1577008"/>
            <a:ext cx="5217678" cy="1484243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 sz="2400" dirty="0"/>
              <a:t>Funkcija usmjeravanja zrake prema koordinati točke koju je korisnik dotaknuo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 sz="2400" dirty="0"/>
              <a:t>Vraća detaljne informacije o tome što je zraka pogodila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r-H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2261B6-BA11-4720-8AA8-69A0DDDD29FE}"/>
              </a:ext>
            </a:extLst>
          </p:cNvPr>
          <p:cNvSpPr txBox="1">
            <a:spLocks/>
          </p:cNvSpPr>
          <p:nvPr/>
        </p:nvSpPr>
        <p:spPr>
          <a:xfrm>
            <a:off x="319892" y="3428999"/>
            <a:ext cx="6241773" cy="6537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 sz="4400" b="1" dirty="0"/>
              <a:t>Dot funkcija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30B073C-CFB6-4E6D-A195-7E213BDE8295}"/>
              </a:ext>
            </a:extLst>
          </p:cNvPr>
          <p:cNvSpPr txBox="1">
            <a:spLocks/>
          </p:cNvSpPr>
          <p:nvPr/>
        </p:nvSpPr>
        <p:spPr>
          <a:xfrm>
            <a:off x="319890" y="4300666"/>
            <a:ext cx="5217679" cy="23089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 sz="2000" dirty="0"/>
              <a:t>funkcija koja vraća float vrijednost jednaku umnošku pomnoženih amplituda 2 vektora i kosinusa kuta između njih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 sz="2000" dirty="0"/>
              <a:t>Vraćena vrijednost funkcije može biti: -1, 0 i 1</a:t>
            </a:r>
          </a:p>
        </p:txBody>
      </p:sp>
      <p:pic>
        <p:nvPicPr>
          <p:cNvPr id="13" name="Picture 1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33199F1-D94C-4866-864B-D6A1C41690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" t="13914" r="4749"/>
          <a:stretch/>
        </p:blipFill>
        <p:spPr>
          <a:xfrm>
            <a:off x="5537569" y="1358283"/>
            <a:ext cx="6334539" cy="414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850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FF2A-8D13-4E31-9E80-1EF20EBE7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846" y="515722"/>
            <a:ext cx="6691380" cy="627278"/>
          </a:xfrm>
        </p:spPr>
        <p:txBody>
          <a:bodyPr>
            <a:normAutofit fontScale="90000"/>
          </a:bodyPr>
          <a:lstStyle/>
          <a:p>
            <a:r>
              <a:rPr lang="hr-HR" sz="4400" b="1" dirty="0"/>
              <a:t>MEASUREAR aplikacija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8044E-4785-478A-BE8E-88D3AC062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577009"/>
            <a:ext cx="9367272" cy="476526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 sz="2400" dirty="0"/>
              <a:t>Mjeri udaljenost između dvije odabrane točke u prostoru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 sz="2400" dirty="0"/>
              <a:t>Koristi se ARCore platformom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 sz="2400" dirty="0"/>
              <a:t>HelloAR aplikacija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r-HR" sz="2400" dirty="0"/>
              <a:t>Kako aplikacija funkcionira?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hr-HR" sz="2400" dirty="0"/>
              <a:t>Detekcija ravnih površina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hr-HR" sz="2400" dirty="0"/>
              <a:t>Usidrivanje točki dodirom na ekran uređaja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hr-HR" sz="2400" dirty="0"/>
              <a:t>Izračunavanje udaljenosti između 2 zadnje dotaknute točke</a:t>
            </a:r>
          </a:p>
        </p:txBody>
      </p:sp>
    </p:spTree>
    <p:extLst>
      <p:ext uri="{BB962C8B-B14F-4D97-AF65-F5344CB8AC3E}">
        <p14:creationId xmlns:p14="http://schemas.microsoft.com/office/powerpoint/2010/main" val="4027753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7286-43A9-4CC3-B915-926237F4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0"/>
            <a:ext cx="3108626" cy="6858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rgbClr val="EBEBEB"/>
                </a:solidFill>
              </a:rPr>
              <a:t>Komponente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potrebne</a:t>
            </a:r>
            <a:r>
              <a:rPr lang="en-US" dirty="0">
                <a:solidFill>
                  <a:srgbClr val="EBEBEB"/>
                </a:solidFill>
              </a:rPr>
              <a:t> za </a:t>
            </a:r>
            <a:r>
              <a:rPr lang="en-US" dirty="0" err="1">
                <a:solidFill>
                  <a:srgbClr val="EBEBEB"/>
                </a:solidFill>
              </a:rPr>
              <a:t>izradu</a:t>
            </a:r>
            <a:r>
              <a:rPr lang="en-US" dirty="0">
                <a:solidFill>
                  <a:srgbClr val="EBEBEB"/>
                </a:solidFill>
              </a:rPr>
              <a:t> MEASUREAR </a:t>
            </a:r>
            <a:r>
              <a:rPr lang="en-US" dirty="0" err="1">
                <a:solidFill>
                  <a:srgbClr val="EBEBEB"/>
                </a:solidFill>
              </a:rPr>
              <a:t>aplikacije</a:t>
            </a:r>
            <a:endParaRPr lang="en-US" dirty="0">
              <a:solidFill>
                <a:srgbClr val="EBEBEB"/>
              </a:solidFill>
            </a:endParaRPr>
          </a:p>
        </p:txBody>
      </p: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8BADB96E-1BC7-4E12-93C9-48618D01FE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7982916"/>
              </p:ext>
            </p:extLst>
          </p:nvPr>
        </p:nvGraphicFramePr>
        <p:xfrm>
          <a:off x="5048250" y="1474305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0591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32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9" name="Picture 34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0" name="Oval 36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1" name="Picture 38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2" name="Picture 40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73" name="Rectangle 42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52197-E618-4DEA-8BEA-872CDA31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454964"/>
            <a:ext cx="333928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 err="1"/>
              <a:t>Razvoj</a:t>
            </a:r>
            <a:r>
              <a:rPr lang="en-US" sz="5100" dirty="0"/>
              <a:t> </a:t>
            </a:r>
            <a:r>
              <a:rPr lang="en-US" sz="5100" dirty="0" err="1"/>
              <a:t>aplikacije</a:t>
            </a:r>
            <a:endParaRPr lang="en-US" sz="51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E11F7E-37DA-488B-8600-8D30C37CDC4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5163" r="21116" b="-1"/>
          <a:stretch/>
        </p:blipFill>
        <p:spPr>
          <a:xfrm>
            <a:off x="4634682" y="10"/>
            <a:ext cx="7557319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C91B2AEB-9C03-4291-82DB-27D351F31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7756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87B6323F-75FD-4FFA-950D-6D013A6DC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DA2C34EF-101A-44FE-8A31-E0A7F4776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2" name="Oval 71">
            <a:extLst>
              <a:ext uri="{FF2B5EF4-FFF2-40B4-BE49-F238E27FC236}">
                <a16:creationId xmlns:a16="http://schemas.microsoft.com/office/drawing/2014/main" id="{5C86EC89-02DB-4384-8A63-0EFFEFD1B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54BB1565-EB36-4D75-8888-72796286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71DF8C3-722E-49D1-87D5-E0FB1D64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93E59372-1F66-480B-ADD0-8000A0547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52431-9065-4D49-B98B-7A9931AEE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Izrada sfere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1DC20DD-0224-434E-91DA-395B807D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31">
            <a:extLst>
              <a:ext uri="{FF2B5EF4-FFF2-40B4-BE49-F238E27FC236}">
                <a16:creationId xmlns:a16="http://schemas.microsoft.com/office/drawing/2014/main" id="{BB5EE64C-1B5F-4C91-BF40-5CD149BAE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5">
            <a:extLst>
              <a:ext uri="{FF2B5EF4-FFF2-40B4-BE49-F238E27FC236}">
                <a16:creationId xmlns:a16="http://schemas.microsoft.com/office/drawing/2014/main" id="{12E122C9-74FD-4763-BC56-6377E3DA7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D12B3AE-A892-424D-A0EE-79E0B575BDC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" b="25778"/>
          <a:stretch/>
        </p:blipFill>
        <p:spPr>
          <a:xfrm>
            <a:off x="2018506" y="3962532"/>
            <a:ext cx="3157149" cy="2658666"/>
          </a:xfrm>
          <a:prstGeom prst="rect">
            <a:avLst/>
          </a:prstGeom>
          <a:effectLst/>
        </p:spPr>
      </p:pic>
      <p:pic>
        <p:nvPicPr>
          <p:cNvPr id="14" name="Picture 13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F31A467B-924E-49A7-8FF9-744AB479A02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196" y="651933"/>
            <a:ext cx="5811293" cy="2658666"/>
          </a:xfrm>
          <a:prstGeom prst="rect">
            <a:avLst/>
          </a:prstGeom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011840-9591-4129-8237-BBF7A8C0035E}"/>
              </a:ext>
            </a:extLst>
          </p:cNvPr>
          <p:cNvSpPr txBox="1"/>
          <p:nvPr/>
        </p:nvSpPr>
        <p:spPr>
          <a:xfrm>
            <a:off x="847196" y="226908"/>
            <a:ext cx="578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>
                <a:solidFill>
                  <a:schemeClr val="bg1"/>
                </a:solidFill>
              </a:rPr>
              <a:t>Fokusiranje scene na Andija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13C40D-4FEF-42BC-823C-8F41003622F8}"/>
              </a:ext>
            </a:extLst>
          </p:cNvPr>
          <p:cNvSpPr txBox="1"/>
          <p:nvPr/>
        </p:nvSpPr>
        <p:spPr>
          <a:xfrm>
            <a:off x="847196" y="3525078"/>
            <a:ext cx="581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>
                <a:solidFill>
                  <a:schemeClr val="bg1"/>
                </a:solidFill>
              </a:rPr>
              <a:t>Stvaranje novog 3D objekta</a:t>
            </a:r>
          </a:p>
        </p:txBody>
      </p:sp>
    </p:spTree>
    <p:extLst>
      <p:ext uri="{BB962C8B-B14F-4D97-AF65-F5344CB8AC3E}">
        <p14:creationId xmlns:p14="http://schemas.microsoft.com/office/powerpoint/2010/main" val="658412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CC8D252-8044-458D-A776-6A5833FEF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84AA69-7728-499C-8FA7-A3FCA738E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79760FB8-CC91-426C-9EF3-A58786866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E274F2C-FBD9-4A60-B6A0-FB7532F59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543DFE3-F007-48D9-A223-F7351802D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9E7EBD1-9868-4F2F-B4FF-A89B93CFB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7F70CF-51B7-4A07-A16B-70DFA4942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8594B0-DC7B-4BAF-B0F2-8557CBDE6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4661461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C57D268D-C4C6-449A-9E75-BD9DFD0B3FF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2279" r="2" b="20735"/>
          <a:stretch/>
        </p:blipFill>
        <p:spPr>
          <a:xfrm>
            <a:off x="614971" y="1939080"/>
            <a:ext cx="4329482" cy="365518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7A76E6C-02DD-4FDA-9F96-21BD3F4E4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341" y="480060"/>
            <a:ext cx="4661460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4044829-686F-4DC9-8DA3-27C09BC460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2369" y="1263737"/>
            <a:ext cx="4330526" cy="433052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4D9AAD4-B929-4AE3-A27C-651AF2069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B83438-A010-4D85-85F1-4443F8ED9733}"/>
              </a:ext>
            </a:extLst>
          </p:cNvPr>
          <p:cNvSpPr txBox="1"/>
          <p:nvPr/>
        </p:nvSpPr>
        <p:spPr>
          <a:xfrm>
            <a:off x="614971" y="1263737"/>
            <a:ext cx="432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>
                <a:solidFill>
                  <a:schemeClr val="bg1"/>
                </a:solidFill>
              </a:rPr>
              <a:t>Stvaranje novog materijala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664C8-2B8F-41F5-8FA2-80129B40058C}"/>
              </a:ext>
            </a:extLst>
          </p:cNvPr>
          <p:cNvSpPr txBox="1"/>
          <p:nvPr/>
        </p:nvSpPr>
        <p:spPr>
          <a:xfrm>
            <a:off x="5462369" y="808383"/>
            <a:ext cx="433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>
                <a:solidFill>
                  <a:schemeClr val="bg1"/>
                </a:solidFill>
              </a:rPr>
              <a:t>Mijenjanje boje materijala</a:t>
            </a:r>
          </a:p>
        </p:txBody>
      </p:sp>
    </p:spTree>
    <p:extLst>
      <p:ext uri="{BB962C8B-B14F-4D97-AF65-F5344CB8AC3E}">
        <p14:creationId xmlns:p14="http://schemas.microsoft.com/office/powerpoint/2010/main" val="643196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7A2B17-D3E0-4B38-823F-45312C0B3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92A21B-8E82-4396-A130-C7531DF0A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ACA9027C-9377-4A86-A639-42BA502AD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9" name="Freeform 5">
            <a:extLst>
              <a:ext uri="{FF2B5EF4-FFF2-40B4-BE49-F238E27FC236}">
                <a16:creationId xmlns:a16="http://schemas.microsoft.com/office/drawing/2014/main" id="{423EDA5B-B414-4C7C-8CBA-3D9D79973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CADAA-4E18-48AB-BFCF-1E2C0C7D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Linija</a:t>
            </a:r>
          </a:p>
        </p:txBody>
      </p:sp>
      <p:pic>
        <p:nvPicPr>
          <p:cNvPr id="6" name="Picture 5" descr="A picture containing indoor, sky, light&#10;&#10;Description generated with high confidence">
            <a:extLst>
              <a:ext uri="{FF2B5EF4-FFF2-40B4-BE49-F238E27FC236}">
                <a16:creationId xmlns:a16="http://schemas.microsoft.com/office/drawing/2014/main" id="{41B2DFD2-D676-4023-84EA-99A720707E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458" y="640081"/>
            <a:ext cx="8128012" cy="3291844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635E1A-85D3-43D3-839B-D71A08A45068}"/>
              </a:ext>
            </a:extLst>
          </p:cNvPr>
          <p:cNvSpPr txBox="1"/>
          <p:nvPr/>
        </p:nvSpPr>
        <p:spPr>
          <a:xfrm>
            <a:off x="635458" y="309489"/>
            <a:ext cx="812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>
                <a:solidFill>
                  <a:schemeClr val="bg1"/>
                </a:solidFill>
              </a:rPr>
              <a:t>Prikaz linije u igraćem prozoru</a:t>
            </a:r>
          </a:p>
        </p:txBody>
      </p:sp>
    </p:spTree>
    <p:extLst>
      <p:ext uri="{BB962C8B-B14F-4D97-AF65-F5344CB8AC3E}">
        <p14:creationId xmlns:p14="http://schemas.microsoft.com/office/powerpoint/2010/main" val="3642190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7B6323F-75FD-4FFA-950D-6D013A6DC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2C34EF-101A-44FE-8A31-E0A7F4776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C86EC89-02DB-4384-8A63-0EFFEFD1B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4BB1565-EB36-4D75-8888-72796286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71DF8C3-722E-49D1-87D5-E0FB1D64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3E59372-1F66-480B-ADD0-8000A0547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5F986-53E7-4402-BCC7-8172B40AF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0518" y="1447800"/>
            <a:ext cx="4143781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Example Controller skripta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193045-6203-49D2-B6C8-9E9AEFB4E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D1266691-328C-490E-BF64-A9118CE39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616614DD-5614-427D-9C05-739E6F743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8475F0-1994-4D1A-8212-5490ECC440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5" y="1240997"/>
            <a:ext cx="5454404" cy="1540668"/>
          </a:xfrm>
          <a:prstGeom prst="rect">
            <a:avLst/>
          </a:prstGeom>
          <a:effectLst/>
        </p:spPr>
      </p:pic>
      <p:pic>
        <p:nvPicPr>
          <p:cNvPr id="8" name="Picture 7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60E3CA77-579D-4E7B-BF57-EF1E6366B2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854" y="3510586"/>
            <a:ext cx="5450557" cy="2670773"/>
          </a:xfrm>
          <a:prstGeom prst="rect">
            <a:avLst/>
          </a:prstGeom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00539E-DF63-4AE6-8C68-D3BA5640F39C}"/>
              </a:ext>
            </a:extLst>
          </p:cNvPr>
          <p:cNvSpPr txBox="1"/>
          <p:nvPr/>
        </p:nvSpPr>
        <p:spPr>
          <a:xfrm>
            <a:off x="643854" y="464234"/>
            <a:ext cx="5454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>
                <a:solidFill>
                  <a:schemeClr val="bg1"/>
                </a:solidFill>
              </a:rPr>
              <a:t>Pozicioniranje vektora i postavljanje linije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C3328-BC57-46FF-A849-1CD5AD4C499B}"/>
              </a:ext>
            </a:extLst>
          </p:cNvPr>
          <p:cNvSpPr txBox="1"/>
          <p:nvPr/>
        </p:nvSpPr>
        <p:spPr>
          <a:xfrm>
            <a:off x="640007" y="3004327"/>
            <a:ext cx="545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>
                <a:solidFill>
                  <a:schemeClr val="bg1"/>
                </a:solidFill>
              </a:rPr>
              <a:t>Vizualni prikaz napisane funkcije</a:t>
            </a:r>
          </a:p>
        </p:txBody>
      </p:sp>
    </p:spTree>
    <p:extLst>
      <p:ext uri="{BB962C8B-B14F-4D97-AF65-F5344CB8AC3E}">
        <p14:creationId xmlns:p14="http://schemas.microsoft.com/office/powerpoint/2010/main" val="2953856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CE76-7AEC-41D1-84BD-928A8B31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325" y="277698"/>
            <a:ext cx="5092906" cy="673403"/>
          </a:xfrm>
        </p:spPr>
        <p:txBody>
          <a:bodyPr>
            <a:noAutofit/>
          </a:bodyPr>
          <a:lstStyle/>
          <a:p>
            <a:r>
              <a:rPr lang="hr-HR" sz="4000" b="1" dirty="0"/>
              <a:t>Tekst</a:t>
            </a:r>
          </a:p>
        </p:txBody>
      </p:sp>
      <p:pic>
        <p:nvPicPr>
          <p:cNvPr id="8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0436C01-2936-4D0E-A0E2-8954AB3DF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25" y="1526799"/>
            <a:ext cx="10707594" cy="724001"/>
          </a:xfrm>
          <a:prstGeom prst="rect">
            <a:avLst/>
          </a:prstGeom>
        </p:spPr>
      </p:pic>
      <p:pic>
        <p:nvPicPr>
          <p:cNvPr id="10" name="Picture 9" descr="A picture containing indoor, sitting, floor&#10;&#10;Description generated with high confidence">
            <a:extLst>
              <a:ext uri="{FF2B5EF4-FFF2-40B4-BE49-F238E27FC236}">
                <a16:creationId xmlns:a16="http://schemas.microsoft.com/office/drawing/2014/main" id="{0FC66C6D-ABA2-4694-9AD6-2DBCE7563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524" y="3018397"/>
            <a:ext cx="7180952" cy="35619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10DC0C-4CA8-4E65-BD37-A7F9939956B0}"/>
              </a:ext>
            </a:extLst>
          </p:cNvPr>
          <p:cNvSpPr txBox="1"/>
          <p:nvPr/>
        </p:nvSpPr>
        <p:spPr>
          <a:xfrm>
            <a:off x="650325" y="1143000"/>
            <a:ext cx="10707594" cy="38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/>
              <a:t>Funkcija povezivanja teksta s linijom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DF811-0C1D-4F6E-8D09-67FC352A897D}"/>
              </a:ext>
            </a:extLst>
          </p:cNvPr>
          <p:cNvSpPr txBox="1"/>
          <p:nvPr/>
        </p:nvSpPr>
        <p:spPr>
          <a:xfrm>
            <a:off x="2505524" y="2649065"/>
            <a:ext cx="718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/>
              <a:t>Vizualni prikaz napisane funkcije</a:t>
            </a:r>
          </a:p>
        </p:txBody>
      </p:sp>
    </p:spTree>
    <p:extLst>
      <p:ext uri="{BB962C8B-B14F-4D97-AF65-F5344CB8AC3E}">
        <p14:creationId xmlns:p14="http://schemas.microsoft.com/office/powerpoint/2010/main" val="94193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F85B67-48AA-491A-A3EE-32CD8860F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687" y="452718"/>
            <a:ext cx="8911147" cy="1400530"/>
          </a:xfrm>
        </p:spPr>
        <p:txBody>
          <a:bodyPr/>
          <a:lstStyle/>
          <a:p>
            <a:r>
              <a:rPr lang="hr-HR" sz="4000" b="1" dirty="0"/>
              <a:t>Uvod</a:t>
            </a:r>
            <a:r>
              <a:rPr lang="hr-HR" sz="4400" b="1" dirty="0"/>
              <a:t> u završni rad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B6FEE1-C693-4734-BEAB-6DEF3C1A5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87" y="1470991"/>
            <a:ext cx="8910166" cy="4777409"/>
          </a:xfrm>
        </p:spPr>
        <p:txBody>
          <a:bodyPr>
            <a:normAutofit/>
          </a:bodyPr>
          <a:lstStyle/>
          <a:p>
            <a:r>
              <a:rPr lang="hr-HR" sz="2800" dirty="0"/>
              <a:t>Proširena stvarnost</a:t>
            </a:r>
          </a:p>
          <a:p>
            <a:r>
              <a:rPr lang="hr-HR" sz="2800" dirty="0"/>
              <a:t>Platforme proširene stvarnosti</a:t>
            </a:r>
          </a:p>
          <a:p>
            <a:r>
              <a:rPr lang="hr-HR" sz="2800" dirty="0"/>
              <a:t>ARCore</a:t>
            </a:r>
          </a:p>
          <a:p>
            <a:r>
              <a:rPr lang="hr-HR" sz="2800" dirty="0"/>
              <a:t>Unity</a:t>
            </a:r>
          </a:p>
          <a:p>
            <a:r>
              <a:rPr lang="hr-HR" sz="2800" dirty="0"/>
              <a:t>Razvoj aplikacije</a:t>
            </a:r>
          </a:p>
        </p:txBody>
      </p:sp>
    </p:spTree>
    <p:extLst>
      <p:ext uri="{BB962C8B-B14F-4D97-AF65-F5344CB8AC3E}">
        <p14:creationId xmlns:p14="http://schemas.microsoft.com/office/powerpoint/2010/main" val="1751956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B92096A1-6AC3-46FB-979A-18F4AE8B9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728CD29-58B3-4F21-B30F-28798953D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74E4178E-1E41-4E39-8171-5EEC297F4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ED4CF93-A4AC-4FA3-BE1C-E27B351DF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150C84B-F28C-46CF-A2DB-070F52404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421F718-8F86-42C4-86D6-42E6DB597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74540-A510-4EE1-85F4-F402295AB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9" y="1447800"/>
            <a:ext cx="3342459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/>
              <a:t>MEASUREAR </a:t>
            </a:r>
            <a:r>
              <a:rPr lang="en-US" sz="4200" dirty="0" err="1"/>
              <a:t>funkcija</a:t>
            </a:r>
            <a:endParaRPr lang="en-US" sz="4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F9E3DD-E9AD-43EA-8407-1423D282EBC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797"/>
          <a:stretch/>
        </p:blipFill>
        <p:spPr>
          <a:xfrm>
            <a:off x="0" y="3429000"/>
            <a:ext cx="7546766" cy="3428990"/>
          </a:xfrm>
          <a:prstGeom prst="rect">
            <a:avLst/>
          </a:prstGeom>
        </p:spPr>
      </p:pic>
      <p:pic>
        <p:nvPicPr>
          <p:cNvPr id="6" name="Picture 5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DBCB4903-B21B-427A-9A85-F58B72931AF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53" t="28262" r="1435" b="1845"/>
          <a:stretch/>
        </p:blipFill>
        <p:spPr>
          <a:xfrm>
            <a:off x="0" y="452"/>
            <a:ext cx="7546766" cy="342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4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E2D0-0958-4CCA-895C-61A8F54B3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156" y="159026"/>
            <a:ext cx="5340626" cy="914400"/>
          </a:xfrm>
        </p:spPr>
        <p:txBody>
          <a:bodyPr/>
          <a:lstStyle/>
          <a:p>
            <a:r>
              <a:rPr lang="hr-HR" sz="4000" b="1" dirty="0"/>
              <a:t>Proširena</a:t>
            </a:r>
            <a:r>
              <a:rPr lang="hr-HR" sz="4400" b="1" dirty="0"/>
              <a:t> stvarnost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76A37-AE09-4787-9C2C-24D71CC28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56" y="954158"/>
            <a:ext cx="10656475" cy="5587556"/>
          </a:xfrm>
        </p:spPr>
        <p:txBody>
          <a:bodyPr>
            <a:normAutofit/>
          </a:bodyPr>
          <a:lstStyle/>
          <a:p>
            <a:r>
              <a:rPr lang="hr-HR" sz="2800" dirty="0"/>
              <a:t>Jedna od najraširenijih tehnologija u današnje vrijeme</a:t>
            </a:r>
          </a:p>
          <a:p>
            <a:r>
              <a:rPr lang="hr-HR" sz="2800" dirty="0"/>
              <a:t>Koji je cilj proširene stvarnosti?</a:t>
            </a:r>
          </a:p>
          <a:p>
            <a:r>
              <a:rPr lang="hr-HR" sz="2800" dirty="0"/>
              <a:t>Podjela: </a:t>
            </a:r>
          </a:p>
          <a:p>
            <a:pPr lvl="1"/>
            <a:r>
              <a:rPr lang="hr-HR" sz="2800" dirty="0"/>
              <a:t>Marker – based </a:t>
            </a:r>
          </a:p>
          <a:p>
            <a:pPr lvl="1"/>
            <a:r>
              <a:rPr lang="hr-HR" sz="2800" dirty="0"/>
              <a:t>Markerless </a:t>
            </a:r>
          </a:p>
          <a:p>
            <a:pPr lvl="1"/>
            <a:r>
              <a:rPr lang="hr-HR" sz="2800" dirty="0"/>
              <a:t>Projection – based</a:t>
            </a:r>
          </a:p>
          <a:p>
            <a:pPr lvl="1"/>
            <a:r>
              <a:rPr lang="hr-HR" sz="2800" dirty="0"/>
              <a:t>Superimposition – based</a:t>
            </a:r>
          </a:p>
        </p:txBody>
      </p:sp>
    </p:spTree>
    <p:extLst>
      <p:ext uri="{BB962C8B-B14F-4D97-AF65-F5344CB8AC3E}">
        <p14:creationId xmlns:p14="http://schemas.microsoft.com/office/powerpoint/2010/main" val="241920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858C6-848A-4647-897F-98B2001A7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90330"/>
            <a:ext cx="8946541" cy="5758069"/>
          </a:xfrm>
        </p:spPr>
        <p:txBody>
          <a:bodyPr>
            <a:normAutofit/>
          </a:bodyPr>
          <a:lstStyle/>
          <a:p>
            <a:r>
              <a:rPr lang="hr-HR" sz="2800" dirty="0"/>
              <a:t>Hardverske komponente proširene stvarnosti:</a:t>
            </a:r>
          </a:p>
          <a:p>
            <a:pPr lvl="1"/>
            <a:r>
              <a:rPr lang="hr-HR" sz="2800" dirty="0"/>
              <a:t>Procesor</a:t>
            </a:r>
          </a:p>
          <a:p>
            <a:pPr lvl="1"/>
            <a:r>
              <a:rPr lang="hr-HR" sz="2800" dirty="0"/>
              <a:t>Prikazni uređaj</a:t>
            </a:r>
          </a:p>
          <a:p>
            <a:pPr lvl="1"/>
            <a:r>
              <a:rPr lang="hr-HR" sz="2800" dirty="0"/>
              <a:t>Senzor </a:t>
            </a:r>
          </a:p>
          <a:p>
            <a:r>
              <a:rPr lang="hr-HR" sz="2800" dirty="0"/>
              <a:t>Odnos proširene i virtualne stvarnosti</a:t>
            </a:r>
          </a:p>
        </p:txBody>
      </p:sp>
    </p:spTree>
    <p:extLst>
      <p:ext uri="{BB962C8B-B14F-4D97-AF65-F5344CB8AC3E}">
        <p14:creationId xmlns:p14="http://schemas.microsoft.com/office/powerpoint/2010/main" val="216548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AA439-20CA-4120-9A2D-B8AA5F3B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hr-HR" sz="4000" b="1" dirty="0">
                <a:solidFill>
                  <a:srgbClr val="EBEBEB"/>
                </a:solidFill>
              </a:rPr>
              <a:t>Platforme proširene stvarnosti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6A157A-ABB1-4300-B912-89F0B30EDF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231825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2493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1FEA-AF69-4730-A952-FF0FB20D9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67699"/>
          </a:xfrm>
        </p:spPr>
        <p:txBody>
          <a:bodyPr/>
          <a:lstStyle/>
          <a:p>
            <a:r>
              <a:rPr lang="hr-HR" dirty="0"/>
              <a:t>	</a:t>
            </a:r>
            <a:r>
              <a:rPr lang="hr-HR" sz="4000" b="1" dirty="0"/>
              <a:t>ARCORE PLATFORMA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F2477-AC09-4AA2-BE0F-79C696A71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04730"/>
            <a:ext cx="8946541" cy="4843669"/>
          </a:xfrm>
        </p:spPr>
        <p:txBody>
          <a:bodyPr>
            <a:normAutofit/>
          </a:bodyPr>
          <a:lstStyle/>
          <a:p>
            <a:r>
              <a:rPr lang="hr-HR" sz="2800" dirty="0"/>
              <a:t>Googleova platforma za stvaranje proširene stvarnosti</a:t>
            </a:r>
          </a:p>
          <a:p>
            <a:r>
              <a:rPr lang="hr-HR" sz="2800" dirty="0"/>
              <a:t>Korisnik integrira virtualne sadržaje u stvarnu okolinu</a:t>
            </a:r>
          </a:p>
          <a:p>
            <a:r>
              <a:rPr lang="hr-HR" sz="2800" dirty="0"/>
              <a:t>3 komponente rada ARCore-a:</a:t>
            </a:r>
          </a:p>
          <a:p>
            <a:pPr lvl="1"/>
            <a:r>
              <a:rPr lang="hr-HR" sz="2800" dirty="0"/>
              <a:t>Razumijevanje okoline</a:t>
            </a:r>
          </a:p>
          <a:p>
            <a:pPr lvl="1"/>
            <a:r>
              <a:rPr lang="hr-HR" sz="2800" dirty="0"/>
              <a:t>Praćenje pokreta</a:t>
            </a:r>
          </a:p>
          <a:p>
            <a:pPr lvl="1"/>
            <a:r>
              <a:rPr lang="hr-HR" sz="2800" dirty="0"/>
              <a:t>Procjena osvjetljenja</a:t>
            </a:r>
          </a:p>
        </p:txBody>
      </p:sp>
    </p:spTree>
    <p:extLst>
      <p:ext uri="{BB962C8B-B14F-4D97-AF65-F5344CB8AC3E}">
        <p14:creationId xmlns:p14="http://schemas.microsoft.com/office/powerpoint/2010/main" val="349460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FBD87-04BA-4CAD-A47C-9ACDBDEA9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8565" y="570703"/>
            <a:ext cx="4166509" cy="573145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sz="2800" dirty="0" err="1"/>
              <a:t>ARCore</a:t>
            </a:r>
            <a:r>
              <a:rPr lang="en-US" sz="2800" dirty="0"/>
              <a:t> </a:t>
            </a:r>
            <a:r>
              <a:rPr lang="en-US" sz="2800" dirty="0" err="1"/>
              <a:t>pruža</a:t>
            </a:r>
            <a:r>
              <a:rPr lang="en-US" sz="2800" dirty="0"/>
              <a:t> SDK za </a:t>
            </a:r>
            <a:r>
              <a:rPr lang="en-US" sz="2800" dirty="0" err="1"/>
              <a:t>brojna</a:t>
            </a:r>
            <a:r>
              <a:rPr lang="en-US" sz="2800" dirty="0"/>
              <a:t> </a:t>
            </a:r>
            <a:r>
              <a:rPr lang="en-US" sz="2800" dirty="0" err="1"/>
              <a:t>popularna</a:t>
            </a:r>
            <a:r>
              <a:rPr lang="en-US" sz="2800" dirty="0"/>
              <a:t> </a:t>
            </a:r>
            <a:r>
              <a:rPr lang="en-US" sz="2800" dirty="0" err="1"/>
              <a:t>razvojna</a:t>
            </a:r>
            <a:r>
              <a:rPr lang="en-US" sz="2800" dirty="0"/>
              <a:t> </a:t>
            </a:r>
            <a:r>
              <a:rPr lang="en-US" sz="2800" dirty="0" err="1"/>
              <a:t>okruženja</a:t>
            </a:r>
            <a:r>
              <a:rPr lang="en-US" sz="2800" dirty="0"/>
              <a:t> Software development kit</a:t>
            </a:r>
          </a:p>
          <a:p>
            <a:pPr>
              <a:buFont typeface="Wingdings 3" charset="2"/>
              <a:buChar char=""/>
            </a:pPr>
            <a:r>
              <a:rPr lang="en-US" sz="2800" dirty="0" err="1"/>
              <a:t>Radi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širokom</a:t>
            </a:r>
            <a:r>
              <a:rPr lang="en-US" sz="2800" dirty="0"/>
              <a:t> </a:t>
            </a:r>
            <a:r>
              <a:rPr lang="en-US" sz="2800" dirty="0" err="1"/>
              <a:t>opsegu</a:t>
            </a:r>
            <a:r>
              <a:rPr lang="en-US" sz="2800" dirty="0"/>
              <a:t> Android </a:t>
            </a:r>
            <a:r>
              <a:rPr lang="en-US" sz="2800" dirty="0" err="1"/>
              <a:t>mobitela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</a:t>
            </a:r>
            <a:r>
              <a:rPr lang="en-US" sz="2800" dirty="0" err="1"/>
              <a:t>sustavom</a:t>
            </a:r>
            <a:r>
              <a:rPr lang="en-US" sz="2800" dirty="0"/>
              <a:t> Android 7.0.0.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više</a:t>
            </a:r>
            <a:endParaRPr lang="en-US" sz="2800" dirty="0"/>
          </a:p>
        </p:txBody>
      </p:sp>
      <p:sp>
        <p:nvSpPr>
          <p:cNvPr id="51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4" name="Picture 43" descr="A picture containing electronics&#10;&#10;Description generated with very high confidence">
            <a:extLst>
              <a:ext uri="{FF2B5EF4-FFF2-40B4-BE49-F238E27FC236}">
                <a16:creationId xmlns:a16="http://schemas.microsoft.com/office/drawing/2014/main" id="{69105AB2-EB49-4AFF-8F9A-861FA594F71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677" r="6885"/>
          <a:stretch/>
        </p:blipFill>
        <p:spPr>
          <a:xfrm>
            <a:off x="5638273" y="2200629"/>
            <a:ext cx="6325664" cy="305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14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6EF78-97D9-4A73-9DD8-0BE48F259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66288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400" b="1" dirty="0"/>
              <a:t>Unity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A987E-EEB9-4D8A-857D-D13912314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1941202"/>
            <a:ext cx="4166509" cy="4282617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 3" charset="2"/>
              <a:buChar char=""/>
            </a:pPr>
            <a:r>
              <a:rPr lang="en-US" sz="2800" dirty="0" err="1"/>
              <a:t>Razvojno</a:t>
            </a:r>
            <a:r>
              <a:rPr lang="en-US" sz="2800" dirty="0"/>
              <a:t> </a:t>
            </a:r>
            <a:r>
              <a:rPr lang="en-US" sz="2800" dirty="0" err="1"/>
              <a:t>okruženje</a:t>
            </a:r>
            <a:r>
              <a:rPr lang="en-US" sz="2800" dirty="0"/>
              <a:t> za video </a:t>
            </a:r>
            <a:r>
              <a:rPr lang="en-US" sz="2800" dirty="0" err="1"/>
              <a:t>igre</a:t>
            </a:r>
            <a:endParaRPr lang="en-US" sz="2800" dirty="0"/>
          </a:p>
          <a:p>
            <a:pPr marL="285750" indent="-285750">
              <a:buFont typeface="Wingdings 3" charset="2"/>
              <a:buChar char=""/>
            </a:pPr>
            <a:r>
              <a:rPr lang="en-US" sz="2800" dirty="0" err="1"/>
              <a:t>Lako</a:t>
            </a:r>
            <a:r>
              <a:rPr lang="en-US" sz="2800" dirty="0"/>
              <a:t> je </a:t>
            </a:r>
            <a:r>
              <a:rPr lang="en-US" sz="2800" dirty="0" err="1"/>
              <a:t>poveziv</a:t>
            </a:r>
            <a:r>
              <a:rPr lang="en-US" sz="2800" dirty="0"/>
              <a:t> s </a:t>
            </a:r>
            <a:r>
              <a:rPr lang="en-US" sz="2800" dirty="0" err="1"/>
              <a:t>računalima</a:t>
            </a:r>
            <a:r>
              <a:rPr lang="en-US" sz="2800" dirty="0"/>
              <a:t>, </a:t>
            </a:r>
            <a:r>
              <a:rPr lang="en-US" sz="2800" dirty="0" err="1"/>
              <a:t>mobilnim</a:t>
            </a:r>
            <a:r>
              <a:rPr lang="en-US" sz="2800" dirty="0"/>
              <a:t> </a:t>
            </a:r>
            <a:r>
              <a:rPr lang="en-US" sz="2800" dirty="0" err="1"/>
              <a:t>uređajima</a:t>
            </a:r>
            <a:r>
              <a:rPr lang="en-US" sz="2800" dirty="0"/>
              <a:t>, </a:t>
            </a:r>
            <a:r>
              <a:rPr lang="en-US" sz="2800" dirty="0" err="1"/>
              <a:t>kućnim</a:t>
            </a:r>
            <a:r>
              <a:rPr lang="en-US" sz="2800" dirty="0"/>
              <a:t> </a:t>
            </a:r>
            <a:r>
              <a:rPr lang="en-US" sz="2800" dirty="0" err="1"/>
              <a:t>sistemima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sličnim</a:t>
            </a:r>
            <a:endParaRPr lang="en-US" sz="2800" dirty="0"/>
          </a:p>
          <a:p>
            <a:pPr marL="285750" indent="-285750">
              <a:buFont typeface="Wingdings 3" charset="2"/>
              <a:buChar char=""/>
            </a:pPr>
            <a:endParaRPr lang="en-US" dirty="0"/>
          </a:p>
          <a:p>
            <a:pPr marL="285750" indent="-285750">
              <a:buFont typeface="Wingdings 3" charset="2"/>
              <a:buChar char=""/>
            </a:pPr>
            <a:endParaRPr lang="en-US" dirty="0"/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B22046A-7BA0-4D45-B6D4-473EBFADA4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5271" y="1941202"/>
            <a:ext cx="5552381" cy="3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89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3" name="Oval 6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1005F-01F5-4E89-8314-97C44B331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11" y="579848"/>
            <a:ext cx="3108626" cy="132783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b="1" dirty="0"/>
              <a:t>Unity </a:t>
            </a:r>
            <a:r>
              <a:rPr lang="en-US" sz="4400" b="1" dirty="0" err="1"/>
              <a:t>sučelje</a:t>
            </a:r>
            <a:endParaRPr lang="en-US" sz="4400" b="1" dirty="0"/>
          </a:p>
        </p:txBody>
      </p:sp>
      <p:sp>
        <p:nvSpPr>
          <p:cNvPr id="71" name="Freeform 11">
            <a:extLst>
              <a:ext uri="{FF2B5EF4-FFF2-40B4-BE49-F238E27FC236}">
                <a16:creationId xmlns:a16="http://schemas.microsoft.com/office/drawing/2014/main" id="{2FEA51AE-2D18-46BE-B2CA-B90B13168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E6A537E-C106-45AE-9BBB-3CE55944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F918BA52-E4A7-4EEC-898E-C4902376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6D3F3B7-282C-4DDC-AD1B-C497F2942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D461B-9AED-401A-95D8-606B2A72D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855" y="2310159"/>
            <a:ext cx="3108057" cy="3709642"/>
          </a:xfr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buFont typeface="Wingdings 3" charset="2"/>
              <a:buChar char=""/>
            </a:pPr>
            <a:r>
              <a:rPr lang="en-US" sz="2800" dirty="0" err="1"/>
              <a:t>Projektni</a:t>
            </a:r>
            <a:r>
              <a:rPr lang="en-US" sz="2800" dirty="0"/>
              <a:t> </a:t>
            </a:r>
            <a:r>
              <a:rPr lang="en-US" sz="2800" dirty="0" err="1"/>
              <a:t>prozor</a:t>
            </a:r>
            <a:endParaRPr lang="en-US" sz="2800" dirty="0"/>
          </a:p>
          <a:p>
            <a:pPr marL="285750" indent="-285750">
              <a:buFont typeface="Wingdings 3" charset="2"/>
              <a:buChar char=""/>
            </a:pPr>
            <a:r>
              <a:rPr lang="en-US" sz="2800" dirty="0" err="1"/>
              <a:t>Scenski</a:t>
            </a:r>
            <a:r>
              <a:rPr lang="en-US" sz="2800" dirty="0"/>
              <a:t> </a:t>
            </a:r>
            <a:r>
              <a:rPr lang="en-US" sz="2800" dirty="0" err="1"/>
              <a:t>prozor</a:t>
            </a:r>
            <a:endParaRPr lang="en-US" sz="2800" dirty="0"/>
          </a:p>
          <a:p>
            <a:pPr marL="285750" indent="-285750">
              <a:buFont typeface="Wingdings 3" charset="2"/>
              <a:buChar char=""/>
            </a:pPr>
            <a:r>
              <a:rPr lang="en-US" sz="2800" dirty="0" err="1"/>
              <a:t>Hijerarhijski</a:t>
            </a:r>
            <a:r>
              <a:rPr lang="en-US" sz="2800" dirty="0"/>
              <a:t> </a:t>
            </a:r>
            <a:r>
              <a:rPr lang="en-US" sz="2800" dirty="0" err="1"/>
              <a:t>prozor</a:t>
            </a:r>
            <a:endParaRPr lang="en-US" sz="2800" dirty="0"/>
          </a:p>
          <a:p>
            <a:pPr marL="285750" indent="-285750">
              <a:buFont typeface="Wingdings 3" charset="2"/>
              <a:buChar char=""/>
            </a:pPr>
            <a:r>
              <a:rPr lang="en-US" sz="2800" dirty="0" err="1"/>
              <a:t>Inspektorski</a:t>
            </a:r>
            <a:r>
              <a:rPr lang="en-US" sz="2800" dirty="0"/>
              <a:t> </a:t>
            </a:r>
            <a:r>
              <a:rPr lang="en-US" sz="2800" dirty="0" err="1"/>
              <a:t>prozor</a:t>
            </a:r>
            <a:endParaRPr lang="en-US" sz="2800" dirty="0"/>
          </a:p>
          <a:p>
            <a:pPr marL="285750" indent="-285750">
              <a:buFont typeface="Wingdings 3" charset="2"/>
              <a:buChar char=""/>
            </a:pPr>
            <a:r>
              <a:rPr lang="en-US" sz="2800" dirty="0" err="1"/>
              <a:t>Alatna</a:t>
            </a:r>
            <a:r>
              <a:rPr lang="en-US" sz="2800" dirty="0"/>
              <a:t> </a:t>
            </a:r>
            <a:r>
              <a:rPr lang="en-US" sz="2800" dirty="0" err="1"/>
              <a:t>traka</a:t>
            </a:r>
            <a:endParaRPr lang="en-US" sz="2800" dirty="0"/>
          </a:p>
        </p:txBody>
      </p:sp>
      <p:pic>
        <p:nvPicPr>
          <p:cNvPr id="18" name="Picture 17" descr="A picture containing newspaper, text&#10;&#10;Description generated with high confidence">
            <a:extLst>
              <a:ext uri="{FF2B5EF4-FFF2-40B4-BE49-F238E27FC236}">
                <a16:creationId xmlns:a16="http://schemas.microsoft.com/office/drawing/2014/main" id="{8ADC83FF-295A-4DF6-92FF-B05B6A8761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0781" y="1141407"/>
            <a:ext cx="7250825" cy="555481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69874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344</Words>
  <Application>Microsoft Office PowerPoint</Application>
  <PresentationFormat>Widescreen</PresentationFormat>
  <Paragraphs>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Wingdings</vt:lpstr>
      <vt:lpstr>Wingdings 3</vt:lpstr>
      <vt:lpstr>Ion</vt:lpstr>
      <vt:lpstr>MEASUREAR aplikacija</vt:lpstr>
      <vt:lpstr>Uvod u završni rad</vt:lpstr>
      <vt:lpstr>Proširena stvarnost</vt:lpstr>
      <vt:lpstr>PowerPoint Presentation</vt:lpstr>
      <vt:lpstr>Platforme proširene stvarnosti</vt:lpstr>
      <vt:lpstr> ARCORE PLATFORMA</vt:lpstr>
      <vt:lpstr>PowerPoint Presentation</vt:lpstr>
      <vt:lpstr>Unity</vt:lpstr>
      <vt:lpstr>Unity sučelje</vt:lpstr>
      <vt:lpstr>HelloAR</vt:lpstr>
      <vt:lpstr>Raycast funkcija</vt:lpstr>
      <vt:lpstr>MEASUREAR aplikacija</vt:lpstr>
      <vt:lpstr>Komponente potrebne za izradu MEASUREAR aplikacije</vt:lpstr>
      <vt:lpstr>Razvoj aplikacije</vt:lpstr>
      <vt:lpstr>Izrada sfere</vt:lpstr>
      <vt:lpstr>PowerPoint Presentation</vt:lpstr>
      <vt:lpstr>Linija</vt:lpstr>
      <vt:lpstr>Example Controller skripta</vt:lpstr>
      <vt:lpstr>Tekst</vt:lpstr>
      <vt:lpstr>MEASUREAR funkcija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MEASUREAR aplikacija</dc:title>
  <dc:creator>Korisnik</dc:creator>
  <cp:lastModifiedBy>Korisnik</cp:lastModifiedBy>
  <cp:revision>7</cp:revision>
  <dcterms:created xsi:type="dcterms:W3CDTF">2018-07-18T20:57:29Z</dcterms:created>
  <dcterms:modified xsi:type="dcterms:W3CDTF">2018-07-18T21:37:33Z</dcterms:modified>
</cp:coreProperties>
</file>