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Sheet1!$A$10:$A$190</c:f>
              <c:numCache>
                <c:formatCode>General</c:formatCode>
                <c:ptCount val="181"/>
                <c:pt idx="0">
                  <c:v>-8.999999999999984</c:v>
                </c:pt>
                <c:pt idx="1">
                  <c:v>-8.8999999999999844</c:v>
                </c:pt>
                <c:pt idx="2">
                  <c:v>-8.7999999999999847</c:v>
                </c:pt>
                <c:pt idx="3">
                  <c:v>-8.6999999999999851</c:v>
                </c:pt>
                <c:pt idx="4">
                  <c:v>-8.5999999999999854</c:v>
                </c:pt>
                <c:pt idx="5">
                  <c:v>-8.4999999999999858</c:v>
                </c:pt>
                <c:pt idx="6">
                  <c:v>-8.3999999999999861</c:v>
                </c:pt>
                <c:pt idx="7">
                  <c:v>-8.2999999999999865</c:v>
                </c:pt>
                <c:pt idx="8">
                  <c:v>-8.1999999999999869</c:v>
                </c:pt>
                <c:pt idx="9">
                  <c:v>-8.0999999999999872</c:v>
                </c:pt>
                <c:pt idx="10">
                  <c:v>-7.9999999999999876</c:v>
                </c:pt>
                <c:pt idx="11">
                  <c:v>-7.8999999999999879</c:v>
                </c:pt>
                <c:pt idx="12">
                  <c:v>-7.7999999999999883</c:v>
                </c:pt>
                <c:pt idx="13">
                  <c:v>-7.6999999999999886</c:v>
                </c:pt>
                <c:pt idx="14">
                  <c:v>-7.599999999999989</c:v>
                </c:pt>
                <c:pt idx="15">
                  <c:v>-7.4999999999999893</c:v>
                </c:pt>
                <c:pt idx="16">
                  <c:v>-7.3999999999999897</c:v>
                </c:pt>
                <c:pt idx="17">
                  <c:v>-7.2999999999999901</c:v>
                </c:pt>
                <c:pt idx="18">
                  <c:v>-7.1999999999999904</c:v>
                </c:pt>
                <c:pt idx="19">
                  <c:v>-7.0999999999999908</c:v>
                </c:pt>
                <c:pt idx="20">
                  <c:v>-6.9999999999999911</c:v>
                </c:pt>
                <c:pt idx="21">
                  <c:v>-6.8999999999999915</c:v>
                </c:pt>
                <c:pt idx="22">
                  <c:v>-6.7999999999999918</c:v>
                </c:pt>
                <c:pt idx="23">
                  <c:v>-6.6999999999999922</c:v>
                </c:pt>
                <c:pt idx="24">
                  <c:v>-6.5999999999999925</c:v>
                </c:pt>
                <c:pt idx="25">
                  <c:v>-6.4999999999999929</c:v>
                </c:pt>
                <c:pt idx="26">
                  <c:v>-6.3999999999999932</c:v>
                </c:pt>
                <c:pt idx="27">
                  <c:v>-6.2999999999999936</c:v>
                </c:pt>
                <c:pt idx="28">
                  <c:v>-6.199999999999994</c:v>
                </c:pt>
                <c:pt idx="29">
                  <c:v>-6.0999999999999943</c:v>
                </c:pt>
                <c:pt idx="30">
                  <c:v>-5.9999999999999947</c:v>
                </c:pt>
                <c:pt idx="31">
                  <c:v>-5.899999999999995</c:v>
                </c:pt>
                <c:pt idx="32">
                  <c:v>-5.7999999999999954</c:v>
                </c:pt>
                <c:pt idx="33">
                  <c:v>-5.6999999999999957</c:v>
                </c:pt>
                <c:pt idx="34">
                  <c:v>-5.5999999999999961</c:v>
                </c:pt>
                <c:pt idx="35">
                  <c:v>-5.4999999999999964</c:v>
                </c:pt>
                <c:pt idx="36">
                  <c:v>-5.3999999999999968</c:v>
                </c:pt>
                <c:pt idx="37">
                  <c:v>-5.2999999999999972</c:v>
                </c:pt>
                <c:pt idx="38">
                  <c:v>-5.1999999999999975</c:v>
                </c:pt>
                <c:pt idx="39">
                  <c:v>-5.0999999999999979</c:v>
                </c:pt>
                <c:pt idx="40">
                  <c:v>-4.9999999999999982</c:v>
                </c:pt>
                <c:pt idx="41">
                  <c:v>-4.8999999999999986</c:v>
                </c:pt>
                <c:pt idx="42">
                  <c:v>-4.7999999999999989</c:v>
                </c:pt>
                <c:pt idx="43">
                  <c:v>-4.6999999999999993</c:v>
                </c:pt>
                <c:pt idx="44">
                  <c:v>-4.5999999999999996</c:v>
                </c:pt>
                <c:pt idx="45">
                  <c:v>-4.5</c:v>
                </c:pt>
                <c:pt idx="46">
                  <c:v>-4.4000000000000004</c:v>
                </c:pt>
                <c:pt idx="47">
                  <c:v>-4.3000000000000007</c:v>
                </c:pt>
                <c:pt idx="48">
                  <c:v>-4.2000000000000011</c:v>
                </c:pt>
                <c:pt idx="49">
                  <c:v>-4.1000000000000014</c:v>
                </c:pt>
                <c:pt idx="50">
                  <c:v>-4.0000000000000018</c:v>
                </c:pt>
                <c:pt idx="51">
                  <c:v>-3.9000000000000021</c:v>
                </c:pt>
                <c:pt idx="52">
                  <c:v>-3.800000000000002</c:v>
                </c:pt>
                <c:pt idx="53">
                  <c:v>-3.700000000000002</c:v>
                </c:pt>
                <c:pt idx="54">
                  <c:v>-3.6000000000000019</c:v>
                </c:pt>
                <c:pt idx="55">
                  <c:v>-3.5000000000000018</c:v>
                </c:pt>
                <c:pt idx="56">
                  <c:v>-3.4000000000000017</c:v>
                </c:pt>
                <c:pt idx="57">
                  <c:v>-3.3000000000000016</c:v>
                </c:pt>
                <c:pt idx="58">
                  <c:v>-3.2000000000000015</c:v>
                </c:pt>
                <c:pt idx="59">
                  <c:v>-3.1000000000000014</c:v>
                </c:pt>
                <c:pt idx="60">
                  <c:v>-3.0000000000000013</c:v>
                </c:pt>
                <c:pt idx="61">
                  <c:v>-2.9000000000000012</c:v>
                </c:pt>
                <c:pt idx="62">
                  <c:v>-2.8000000000000012</c:v>
                </c:pt>
                <c:pt idx="63">
                  <c:v>-2.7000000000000011</c:v>
                </c:pt>
                <c:pt idx="64">
                  <c:v>-2.600000000000001</c:v>
                </c:pt>
                <c:pt idx="65">
                  <c:v>-2.5000000000000009</c:v>
                </c:pt>
                <c:pt idx="66">
                  <c:v>-2.4000000000000008</c:v>
                </c:pt>
                <c:pt idx="67">
                  <c:v>-2.3000000000000007</c:v>
                </c:pt>
                <c:pt idx="68">
                  <c:v>-2.2000000000000006</c:v>
                </c:pt>
                <c:pt idx="69">
                  <c:v>-2.1000000000000005</c:v>
                </c:pt>
                <c:pt idx="70">
                  <c:v>-2.0000000000000004</c:v>
                </c:pt>
                <c:pt idx="71">
                  <c:v>-1.9000000000000006</c:v>
                </c:pt>
                <c:pt idx="72">
                  <c:v>-1.8000000000000005</c:v>
                </c:pt>
                <c:pt idx="73">
                  <c:v>-1.7000000000000004</c:v>
                </c:pt>
                <c:pt idx="74">
                  <c:v>-1.6000000000000003</c:v>
                </c:pt>
                <c:pt idx="75">
                  <c:v>-1.5000000000000002</c:v>
                </c:pt>
                <c:pt idx="76">
                  <c:v>-1.4000000000000001</c:v>
                </c:pt>
                <c:pt idx="77">
                  <c:v>-1.3</c:v>
                </c:pt>
                <c:pt idx="78">
                  <c:v>-1.2</c:v>
                </c:pt>
                <c:pt idx="79">
                  <c:v>-1.0999999999999999</c:v>
                </c:pt>
                <c:pt idx="80">
                  <c:v>-0.99999999999999989</c:v>
                </c:pt>
                <c:pt idx="81">
                  <c:v>-0.89999999999999991</c:v>
                </c:pt>
                <c:pt idx="82">
                  <c:v>-0.79999999999999993</c:v>
                </c:pt>
                <c:pt idx="83">
                  <c:v>-0.7</c:v>
                </c:pt>
                <c:pt idx="84">
                  <c:v>-0.6</c:v>
                </c:pt>
                <c:pt idx="85">
                  <c:v>-0.5</c:v>
                </c:pt>
                <c:pt idx="86">
                  <c:v>-0.4</c:v>
                </c:pt>
                <c:pt idx="87">
                  <c:v>-0.30000000000000004</c:v>
                </c:pt>
                <c:pt idx="88">
                  <c:v>-0.2</c:v>
                </c:pt>
                <c:pt idx="89">
                  <c:v>-0.1</c:v>
                </c:pt>
                <c:pt idx="90">
                  <c:v>0</c:v>
                </c:pt>
                <c:pt idx="91">
                  <c:v>0.1</c:v>
                </c:pt>
                <c:pt idx="92">
                  <c:v>0.2</c:v>
                </c:pt>
                <c:pt idx="93">
                  <c:v>0.30000000000000004</c:v>
                </c:pt>
                <c:pt idx="94">
                  <c:v>0.4</c:v>
                </c:pt>
                <c:pt idx="95">
                  <c:v>0.5</c:v>
                </c:pt>
                <c:pt idx="96">
                  <c:v>0.6</c:v>
                </c:pt>
                <c:pt idx="97">
                  <c:v>0.7</c:v>
                </c:pt>
                <c:pt idx="98">
                  <c:v>0.79999999999999993</c:v>
                </c:pt>
                <c:pt idx="99">
                  <c:v>0.89999999999999991</c:v>
                </c:pt>
                <c:pt idx="100">
                  <c:v>0.99999999999999989</c:v>
                </c:pt>
                <c:pt idx="101">
                  <c:v>1.0999999999999999</c:v>
                </c:pt>
                <c:pt idx="102">
                  <c:v>1.2</c:v>
                </c:pt>
                <c:pt idx="103">
                  <c:v>1.3</c:v>
                </c:pt>
                <c:pt idx="104">
                  <c:v>1.4000000000000001</c:v>
                </c:pt>
                <c:pt idx="105">
                  <c:v>1.5000000000000002</c:v>
                </c:pt>
                <c:pt idx="106">
                  <c:v>1.6000000000000003</c:v>
                </c:pt>
                <c:pt idx="107">
                  <c:v>1.7000000000000004</c:v>
                </c:pt>
                <c:pt idx="108">
                  <c:v>1.8000000000000005</c:v>
                </c:pt>
                <c:pt idx="109">
                  <c:v>1.9000000000000006</c:v>
                </c:pt>
                <c:pt idx="110">
                  <c:v>2.0000000000000004</c:v>
                </c:pt>
                <c:pt idx="111">
                  <c:v>2.1000000000000005</c:v>
                </c:pt>
                <c:pt idx="112">
                  <c:v>2.2000000000000006</c:v>
                </c:pt>
                <c:pt idx="113">
                  <c:v>2.3000000000000007</c:v>
                </c:pt>
                <c:pt idx="114">
                  <c:v>2.4000000000000008</c:v>
                </c:pt>
                <c:pt idx="115">
                  <c:v>2.5000000000000009</c:v>
                </c:pt>
                <c:pt idx="116">
                  <c:v>2.600000000000001</c:v>
                </c:pt>
                <c:pt idx="117">
                  <c:v>2.7000000000000011</c:v>
                </c:pt>
                <c:pt idx="118">
                  <c:v>2.8000000000000012</c:v>
                </c:pt>
                <c:pt idx="119">
                  <c:v>2.9000000000000012</c:v>
                </c:pt>
                <c:pt idx="120">
                  <c:v>3.0000000000000013</c:v>
                </c:pt>
                <c:pt idx="121">
                  <c:v>3.1000000000000014</c:v>
                </c:pt>
                <c:pt idx="122">
                  <c:v>3.2000000000000015</c:v>
                </c:pt>
                <c:pt idx="123">
                  <c:v>3.3000000000000016</c:v>
                </c:pt>
                <c:pt idx="124">
                  <c:v>3.4000000000000017</c:v>
                </c:pt>
                <c:pt idx="125">
                  <c:v>3.5000000000000018</c:v>
                </c:pt>
                <c:pt idx="126">
                  <c:v>3.6000000000000019</c:v>
                </c:pt>
                <c:pt idx="127">
                  <c:v>3.700000000000002</c:v>
                </c:pt>
                <c:pt idx="128">
                  <c:v>3.800000000000002</c:v>
                </c:pt>
                <c:pt idx="129">
                  <c:v>3.9000000000000021</c:v>
                </c:pt>
                <c:pt idx="130">
                  <c:v>4.0000000000000018</c:v>
                </c:pt>
                <c:pt idx="131">
                  <c:v>4.1000000000000014</c:v>
                </c:pt>
                <c:pt idx="132">
                  <c:v>4.2000000000000011</c:v>
                </c:pt>
                <c:pt idx="133">
                  <c:v>4.3000000000000007</c:v>
                </c:pt>
                <c:pt idx="134">
                  <c:v>4.4000000000000004</c:v>
                </c:pt>
                <c:pt idx="135">
                  <c:v>4.5</c:v>
                </c:pt>
                <c:pt idx="136">
                  <c:v>4.5999999999999996</c:v>
                </c:pt>
                <c:pt idx="137">
                  <c:v>4.6999999999999993</c:v>
                </c:pt>
                <c:pt idx="138">
                  <c:v>4.7999999999999989</c:v>
                </c:pt>
                <c:pt idx="139">
                  <c:v>4.8999999999999986</c:v>
                </c:pt>
                <c:pt idx="140">
                  <c:v>4.9999999999999982</c:v>
                </c:pt>
                <c:pt idx="141">
                  <c:v>5.0999999999999979</c:v>
                </c:pt>
                <c:pt idx="142">
                  <c:v>5.1999999999999975</c:v>
                </c:pt>
                <c:pt idx="143">
                  <c:v>5.2999999999999972</c:v>
                </c:pt>
                <c:pt idx="144">
                  <c:v>5.3999999999999968</c:v>
                </c:pt>
                <c:pt idx="145">
                  <c:v>5.4999999999999964</c:v>
                </c:pt>
                <c:pt idx="146">
                  <c:v>5.5999999999999961</c:v>
                </c:pt>
                <c:pt idx="147">
                  <c:v>5.6999999999999957</c:v>
                </c:pt>
                <c:pt idx="148">
                  <c:v>5.7999999999999954</c:v>
                </c:pt>
                <c:pt idx="149">
                  <c:v>5.899999999999995</c:v>
                </c:pt>
                <c:pt idx="150">
                  <c:v>5.9999999999999947</c:v>
                </c:pt>
                <c:pt idx="151">
                  <c:v>6.0999999999999943</c:v>
                </c:pt>
                <c:pt idx="152">
                  <c:v>6.199999999999994</c:v>
                </c:pt>
                <c:pt idx="153">
                  <c:v>6.2999999999999936</c:v>
                </c:pt>
                <c:pt idx="154">
                  <c:v>6.3999999999999932</c:v>
                </c:pt>
                <c:pt idx="155">
                  <c:v>6.4999999999999929</c:v>
                </c:pt>
                <c:pt idx="156">
                  <c:v>6.5999999999999925</c:v>
                </c:pt>
                <c:pt idx="157">
                  <c:v>6.6999999999999922</c:v>
                </c:pt>
                <c:pt idx="158">
                  <c:v>6.7999999999999918</c:v>
                </c:pt>
                <c:pt idx="159">
                  <c:v>6.8999999999999915</c:v>
                </c:pt>
                <c:pt idx="160">
                  <c:v>6.9999999999999911</c:v>
                </c:pt>
                <c:pt idx="161">
                  <c:v>7.0999999999999908</c:v>
                </c:pt>
                <c:pt idx="162">
                  <c:v>7.1999999999999904</c:v>
                </c:pt>
                <c:pt idx="163">
                  <c:v>7.2999999999999901</c:v>
                </c:pt>
                <c:pt idx="164">
                  <c:v>7.3999999999999897</c:v>
                </c:pt>
                <c:pt idx="165">
                  <c:v>7.4999999999999893</c:v>
                </c:pt>
                <c:pt idx="166">
                  <c:v>7.599999999999989</c:v>
                </c:pt>
                <c:pt idx="167">
                  <c:v>7.6999999999999886</c:v>
                </c:pt>
                <c:pt idx="168">
                  <c:v>7.7999999999999883</c:v>
                </c:pt>
                <c:pt idx="169">
                  <c:v>7.8999999999999879</c:v>
                </c:pt>
                <c:pt idx="170">
                  <c:v>7.9999999999999876</c:v>
                </c:pt>
                <c:pt idx="171">
                  <c:v>8.0999999999999872</c:v>
                </c:pt>
                <c:pt idx="172">
                  <c:v>8.1999999999999869</c:v>
                </c:pt>
                <c:pt idx="173">
                  <c:v>8.2999999999999865</c:v>
                </c:pt>
                <c:pt idx="174">
                  <c:v>8.3999999999999861</c:v>
                </c:pt>
                <c:pt idx="175">
                  <c:v>8.4999999999999858</c:v>
                </c:pt>
                <c:pt idx="176">
                  <c:v>8.5999999999999854</c:v>
                </c:pt>
                <c:pt idx="177">
                  <c:v>8.6999999999999851</c:v>
                </c:pt>
                <c:pt idx="178">
                  <c:v>8.7999999999999847</c:v>
                </c:pt>
                <c:pt idx="179">
                  <c:v>8.8999999999999844</c:v>
                </c:pt>
                <c:pt idx="180">
                  <c:v>8.999999999999984</c:v>
                </c:pt>
              </c:numCache>
            </c:numRef>
          </c:xVal>
          <c:yVal>
            <c:numRef>
              <c:f>Sheet1!$B$10:$B$190</c:f>
              <c:numCache>
                <c:formatCode>General</c:formatCode>
                <c:ptCount val="181"/>
                <c:pt idx="0">
                  <c:v>5.0035152415969456E-3</c:v>
                </c:pt>
                <c:pt idx="1">
                  <c:v>4.9913737049392792E-3</c:v>
                </c:pt>
                <c:pt idx="2">
                  <c:v>4.7337743569000933E-3</c:v>
                </c:pt>
                <c:pt idx="3">
                  <c:v>4.2509256475655394E-3</c:v>
                </c:pt>
                <c:pt idx="4">
                  <c:v>3.5865643936722823E-3</c:v>
                </c:pt>
                <c:pt idx="5">
                  <c:v>2.8047386475386444E-3</c:v>
                </c:pt>
                <c:pt idx="6">
                  <c:v>1.9844448981481432E-3</c:v>
                </c:pt>
                <c:pt idx="7">
                  <c:v>1.2125442343606028E-3</c:v>
                </c:pt>
                <c:pt idx="8">
                  <c:v>5.7556883359604553E-4</c:v>
                </c:pt>
                <c:pt idx="9">
                  <c:v>1.5116633746542347E-4</c:v>
                </c:pt>
                <c:pt idx="10">
                  <c:v>2.5406304763309814E-30</c:v>
                </c:pt>
                <c:pt idx="11">
                  <c:v>1.5891721520768228E-4</c:v>
                </c:pt>
                <c:pt idx="12">
                  <c:v>6.3611519347481292E-4</c:v>
                </c:pt>
                <c:pt idx="13">
                  <c:v>1.4088745539739427E-3</c:v>
                </c:pt>
                <c:pt idx="14">
                  <c:v>2.4242110805635111E-3</c:v>
                </c:pt>
                <c:pt idx="15">
                  <c:v>3.6025309739499234E-3</c:v>
                </c:pt>
                <c:pt idx="16">
                  <c:v>4.8440887975897953E-3</c:v>
                </c:pt>
                <c:pt idx="17">
                  <c:v>6.0377662275145141E-3</c:v>
                </c:pt>
                <c:pt idx="18">
                  <c:v>7.0714407059867352E-3</c:v>
                </c:pt>
                <c:pt idx="19">
                  <c:v>7.8430214474954404E-3</c:v>
                </c:pt>
                <c:pt idx="20">
                  <c:v>8.2711170320275956E-3</c:v>
                </c:pt>
                <c:pt idx="21">
                  <c:v>8.3042787474950919E-3</c:v>
                </c:pt>
                <c:pt idx="22">
                  <c:v>7.9278435596528071E-3</c:v>
                </c:pt>
                <c:pt idx="23">
                  <c:v>7.1675776846567034E-3</c:v>
                </c:pt>
                <c:pt idx="24">
                  <c:v>6.0895845398532119E-3</c:v>
                </c:pt>
                <c:pt idx="25">
                  <c:v>4.7962690481578958E-3</c:v>
                </c:pt>
                <c:pt idx="26">
                  <c:v>3.418516406575609E-3</c:v>
                </c:pt>
                <c:pt idx="27">
                  <c:v>2.1046150744546584E-3</c:v>
                </c:pt>
                <c:pt idx="28">
                  <c:v>1.0067962635536168E-3</c:v>
                </c:pt>
                <c:pt idx="29">
                  <c:v>2.6654188124449802E-4</c:v>
                </c:pt>
                <c:pt idx="30">
                  <c:v>9.6311506343908798E-31</c:v>
                </c:pt>
                <c:pt idx="31">
                  <c:v>2.8491879922752325E-4</c:v>
                </c:pt>
                <c:pt idx="32">
                  <c:v>1.1504532809454514E-3</c:v>
                </c:pt>
                <c:pt idx="33">
                  <c:v>2.5710117668547492E-3</c:v>
                </c:pt>
                <c:pt idx="34">
                  <c:v>4.4650010208336513E-3</c:v>
                </c:pt>
                <c:pt idx="35">
                  <c:v>6.6989212325513558E-3</c:v>
                </c:pt>
                <c:pt idx="36">
                  <c:v>9.0967867817562664E-3</c:v>
                </c:pt>
                <c:pt idx="37">
                  <c:v>1.1454345399225506E-2</c:v>
                </c:pt>
                <c:pt idx="38">
                  <c:v>1.3557081590175634E-2</c:v>
                </c:pt>
                <c:pt idx="39">
                  <c:v>1.5200565596626017E-2</c:v>
                </c:pt>
                <c:pt idx="40">
                  <c:v>1.6211389382774059E-2</c:v>
                </c:pt>
                <c:pt idx="41">
                  <c:v>1.6466751818752269E-2</c:v>
                </c:pt>
                <c:pt idx="42">
                  <c:v>1.5910741588469949E-2</c:v>
                </c:pt>
                <c:pt idx="43">
                  <c:v>1.4565530206620292E-2</c:v>
                </c:pt>
                <c:pt idx="44">
                  <c:v>1.2536025640643185E-2</c:v>
                </c:pt>
                <c:pt idx="45">
                  <c:v>1.0007030483193851E-2</c:v>
                </c:pt>
                <c:pt idx="46">
                  <c:v>7.2325636370527439E-3</c:v>
                </c:pt>
                <c:pt idx="47">
                  <c:v>4.5176945540891678E-3</c:v>
                </c:pt>
                <c:pt idx="48">
                  <c:v>2.1939483203516725E-3</c:v>
                </c:pt>
                <c:pt idx="49">
                  <c:v>5.9000734093452207E-4</c:v>
                </c:pt>
                <c:pt idx="50">
                  <c:v>1.4828373449069088E-31</c:v>
                </c:pt>
                <c:pt idx="51">
                  <c:v>6.5207254445158425E-4</c:v>
                </c:pt>
                <c:pt idx="52">
                  <c:v>2.6801418539475295E-3</c:v>
                </c:pt>
                <c:pt idx="53">
                  <c:v>6.1016926446389825E-3</c:v>
                </c:pt>
                <c:pt idx="54">
                  <c:v>1.0804200001029312E-2</c:v>
                </c:pt>
                <c:pt idx="55">
                  <c:v>1.6542234064055049E-2</c:v>
                </c:pt>
                <c:pt idx="56">
                  <c:v>2.2946565965052682E-2</c:v>
                </c:pt>
                <c:pt idx="57">
                  <c:v>2.9545689831427135E-2</c:v>
                </c:pt>
                <c:pt idx="58">
                  <c:v>3.5799168574057315E-2</c:v>
                </c:pt>
                <c:pt idx="59">
                  <c:v>4.1141177020628653E-2</c:v>
                </c:pt>
                <c:pt idx="60">
                  <c:v>4.5031637174372315E-2</c:v>
                </c:pt>
                <c:pt idx="61">
                  <c:v>4.701149954438074E-2</c:v>
                </c:pt>
                <c:pt idx="62">
                  <c:v>4.675809772938113E-2</c:v>
                </c:pt>
                <c:pt idx="63">
                  <c:v>4.4136153945712325E-2</c:v>
                </c:pt>
                <c:pt idx="64">
                  <c:v>3.9239985585208657E-2</c:v>
                </c:pt>
                <c:pt idx="65">
                  <c:v>3.2422778765548145E-2</c:v>
                </c:pt>
                <c:pt idx="66">
                  <c:v>2.4309450002316199E-2</c:v>
                </c:pt>
                <c:pt idx="67">
                  <c:v>1.5790580776013016E-2</c:v>
                </c:pt>
                <c:pt idx="68">
                  <c:v>7.9961256964882887E-3</c:v>
                </c:pt>
                <c:pt idx="69">
                  <c:v>2.2489848982106828E-3</c:v>
                </c:pt>
                <c:pt idx="70">
                  <c:v>5.9398602522123104E-32</c:v>
                </c:pt>
                <c:pt idx="71">
                  <c:v>2.7473749033542715E-3</c:v>
                </c:pt>
                <c:pt idx="72">
                  <c:v>1.1944829744136713E-2</c:v>
                </c:pt>
                <c:pt idx="73">
                  <c:v>2.890386584951847E-2</c:v>
                </c:pt>
                <c:pt idx="74">
                  <c:v>5.4696262505211223E-2</c:v>
                </c:pt>
                <c:pt idx="75">
                  <c:v>9.0063274348744574E-2</c:v>
                </c:pt>
                <c:pt idx="76">
                  <c:v>0.13533790946735214</c:v>
                </c:pt>
                <c:pt idx="77">
                  <c:v>0.19038613151730335</c:v>
                </c:pt>
                <c:pt idx="78">
                  <c:v>0.2545718654155194</c:v>
                </c:pt>
                <c:pt idx="79">
                  <c:v>0.32674934807292749</c:v>
                </c:pt>
                <c:pt idx="80">
                  <c:v>0.40528473456935127</c:v>
                </c:pt>
                <c:pt idx="81">
                  <c:v>0.4881070508249904</c:v>
                </c:pt>
                <c:pt idx="82">
                  <c:v>0.5727866971849187</c:v>
                </c:pt>
                <c:pt idx="83">
                  <c:v>0.65663788217192354</c:v>
                </c:pt>
                <c:pt idx="84">
                  <c:v>0.7368397293222505</c:v>
                </c:pt>
                <c:pt idx="85">
                  <c:v>0.81056946913870209</c:v>
                </c:pt>
                <c:pt idx="86">
                  <c:v>0.87514020008338089</c:v>
                </c:pt>
                <c:pt idx="87">
                  <c:v>0.92813524783453905</c:v>
                </c:pt>
                <c:pt idx="88">
                  <c:v>0.96753120927507896</c:v>
                </c:pt>
                <c:pt idx="89">
                  <c:v>0.99180234011090218</c:v>
                </c:pt>
                <c:pt idx="90">
                  <c:v>1</c:v>
                </c:pt>
                <c:pt idx="91">
                  <c:v>0.99180234011090218</c:v>
                </c:pt>
                <c:pt idx="92">
                  <c:v>0.96753120927507896</c:v>
                </c:pt>
                <c:pt idx="93">
                  <c:v>0.92813524783453905</c:v>
                </c:pt>
                <c:pt idx="94">
                  <c:v>0.87514020008338089</c:v>
                </c:pt>
                <c:pt idx="95">
                  <c:v>0.81056946913870209</c:v>
                </c:pt>
                <c:pt idx="96">
                  <c:v>0.7368397293222505</c:v>
                </c:pt>
                <c:pt idx="97">
                  <c:v>0.65663788217192354</c:v>
                </c:pt>
                <c:pt idx="98">
                  <c:v>0.5727866971849187</c:v>
                </c:pt>
                <c:pt idx="99">
                  <c:v>0.4881070508249904</c:v>
                </c:pt>
                <c:pt idx="100">
                  <c:v>0.40528473456935127</c:v>
                </c:pt>
                <c:pt idx="101">
                  <c:v>0.32674934807292749</c:v>
                </c:pt>
                <c:pt idx="102">
                  <c:v>0.2545718654155194</c:v>
                </c:pt>
                <c:pt idx="103">
                  <c:v>0.19038613151730335</c:v>
                </c:pt>
                <c:pt idx="104">
                  <c:v>0.13533790946735214</c:v>
                </c:pt>
                <c:pt idx="105">
                  <c:v>9.0063274348744574E-2</c:v>
                </c:pt>
                <c:pt idx="106">
                  <c:v>5.4696262505211223E-2</c:v>
                </c:pt>
                <c:pt idx="107">
                  <c:v>2.890386584951847E-2</c:v>
                </c:pt>
                <c:pt idx="108">
                  <c:v>1.1944829744136713E-2</c:v>
                </c:pt>
                <c:pt idx="109">
                  <c:v>2.7473749033542715E-3</c:v>
                </c:pt>
                <c:pt idx="110">
                  <c:v>5.9398602522123104E-32</c:v>
                </c:pt>
                <c:pt idx="111">
                  <c:v>2.2489848982106828E-3</c:v>
                </c:pt>
                <c:pt idx="112">
                  <c:v>7.9961256964882887E-3</c:v>
                </c:pt>
                <c:pt idx="113">
                  <c:v>1.5790580776013016E-2</c:v>
                </c:pt>
                <c:pt idx="114">
                  <c:v>2.4309450002316199E-2</c:v>
                </c:pt>
                <c:pt idx="115">
                  <c:v>3.2422778765548145E-2</c:v>
                </c:pt>
                <c:pt idx="116">
                  <c:v>3.9239985585208657E-2</c:v>
                </c:pt>
                <c:pt idx="117">
                  <c:v>4.4136153945712325E-2</c:v>
                </c:pt>
                <c:pt idx="118">
                  <c:v>4.675809772938113E-2</c:v>
                </c:pt>
                <c:pt idx="119">
                  <c:v>4.701149954438074E-2</c:v>
                </c:pt>
                <c:pt idx="120">
                  <c:v>4.5031637174372315E-2</c:v>
                </c:pt>
                <c:pt idx="121">
                  <c:v>4.1141177020628653E-2</c:v>
                </c:pt>
                <c:pt idx="122">
                  <c:v>3.5799168574057315E-2</c:v>
                </c:pt>
                <c:pt idx="123">
                  <c:v>2.9545689831427135E-2</c:v>
                </c:pt>
                <c:pt idx="124">
                  <c:v>2.2946565965052682E-2</c:v>
                </c:pt>
                <c:pt idx="125">
                  <c:v>1.6542234064055049E-2</c:v>
                </c:pt>
                <c:pt idx="126">
                  <c:v>1.0804200001029312E-2</c:v>
                </c:pt>
                <c:pt idx="127">
                  <c:v>6.1016926446389825E-3</c:v>
                </c:pt>
                <c:pt idx="128">
                  <c:v>2.6801418539475295E-3</c:v>
                </c:pt>
                <c:pt idx="129">
                  <c:v>6.5207254445158425E-4</c:v>
                </c:pt>
                <c:pt idx="130">
                  <c:v>1.4828373449069088E-31</c:v>
                </c:pt>
                <c:pt idx="131">
                  <c:v>5.9000734093452207E-4</c:v>
                </c:pt>
                <c:pt idx="132">
                  <c:v>2.1939483203516725E-3</c:v>
                </c:pt>
                <c:pt idx="133">
                  <c:v>4.5176945540891678E-3</c:v>
                </c:pt>
                <c:pt idx="134">
                  <c:v>7.2325636370527439E-3</c:v>
                </c:pt>
                <c:pt idx="135">
                  <c:v>1.0007030483193851E-2</c:v>
                </c:pt>
                <c:pt idx="136">
                  <c:v>1.2536025640643185E-2</c:v>
                </c:pt>
                <c:pt idx="137">
                  <c:v>1.4565530206620292E-2</c:v>
                </c:pt>
                <c:pt idx="138">
                  <c:v>1.5910741588469949E-2</c:v>
                </c:pt>
                <c:pt idx="139">
                  <c:v>1.6466751818752269E-2</c:v>
                </c:pt>
                <c:pt idx="140">
                  <c:v>1.6211389382774059E-2</c:v>
                </c:pt>
                <c:pt idx="141">
                  <c:v>1.5200565596626017E-2</c:v>
                </c:pt>
                <c:pt idx="142">
                  <c:v>1.3557081590175634E-2</c:v>
                </c:pt>
                <c:pt idx="143">
                  <c:v>1.1454345399225506E-2</c:v>
                </c:pt>
                <c:pt idx="144">
                  <c:v>9.0967867817562664E-3</c:v>
                </c:pt>
                <c:pt idx="145">
                  <c:v>6.6989212325513558E-3</c:v>
                </c:pt>
                <c:pt idx="146">
                  <c:v>4.4650010208336513E-3</c:v>
                </c:pt>
                <c:pt idx="147">
                  <c:v>2.5710117668547492E-3</c:v>
                </c:pt>
                <c:pt idx="148">
                  <c:v>1.1504532809454514E-3</c:v>
                </c:pt>
                <c:pt idx="149">
                  <c:v>2.8491879922752325E-4</c:v>
                </c:pt>
                <c:pt idx="150">
                  <c:v>9.6311506343908798E-31</c:v>
                </c:pt>
                <c:pt idx="151">
                  <c:v>2.6654188124449802E-4</c:v>
                </c:pt>
                <c:pt idx="152">
                  <c:v>1.0067962635536168E-3</c:v>
                </c:pt>
                <c:pt idx="153">
                  <c:v>2.1046150744546584E-3</c:v>
                </c:pt>
                <c:pt idx="154">
                  <c:v>3.418516406575609E-3</c:v>
                </c:pt>
                <c:pt idx="155">
                  <c:v>4.7962690481578958E-3</c:v>
                </c:pt>
                <c:pt idx="156">
                  <c:v>6.0895845398532119E-3</c:v>
                </c:pt>
                <c:pt idx="157">
                  <c:v>7.1675776846567034E-3</c:v>
                </c:pt>
                <c:pt idx="158">
                  <c:v>7.9278435596528071E-3</c:v>
                </c:pt>
                <c:pt idx="159">
                  <c:v>8.3042787474950919E-3</c:v>
                </c:pt>
                <c:pt idx="160">
                  <c:v>8.2711170320275956E-3</c:v>
                </c:pt>
                <c:pt idx="161">
                  <c:v>7.8430214474954404E-3</c:v>
                </c:pt>
                <c:pt idx="162">
                  <c:v>7.0714407059867352E-3</c:v>
                </c:pt>
                <c:pt idx="163">
                  <c:v>6.0377662275145141E-3</c:v>
                </c:pt>
                <c:pt idx="164">
                  <c:v>4.8440887975897953E-3</c:v>
                </c:pt>
                <c:pt idx="165">
                  <c:v>3.6025309739499234E-3</c:v>
                </c:pt>
                <c:pt idx="166">
                  <c:v>2.4242110805635111E-3</c:v>
                </c:pt>
                <c:pt idx="167">
                  <c:v>1.4088745539739427E-3</c:v>
                </c:pt>
                <c:pt idx="168">
                  <c:v>6.3611519347481292E-4</c:v>
                </c:pt>
                <c:pt idx="169">
                  <c:v>1.5891721520768228E-4</c:v>
                </c:pt>
                <c:pt idx="170">
                  <c:v>2.5406304763309814E-30</c:v>
                </c:pt>
                <c:pt idx="171">
                  <c:v>1.5116633746542347E-4</c:v>
                </c:pt>
                <c:pt idx="172">
                  <c:v>5.7556883359604553E-4</c:v>
                </c:pt>
                <c:pt idx="173">
                  <c:v>1.2125442343606028E-3</c:v>
                </c:pt>
                <c:pt idx="174">
                  <c:v>1.9844448981481432E-3</c:v>
                </c:pt>
                <c:pt idx="175">
                  <c:v>2.8047386475386444E-3</c:v>
                </c:pt>
                <c:pt idx="176">
                  <c:v>3.5865643936722823E-3</c:v>
                </c:pt>
                <c:pt idx="177">
                  <c:v>4.2509256475655394E-3</c:v>
                </c:pt>
                <c:pt idx="178">
                  <c:v>4.7337743569000933E-3</c:v>
                </c:pt>
                <c:pt idx="179">
                  <c:v>4.9913737049392792E-3</c:v>
                </c:pt>
                <c:pt idx="180">
                  <c:v>5.0035152415969456E-3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8-4114-BB53-52410AE8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2144"/>
        <c:axId val="16804640"/>
      </c:scatterChart>
      <c:valAx>
        <c:axId val="16802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04640"/>
        <c:crosses val="autoZero"/>
        <c:crossBetween val="midCat"/>
      </c:valAx>
      <c:valAx>
        <c:axId val="1680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21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Sheet1!$A$10:$A$190</c:f>
              <c:numCache>
                <c:formatCode>General</c:formatCode>
                <c:ptCount val="181"/>
                <c:pt idx="0">
                  <c:v>-8.999999999999984</c:v>
                </c:pt>
                <c:pt idx="1">
                  <c:v>-8.8999999999999844</c:v>
                </c:pt>
                <c:pt idx="2">
                  <c:v>-8.7999999999999847</c:v>
                </c:pt>
                <c:pt idx="3">
                  <c:v>-8.6999999999999851</c:v>
                </c:pt>
                <c:pt idx="4">
                  <c:v>-8.5999999999999854</c:v>
                </c:pt>
                <c:pt idx="5">
                  <c:v>-8.4999999999999858</c:v>
                </c:pt>
                <c:pt idx="6">
                  <c:v>-8.3999999999999861</c:v>
                </c:pt>
                <c:pt idx="7">
                  <c:v>-8.2999999999999865</c:v>
                </c:pt>
                <c:pt idx="8">
                  <c:v>-8.1999999999999869</c:v>
                </c:pt>
                <c:pt idx="9">
                  <c:v>-8.0999999999999872</c:v>
                </c:pt>
                <c:pt idx="10">
                  <c:v>-7.9999999999999876</c:v>
                </c:pt>
                <c:pt idx="11">
                  <c:v>-7.8999999999999879</c:v>
                </c:pt>
                <c:pt idx="12">
                  <c:v>-7.7999999999999883</c:v>
                </c:pt>
                <c:pt idx="13">
                  <c:v>-7.6999999999999886</c:v>
                </c:pt>
                <c:pt idx="14">
                  <c:v>-7.599999999999989</c:v>
                </c:pt>
                <c:pt idx="15">
                  <c:v>-7.4999999999999893</c:v>
                </c:pt>
                <c:pt idx="16">
                  <c:v>-7.3999999999999897</c:v>
                </c:pt>
                <c:pt idx="17">
                  <c:v>-7.2999999999999901</c:v>
                </c:pt>
                <c:pt idx="18">
                  <c:v>-7.1999999999999904</c:v>
                </c:pt>
                <c:pt idx="19">
                  <c:v>-7.0999999999999908</c:v>
                </c:pt>
                <c:pt idx="20">
                  <c:v>-6.9999999999999911</c:v>
                </c:pt>
                <c:pt idx="21">
                  <c:v>-6.8999999999999915</c:v>
                </c:pt>
                <c:pt idx="22">
                  <c:v>-6.7999999999999918</c:v>
                </c:pt>
                <c:pt idx="23">
                  <c:v>-6.6999999999999922</c:v>
                </c:pt>
                <c:pt idx="24">
                  <c:v>-6.5999999999999925</c:v>
                </c:pt>
                <c:pt idx="25">
                  <c:v>-6.4999999999999929</c:v>
                </c:pt>
                <c:pt idx="26">
                  <c:v>-6.3999999999999932</c:v>
                </c:pt>
                <c:pt idx="27">
                  <c:v>-6.2999999999999936</c:v>
                </c:pt>
                <c:pt idx="28">
                  <c:v>-6.199999999999994</c:v>
                </c:pt>
                <c:pt idx="29">
                  <c:v>-6.0999999999999943</c:v>
                </c:pt>
                <c:pt idx="30">
                  <c:v>-5.9999999999999947</c:v>
                </c:pt>
                <c:pt idx="31">
                  <c:v>-5.899999999999995</c:v>
                </c:pt>
                <c:pt idx="32">
                  <c:v>-5.7999999999999954</c:v>
                </c:pt>
                <c:pt idx="33">
                  <c:v>-5.6999999999999957</c:v>
                </c:pt>
                <c:pt idx="34">
                  <c:v>-5.5999999999999961</c:v>
                </c:pt>
                <c:pt idx="35">
                  <c:v>-5.4999999999999964</c:v>
                </c:pt>
                <c:pt idx="36">
                  <c:v>-5.3999999999999968</c:v>
                </c:pt>
                <c:pt idx="37">
                  <c:v>-5.2999999999999972</c:v>
                </c:pt>
                <c:pt idx="38">
                  <c:v>-5.1999999999999975</c:v>
                </c:pt>
                <c:pt idx="39">
                  <c:v>-5.0999999999999979</c:v>
                </c:pt>
                <c:pt idx="40">
                  <c:v>-4.9999999999999982</c:v>
                </c:pt>
                <c:pt idx="41">
                  <c:v>-4.8999999999999986</c:v>
                </c:pt>
                <c:pt idx="42">
                  <c:v>-4.7999999999999989</c:v>
                </c:pt>
                <c:pt idx="43">
                  <c:v>-4.6999999999999993</c:v>
                </c:pt>
                <c:pt idx="44">
                  <c:v>-4.5999999999999996</c:v>
                </c:pt>
                <c:pt idx="45">
                  <c:v>-4.5</c:v>
                </c:pt>
                <c:pt idx="46">
                  <c:v>-4.4000000000000004</c:v>
                </c:pt>
                <c:pt idx="47">
                  <c:v>-4.3000000000000007</c:v>
                </c:pt>
                <c:pt idx="48">
                  <c:v>-4.2000000000000011</c:v>
                </c:pt>
                <c:pt idx="49">
                  <c:v>-4.1000000000000014</c:v>
                </c:pt>
                <c:pt idx="50">
                  <c:v>-4.0000000000000018</c:v>
                </c:pt>
                <c:pt idx="51">
                  <c:v>-3.9000000000000021</c:v>
                </c:pt>
                <c:pt idx="52">
                  <c:v>-3.800000000000002</c:v>
                </c:pt>
                <c:pt idx="53">
                  <c:v>-3.700000000000002</c:v>
                </c:pt>
                <c:pt idx="54">
                  <c:v>-3.6000000000000019</c:v>
                </c:pt>
                <c:pt idx="55">
                  <c:v>-3.5000000000000018</c:v>
                </c:pt>
                <c:pt idx="56">
                  <c:v>-3.4000000000000017</c:v>
                </c:pt>
                <c:pt idx="57">
                  <c:v>-3.3000000000000016</c:v>
                </c:pt>
                <c:pt idx="58">
                  <c:v>-3.2000000000000015</c:v>
                </c:pt>
                <c:pt idx="59">
                  <c:v>-3.1000000000000014</c:v>
                </c:pt>
                <c:pt idx="60">
                  <c:v>-3.0000000000000013</c:v>
                </c:pt>
                <c:pt idx="61">
                  <c:v>-2.9000000000000012</c:v>
                </c:pt>
                <c:pt idx="62">
                  <c:v>-2.8000000000000012</c:v>
                </c:pt>
                <c:pt idx="63">
                  <c:v>-2.7000000000000011</c:v>
                </c:pt>
                <c:pt idx="64">
                  <c:v>-2.600000000000001</c:v>
                </c:pt>
                <c:pt idx="65">
                  <c:v>-2.5000000000000009</c:v>
                </c:pt>
                <c:pt idx="66">
                  <c:v>-2.4000000000000008</c:v>
                </c:pt>
                <c:pt idx="67">
                  <c:v>-2.3000000000000007</c:v>
                </c:pt>
                <c:pt idx="68">
                  <c:v>-2.2000000000000006</c:v>
                </c:pt>
                <c:pt idx="69">
                  <c:v>-2.1000000000000005</c:v>
                </c:pt>
                <c:pt idx="70">
                  <c:v>-2.0000000000000004</c:v>
                </c:pt>
                <c:pt idx="71">
                  <c:v>-1.9000000000000006</c:v>
                </c:pt>
                <c:pt idx="72">
                  <c:v>-1.8000000000000005</c:v>
                </c:pt>
                <c:pt idx="73">
                  <c:v>-1.7000000000000004</c:v>
                </c:pt>
                <c:pt idx="74">
                  <c:v>-1.6000000000000003</c:v>
                </c:pt>
                <c:pt idx="75">
                  <c:v>-1.5000000000000002</c:v>
                </c:pt>
                <c:pt idx="76">
                  <c:v>-1.4000000000000001</c:v>
                </c:pt>
                <c:pt idx="77">
                  <c:v>-1.3</c:v>
                </c:pt>
                <c:pt idx="78">
                  <c:v>-1.2</c:v>
                </c:pt>
                <c:pt idx="79">
                  <c:v>-1.0999999999999999</c:v>
                </c:pt>
                <c:pt idx="80">
                  <c:v>-0.99999999999999989</c:v>
                </c:pt>
                <c:pt idx="81">
                  <c:v>-0.89999999999999991</c:v>
                </c:pt>
                <c:pt idx="82">
                  <c:v>-0.79999999999999993</c:v>
                </c:pt>
                <c:pt idx="83">
                  <c:v>-0.7</c:v>
                </c:pt>
                <c:pt idx="84">
                  <c:v>-0.6</c:v>
                </c:pt>
                <c:pt idx="85">
                  <c:v>-0.5</c:v>
                </c:pt>
                <c:pt idx="86">
                  <c:v>-0.4</c:v>
                </c:pt>
                <c:pt idx="87">
                  <c:v>-0.30000000000000004</c:v>
                </c:pt>
                <c:pt idx="88">
                  <c:v>-0.2</c:v>
                </c:pt>
                <c:pt idx="89">
                  <c:v>-0.1</c:v>
                </c:pt>
                <c:pt idx="90">
                  <c:v>0</c:v>
                </c:pt>
                <c:pt idx="91">
                  <c:v>0.1</c:v>
                </c:pt>
                <c:pt idx="92">
                  <c:v>0.2</c:v>
                </c:pt>
                <c:pt idx="93">
                  <c:v>0.30000000000000004</c:v>
                </c:pt>
                <c:pt idx="94">
                  <c:v>0.4</c:v>
                </c:pt>
                <c:pt idx="95">
                  <c:v>0.5</c:v>
                </c:pt>
                <c:pt idx="96">
                  <c:v>0.6</c:v>
                </c:pt>
                <c:pt idx="97">
                  <c:v>0.7</c:v>
                </c:pt>
                <c:pt idx="98">
                  <c:v>0.79999999999999993</c:v>
                </c:pt>
                <c:pt idx="99">
                  <c:v>0.89999999999999991</c:v>
                </c:pt>
                <c:pt idx="100">
                  <c:v>0.99999999999999989</c:v>
                </c:pt>
                <c:pt idx="101">
                  <c:v>1.0999999999999999</c:v>
                </c:pt>
                <c:pt idx="102">
                  <c:v>1.2</c:v>
                </c:pt>
                <c:pt idx="103">
                  <c:v>1.3</c:v>
                </c:pt>
                <c:pt idx="104">
                  <c:v>1.4000000000000001</c:v>
                </c:pt>
                <c:pt idx="105">
                  <c:v>1.5000000000000002</c:v>
                </c:pt>
                <c:pt idx="106">
                  <c:v>1.6000000000000003</c:v>
                </c:pt>
                <c:pt idx="107">
                  <c:v>1.7000000000000004</c:v>
                </c:pt>
                <c:pt idx="108">
                  <c:v>1.8000000000000005</c:v>
                </c:pt>
                <c:pt idx="109">
                  <c:v>1.9000000000000006</c:v>
                </c:pt>
                <c:pt idx="110">
                  <c:v>2.0000000000000004</c:v>
                </c:pt>
                <c:pt idx="111">
                  <c:v>2.1000000000000005</c:v>
                </c:pt>
                <c:pt idx="112">
                  <c:v>2.2000000000000006</c:v>
                </c:pt>
                <c:pt idx="113">
                  <c:v>2.3000000000000007</c:v>
                </c:pt>
                <c:pt idx="114">
                  <c:v>2.4000000000000008</c:v>
                </c:pt>
                <c:pt idx="115">
                  <c:v>2.5000000000000009</c:v>
                </c:pt>
                <c:pt idx="116">
                  <c:v>2.600000000000001</c:v>
                </c:pt>
                <c:pt idx="117">
                  <c:v>2.7000000000000011</c:v>
                </c:pt>
                <c:pt idx="118">
                  <c:v>2.8000000000000012</c:v>
                </c:pt>
                <c:pt idx="119">
                  <c:v>2.9000000000000012</c:v>
                </c:pt>
                <c:pt idx="120">
                  <c:v>3.0000000000000013</c:v>
                </c:pt>
                <c:pt idx="121">
                  <c:v>3.1000000000000014</c:v>
                </c:pt>
                <c:pt idx="122">
                  <c:v>3.2000000000000015</c:v>
                </c:pt>
                <c:pt idx="123">
                  <c:v>3.3000000000000016</c:v>
                </c:pt>
                <c:pt idx="124">
                  <c:v>3.4000000000000017</c:v>
                </c:pt>
                <c:pt idx="125">
                  <c:v>3.5000000000000018</c:v>
                </c:pt>
                <c:pt idx="126">
                  <c:v>3.6000000000000019</c:v>
                </c:pt>
                <c:pt idx="127">
                  <c:v>3.700000000000002</c:v>
                </c:pt>
                <c:pt idx="128">
                  <c:v>3.800000000000002</c:v>
                </c:pt>
                <c:pt idx="129">
                  <c:v>3.9000000000000021</c:v>
                </c:pt>
                <c:pt idx="130">
                  <c:v>4.0000000000000018</c:v>
                </c:pt>
                <c:pt idx="131">
                  <c:v>4.1000000000000014</c:v>
                </c:pt>
                <c:pt idx="132">
                  <c:v>4.2000000000000011</c:v>
                </c:pt>
                <c:pt idx="133">
                  <c:v>4.3000000000000007</c:v>
                </c:pt>
                <c:pt idx="134">
                  <c:v>4.4000000000000004</c:v>
                </c:pt>
                <c:pt idx="135">
                  <c:v>4.5</c:v>
                </c:pt>
                <c:pt idx="136">
                  <c:v>4.5999999999999996</c:v>
                </c:pt>
                <c:pt idx="137">
                  <c:v>4.6999999999999993</c:v>
                </c:pt>
                <c:pt idx="138">
                  <c:v>4.7999999999999989</c:v>
                </c:pt>
                <c:pt idx="139">
                  <c:v>4.8999999999999986</c:v>
                </c:pt>
                <c:pt idx="140">
                  <c:v>4.9999999999999982</c:v>
                </c:pt>
                <c:pt idx="141">
                  <c:v>5.0999999999999979</c:v>
                </c:pt>
                <c:pt idx="142">
                  <c:v>5.1999999999999975</c:v>
                </c:pt>
                <c:pt idx="143">
                  <c:v>5.2999999999999972</c:v>
                </c:pt>
                <c:pt idx="144">
                  <c:v>5.3999999999999968</c:v>
                </c:pt>
                <c:pt idx="145">
                  <c:v>5.4999999999999964</c:v>
                </c:pt>
                <c:pt idx="146">
                  <c:v>5.5999999999999961</c:v>
                </c:pt>
                <c:pt idx="147">
                  <c:v>5.6999999999999957</c:v>
                </c:pt>
                <c:pt idx="148">
                  <c:v>5.7999999999999954</c:v>
                </c:pt>
                <c:pt idx="149">
                  <c:v>5.899999999999995</c:v>
                </c:pt>
                <c:pt idx="150">
                  <c:v>5.9999999999999947</c:v>
                </c:pt>
                <c:pt idx="151">
                  <c:v>6.0999999999999943</c:v>
                </c:pt>
                <c:pt idx="152">
                  <c:v>6.199999999999994</c:v>
                </c:pt>
                <c:pt idx="153">
                  <c:v>6.2999999999999936</c:v>
                </c:pt>
                <c:pt idx="154">
                  <c:v>6.3999999999999932</c:v>
                </c:pt>
                <c:pt idx="155">
                  <c:v>6.4999999999999929</c:v>
                </c:pt>
                <c:pt idx="156">
                  <c:v>6.5999999999999925</c:v>
                </c:pt>
                <c:pt idx="157">
                  <c:v>6.6999999999999922</c:v>
                </c:pt>
                <c:pt idx="158">
                  <c:v>6.7999999999999918</c:v>
                </c:pt>
                <c:pt idx="159">
                  <c:v>6.8999999999999915</c:v>
                </c:pt>
                <c:pt idx="160">
                  <c:v>6.9999999999999911</c:v>
                </c:pt>
                <c:pt idx="161">
                  <c:v>7.0999999999999908</c:v>
                </c:pt>
                <c:pt idx="162">
                  <c:v>7.1999999999999904</c:v>
                </c:pt>
                <c:pt idx="163">
                  <c:v>7.2999999999999901</c:v>
                </c:pt>
                <c:pt idx="164">
                  <c:v>7.3999999999999897</c:v>
                </c:pt>
                <c:pt idx="165">
                  <c:v>7.4999999999999893</c:v>
                </c:pt>
                <c:pt idx="166">
                  <c:v>7.599999999999989</c:v>
                </c:pt>
                <c:pt idx="167">
                  <c:v>7.6999999999999886</c:v>
                </c:pt>
                <c:pt idx="168">
                  <c:v>7.7999999999999883</c:v>
                </c:pt>
                <c:pt idx="169">
                  <c:v>7.8999999999999879</c:v>
                </c:pt>
                <c:pt idx="170">
                  <c:v>7.9999999999999876</c:v>
                </c:pt>
                <c:pt idx="171">
                  <c:v>8.0999999999999872</c:v>
                </c:pt>
                <c:pt idx="172">
                  <c:v>8.1999999999999869</c:v>
                </c:pt>
                <c:pt idx="173">
                  <c:v>8.2999999999999865</c:v>
                </c:pt>
                <c:pt idx="174">
                  <c:v>8.3999999999999861</c:v>
                </c:pt>
                <c:pt idx="175">
                  <c:v>8.4999999999999858</c:v>
                </c:pt>
                <c:pt idx="176">
                  <c:v>8.5999999999999854</c:v>
                </c:pt>
                <c:pt idx="177">
                  <c:v>8.6999999999999851</c:v>
                </c:pt>
                <c:pt idx="178">
                  <c:v>8.7999999999999847</c:v>
                </c:pt>
                <c:pt idx="179">
                  <c:v>8.8999999999999844</c:v>
                </c:pt>
                <c:pt idx="180">
                  <c:v>8.999999999999984</c:v>
                </c:pt>
              </c:numCache>
            </c:numRef>
          </c:xVal>
          <c:yVal>
            <c:numRef>
              <c:f>Sheet1!$B$10:$B$190</c:f>
              <c:numCache>
                <c:formatCode>General</c:formatCode>
                <c:ptCount val="181"/>
                <c:pt idx="0">
                  <c:v>5.0035152415969456E-3</c:v>
                </c:pt>
                <c:pt idx="1">
                  <c:v>4.9913737049392792E-3</c:v>
                </c:pt>
                <c:pt idx="2">
                  <c:v>4.7337743569000933E-3</c:v>
                </c:pt>
                <c:pt idx="3">
                  <c:v>4.2509256475655394E-3</c:v>
                </c:pt>
                <c:pt idx="4">
                  <c:v>3.5865643936722823E-3</c:v>
                </c:pt>
                <c:pt idx="5">
                  <c:v>2.8047386475386444E-3</c:v>
                </c:pt>
                <c:pt idx="6">
                  <c:v>1.9844448981481432E-3</c:v>
                </c:pt>
                <c:pt idx="7">
                  <c:v>1.2125442343606028E-3</c:v>
                </c:pt>
                <c:pt idx="8">
                  <c:v>5.7556883359604553E-4</c:v>
                </c:pt>
                <c:pt idx="9">
                  <c:v>1.5116633746542347E-4</c:v>
                </c:pt>
                <c:pt idx="10">
                  <c:v>2.5406304763309814E-30</c:v>
                </c:pt>
                <c:pt idx="11">
                  <c:v>1.5891721520768228E-4</c:v>
                </c:pt>
                <c:pt idx="12">
                  <c:v>6.3611519347481292E-4</c:v>
                </c:pt>
                <c:pt idx="13">
                  <c:v>1.4088745539739427E-3</c:v>
                </c:pt>
                <c:pt idx="14">
                  <c:v>2.4242110805635111E-3</c:v>
                </c:pt>
                <c:pt idx="15">
                  <c:v>3.6025309739499234E-3</c:v>
                </c:pt>
                <c:pt idx="16">
                  <c:v>4.8440887975897953E-3</c:v>
                </c:pt>
                <c:pt idx="17">
                  <c:v>6.0377662275145141E-3</c:v>
                </c:pt>
                <c:pt idx="18">
                  <c:v>7.0714407059867352E-3</c:v>
                </c:pt>
                <c:pt idx="19">
                  <c:v>7.8430214474954404E-3</c:v>
                </c:pt>
                <c:pt idx="20">
                  <c:v>8.2711170320275956E-3</c:v>
                </c:pt>
                <c:pt idx="21">
                  <c:v>8.3042787474950919E-3</c:v>
                </c:pt>
                <c:pt idx="22">
                  <c:v>7.9278435596528071E-3</c:v>
                </c:pt>
                <c:pt idx="23">
                  <c:v>7.1675776846567034E-3</c:v>
                </c:pt>
                <c:pt idx="24">
                  <c:v>6.0895845398532119E-3</c:v>
                </c:pt>
                <c:pt idx="25">
                  <c:v>4.7962690481578958E-3</c:v>
                </c:pt>
                <c:pt idx="26">
                  <c:v>3.418516406575609E-3</c:v>
                </c:pt>
                <c:pt idx="27">
                  <c:v>2.1046150744546584E-3</c:v>
                </c:pt>
                <c:pt idx="28">
                  <c:v>1.0067962635536168E-3</c:v>
                </c:pt>
                <c:pt idx="29">
                  <c:v>2.6654188124449802E-4</c:v>
                </c:pt>
                <c:pt idx="30">
                  <c:v>9.6311506343908798E-31</c:v>
                </c:pt>
                <c:pt idx="31">
                  <c:v>2.8491879922752325E-4</c:v>
                </c:pt>
                <c:pt idx="32">
                  <c:v>1.1504532809454514E-3</c:v>
                </c:pt>
                <c:pt idx="33">
                  <c:v>2.5710117668547492E-3</c:v>
                </c:pt>
                <c:pt idx="34">
                  <c:v>4.4650010208336513E-3</c:v>
                </c:pt>
                <c:pt idx="35">
                  <c:v>6.6989212325513558E-3</c:v>
                </c:pt>
                <c:pt idx="36">
                  <c:v>9.0967867817562664E-3</c:v>
                </c:pt>
                <c:pt idx="37">
                  <c:v>1.1454345399225506E-2</c:v>
                </c:pt>
                <c:pt idx="38">
                  <c:v>1.3557081590175634E-2</c:v>
                </c:pt>
                <c:pt idx="39">
                  <c:v>1.5200565596626017E-2</c:v>
                </c:pt>
                <c:pt idx="40">
                  <c:v>1.6211389382774059E-2</c:v>
                </c:pt>
                <c:pt idx="41">
                  <c:v>1.6466751818752269E-2</c:v>
                </c:pt>
                <c:pt idx="42">
                  <c:v>1.5910741588469949E-2</c:v>
                </c:pt>
                <c:pt idx="43">
                  <c:v>1.4565530206620292E-2</c:v>
                </c:pt>
                <c:pt idx="44">
                  <c:v>1.2536025640643185E-2</c:v>
                </c:pt>
                <c:pt idx="45">
                  <c:v>1.0007030483193851E-2</c:v>
                </c:pt>
                <c:pt idx="46">
                  <c:v>7.2325636370527439E-3</c:v>
                </c:pt>
                <c:pt idx="47">
                  <c:v>4.5176945540891678E-3</c:v>
                </c:pt>
                <c:pt idx="48">
                  <c:v>2.1939483203516725E-3</c:v>
                </c:pt>
                <c:pt idx="49">
                  <c:v>5.9000734093452207E-4</c:v>
                </c:pt>
                <c:pt idx="50">
                  <c:v>1.4828373449069088E-31</c:v>
                </c:pt>
                <c:pt idx="51">
                  <c:v>6.5207254445158425E-4</c:v>
                </c:pt>
                <c:pt idx="52">
                  <c:v>2.6801418539475295E-3</c:v>
                </c:pt>
                <c:pt idx="53">
                  <c:v>6.1016926446389825E-3</c:v>
                </c:pt>
                <c:pt idx="54">
                  <c:v>1.0804200001029312E-2</c:v>
                </c:pt>
                <c:pt idx="55">
                  <c:v>1.6542234064055049E-2</c:v>
                </c:pt>
                <c:pt idx="56">
                  <c:v>2.2946565965052682E-2</c:v>
                </c:pt>
                <c:pt idx="57">
                  <c:v>2.9545689831427135E-2</c:v>
                </c:pt>
                <c:pt idx="58">
                  <c:v>3.5799168574057315E-2</c:v>
                </c:pt>
                <c:pt idx="59">
                  <c:v>4.1141177020628653E-2</c:v>
                </c:pt>
                <c:pt idx="60">
                  <c:v>4.5031637174372315E-2</c:v>
                </c:pt>
                <c:pt idx="61">
                  <c:v>4.701149954438074E-2</c:v>
                </c:pt>
                <c:pt idx="62">
                  <c:v>4.675809772938113E-2</c:v>
                </c:pt>
                <c:pt idx="63">
                  <c:v>4.4136153945712325E-2</c:v>
                </c:pt>
                <c:pt idx="64">
                  <c:v>3.9239985585208657E-2</c:v>
                </c:pt>
                <c:pt idx="65">
                  <c:v>3.2422778765548145E-2</c:v>
                </c:pt>
                <c:pt idx="66">
                  <c:v>2.4309450002316199E-2</c:v>
                </c:pt>
                <c:pt idx="67">
                  <c:v>1.5790580776013016E-2</c:v>
                </c:pt>
                <c:pt idx="68">
                  <c:v>7.9961256964882887E-3</c:v>
                </c:pt>
                <c:pt idx="69">
                  <c:v>2.2489848982106828E-3</c:v>
                </c:pt>
                <c:pt idx="70">
                  <c:v>5.9398602522123104E-32</c:v>
                </c:pt>
                <c:pt idx="71">
                  <c:v>2.7473749033542715E-3</c:v>
                </c:pt>
                <c:pt idx="72">
                  <c:v>1.1944829744136713E-2</c:v>
                </c:pt>
                <c:pt idx="73">
                  <c:v>2.890386584951847E-2</c:v>
                </c:pt>
                <c:pt idx="74">
                  <c:v>5.4696262505211223E-2</c:v>
                </c:pt>
                <c:pt idx="75">
                  <c:v>9.0063274348744574E-2</c:v>
                </c:pt>
                <c:pt idx="76">
                  <c:v>0.13533790946735214</c:v>
                </c:pt>
                <c:pt idx="77">
                  <c:v>0.19038613151730335</c:v>
                </c:pt>
                <c:pt idx="78">
                  <c:v>0.2545718654155194</c:v>
                </c:pt>
                <c:pt idx="79">
                  <c:v>0.32674934807292749</c:v>
                </c:pt>
                <c:pt idx="80">
                  <c:v>0.40528473456935127</c:v>
                </c:pt>
                <c:pt idx="81">
                  <c:v>0.4881070508249904</c:v>
                </c:pt>
                <c:pt idx="82">
                  <c:v>0.5727866971849187</c:v>
                </c:pt>
                <c:pt idx="83">
                  <c:v>0.65663788217192354</c:v>
                </c:pt>
                <c:pt idx="84">
                  <c:v>0.7368397293222505</c:v>
                </c:pt>
                <c:pt idx="85">
                  <c:v>0.81056946913870209</c:v>
                </c:pt>
                <c:pt idx="86">
                  <c:v>0.87514020008338089</c:v>
                </c:pt>
                <c:pt idx="87">
                  <c:v>0.92813524783453905</c:v>
                </c:pt>
                <c:pt idx="88">
                  <c:v>0.96753120927507896</c:v>
                </c:pt>
                <c:pt idx="89">
                  <c:v>0.99180234011090218</c:v>
                </c:pt>
                <c:pt idx="90">
                  <c:v>1</c:v>
                </c:pt>
                <c:pt idx="91">
                  <c:v>0.99180234011090218</c:v>
                </c:pt>
                <c:pt idx="92">
                  <c:v>0.96753120927507896</c:v>
                </c:pt>
                <c:pt idx="93">
                  <c:v>0.92813524783453905</c:v>
                </c:pt>
                <c:pt idx="94">
                  <c:v>0.87514020008338089</c:v>
                </c:pt>
                <c:pt idx="95">
                  <c:v>0.81056946913870209</c:v>
                </c:pt>
                <c:pt idx="96">
                  <c:v>0.7368397293222505</c:v>
                </c:pt>
                <c:pt idx="97">
                  <c:v>0.65663788217192354</c:v>
                </c:pt>
                <c:pt idx="98">
                  <c:v>0.5727866971849187</c:v>
                </c:pt>
                <c:pt idx="99">
                  <c:v>0.4881070508249904</c:v>
                </c:pt>
                <c:pt idx="100">
                  <c:v>0.40528473456935127</c:v>
                </c:pt>
                <c:pt idx="101">
                  <c:v>0.32674934807292749</c:v>
                </c:pt>
                <c:pt idx="102">
                  <c:v>0.2545718654155194</c:v>
                </c:pt>
                <c:pt idx="103">
                  <c:v>0.19038613151730335</c:v>
                </c:pt>
                <c:pt idx="104">
                  <c:v>0.13533790946735214</c:v>
                </c:pt>
                <c:pt idx="105">
                  <c:v>9.0063274348744574E-2</c:v>
                </c:pt>
                <c:pt idx="106">
                  <c:v>5.4696262505211223E-2</c:v>
                </c:pt>
                <c:pt idx="107">
                  <c:v>2.890386584951847E-2</c:v>
                </c:pt>
                <c:pt idx="108">
                  <c:v>1.1944829744136713E-2</c:v>
                </c:pt>
                <c:pt idx="109">
                  <c:v>2.7473749033542715E-3</c:v>
                </c:pt>
                <c:pt idx="110">
                  <c:v>5.9398602522123104E-32</c:v>
                </c:pt>
                <c:pt idx="111">
                  <c:v>2.2489848982106828E-3</c:v>
                </c:pt>
                <c:pt idx="112">
                  <c:v>7.9961256964882887E-3</c:v>
                </c:pt>
                <c:pt idx="113">
                  <c:v>1.5790580776013016E-2</c:v>
                </c:pt>
                <c:pt idx="114">
                  <c:v>2.4309450002316199E-2</c:v>
                </c:pt>
                <c:pt idx="115">
                  <c:v>3.2422778765548145E-2</c:v>
                </c:pt>
                <c:pt idx="116">
                  <c:v>3.9239985585208657E-2</c:v>
                </c:pt>
                <c:pt idx="117">
                  <c:v>4.4136153945712325E-2</c:v>
                </c:pt>
                <c:pt idx="118">
                  <c:v>4.675809772938113E-2</c:v>
                </c:pt>
                <c:pt idx="119">
                  <c:v>4.701149954438074E-2</c:v>
                </c:pt>
                <c:pt idx="120">
                  <c:v>4.5031637174372315E-2</c:v>
                </c:pt>
                <c:pt idx="121">
                  <c:v>4.1141177020628653E-2</c:v>
                </c:pt>
                <c:pt idx="122">
                  <c:v>3.5799168574057315E-2</c:v>
                </c:pt>
                <c:pt idx="123">
                  <c:v>2.9545689831427135E-2</c:v>
                </c:pt>
                <c:pt idx="124">
                  <c:v>2.2946565965052682E-2</c:v>
                </c:pt>
                <c:pt idx="125">
                  <c:v>1.6542234064055049E-2</c:v>
                </c:pt>
                <c:pt idx="126">
                  <c:v>1.0804200001029312E-2</c:v>
                </c:pt>
                <c:pt idx="127">
                  <c:v>6.1016926446389825E-3</c:v>
                </c:pt>
                <c:pt idx="128">
                  <c:v>2.6801418539475295E-3</c:v>
                </c:pt>
                <c:pt idx="129">
                  <c:v>6.5207254445158425E-4</c:v>
                </c:pt>
                <c:pt idx="130">
                  <c:v>1.4828373449069088E-31</c:v>
                </c:pt>
                <c:pt idx="131">
                  <c:v>5.9000734093452207E-4</c:v>
                </c:pt>
                <c:pt idx="132">
                  <c:v>2.1939483203516725E-3</c:v>
                </c:pt>
                <c:pt idx="133">
                  <c:v>4.5176945540891678E-3</c:v>
                </c:pt>
                <c:pt idx="134">
                  <c:v>7.2325636370527439E-3</c:v>
                </c:pt>
                <c:pt idx="135">
                  <c:v>1.0007030483193851E-2</c:v>
                </c:pt>
                <c:pt idx="136">
                  <c:v>1.2536025640643185E-2</c:v>
                </c:pt>
                <c:pt idx="137">
                  <c:v>1.4565530206620292E-2</c:v>
                </c:pt>
                <c:pt idx="138">
                  <c:v>1.5910741588469949E-2</c:v>
                </c:pt>
                <c:pt idx="139">
                  <c:v>1.6466751818752269E-2</c:v>
                </c:pt>
                <c:pt idx="140">
                  <c:v>1.6211389382774059E-2</c:v>
                </c:pt>
                <c:pt idx="141">
                  <c:v>1.5200565596626017E-2</c:v>
                </c:pt>
                <c:pt idx="142">
                  <c:v>1.3557081590175634E-2</c:v>
                </c:pt>
                <c:pt idx="143">
                  <c:v>1.1454345399225506E-2</c:v>
                </c:pt>
                <c:pt idx="144">
                  <c:v>9.0967867817562664E-3</c:v>
                </c:pt>
                <c:pt idx="145">
                  <c:v>6.6989212325513558E-3</c:v>
                </c:pt>
                <c:pt idx="146">
                  <c:v>4.4650010208336513E-3</c:v>
                </c:pt>
                <c:pt idx="147">
                  <c:v>2.5710117668547492E-3</c:v>
                </c:pt>
                <c:pt idx="148">
                  <c:v>1.1504532809454514E-3</c:v>
                </c:pt>
                <c:pt idx="149">
                  <c:v>2.8491879922752325E-4</c:v>
                </c:pt>
                <c:pt idx="150">
                  <c:v>9.6311506343908798E-31</c:v>
                </c:pt>
                <c:pt idx="151">
                  <c:v>2.6654188124449802E-4</c:v>
                </c:pt>
                <c:pt idx="152">
                  <c:v>1.0067962635536168E-3</c:v>
                </c:pt>
                <c:pt idx="153">
                  <c:v>2.1046150744546584E-3</c:v>
                </c:pt>
                <c:pt idx="154">
                  <c:v>3.418516406575609E-3</c:v>
                </c:pt>
                <c:pt idx="155">
                  <c:v>4.7962690481578958E-3</c:v>
                </c:pt>
                <c:pt idx="156">
                  <c:v>6.0895845398532119E-3</c:v>
                </c:pt>
                <c:pt idx="157">
                  <c:v>7.1675776846567034E-3</c:v>
                </c:pt>
                <c:pt idx="158">
                  <c:v>7.9278435596528071E-3</c:v>
                </c:pt>
                <c:pt idx="159">
                  <c:v>8.3042787474950919E-3</c:v>
                </c:pt>
                <c:pt idx="160">
                  <c:v>8.2711170320275956E-3</c:v>
                </c:pt>
                <c:pt idx="161">
                  <c:v>7.8430214474954404E-3</c:v>
                </c:pt>
                <c:pt idx="162">
                  <c:v>7.0714407059867352E-3</c:v>
                </c:pt>
                <c:pt idx="163">
                  <c:v>6.0377662275145141E-3</c:v>
                </c:pt>
                <c:pt idx="164">
                  <c:v>4.8440887975897953E-3</c:v>
                </c:pt>
                <c:pt idx="165">
                  <c:v>3.6025309739499234E-3</c:v>
                </c:pt>
                <c:pt idx="166">
                  <c:v>2.4242110805635111E-3</c:v>
                </c:pt>
                <c:pt idx="167">
                  <c:v>1.4088745539739427E-3</c:v>
                </c:pt>
                <c:pt idx="168">
                  <c:v>6.3611519347481292E-4</c:v>
                </c:pt>
                <c:pt idx="169">
                  <c:v>1.5891721520768228E-4</c:v>
                </c:pt>
                <c:pt idx="170">
                  <c:v>2.5406304763309814E-30</c:v>
                </c:pt>
                <c:pt idx="171">
                  <c:v>1.5116633746542347E-4</c:v>
                </c:pt>
                <c:pt idx="172">
                  <c:v>5.7556883359604553E-4</c:v>
                </c:pt>
                <c:pt idx="173">
                  <c:v>1.2125442343606028E-3</c:v>
                </c:pt>
                <c:pt idx="174">
                  <c:v>1.9844448981481432E-3</c:v>
                </c:pt>
                <c:pt idx="175">
                  <c:v>2.8047386475386444E-3</c:v>
                </c:pt>
                <c:pt idx="176">
                  <c:v>3.5865643936722823E-3</c:v>
                </c:pt>
                <c:pt idx="177">
                  <c:v>4.2509256475655394E-3</c:v>
                </c:pt>
                <c:pt idx="178">
                  <c:v>4.7337743569000933E-3</c:v>
                </c:pt>
                <c:pt idx="179">
                  <c:v>4.9913737049392792E-3</c:v>
                </c:pt>
                <c:pt idx="180">
                  <c:v>5.0035152415969456E-3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8-4114-BB53-52410AE8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2144"/>
        <c:axId val="16804640"/>
      </c:scatterChart>
      <c:valAx>
        <c:axId val="16802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04640"/>
        <c:crosses val="autoZero"/>
        <c:crossBetween val="midCat"/>
      </c:valAx>
      <c:valAx>
        <c:axId val="1680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21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Sheet1!$A$10:$A$190</c:f>
              <c:numCache>
                <c:formatCode>General</c:formatCode>
                <c:ptCount val="181"/>
                <c:pt idx="0">
                  <c:v>-8.999999999999984</c:v>
                </c:pt>
                <c:pt idx="1">
                  <c:v>-8.8999999999999844</c:v>
                </c:pt>
                <c:pt idx="2">
                  <c:v>-8.7999999999999847</c:v>
                </c:pt>
                <c:pt idx="3">
                  <c:v>-8.6999999999999851</c:v>
                </c:pt>
                <c:pt idx="4">
                  <c:v>-8.5999999999999854</c:v>
                </c:pt>
                <c:pt idx="5">
                  <c:v>-8.4999999999999858</c:v>
                </c:pt>
                <c:pt idx="6">
                  <c:v>-8.3999999999999861</c:v>
                </c:pt>
                <c:pt idx="7">
                  <c:v>-8.2999999999999865</c:v>
                </c:pt>
                <c:pt idx="8">
                  <c:v>-8.1999999999999869</c:v>
                </c:pt>
                <c:pt idx="9">
                  <c:v>-8.0999999999999872</c:v>
                </c:pt>
                <c:pt idx="10">
                  <c:v>-7.9999999999999876</c:v>
                </c:pt>
                <c:pt idx="11">
                  <c:v>-7.8999999999999879</c:v>
                </c:pt>
                <c:pt idx="12">
                  <c:v>-7.7999999999999883</c:v>
                </c:pt>
                <c:pt idx="13">
                  <c:v>-7.6999999999999886</c:v>
                </c:pt>
                <c:pt idx="14">
                  <c:v>-7.599999999999989</c:v>
                </c:pt>
                <c:pt idx="15">
                  <c:v>-7.4999999999999893</c:v>
                </c:pt>
                <c:pt idx="16">
                  <c:v>-7.3999999999999897</c:v>
                </c:pt>
                <c:pt idx="17">
                  <c:v>-7.2999999999999901</c:v>
                </c:pt>
                <c:pt idx="18">
                  <c:v>-7.1999999999999904</c:v>
                </c:pt>
                <c:pt idx="19">
                  <c:v>-7.0999999999999908</c:v>
                </c:pt>
                <c:pt idx="20">
                  <c:v>-6.9999999999999911</c:v>
                </c:pt>
                <c:pt idx="21">
                  <c:v>-6.8999999999999915</c:v>
                </c:pt>
                <c:pt idx="22">
                  <c:v>-6.7999999999999918</c:v>
                </c:pt>
                <c:pt idx="23">
                  <c:v>-6.6999999999999922</c:v>
                </c:pt>
                <c:pt idx="24">
                  <c:v>-6.5999999999999925</c:v>
                </c:pt>
                <c:pt idx="25">
                  <c:v>-6.4999999999999929</c:v>
                </c:pt>
                <c:pt idx="26">
                  <c:v>-6.3999999999999932</c:v>
                </c:pt>
                <c:pt idx="27">
                  <c:v>-6.2999999999999936</c:v>
                </c:pt>
                <c:pt idx="28">
                  <c:v>-6.199999999999994</c:v>
                </c:pt>
                <c:pt idx="29">
                  <c:v>-6.0999999999999943</c:v>
                </c:pt>
                <c:pt idx="30">
                  <c:v>-5.9999999999999947</c:v>
                </c:pt>
                <c:pt idx="31">
                  <c:v>-5.899999999999995</c:v>
                </c:pt>
                <c:pt idx="32">
                  <c:v>-5.7999999999999954</c:v>
                </c:pt>
                <c:pt idx="33">
                  <c:v>-5.6999999999999957</c:v>
                </c:pt>
                <c:pt idx="34">
                  <c:v>-5.5999999999999961</c:v>
                </c:pt>
                <c:pt idx="35">
                  <c:v>-5.4999999999999964</c:v>
                </c:pt>
                <c:pt idx="36">
                  <c:v>-5.3999999999999968</c:v>
                </c:pt>
                <c:pt idx="37">
                  <c:v>-5.2999999999999972</c:v>
                </c:pt>
                <c:pt idx="38">
                  <c:v>-5.1999999999999975</c:v>
                </c:pt>
                <c:pt idx="39">
                  <c:v>-5.0999999999999979</c:v>
                </c:pt>
                <c:pt idx="40">
                  <c:v>-4.9999999999999982</c:v>
                </c:pt>
                <c:pt idx="41">
                  <c:v>-4.8999999999999986</c:v>
                </c:pt>
                <c:pt idx="42">
                  <c:v>-4.7999999999999989</c:v>
                </c:pt>
                <c:pt idx="43">
                  <c:v>-4.6999999999999993</c:v>
                </c:pt>
                <c:pt idx="44">
                  <c:v>-4.5999999999999996</c:v>
                </c:pt>
                <c:pt idx="45">
                  <c:v>-4.5</c:v>
                </c:pt>
                <c:pt idx="46">
                  <c:v>-4.4000000000000004</c:v>
                </c:pt>
                <c:pt idx="47">
                  <c:v>-4.3000000000000007</c:v>
                </c:pt>
                <c:pt idx="48">
                  <c:v>-4.2000000000000011</c:v>
                </c:pt>
                <c:pt idx="49">
                  <c:v>-4.1000000000000014</c:v>
                </c:pt>
                <c:pt idx="50">
                  <c:v>-4.0000000000000018</c:v>
                </c:pt>
                <c:pt idx="51">
                  <c:v>-3.9000000000000021</c:v>
                </c:pt>
                <c:pt idx="52">
                  <c:v>-3.800000000000002</c:v>
                </c:pt>
                <c:pt idx="53">
                  <c:v>-3.700000000000002</c:v>
                </c:pt>
                <c:pt idx="54">
                  <c:v>-3.6000000000000019</c:v>
                </c:pt>
                <c:pt idx="55">
                  <c:v>-3.5000000000000018</c:v>
                </c:pt>
                <c:pt idx="56">
                  <c:v>-3.4000000000000017</c:v>
                </c:pt>
                <c:pt idx="57">
                  <c:v>-3.3000000000000016</c:v>
                </c:pt>
                <c:pt idx="58">
                  <c:v>-3.2000000000000015</c:v>
                </c:pt>
                <c:pt idx="59">
                  <c:v>-3.1000000000000014</c:v>
                </c:pt>
                <c:pt idx="60">
                  <c:v>-3.0000000000000013</c:v>
                </c:pt>
                <c:pt idx="61">
                  <c:v>-2.9000000000000012</c:v>
                </c:pt>
                <c:pt idx="62">
                  <c:v>-2.8000000000000012</c:v>
                </c:pt>
                <c:pt idx="63">
                  <c:v>-2.7000000000000011</c:v>
                </c:pt>
                <c:pt idx="64">
                  <c:v>-2.600000000000001</c:v>
                </c:pt>
                <c:pt idx="65">
                  <c:v>-2.5000000000000009</c:v>
                </c:pt>
                <c:pt idx="66">
                  <c:v>-2.4000000000000008</c:v>
                </c:pt>
                <c:pt idx="67">
                  <c:v>-2.3000000000000007</c:v>
                </c:pt>
                <c:pt idx="68">
                  <c:v>-2.2000000000000006</c:v>
                </c:pt>
                <c:pt idx="69">
                  <c:v>-2.1000000000000005</c:v>
                </c:pt>
                <c:pt idx="70">
                  <c:v>-2.0000000000000004</c:v>
                </c:pt>
                <c:pt idx="71">
                  <c:v>-1.9000000000000006</c:v>
                </c:pt>
                <c:pt idx="72">
                  <c:v>-1.8000000000000005</c:v>
                </c:pt>
                <c:pt idx="73">
                  <c:v>-1.7000000000000004</c:v>
                </c:pt>
                <c:pt idx="74">
                  <c:v>-1.6000000000000003</c:v>
                </c:pt>
                <c:pt idx="75">
                  <c:v>-1.5000000000000002</c:v>
                </c:pt>
                <c:pt idx="76">
                  <c:v>-1.4000000000000001</c:v>
                </c:pt>
                <c:pt idx="77">
                  <c:v>-1.3</c:v>
                </c:pt>
                <c:pt idx="78">
                  <c:v>-1.2</c:v>
                </c:pt>
                <c:pt idx="79">
                  <c:v>-1.0999999999999999</c:v>
                </c:pt>
                <c:pt idx="80">
                  <c:v>-0.99999999999999989</c:v>
                </c:pt>
                <c:pt idx="81">
                  <c:v>-0.89999999999999991</c:v>
                </c:pt>
                <c:pt idx="82">
                  <c:v>-0.79999999999999993</c:v>
                </c:pt>
                <c:pt idx="83">
                  <c:v>-0.7</c:v>
                </c:pt>
                <c:pt idx="84">
                  <c:v>-0.6</c:v>
                </c:pt>
                <c:pt idx="85">
                  <c:v>-0.5</c:v>
                </c:pt>
                <c:pt idx="86">
                  <c:v>-0.4</c:v>
                </c:pt>
                <c:pt idx="87">
                  <c:v>-0.30000000000000004</c:v>
                </c:pt>
                <c:pt idx="88">
                  <c:v>-0.2</c:v>
                </c:pt>
                <c:pt idx="89">
                  <c:v>-0.1</c:v>
                </c:pt>
                <c:pt idx="90">
                  <c:v>0</c:v>
                </c:pt>
                <c:pt idx="91">
                  <c:v>0.1</c:v>
                </c:pt>
                <c:pt idx="92">
                  <c:v>0.2</c:v>
                </c:pt>
                <c:pt idx="93">
                  <c:v>0.30000000000000004</c:v>
                </c:pt>
                <c:pt idx="94">
                  <c:v>0.4</c:v>
                </c:pt>
                <c:pt idx="95">
                  <c:v>0.5</c:v>
                </c:pt>
                <c:pt idx="96">
                  <c:v>0.6</c:v>
                </c:pt>
                <c:pt idx="97">
                  <c:v>0.7</c:v>
                </c:pt>
                <c:pt idx="98">
                  <c:v>0.79999999999999993</c:v>
                </c:pt>
                <c:pt idx="99">
                  <c:v>0.89999999999999991</c:v>
                </c:pt>
                <c:pt idx="100">
                  <c:v>0.99999999999999989</c:v>
                </c:pt>
                <c:pt idx="101">
                  <c:v>1.0999999999999999</c:v>
                </c:pt>
                <c:pt idx="102">
                  <c:v>1.2</c:v>
                </c:pt>
                <c:pt idx="103">
                  <c:v>1.3</c:v>
                </c:pt>
                <c:pt idx="104">
                  <c:v>1.4000000000000001</c:v>
                </c:pt>
                <c:pt idx="105">
                  <c:v>1.5000000000000002</c:v>
                </c:pt>
                <c:pt idx="106">
                  <c:v>1.6000000000000003</c:v>
                </c:pt>
                <c:pt idx="107">
                  <c:v>1.7000000000000004</c:v>
                </c:pt>
                <c:pt idx="108">
                  <c:v>1.8000000000000005</c:v>
                </c:pt>
                <c:pt idx="109">
                  <c:v>1.9000000000000006</c:v>
                </c:pt>
                <c:pt idx="110">
                  <c:v>2.0000000000000004</c:v>
                </c:pt>
                <c:pt idx="111">
                  <c:v>2.1000000000000005</c:v>
                </c:pt>
                <c:pt idx="112">
                  <c:v>2.2000000000000006</c:v>
                </c:pt>
                <c:pt idx="113">
                  <c:v>2.3000000000000007</c:v>
                </c:pt>
                <c:pt idx="114">
                  <c:v>2.4000000000000008</c:v>
                </c:pt>
                <c:pt idx="115">
                  <c:v>2.5000000000000009</c:v>
                </c:pt>
                <c:pt idx="116">
                  <c:v>2.600000000000001</c:v>
                </c:pt>
                <c:pt idx="117">
                  <c:v>2.7000000000000011</c:v>
                </c:pt>
                <c:pt idx="118">
                  <c:v>2.8000000000000012</c:v>
                </c:pt>
                <c:pt idx="119">
                  <c:v>2.9000000000000012</c:v>
                </c:pt>
                <c:pt idx="120">
                  <c:v>3.0000000000000013</c:v>
                </c:pt>
                <c:pt idx="121">
                  <c:v>3.1000000000000014</c:v>
                </c:pt>
                <c:pt idx="122">
                  <c:v>3.2000000000000015</c:v>
                </c:pt>
                <c:pt idx="123">
                  <c:v>3.3000000000000016</c:v>
                </c:pt>
                <c:pt idx="124">
                  <c:v>3.4000000000000017</c:v>
                </c:pt>
                <c:pt idx="125">
                  <c:v>3.5000000000000018</c:v>
                </c:pt>
                <c:pt idx="126">
                  <c:v>3.6000000000000019</c:v>
                </c:pt>
                <c:pt idx="127">
                  <c:v>3.700000000000002</c:v>
                </c:pt>
                <c:pt idx="128">
                  <c:v>3.800000000000002</c:v>
                </c:pt>
                <c:pt idx="129">
                  <c:v>3.9000000000000021</c:v>
                </c:pt>
                <c:pt idx="130">
                  <c:v>4.0000000000000018</c:v>
                </c:pt>
                <c:pt idx="131">
                  <c:v>4.1000000000000014</c:v>
                </c:pt>
                <c:pt idx="132">
                  <c:v>4.2000000000000011</c:v>
                </c:pt>
                <c:pt idx="133">
                  <c:v>4.3000000000000007</c:v>
                </c:pt>
                <c:pt idx="134">
                  <c:v>4.4000000000000004</c:v>
                </c:pt>
                <c:pt idx="135">
                  <c:v>4.5</c:v>
                </c:pt>
                <c:pt idx="136">
                  <c:v>4.5999999999999996</c:v>
                </c:pt>
                <c:pt idx="137">
                  <c:v>4.6999999999999993</c:v>
                </c:pt>
                <c:pt idx="138">
                  <c:v>4.7999999999999989</c:v>
                </c:pt>
                <c:pt idx="139">
                  <c:v>4.8999999999999986</c:v>
                </c:pt>
                <c:pt idx="140">
                  <c:v>4.9999999999999982</c:v>
                </c:pt>
                <c:pt idx="141">
                  <c:v>5.0999999999999979</c:v>
                </c:pt>
                <c:pt idx="142">
                  <c:v>5.1999999999999975</c:v>
                </c:pt>
                <c:pt idx="143">
                  <c:v>5.2999999999999972</c:v>
                </c:pt>
                <c:pt idx="144">
                  <c:v>5.3999999999999968</c:v>
                </c:pt>
                <c:pt idx="145">
                  <c:v>5.4999999999999964</c:v>
                </c:pt>
                <c:pt idx="146">
                  <c:v>5.5999999999999961</c:v>
                </c:pt>
                <c:pt idx="147">
                  <c:v>5.6999999999999957</c:v>
                </c:pt>
                <c:pt idx="148">
                  <c:v>5.7999999999999954</c:v>
                </c:pt>
                <c:pt idx="149">
                  <c:v>5.899999999999995</c:v>
                </c:pt>
                <c:pt idx="150">
                  <c:v>5.9999999999999947</c:v>
                </c:pt>
                <c:pt idx="151">
                  <c:v>6.0999999999999943</c:v>
                </c:pt>
                <c:pt idx="152">
                  <c:v>6.199999999999994</c:v>
                </c:pt>
                <c:pt idx="153">
                  <c:v>6.2999999999999936</c:v>
                </c:pt>
                <c:pt idx="154">
                  <c:v>6.3999999999999932</c:v>
                </c:pt>
                <c:pt idx="155">
                  <c:v>6.4999999999999929</c:v>
                </c:pt>
                <c:pt idx="156">
                  <c:v>6.5999999999999925</c:v>
                </c:pt>
                <c:pt idx="157">
                  <c:v>6.6999999999999922</c:v>
                </c:pt>
                <c:pt idx="158">
                  <c:v>6.7999999999999918</c:v>
                </c:pt>
                <c:pt idx="159">
                  <c:v>6.8999999999999915</c:v>
                </c:pt>
                <c:pt idx="160">
                  <c:v>6.9999999999999911</c:v>
                </c:pt>
                <c:pt idx="161">
                  <c:v>7.0999999999999908</c:v>
                </c:pt>
                <c:pt idx="162">
                  <c:v>7.1999999999999904</c:v>
                </c:pt>
                <c:pt idx="163">
                  <c:v>7.2999999999999901</c:v>
                </c:pt>
                <c:pt idx="164">
                  <c:v>7.3999999999999897</c:v>
                </c:pt>
                <c:pt idx="165">
                  <c:v>7.4999999999999893</c:v>
                </c:pt>
                <c:pt idx="166">
                  <c:v>7.599999999999989</c:v>
                </c:pt>
                <c:pt idx="167">
                  <c:v>7.6999999999999886</c:v>
                </c:pt>
                <c:pt idx="168">
                  <c:v>7.7999999999999883</c:v>
                </c:pt>
                <c:pt idx="169">
                  <c:v>7.8999999999999879</c:v>
                </c:pt>
                <c:pt idx="170">
                  <c:v>7.9999999999999876</c:v>
                </c:pt>
                <c:pt idx="171">
                  <c:v>8.0999999999999872</c:v>
                </c:pt>
                <c:pt idx="172">
                  <c:v>8.1999999999999869</c:v>
                </c:pt>
                <c:pt idx="173">
                  <c:v>8.2999999999999865</c:v>
                </c:pt>
                <c:pt idx="174">
                  <c:v>8.3999999999999861</c:v>
                </c:pt>
                <c:pt idx="175">
                  <c:v>8.4999999999999858</c:v>
                </c:pt>
                <c:pt idx="176">
                  <c:v>8.5999999999999854</c:v>
                </c:pt>
                <c:pt idx="177">
                  <c:v>8.6999999999999851</c:v>
                </c:pt>
                <c:pt idx="178">
                  <c:v>8.7999999999999847</c:v>
                </c:pt>
                <c:pt idx="179">
                  <c:v>8.8999999999999844</c:v>
                </c:pt>
                <c:pt idx="180">
                  <c:v>8.999999999999984</c:v>
                </c:pt>
              </c:numCache>
            </c:numRef>
          </c:xVal>
          <c:yVal>
            <c:numRef>
              <c:f>Sheet1!$B$10:$B$190</c:f>
              <c:numCache>
                <c:formatCode>General</c:formatCode>
                <c:ptCount val="181"/>
                <c:pt idx="0">
                  <c:v>5.0035152415969456E-3</c:v>
                </c:pt>
                <c:pt idx="1">
                  <c:v>4.9913737049392792E-3</c:v>
                </c:pt>
                <c:pt idx="2">
                  <c:v>4.7337743569000933E-3</c:v>
                </c:pt>
                <c:pt idx="3">
                  <c:v>4.2509256475655394E-3</c:v>
                </c:pt>
                <c:pt idx="4">
                  <c:v>3.5865643936722823E-3</c:v>
                </c:pt>
                <c:pt idx="5">
                  <c:v>2.8047386475386444E-3</c:v>
                </c:pt>
                <c:pt idx="6">
                  <c:v>1.9844448981481432E-3</c:v>
                </c:pt>
                <c:pt idx="7">
                  <c:v>1.2125442343606028E-3</c:v>
                </c:pt>
                <c:pt idx="8">
                  <c:v>5.7556883359604553E-4</c:v>
                </c:pt>
                <c:pt idx="9">
                  <c:v>1.5116633746542347E-4</c:v>
                </c:pt>
                <c:pt idx="10">
                  <c:v>2.5406304763309814E-30</c:v>
                </c:pt>
                <c:pt idx="11">
                  <c:v>1.5891721520768228E-4</c:v>
                </c:pt>
                <c:pt idx="12">
                  <c:v>6.3611519347481292E-4</c:v>
                </c:pt>
                <c:pt idx="13">
                  <c:v>1.4088745539739427E-3</c:v>
                </c:pt>
                <c:pt idx="14">
                  <c:v>2.4242110805635111E-3</c:v>
                </c:pt>
                <c:pt idx="15">
                  <c:v>3.6025309739499234E-3</c:v>
                </c:pt>
                <c:pt idx="16">
                  <c:v>4.8440887975897953E-3</c:v>
                </c:pt>
                <c:pt idx="17">
                  <c:v>6.0377662275145141E-3</c:v>
                </c:pt>
                <c:pt idx="18">
                  <c:v>7.0714407059867352E-3</c:v>
                </c:pt>
                <c:pt idx="19">
                  <c:v>7.8430214474954404E-3</c:v>
                </c:pt>
                <c:pt idx="20">
                  <c:v>8.2711170320275956E-3</c:v>
                </c:pt>
                <c:pt idx="21">
                  <c:v>8.3042787474950919E-3</c:v>
                </c:pt>
                <c:pt idx="22">
                  <c:v>7.9278435596528071E-3</c:v>
                </c:pt>
                <c:pt idx="23">
                  <c:v>7.1675776846567034E-3</c:v>
                </c:pt>
                <c:pt idx="24">
                  <c:v>6.0895845398532119E-3</c:v>
                </c:pt>
                <c:pt idx="25">
                  <c:v>4.7962690481578958E-3</c:v>
                </c:pt>
                <c:pt idx="26">
                  <c:v>3.418516406575609E-3</c:v>
                </c:pt>
                <c:pt idx="27">
                  <c:v>2.1046150744546584E-3</c:v>
                </c:pt>
                <c:pt idx="28">
                  <c:v>1.0067962635536168E-3</c:v>
                </c:pt>
                <c:pt idx="29">
                  <c:v>2.6654188124449802E-4</c:v>
                </c:pt>
                <c:pt idx="30">
                  <c:v>9.6311506343908798E-31</c:v>
                </c:pt>
                <c:pt idx="31">
                  <c:v>2.8491879922752325E-4</c:v>
                </c:pt>
                <c:pt idx="32">
                  <c:v>1.1504532809454514E-3</c:v>
                </c:pt>
                <c:pt idx="33">
                  <c:v>2.5710117668547492E-3</c:v>
                </c:pt>
                <c:pt idx="34">
                  <c:v>4.4650010208336513E-3</c:v>
                </c:pt>
                <c:pt idx="35">
                  <c:v>6.6989212325513558E-3</c:v>
                </c:pt>
                <c:pt idx="36">
                  <c:v>9.0967867817562664E-3</c:v>
                </c:pt>
                <c:pt idx="37">
                  <c:v>1.1454345399225506E-2</c:v>
                </c:pt>
                <c:pt idx="38">
                  <c:v>1.3557081590175634E-2</c:v>
                </c:pt>
                <c:pt idx="39">
                  <c:v>1.5200565596626017E-2</c:v>
                </c:pt>
                <c:pt idx="40">
                  <c:v>1.6211389382774059E-2</c:v>
                </c:pt>
                <c:pt idx="41">
                  <c:v>1.6466751818752269E-2</c:v>
                </c:pt>
                <c:pt idx="42">
                  <c:v>1.5910741588469949E-2</c:v>
                </c:pt>
                <c:pt idx="43">
                  <c:v>1.4565530206620292E-2</c:v>
                </c:pt>
                <c:pt idx="44">
                  <c:v>1.2536025640643185E-2</c:v>
                </c:pt>
                <c:pt idx="45">
                  <c:v>1.0007030483193851E-2</c:v>
                </c:pt>
                <c:pt idx="46">
                  <c:v>7.2325636370527439E-3</c:v>
                </c:pt>
                <c:pt idx="47">
                  <c:v>4.5176945540891678E-3</c:v>
                </c:pt>
                <c:pt idx="48">
                  <c:v>2.1939483203516725E-3</c:v>
                </c:pt>
                <c:pt idx="49">
                  <c:v>5.9000734093452207E-4</c:v>
                </c:pt>
                <c:pt idx="50">
                  <c:v>1.4828373449069088E-31</c:v>
                </c:pt>
                <c:pt idx="51">
                  <c:v>6.5207254445158425E-4</c:v>
                </c:pt>
                <c:pt idx="52">
                  <c:v>2.6801418539475295E-3</c:v>
                </c:pt>
                <c:pt idx="53">
                  <c:v>6.1016926446389825E-3</c:v>
                </c:pt>
                <c:pt idx="54">
                  <c:v>1.0804200001029312E-2</c:v>
                </c:pt>
                <c:pt idx="55">
                  <c:v>1.6542234064055049E-2</c:v>
                </c:pt>
                <c:pt idx="56">
                  <c:v>2.2946565965052682E-2</c:v>
                </c:pt>
                <c:pt idx="57">
                  <c:v>2.9545689831427135E-2</c:v>
                </c:pt>
                <c:pt idx="58">
                  <c:v>3.5799168574057315E-2</c:v>
                </c:pt>
                <c:pt idx="59">
                  <c:v>4.1141177020628653E-2</c:v>
                </c:pt>
                <c:pt idx="60">
                  <c:v>4.5031637174372315E-2</c:v>
                </c:pt>
                <c:pt idx="61">
                  <c:v>4.701149954438074E-2</c:v>
                </c:pt>
                <c:pt idx="62">
                  <c:v>4.675809772938113E-2</c:v>
                </c:pt>
                <c:pt idx="63">
                  <c:v>4.4136153945712325E-2</c:v>
                </c:pt>
                <c:pt idx="64">
                  <c:v>3.9239985585208657E-2</c:v>
                </c:pt>
                <c:pt idx="65">
                  <c:v>3.2422778765548145E-2</c:v>
                </c:pt>
                <c:pt idx="66">
                  <c:v>2.4309450002316199E-2</c:v>
                </c:pt>
                <c:pt idx="67">
                  <c:v>1.5790580776013016E-2</c:v>
                </c:pt>
                <c:pt idx="68">
                  <c:v>7.9961256964882887E-3</c:v>
                </c:pt>
                <c:pt idx="69">
                  <c:v>2.2489848982106828E-3</c:v>
                </c:pt>
                <c:pt idx="70">
                  <c:v>5.9398602522123104E-32</c:v>
                </c:pt>
                <c:pt idx="71">
                  <c:v>2.7473749033542715E-3</c:v>
                </c:pt>
                <c:pt idx="72">
                  <c:v>1.1944829744136713E-2</c:v>
                </c:pt>
                <c:pt idx="73">
                  <c:v>2.890386584951847E-2</c:v>
                </c:pt>
                <c:pt idx="74">
                  <c:v>5.4696262505211223E-2</c:v>
                </c:pt>
                <c:pt idx="75">
                  <c:v>9.0063274348744574E-2</c:v>
                </c:pt>
                <c:pt idx="76">
                  <c:v>0.13533790946735214</c:v>
                </c:pt>
                <c:pt idx="77">
                  <c:v>0.19038613151730335</c:v>
                </c:pt>
                <c:pt idx="78">
                  <c:v>0.2545718654155194</c:v>
                </c:pt>
                <c:pt idx="79">
                  <c:v>0.32674934807292749</c:v>
                </c:pt>
                <c:pt idx="80">
                  <c:v>0.40528473456935127</c:v>
                </c:pt>
                <c:pt idx="81">
                  <c:v>0.4881070508249904</c:v>
                </c:pt>
                <c:pt idx="82">
                  <c:v>0.5727866971849187</c:v>
                </c:pt>
                <c:pt idx="83">
                  <c:v>0.65663788217192354</c:v>
                </c:pt>
                <c:pt idx="84">
                  <c:v>0.7368397293222505</c:v>
                </c:pt>
                <c:pt idx="85">
                  <c:v>0.81056946913870209</c:v>
                </c:pt>
                <c:pt idx="86">
                  <c:v>0.87514020008338089</c:v>
                </c:pt>
                <c:pt idx="87">
                  <c:v>0.92813524783453905</c:v>
                </c:pt>
                <c:pt idx="88">
                  <c:v>0.96753120927507896</c:v>
                </c:pt>
                <c:pt idx="89">
                  <c:v>0.99180234011090218</c:v>
                </c:pt>
                <c:pt idx="90">
                  <c:v>1</c:v>
                </c:pt>
                <c:pt idx="91">
                  <c:v>0.99180234011090218</c:v>
                </c:pt>
                <c:pt idx="92">
                  <c:v>0.96753120927507896</c:v>
                </c:pt>
                <c:pt idx="93">
                  <c:v>0.92813524783453905</c:v>
                </c:pt>
                <c:pt idx="94">
                  <c:v>0.87514020008338089</c:v>
                </c:pt>
                <c:pt idx="95">
                  <c:v>0.81056946913870209</c:v>
                </c:pt>
                <c:pt idx="96">
                  <c:v>0.7368397293222505</c:v>
                </c:pt>
                <c:pt idx="97">
                  <c:v>0.65663788217192354</c:v>
                </c:pt>
                <c:pt idx="98">
                  <c:v>0.5727866971849187</c:v>
                </c:pt>
                <c:pt idx="99">
                  <c:v>0.4881070508249904</c:v>
                </c:pt>
                <c:pt idx="100">
                  <c:v>0.40528473456935127</c:v>
                </c:pt>
                <c:pt idx="101">
                  <c:v>0.32674934807292749</c:v>
                </c:pt>
                <c:pt idx="102">
                  <c:v>0.2545718654155194</c:v>
                </c:pt>
                <c:pt idx="103">
                  <c:v>0.19038613151730335</c:v>
                </c:pt>
                <c:pt idx="104">
                  <c:v>0.13533790946735214</c:v>
                </c:pt>
                <c:pt idx="105">
                  <c:v>9.0063274348744574E-2</c:v>
                </c:pt>
                <c:pt idx="106">
                  <c:v>5.4696262505211223E-2</c:v>
                </c:pt>
                <c:pt idx="107">
                  <c:v>2.890386584951847E-2</c:v>
                </c:pt>
                <c:pt idx="108">
                  <c:v>1.1944829744136713E-2</c:v>
                </c:pt>
                <c:pt idx="109">
                  <c:v>2.7473749033542715E-3</c:v>
                </c:pt>
                <c:pt idx="110">
                  <c:v>5.9398602522123104E-32</c:v>
                </c:pt>
                <c:pt idx="111">
                  <c:v>2.2489848982106828E-3</c:v>
                </c:pt>
                <c:pt idx="112">
                  <c:v>7.9961256964882887E-3</c:v>
                </c:pt>
                <c:pt idx="113">
                  <c:v>1.5790580776013016E-2</c:v>
                </c:pt>
                <c:pt idx="114">
                  <c:v>2.4309450002316199E-2</c:v>
                </c:pt>
                <c:pt idx="115">
                  <c:v>3.2422778765548145E-2</c:v>
                </c:pt>
                <c:pt idx="116">
                  <c:v>3.9239985585208657E-2</c:v>
                </c:pt>
                <c:pt idx="117">
                  <c:v>4.4136153945712325E-2</c:v>
                </c:pt>
                <c:pt idx="118">
                  <c:v>4.675809772938113E-2</c:v>
                </c:pt>
                <c:pt idx="119">
                  <c:v>4.701149954438074E-2</c:v>
                </c:pt>
                <c:pt idx="120">
                  <c:v>4.5031637174372315E-2</c:v>
                </c:pt>
                <c:pt idx="121">
                  <c:v>4.1141177020628653E-2</c:v>
                </c:pt>
                <c:pt idx="122">
                  <c:v>3.5799168574057315E-2</c:v>
                </c:pt>
                <c:pt idx="123">
                  <c:v>2.9545689831427135E-2</c:v>
                </c:pt>
                <c:pt idx="124">
                  <c:v>2.2946565965052682E-2</c:v>
                </c:pt>
                <c:pt idx="125">
                  <c:v>1.6542234064055049E-2</c:v>
                </c:pt>
                <c:pt idx="126">
                  <c:v>1.0804200001029312E-2</c:v>
                </c:pt>
                <c:pt idx="127">
                  <c:v>6.1016926446389825E-3</c:v>
                </c:pt>
                <c:pt idx="128">
                  <c:v>2.6801418539475295E-3</c:v>
                </c:pt>
                <c:pt idx="129">
                  <c:v>6.5207254445158425E-4</c:v>
                </c:pt>
                <c:pt idx="130">
                  <c:v>1.4828373449069088E-31</c:v>
                </c:pt>
                <c:pt idx="131">
                  <c:v>5.9000734093452207E-4</c:v>
                </c:pt>
                <c:pt idx="132">
                  <c:v>2.1939483203516725E-3</c:v>
                </c:pt>
                <c:pt idx="133">
                  <c:v>4.5176945540891678E-3</c:v>
                </c:pt>
                <c:pt idx="134">
                  <c:v>7.2325636370527439E-3</c:v>
                </c:pt>
                <c:pt idx="135">
                  <c:v>1.0007030483193851E-2</c:v>
                </c:pt>
                <c:pt idx="136">
                  <c:v>1.2536025640643185E-2</c:v>
                </c:pt>
                <c:pt idx="137">
                  <c:v>1.4565530206620292E-2</c:v>
                </c:pt>
                <c:pt idx="138">
                  <c:v>1.5910741588469949E-2</c:v>
                </c:pt>
                <c:pt idx="139">
                  <c:v>1.6466751818752269E-2</c:v>
                </c:pt>
                <c:pt idx="140">
                  <c:v>1.6211389382774059E-2</c:v>
                </c:pt>
                <c:pt idx="141">
                  <c:v>1.5200565596626017E-2</c:v>
                </c:pt>
                <c:pt idx="142">
                  <c:v>1.3557081590175634E-2</c:v>
                </c:pt>
                <c:pt idx="143">
                  <c:v>1.1454345399225506E-2</c:v>
                </c:pt>
                <c:pt idx="144">
                  <c:v>9.0967867817562664E-3</c:v>
                </c:pt>
                <c:pt idx="145">
                  <c:v>6.6989212325513558E-3</c:v>
                </c:pt>
                <c:pt idx="146">
                  <c:v>4.4650010208336513E-3</c:v>
                </c:pt>
                <c:pt idx="147">
                  <c:v>2.5710117668547492E-3</c:v>
                </c:pt>
                <c:pt idx="148">
                  <c:v>1.1504532809454514E-3</c:v>
                </c:pt>
                <c:pt idx="149">
                  <c:v>2.8491879922752325E-4</c:v>
                </c:pt>
                <c:pt idx="150">
                  <c:v>9.6311506343908798E-31</c:v>
                </c:pt>
                <c:pt idx="151">
                  <c:v>2.6654188124449802E-4</c:v>
                </c:pt>
                <c:pt idx="152">
                  <c:v>1.0067962635536168E-3</c:v>
                </c:pt>
                <c:pt idx="153">
                  <c:v>2.1046150744546584E-3</c:v>
                </c:pt>
                <c:pt idx="154">
                  <c:v>3.418516406575609E-3</c:v>
                </c:pt>
                <c:pt idx="155">
                  <c:v>4.7962690481578958E-3</c:v>
                </c:pt>
                <c:pt idx="156">
                  <c:v>6.0895845398532119E-3</c:v>
                </c:pt>
                <c:pt idx="157">
                  <c:v>7.1675776846567034E-3</c:v>
                </c:pt>
                <c:pt idx="158">
                  <c:v>7.9278435596528071E-3</c:v>
                </c:pt>
                <c:pt idx="159">
                  <c:v>8.3042787474950919E-3</c:v>
                </c:pt>
                <c:pt idx="160">
                  <c:v>8.2711170320275956E-3</c:v>
                </c:pt>
                <c:pt idx="161">
                  <c:v>7.8430214474954404E-3</c:v>
                </c:pt>
                <c:pt idx="162">
                  <c:v>7.0714407059867352E-3</c:v>
                </c:pt>
                <c:pt idx="163">
                  <c:v>6.0377662275145141E-3</c:v>
                </c:pt>
                <c:pt idx="164">
                  <c:v>4.8440887975897953E-3</c:v>
                </c:pt>
                <c:pt idx="165">
                  <c:v>3.6025309739499234E-3</c:v>
                </c:pt>
                <c:pt idx="166">
                  <c:v>2.4242110805635111E-3</c:v>
                </c:pt>
                <c:pt idx="167">
                  <c:v>1.4088745539739427E-3</c:v>
                </c:pt>
                <c:pt idx="168">
                  <c:v>6.3611519347481292E-4</c:v>
                </c:pt>
                <c:pt idx="169">
                  <c:v>1.5891721520768228E-4</c:v>
                </c:pt>
                <c:pt idx="170">
                  <c:v>2.5406304763309814E-30</c:v>
                </c:pt>
                <c:pt idx="171">
                  <c:v>1.5116633746542347E-4</c:v>
                </c:pt>
                <c:pt idx="172">
                  <c:v>5.7556883359604553E-4</c:v>
                </c:pt>
                <c:pt idx="173">
                  <c:v>1.2125442343606028E-3</c:v>
                </c:pt>
                <c:pt idx="174">
                  <c:v>1.9844448981481432E-3</c:v>
                </c:pt>
                <c:pt idx="175">
                  <c:v>2.8047386475386444E-3</c:v>
                </c:pt>
                <c:pt idx="176">
                  <c:v>3.5865643936722823E-3</c:v>
                </c:pt>
                <c:pt idx="177">
                  <c:v>4.2509256475655394E-3</c:v>
                </c:pt>
                <c:pt idx="178">
                  <c:v>4.7337743569000933E-3</c:v>
                </c:pt>
                <c:pt idx="179">
                  <c:v>4.9913737049392792E-3</c:v>
                </c:pt>
                <c:pt idx="180">
                  <c:v>5.0035152415969456E-3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8-4114-BB53-52410AE8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2144"/>
        <c:axId val="16804640"/>
      </c:scatterChart>
      <c:valAx>
        <c:axId val="16802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04640"/>
        <c:crosses val="autoZero"/>
        <c:crossBetween val="midCat"/>
      </c:valAx>
      <c:valAx>
        <c:axId val="1680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21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Sheet1!$A$10:$A$190</c:f>
              <c:numCache>
                <c:formatCode>General</c:formatCode>
                <c:ptCount val="181"/>
                <c:pt idx="0">
                  <c:v>-8.999999999999984</c:v>
                </c:pt>
                <c:pt idx="1">
                  <c:v>-8.8999999999999844</c:v>
                </c:pt>
                <c:pt idx="2">
                  <c:v>-8.7999999999999847</c:v>
                </c:pt>
                <c:pt idx="3">
                  <c:v>-8.6999999999999851</c:v>
                </c:pt>
                <c:pt idx="4">
                  <c:v>-8.5999999999999854</c:v>
                </c:pt>
                <c:pt idx="5">
                  <c:v>-8.4999999999999858</c:v>
                </c:pt>
                <c:pt idx="6">
                  <c:v>-8.3999999999999861</c:v>
                </c:pt>
                <c:pt idx="7">
                  <c:v>-8.2999999999999865</c:v>
                </c:pt>
                <c:pt idx="8">
                  <c:v>-8.1999999999999869</c:v>
                </c:pt>
                <c:pt idx="9">
                  <c:v>-8.0999999999999872</c:v>
                </c:pt>
                <c:pt idx="10">
                  <c:v>-7.9999999999999876</c:v>
                </c:pt>
                <c:pt idx="11">
                  <c:v>-7.8999999999999879</c:v>
                </c:pt>
                <c:pt idx="12">
                  <c:v>-7.7999999999999883</c:v>
                </c:pt>
                <c:pt idx="13">
                  <c:v>-7.6999999999999886</c:v>
                </c:pt>
                <c:pt idx="14">
                  <c:v>-7.599999999999989</c:v>
                </c:pt>
                <c:pt idx="15">
                  <c:v>-7.4999999999999893</c:v>
                </c:pt>
                <c:pt idx="16">
                  <c:v>-7.3999999999999897</c:v>
                </c:pt>
                <c:pt idx="17">
                  <c:v>-7.2999999999999901</c:v>
                </c:pt>
                <c:pt idx="18">
                  <c:v>-7.1999999999999904</c:v>
                </c:pt>
                <c:pt idx="19">
                  <c:v>-7.0999999999999908</c:v>
                </c:pt>
                <c:pt idx="20">
                  <c:v>-6.9999999999999911</c:v>
                </c:pt>
                <c:pt idx="21">
                  <c:v>-6.8999999999999915</c:v>
                </c:pt>
                <c:pt idx="22">
                  <c:v>-6.7999999999999918</c:v>
                </c:pt>
                <c:pt idx="23">
                  <c:v>-6.6999999999999922</c:v>
                </c:pt>
                <c:pt idx="24">
                  <c:v>-6.5999999999999925</c:v>
                </c:pt>
                <c:pt idx="25">
                  <c:v>-6.4999999999999929</c:v>
                </c:pt>
                <c:pt idx="26">
                  <c:v>-6.3999999999999932</c:v>
                </c:pt>
                <c:pt idx="27">
                  <c:v>-6.2999999999999936</c:v>
                </c:pt>
                <c:pt idx="28">
                  <c:v>-6.199999999999994</c:v>
                </c:pt>
                <c:pt idx="29">
                  <c:v>-6.0999999999999943</c:v>
                </c:pt>
                <c:pt idx="30">
                  <c:v>-5.9999999999999947</c:v>
                </c:pt>
                <c:pt idx="31">
                  <c:v>-5.899999999999995</c:v>
                </c:pt>
                <c:pt idx="32">
                  <c:v>-5.7999999999999954</c:v>
                </c:pt>
                <c:pt idx="33">
                  <c:v>-5.6999999999999957</c:v>
                </c:pt>
                <c:pt idx="34">
                  <c:v>-5.5999999999999961</c:v>
                </c:pt>
                <c:pt idx="35">
                  <c:v>-5.4999999999999964</c:v>
                </c:pt>
                <c:pt idx="36">
                  <c:v>-5.3999999999999968</c:v>
                </c:pt>
                <c:pt idx="37">
                  <c:v>-5.2999999999999972</c:v>
                </c:pt>
                <c:pt idx="38">
                  <c:v>-5.1999999999999975</c:v>
                </c:pt>
                <c:pt idx="39">
                  <c:v>-5.0999999999999979</c:v>
                </c:pt>
                <c:pt idx="40">
                  <c:v>-4.9999999999999982</c:v>
                </c:pt>
                <c:pt idx="41">
                  <c:v>-4.8999999999999986</c:v>
                </c:pt>
                <c:pt idx="42">
                  <c:v>-4.7999999999999989</c:v>
                </c:pt>
                <c:pt idx="43">
                  <c:v>-4.6999999999999993</c:v>
                </c:pt>
                <c:pt idx="44">
                  <c:v>-4.5999999999999996</c:v>
                </c:pt>
                <c:pt idx="45">
                  <c:v>-4.5</c:v>
                </c:pt>
                <c:pt idx="46">
                  <c:v>-4.4000000000000004</c:v>
                </c:pt>
                <c:pt idx="47">
                  <c:v>-4.3000000000000007</c:v>
                </c:pt>
                <c:pt idx="48">
                  <c:v>-4.2000000000000011</c:v>
                </c:pt>
                <c:pt idx="49">
                  <c:v>-4.1000000000000014</c:v>
                </c:pt>
                <c:pt idx="50">
                  <c:v>-4.0000000000000018</c:v>
                </c:pt>
                <c:pt idx="51">
                  <c:v>-3.9000000000000021</c:v>
                </c:pt>
                <c:pt idx="52">
                  <c:v>-3.800000000000002</c:v>
                </c:pt>
                <c:pt idx="53">
                  <c:v>-3.700000000000002</c:v>
                </c:pt>
                <c:pt idx="54">
                  <c:v>-3.6000000000000019</c:v>
                </c:pt>
                <c:pt idx="55">
                  <c:v>-3.5000000000000018</c:v>
                </c:pt>
                <c:pt idx="56">
                  <c:v>-3.4000000000000017</c:v>
                </c:pt>
                <c:pt idx="57">
                  <c:v>-3.3000000000000016</c:v>
                </c:pt>
                <c:pt idx="58">
                  <c:v>-3.2000000000000015</c:v>
                </c:pt>
                <c:pt idx="59">
                  <c:v>-3.1000000000000014</c:v>
                </c:pt>
                <c:pt idx="60">
                  <c:v>-3.0000000000000013</c:v>
                </c:pt>
                <c:pt idx="61">
                  <c:v>-2.9000000000000012</c:v>
                </c:pt>
                <c:pt idx="62">
                  <c:v>-2.8000000000000012</c:v>
                </c:pt>
                <c:pt idx="63">
                  <c:v>-2.7000000000000011</c:v>
                </c:pt>
                <c:pt idx="64">
                  <c:v>-2.600000000000001</c:v>
                </c:pt>
                <c:pt idx="65">
                  <c:v>-2.5000000000000009</c:v>
                </c:pt>
                <c:pt idx="66">
                  <c:v>-2.4000000000000008</c:v>
                </c:pt>
                <c:pt idx="67">
                  <c:v>-2.3000000000000007</c:v>
                </c:pt>
                <c:pt idx="68">
                  <c:v>-2.2000000000000006</c:v>
                </c:pt>
                <c:pt idx="69">
                  <c:v>-2.1000000000000005</c:v>
                </c:pt>
                <c:pt idx="70">
                  <c:v>-2.0000000000000004</c:v>
                </c:pt>
                <c:pt idx="71">
                  <c:v>-1.9000000000000006</c:v>
                </c:pt>
                <c:pt idx="72">
                  <c:v>-1.8000000000000005</c:v>
                </c:pt>
                <c:pt idx="73">
                  <c:v>-1.7000000000000004</c:v>
                </c:pt>
                <c:pt idx="74">
                  <c:v>-1.6000000000000003</c:v>
                </c:pt>
                <c:pt idx="75">
                  <c:v>-1.5000000000000002</c:v>
                </c:pt>
                <c:pt idx="76">
                  <c:v>-1.4000000000000001</c:v>
                </c:pt>
                <c:pt idx="77">
                  <c:v>-1.3</c:v>
                </c:pt>
                <c:pt idx="78">
                  <c:v>-1.2</c:v>
                </c:pt>
                <c:pt idx="79">
                  <c:v>-1.0999999999999999</c:v>
                </c:pt>
                <c:pt idx="80">
                  <c:v>-0.99999999999999989</c:v>
                </c:pt>
                <c:pt idx="81">
                  <c:v>-0.89999999999999991</c:v>
                </c:pt>
                <c:pt idx="82">
                  <c:v>-0.79999999999999993</c:v>
                </c:pt>
                <c:pt idx="83">
                  <c:v>-0.7</c:v>
                </c:pt>
                <c:pt idx="84">
                  <c:v>-0.6</c:v>
                </c:pt>
                <c:pt idx="85">
                  <c:v>-0.5</c:v>
                </c:pt>
                <c:pt idx="86">
                  <c:v>-0.4</c:v>
                </c:pt>
                <c:pt idx="87">
                  <c:v>-0.30000000000000004</c:v>
                </c:pt>
                <c:pt idx="88">
                  <c:v>-0.2</c:v>
                </c:pt>
                <c:pt idx="89">
                  <c:v>-0.1</c:v>
                </c:pt>
                <c:pt idx="90">
                  <c:v>0</c:v>
                </c:pt>
                <c:pt idx="91">
                  <c:v>0.1</c:v>
                </c:pt>
                <c:pt idx="92">
                  <c:v>0.2</c:v>
                </c:pt>
                <c:pt idx="93">
                  <c:v>0.30000000000000004</c:v>
                </c:pt>
                <c:pt idx="94">
                  <c:v>0.4</c:v>
                </c:pt>
                <c:pt idx="95">
                  <c:v>0.5</c:v>
                </c:pt>
                <c:pt idx="96">
                  <c:v>0.6</c:v>
                </c:pt>
                <c:pt idx="97">
                  <c:v>0.7</c:v>
                </c:pt>
                <c:pt idx="98">
                  <c:v>0.79999999999999993</c:v>
                </c:pt>
                <c:pt idx="99">
                  <c:v>0.89999999999999991</c:v>
                </c:pt>
                <c:pt idx="100">
                  <c:v>0.99999999999999989</c:v>
                </c:pt>
                <c:pt idx="101">
                  <c:v>1.0999999999999999</c:v>
                </c:pt>
                <c:pt idx="102">
                  <c:v>1.2</c:v>
                </c:pt>
                <c:pt idx="103">
                  <c:v>1.3</c:v>
                </c:pt>
                <c:pt idx="104">
                  <c:v>1.4000000000000001</c:v>
                </c:pt>
                <c:pt idx="105">
                  <c:v>1.5000000000000002</c:v>
                </c:pt>
                <c:pt idx="106">
                  <c:v>1.6000000000000003</c:v>
                </c:pt>
                <c:pt idx="107">
                  <c:v>1.7000000000000004</c:v>
                </c:pt>
                <c:pt idx="108">
                  <c:v>1.8000000000000005</c:v>
                </c:pt>
                <c:pt idx="109">
                  <c:v>1.9000000000000006</c:v>
                </c:pt>
                <c:pt idx="110">
                  <c:v>2.0000000000000004</c:v>
                </c:pt>
                <c:pt idx="111">
                  <c:v>2.1000000000000005</c:v>
                </c:pt>
                <c:pt idx="112">
                  <c:v>2.2000000000000006</c:v>
                </c:pt>
                <c:pt idx="113">
                  <c:v>2.3000000000000007</c:v>
                </c:pt>
                <c:pt idx="114">
                  <c:v>2.4000000000000008</c:v>
                </c:pt>
                <c:pt idx="115">
                  <c:v>2.5000000000000009</c:v>
                </c:pt>
                <c:pt idx="116">
                  <c:v>2.600000000000001</c:v>
                </c:pt>
                <c:pt idx="117">
                  <c:v>2.7000000000000011</c:v>
                </c:pt>
                <c:pt idx="118">
                  <c:v>2.8000000000000012</c:v>
                </c:pt>
                <c:pt idx="119">
                  <c:v>2.9000000000000012</c:v>
                </c:pt>
                <c:pt idx="120">
                  <c:v>3.0000000000000013</c:v>
                </c:pt>
                <c:pt idx="121">
                  <c:v>3.1000000000000014</c:v>
                </c:pt>
                <c:pt idx="122">
                  <c:v>3.2000000000000015</c:v>
                </c:pt>
                <c:pt idx="123">
                  <c:v>3.3000000000000016</c:v>
                </c:pt>
                <c:pt idx="124">
                  <c:v>3.4000000000000017</c:v>
                </c:pt>
                <c:pt idx="125">
                  <c:v>3.5000000000000018</c:v>
                </c:pt>
                <c:pt idx="126">
                  <c:v>3.6000000000000019</c:v>
                </c:pt>
                <c:pt idx="127">
                  <c:v>3.700000000000002</c:v>
                </c:pt>
                <c:pt idx="128">
                  <c:v>3.800000000000002</c:v>
                </c:pt>
                <c:pt idx="129">
                  <c:v>3.9000000000000021</c:v>
                </c:pt>
                <c:pt idx="130">
                  <c:v>4.0000000000000018</c:v>
                </c:pt>
                <c:pt idx="131">
                  <c:v>4.1000000000000014</c:v>
                </c:pt>
                <c:pt idx="132">
                  <c:v>4.2000000000000011</c:v>
                </c:pt>
                <c:pt idx="133">
                  <c:v>4.3000000000000007</c:v>
                </c:pt>
                <c:pt idx="134">
                  <c:v>4.4000000000000004</c:v>
                </c:pt>
                <c:pt idx="135">
                  <c:v>4.5</c:v>
                </c:pt>
                <c:pt idx="136">
                  <c:v>4.5999999999999996</c:v>
                </c:pt>
                <c:pt idx="137">
                  <c:v>4.6999999999999993</c:v>
                </c:pt>
                <c:pt idx="138">
                  <c:v>4.7999999999999989</c:v>
                </c:pt>
                <c:pt idx="139">
                  <c:v>4.8999999999999986</c:v>
                </c:pt>
                <c:pt idx="140">
                  <c:v>4.9999999999999982</c:v>
                </c:pt>
                <c:pt idx="141">
                  <c:v>5.0999999999999979</c:v>
                </c:pt>
                <c:pt idx="142">
                  <c:v>5.1999999999999975</c:v>
                </c:pt>
                <c:pt idx="143">
                  <c:v>5.2999999999999972</c:v>
                </c:pt>
                <c:pt idx="144">
                  <c:v>5.3999999999999968</c:v>
                </c:pt>
                <c:pt idx="145">
                  <c:v>5.4999999999999964</c:v>
                </c:pt>
                <c:pt idx="146">
                  <c:v>5.5999999999999961</c:v>
                </c:pt>
                <c:pt idx="147">
                  <c:v>5.6999999999999957</c:v>
                </c:pt>
                <c:pt idx="148">
                  <c:v>5.7999999999999954</c:v>
                </c:pt>
                <c:pt idx="149">
                  <c:v>5.899999999999995</c:v>
                </c:pt>
                <c:pt idx="150">
                  <c:v>5.9999999999999947</c:v>
                </c:pt>
                <c:pt idx="151">
                  <c:v>6.0999999999999943</c:v>
                </c:pt>
                <c:pt idx="152">
                  <c:v>6.199999999999994</c:v>
                </c:pt>
                <c:pt idx="153">
                  <c:v>6.2999999999999936</c:v>
                </c:pt>
                <c:pt idx="154">
                  <c:v>6.3999999999999932</c:v>
                </c:pt>
                <c:pt idx="155">
                  <c:v>6.4999999999999929</c:v>
                </c:pt>
                <c:pt idx="156">
                  <c:v>6.5999999999999925</c:v>
                </c:pt>
                <c:pt idx="157">
                  <c:v>6.6999999999999922</c:v>
                </c:pt>
                <c:pt idx="158">
                  <c:v>6.7999999999999918</c:v>
                </c:pt>
                <c:pt idx="159">
                  <c:v>6.8999999999999915</c:v>
                </c:pt>
                <c:pt idx="160">
                  <c:v>6.9999999999999911</c:v>
                </c:pt>
                <c:pt idx="161">
                  <c:v>7.0999999999999908</c:v>
                </c:pt>
                <c:pt idx="162">
                  <c:v>7.1999999999999904</c:v>
                </c:pt>
                <c:pt idx="163">
                  <c:v>7.2999999999999901</c:v>
                </c:pt>
                <c:pt idx="164">
                  <c:v>7.3999999999999897</c:v>
                </c:pt>
                <c:pt idx="165">
                  <c:v>7.4999999999999893</c:v>
                </c:pt>
                <c:pt idx="166">
                  <c:v>7.599999999999989</c:v>
                </c:pt>
                <c:pt idx="167">
                  <c:v>7.6999999999999886</c:v>
                </c:pt>
                <c:pt idx="168">
                  <c:v>7.7999999999999883</c:v>
                </c:pt>
                <c:pt idx="169">
                  <c:v>7.8999999999999879</c:v>
                </c:pt>
                <c:pt idx="170">
                  <c:v>7.9999999999999876</c:v>
                </c:pt>
                <c:pt idx="171">
                  <c:v>8.0999999999999872</c:v>
                </c:pt>
                <c:pt idx="172">
                  <c:v>8.1999999999999869</c:v>
                </c:pt>
                <c:pt idx="173">
                  <c:v>8.2999999999999865</c:v>
                </c:pt>
                <c:pt idx="174">
                  <c:v>8.3999999999999861</c:v>
                </c:pt>
                <c:pt idx="175">
                  <c:v>8.4999999999999858</c:v>
                </c:pt>
                <c:pt idx="176">
                  <c:v>8.5999999999999854</c:v>
                </c:pt>
                <c:pt idx="177">
                  <c:v>8.6999999999999851</c:v>
                </c:pt>
                <c:pt idx="178">
                  <c:v>8.7999999999999847</c:v>
                </c:pt>
                <c:pt idx="179">
                  <c:v>8.8999999999999844</c:v>
                </c:pt>
                <c:pt idx="180">
                  <c:v>8.999999999999984</c:v>
                </c:pt>
              </c:numCache>
            </c:numRef>
          </c:xVal>
          <c:yVal>
            <c:numRef>
              <c:f>Sheet1!$B$10:$B$190</c:f>
              <c:numCache>
                <c:formatCode>General</c:formatCode>
                <c:ptCount val="181"/>
                <c:pt idx="0">
                  <c:v>5.0035152415969456E-3</c:v>
                </c:pt>
                <c:pt idx="1">
                  <c:v>4.9913737049392792E-3</c:v>
                </c:pt>
                <c:pt idx="2">
                  <c:v>4.7337743569000933E-3</c:v>
                </c:pt>
                <c:pt idx="3">
                  <c:v>4.2509256475655394E-3</c:v>
                </c:pt>
                <c:pt idx="4">
                  <c:v>3.5865643936722823E-3</c:v>
                </c:pt>
                <c:pt idx="5">
                  <c:v>2.8047386475386444E-3</c:v>
                </c:pt>
                <c:pt idx="6">
                  <c:v>1.9844448981481432E-3</c:v>
                </c:pt>
                <c:pt idx="7">
                  <c:v>1.2125442343606028E-3</c:v>
                </c:pt>
                <c:pt idx="8">
                  <c:v>5.7556883359604553E-4</c:v>
                </c:pt>
                <c:pt idx="9">
                  <c:v>1.5116633746542347E-4</c:v>
                </c:pt>
                <c:pt idx="10">
                  <c:v>2.5406304763309814E-30</c:v>
                </c:pt>
                <c:pt idx="11">
                  <c:v>1.5891721520768228E-4</c:v>
                </c:pt>
                <c:pt idx="12">
                  <c:v>6.3611519347481292E-4</c:v>
                </c:pt>
                <c:pt idx="13">
                  <c:v>1.4088745539739427E-3</c:v>
                </c:pt>
                <c:pt idx="14">
                  <c:v>2.4242110805635111E-3</c:v>
                </c:pt>
                <c:pt idx="15">
                  <c:v>3.6025309739499234E-3</c:v>
                </c:pt>
                <c:pt idx="16">
                  <c:v>4.8440887975897953E-3</c:v>
                </c:pt>
                <c:pt idx="17">
                  <c:v>6.0377662275145141E-3</c:v>
                </c:pt>
                <c:pt idx="18">
                  <c:v>7.0714407059867352E-3</c:v>
                </c:pt>
                <c:pt idx="19">
                  <c:v>7.8430214474954404E-3</c:v>
                </c:pt>
                <c:pt idx="20">
                  <c:v>8.2711170320275956E-3</c:v>
                </c:pt>
                <c:pt idx="21">
                  <c:v>8.3042787474950919E-3</c:v>
                </c:pt>
                <c:pt idx="22">
                  <c:v>7.9278435596528071E-3</c:v>
                </c:pt>
                <c:pt idx="23">
                  <c:v>7.1675776846567034E-3</c:v>
                </c:pt>
                <c:pt idx="24">
                  <c:v>6.0895845398532119E-3</c:v>
                </c:pt>
                <c:pt idx="25">
                  <c:v>4.7962690481578958E-3</c:v>
                </c:pt>
                <c:pt idx="26">
                  <c:v>3.418516406575609E-3</c:v>
                </c:pt>
                <c:pt idx="27">
                  <c:v>2.1046150744546584E-3</c:v>
                </c:pt>
                <c:pt idx="28">
                  <c:v>1.0067962635536168E-3</c:v>
                </c:pt>
                <c:pt idx="29">
                  <c:v>2.6654188124449802E-4</c:v>
                </c:pt>
                <c:pt idx="30">
                  <c:v>9.6311506343908798E-31</c:v>
                </c:pt>
                <c:pt idx="31">
                  <c:v>2.8491879922752325E-4</c:v>
                </c:pt>
                <c:pt idx="32">
                  <c:v>1.1504532809454514E-3</c:v>
                </c:pt>
                <c:pt idx="33">
                  <c:v>2.5710117668547492E-3</c:v>
                </c:pt>
                <c:pt idx="34">
                  <c:v>4.4650010208336513E-3</c:v>
                </c:pt>
                <c:pt idx="35">
                  <c:v>6.6989212325513558E-3</c:v>
                </c:pt>
                <c:pt idx="36">
                  <c:v>9.0967867817562664E-3</c:v>
                </c:pt>
                <c:pt idx="37">
                  <c:v>1.1454345399225506E-2</c:v>
                </c:pt>
                <c:pt idx="38">
                  <c:v>1.3557081590175634E-2</c:v>
                </c:pt>
                <c:pt idx="39">
                  <c:v>1.5200565596626017E-2</c:v>
                </c:pt>
                <c:pt idx="40">
                  <c:v>1.6211389382774059E-2</c:v>
                </c:pt>
                <c:pt idx="41">
                  <c:v>1.6466751818752269E-2</c:v>
                </c:pt>
                <c:pt idx="42">
                  <c:v>1.5910741588469949E-2</c:v>
                </c:pt>
                <c:pt idx="43">
                  <c:v>1.4565530206620292E-2</c:v>
                </c:pt>
                <c:pt idx="44">
                  <c:v>1.2536025640643185E-2</c:v>
                </c:pt>
                <c:pt idx="45">
                  <c:v>1.0007030483193851E-2</c:v>
                </c:pt>
                <c:pt idx="46">
                  <c:v>7.2325636370527439E-3</c:v>
                </c:pt>
                <c:pt idx="47">
                  <c:v>4.5176945540891678E-3</c:v>
                </c:pt>
                <c:pt idx="48">
                  <c:v>2.1939483203516725E-3</c:v>
                </c:pt>
                <c:pt idx="49">
                  <c:v>5.9000734093452207E-4</c:v>
                </c:pt>
                <c:pt idx="50">
                  <c:v>1.4828373449069088E-31</c:v>
                </c:pt>
                <c:pt idx="51">
                  <c:v>6.5207254445158425E-4</c:v>
                </c:pt>
                <c:pt idx="52">
                  <c:v>2.6801418539475295E-3</c:v>
                </c:pt>
                <c:pt idx="53">
                  <c:v>6.1016926446389825E-3</c:v>
                </c:pt>
                <c:pt idx="54">
                  <c:v>1.0804200001029312E-2</c:v>
                </c:pt>
                <c:pt idx="55">
                  <c:v>1.6542234064055049E-2</c:v>
                </c:pt>
                <c:pt idx="56">
                  <c:v>2.2946565965052682E-2</c:v>
                </c:pt>
                <c:pt idx="57">
                  <c:v>2.9545689831427135E-2</c:v>
                </c:pt>
                <c:pt idx="58">
                  <c:v>3.5799168574057315E-2</c:v>
                </c:pt>
                <c:pt idx="59">
                  <c:v>4.1141177020628653E-2</c:v>
                </c:pt>
                <c:pt idx="60">
                  <c:v>4.5031637174372315E-2</c:v>
                </c:pt>
                <c:pt idx="61">
                  <c:v>4.701149954438074E-2</c:v>
                </c:pt>
                <c:pt idx="62">
                  <c:v>4.675809772938113E-2</c:v>
                </c:pt>
                <c:pt idx="63">
                  <c:v>4.4136153945712325E-2</c:v>
                </c:pt>
                <c:pt idx="64">
                  <c:v>3.9239985585208657E-2</c:v>
                </c:pt>
                <c:pt idx="65">
                  <c:v>3.2422778765548145E-2</c:v>
                </c:pt>
                <c:pt idx="66">
                  <c:v>2.4309450002316199E-2</c:v>
                </c:pt>
                <c:pt idx="67">
                  <c:v>1.5790580776013016E-2</c:v>
                </c:pt>
                <c:pt idx="68">
                  <c:v>7.9961256964882887E-3</c:v>
                </c:pt>
                <c:pt idx="69">
                  <c:v>2.2489848982106828E-3</c:v>
                </c:pt>
                <c:pt idx="70">
                  <c:v>5.9398602522123104E-32</c:v>
                </c:pt>
                <c:pt idx="71">
                  <c:v>2.7473749033542715E-3</c:v>
                </c:pt>
                <c:pt idx="72">
                  <c:v>1.1944829744136713E-2</c:v>
                </c:pt>
                <c:pt idx="73">
                  <c:v>2.890386584951847E-2</c:v>
                </c:pt>
                <c:pt idx="74">
                  <c:v>5.4696262505211223E-2</c:v>
                </c:pt>
                <c:pt idx="75">
                  <c:v>9.0063274348744574E-2</c:v>
                </c:pt>
                <c:pt idx="76">
                  <c:v>0.13533790946735214</c:v>
                </c:pt>
                <c:pt idx="77">
                  <c:v>0.19038613151730335</c:v>
                </c:pt>
                <c:pt idx="78">
                  <c:v>0.2545718654155194</c:v>
                </c:pt>
                <c:pt idx="79">
                  <c:v>0.32674934807292749</c:v>
                </c:pt>
                <c:pt idx="80">
                  <c:v>0.40528473456935127</c:v>
                </c:pt>
                <c:pt idx="81">
                  <c:v>0.4881070508249904</c:v>
                </c:pt>
                <c:pt idx="82">
                  <c:v>0.5727866971849187</c:v>
                </c:pt>
                <c:pt idx="83">
                  <c:v>0.65663788217192354</c:v>
                </c:pt>
                <c:pt idx="84">
                  <c:v>0.7368397293222505</c:v>
                </c:pt>
                <c:pt idx="85">
                  <c:v>0.81056946913870209</c:v>
                </c:pt>
                <c:pt idx="86">
                  <c:v>0.87514020008338089</c:v>
                </c:pt>
                <c:pt idx="87">
                  <c:v>0.92813524783453905</c:v>
                </c:pt>
                <c:pt idx="88">
                  <c:v>0.96753120927507896</c:v>
                </c:pt>
                <c:pt idx="89">
                  <c:v>0.99180234011090218</c:v>
                </c:pt>
                <c:pt idx="90">
                  <c:v>1</c:v>
                </c:pt>
                <c:pt idx="91">
                  <c:v>0.99180234011090218</c:v>
                </c:pt>
                <c:pt idx="92">
                  <c:v>0.96753120927507896</c:v>
                </c:pt>
                <c:pt idx="93">
                  <c:v>0.92813524783453905</c:v>
                </c:pt>
                <c:pt idx="94">
                  <c:v>0.87514020008338089</c:v>
                </c:pt>
                <c:pt idx="95">
                  <c:v>0.81056946913870209</c:v>
                </c:pt>
                <c:pt idx="96">
                  <c:v>0.7368397293222505</c:v>
                </c:pt>
                <c:pt idx="97">
                  <c:v>0.65663788217192354</c:v>
                </c:pt>
                <c:pt idx="98">
                  <c:v>0.5727866971849187</c:v>
                </c:pt>
                <c:pt idx="99">
                  <c:v>0.4881070508249904</c:v>
                </c:pt>
                <c:pt idx="100">
                  <c:v>0.40528473456935127</c:v>
                </c:pt>
                <c:pt idx="101">
                  <c:v>0.32674934807292749</c:v>
                </c:pt>
                <c:pt idx="102">
                  <c:v>0.2545718654155194</c:v>
                </c:pt>
                <c:pt idx="103">
                  <c:v>0.19038613151730335</c:v>
                </c:pt>
                <c:pt idx="104">
                  <c:v>0.13533790946735214</c:v>
                </c:pt>
                <c:pt idx="105">
                  <c:v>9.0063274348744574E-2</c:v>
                </c:pt>
                <c:pt idx="106">
                  <c:v>5.4696262505211223E-2</c:v>
                </c:pt>
                <c:pt idx="107">
                  <c:v>2.890386584951847E-2</c:v>
                </c:pt>
                <c:pt idx="108">
                  <c:v>1.1944829744136713E-2</c:v>
                </c:pt>
                <c:pt idx="109">
                  <c:v>2.7473749033542715E-3</c:v>
                </c:pt>
                <c:pt idx="110">
                  <c:v>5.9398602522123104E-32</c:v>
                </c:pt>
                <c:pt idx="111">
                  <c:v>2.2489848982106828E-3</c:v>
                </c:pt>
                <c:pt idx="112">
                  <c:v>7.9961256964882887E-3</c:v>
                </c:pt>
                <c:pt idx="113">
                  <c:v>1.5790580776013016E-2</c:v>
                </c:pt>
                <c:pt idx="114">
                  <c:v>2.4309450002316199E-2</c:v>
                </c:pt>
                <c:pt idx="115">
                  <c:v>3.2422778765548145E-2</c:v>
                </c:pt>
                <c:pt idx="116">
                  <c:v>3.9239985585208657E-2</c:v>
                </c:pt>
                <c:pt idx="117">
                  <c:v>4.4136153945712325E-2</c:v>
                </c:pt>
                <c:pt idx="118">
                  <c:v>4.675809772938113E-2</c:v>
                </c:pt>
                <c:pt idx="119">
                  <c:v>4.701149954438074E-2</c:v>
                </c:pt>
                <c:pt idx="120">
                  <c:v>4.5031637174372315E-2</c:v>
                </c:pt>
                <c:pt idx="121">
                  <c:v>4.1141177020628653E-2</c:v>
                </c:pt>
                <c:pt idx="122">
                  <c:v>3.5799168574057315E-2</c:v>
                </c:pt>
                <c:pt idx="123">
                  <c:v>2.9545689831427135E-2</c:v>
                </c:pt>
                <c:pt idx="124">
                  <c:v>2.2946565965052682E-2</c:v>
                </c:pt>
                <c:pt idx="125">
                  <c:v>1.6542234064055049E-2</c:v>
                </c:pt>
                <c:pt idx="126">
                  <c:v>1.0804200001029312E-2</c:v>
                </c:pt>
                <c:pt idx="127">
                  <c:v>6.1016926446389825E-3</c:v>
                </c:pt>
                <c:pt idx="128">
                  <c:v>2.6801418539475295E-3</c:v>
                </c:pt>
                <c:pt idx="129">
                  <c:v>6.5207254445158425E-4</c:v>
                </c:pt>
                <c:pt idx="130">
                  <c:v>1.4828373449069088E-31</c:v>
                </c:pt>
                <c:pt idx="131">
                  <c:v>5.9000734093452207E-4</c:v>
                </c:pt>
                <c:pt idx="132">
                  <c:v>2.1939483203516725E-3</c:v>
                </c:pt>
                <c:pt idx="133">
                  <c:v>4.5176945540891678E-3</c:v>
                </c:pt>
                <c:pt idx="134">
                  <c:v>7.2325636370527439E-3</c:v>
                </c:pt>
                <c:pt idx="135">
                  <c:v>1.0007030483193851E-2</c:v>
                </c:pt>
                <c:pt idx="136">
                  <c:v>1.2536025640643185E-2</c:v>
                </c:pt>
                <c:pt idx="137">
                  <c:v>1.4565530206620292E-2</c:v>
                </c:pt>
                <c:pt idx="138">
                  <c:v>1.5910741588469949E-2</c:v>
                </c:pt>
                <c:pt idx="139">
                  <c:v>1.6466751818752269E-2</c:v>
                </c:pt>
                <c:pt idx="140">
                  <c:v>1.6211389382774059E-2</c:v>
                </c:pt>
                <c:pt idx="141">
                  <c:v>1.5200565596626017E-2</c:v>
                </c:pt>
                <c:pt idx="142">
                  <c:v>1.3557081590175634E-2</c:v>
                </c:pt>
                <c:pt idx="143">
                  <c:v>1.1454345399225506E-2</c:v>
                </c:pt>
                <c:pt idx="144">
                  <c:v>9.0967867817562664E-3</c:v>
                </c:pt>
                <c:pt idx="145">
                  <c:v>6.6989212325513558E-3</c:v>
                </c:pt>
                <c:pt idx="146">
                  <c:v>4.4650010208336513E-3</c:v>
                </c:pt>
                <c:pt idx="147">
                  <c:v>2.5710117668547492E-3</c:v>
                </c:pt>
                <c:pt idx="148">
                  <c:v>1.1504532809454514E-3</c:v>
                </c:pt>
                <c:pt idx="149">
                  <c:v>2.8491879922752325E-4</c:v>
                </c:pt>
                <c:pt idx="150">
                  <c:v>9.6311506343908798E-31</c:v>
                </c:pt>
                <c:pt idx="151">
                  <c:v>2.6654188124449802E-4</c:v>
                </c:pt>
                <c:pt idx="152">
                  <c:v>1.0067962635536168E-3</c:v>
                </c:pt>
                <c:pt idx="153">
                  <c:v>2.1046150744546584E-3</c:v>
                </c:pt>
                <c:pt idx="154">
                  <c:v>3.418516406575609E-3</c:v>
                </c:pt>
                <c:pt idx="155">
                  <c:v>4.7962690481578958E-3</c:v>
                </c:pt>
                <c:pt idx="156">
                  <c:v>6.0895845398532119E-3</c:v>
                </c:pt>
                <c:pt idx="157">
                  <c:v>7.1675776846567034E-3</c:v>
                </c:pt>
                <c:pt idx="158">
                  <c:v>7.9278435596528071E-3</c:v>
                </c:pt>
                <c:pt idx="159">
                  <c:v>8.3042787474950919E-3</c:v>
                </c:pt>
                <c:pt idx="160">
                  <c:v>8.2711170320275956E-3</c:v>
                </c:pt>
                <c:pt idx="161">
                  <c:v>7.8430214474954404E-3</c:v>
                </c:pt>
                <c:pt idx="162">
                  <c:v>7.0714407059867352E-3</c:v>
                </c:pt>
                <c:pt idx="163">
                  <c:v>6.0377662275145141E-3</c:v>
                </c:pt>
                <c:pt idx="164">
                  <c:v>4.8440887975897953E-3</c:v>
                </c:pt>
                <c:pt idx="165">
                  <c:v>3.6025309739499234E-3</c:v>
                </c:pt>
                <c:pt idx="166">
                  <c:v>2.4242110805635111E-3</c:v>
                </c:pt>
                <c:pt idx="167">
                  <c:v>1.4088745539739427E-3</c:v>
                </c:pt>
                <c:pt idx="168">
                  <c:v>6.3611519347481292E-4</c:v>
                </c:pt>
                <c:pt idx="169">
                  <c:v>1.5891721520768228E-4</c:v>
                </c:pt>
                <c:pt idx="170">
                  <c:v>2.5406304763309814E-30</c:v>
                </c:pt>
                <c:pt idx="171">
                  <c:v>1.5116633746542347E-4</c:v>
                </c:pt>
                <c:pt idx="172">
                  <c:v>5.7556883359604553E-4</c:v>
                </c:pt>
                <c:pt idx="173">
                  <c:v>1.2125442343606028E-3</c:v>
                </c:pt>
                <c:pt idx="174">
                  <c:v>1.9844448981481432E-3</c:v>
                </c:pt>
                <c:pt idx="175">
                  <c:v>2.8047386475386444E-3</c:v>
                </c:pt>
                <c:pt idx="176">
                  <c:v>3.5865643936722823E-3</c:v>
                </c:pt>
                <c:pt idx="177">
                  <c:v>4.2509256475655394E-3</c:v>
                </c:pt>
                <c:pt idx="178">
                  <c:v>4.7337743569000933E-3</c:v>
                </c:pt>
                <c:pt idx="179">
                  <c:v>4.9913737049392792E-3</c:v>
                </c:pt>
                <c:pt idx="180">
                  <c:v>5.0035152415969456E-3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8-4114-BB53-52410AE8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2144"/>
        <c:axId val="16804640"/>
      </c:scatterChart>
      <c:valAx>
        <c:axId val="16802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04640"/>
        <c:crosses val="autoZero"/>
        <c:crossBetween val="midCat"/>
      </c:valAx>
      <c:valAx>
        <c:axId val="1680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21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Sheet1!$A$10:$A$190</c:f>
              <c:numCache>
                <c:formatCode>General</c:formatCode>
                <c:ptCount val="181"/>
                <c:pt idx="0">
                  <c:v>-8.999999999999984</c:v>
                </c:pt>
                <c:pt idx="1">
                  <c:v>-8.8999999999999844</c:v>
                </c:pt>
                <c:pt idx="2">
                  <c:v>-8.7999999999999847</c:v>
                </c:pt>
                <c:pt idx="3">
                  <c:v>-8.6999999999999851</c:v>
                </c:pt>
                <c:pt idx="4">
                  <c:v>-8.5999999999999854</c:v>
                </c:pt>
                <c:pt idx="5">
                  <c:v>-8.4999999999999858</c:v>
                </c:pt>
                <c:pt idx="6">
                  <c:v>-8.3999999999999861</c:v>
                </c:pt>
                <c:pt idx="7">
                  <c:v>-8.2999999999999865</c:v>
                </c:pt>
                <c:pt idx="8">
                  <c:v>-8.1999999999999869</c:v>
                </c:pt>
                <c:pt idx="9">
                  <c:v>-8.0999999999999872</c:v>
                </c:pt>
                <c:pt idx="10">
                  <c:v>-7.9999999999999876</c:v>
                </c:pt>
                <c:pt idx="11">
                  <c:v>-7.8999999999999879</c:v>
                </c:pt>
                <c:pt idx="12">
                  <c:v>-7.7999999999999883</c:v>
                </c:pt>
                <c:pt idx="13">
                  <c:v>-7.6999999999999886</c:v>
                </c:pt>
                <c:pt idx="14">
                  <c:v>-7.599999999999989</c:v>
                </c:pt>
                <c:pt idx="15">
                  <c:v>-7.4999999999999893</c:v>
                </c:pt>
                <c:pt idx="16">
                  <c:v>-7.3999999999999897</c:v>
                </c:pt>
                <c:pt idx="17">
                  <c:v>-7.2999999999999901</c:v>
                </c:pt>
                <c:pt idx="18">
                  <c:v>-7.1999999999999904</c:v>
                </c:pt>
                <c:pt idx="19">
                  <c:v>-7.0999999999999908</c:v>
                </c:pt>
                <c:pt idx="20">
                  <c:v>-6.9999999999999911</c:v>
                </c:pt>
                <c:pt idx="21">
                  <c:v>-6.8999999999999915</c:v>
                </c:pt>
                <c:pt idx="22">
                  <c:v>-6.7999999999999918</c:v>
                </c:pt>
                <c:pt idx="23">
                  <c:v>-6.6999999999999922</c:v>
                </c:pt>
                <c:pt idx="24">
                  <c:v>-6.5999999999999925</c:v>
                </c:pt>
                <c:pt idx="25">
                  <c:v>-6.4999999999999929</c:v>
                </c:pt>
                <c:pt idx="26">
                  <c:v>-6.3999999999999932</c:v>
                </c:pt>
                <c:pt idx="27">
                  <c:v>-6.2999999999999936</c:v>
                </c:pt>
                <c:pt idx="28">
                  <c:v>-6.199999999999994</c:v>
                </c:pt>
                <c:pt idx="29">
                  <c:v>-6.0999999999999943</c:v>
                </c:pt>
                <c:pt idx="30">
                  <c:v>-5.9999999999999947</c:v>
                </c:pt>
                <c:pt idx="31">
                  <c:v>-5.899999999999995</c:v>
                </c:pt>
                <c:pt idx="32">
                  <c:v>-5.7999999999999954</c:v>
                </c:pt>
                <c:pt idx="33">
                  <c:v>-5.6999999999999957</c:v>
                </c:pt>
                <c:pt idx="34">
                  <c:v>-5.5999999999999961</c:v>
                </c:pt>
                <c:pt idx="35">
                  <c:v>-5.4999999999999964</c:v>
                </c:pt>
                <c:pt idx="36">
                  <c:v>-5.3999999999999968</c:v>
                </c:pt>
                <c:pt idx="37">
                  <c:v>-5.2999999999999972</c:v>
                </c:pt>
                <c:pt idx="38">
                  <c:v>-5.1999999999999975</c:v>
                </c:pt>
                <c:pt idx="39">
                  <c:v>-5.0999999999999979</c:v>
                </c:pt>
                <c:pt idx="40">
                  <c:v>-4.9999999999999982</c:v>
                </c:pt>
                <c:pt idx="41">
                  <c:v>-4.8999999999999986</c:v>
                </c:pt>
                <c:pt idx="42">
                  <c:v>-4.7999999999999989</c:v>
                </c:pt>
                <c:pt idx="43">
                  <c:v>-4.6999999999999993</c:v>
                </c:pt>
                <c:pt idx="44">
                  <c:v>-4.5999999999999996</c:v>
                </c:pt>
                <c:pt idx="45">
                  <c:v>-4.5</c:v>
                </c:pt>
                <c:pt idx="46">
                  <c:v>-4.4000000000000004</c:v>
                </c:pt>
                <c:pt idx="47">
                  <c:v>-4.3000000000000007</c:v>
                </c:pt>
                <c:pt idx="48">
                  <c:v>-4.2000000000000011</c:v>
                </c:pt>
                <c:pt idx="49">
                  <c:v>-4.1000000000000014</c:v>
                </c:pt>
                <c:pt idx="50">
                  <c:v>-4.0000000000000018</c:v>
                </c:pt>
                <c:pt idx="51">
                  <c:v>-3.9000000000000021</c:v>
                </c:pt>
                <c:pt idx="52">
                  <c:v>-3.800000000000002</c:v>
                </c:pt>
                <c:pt idx="53">
                  <c:v>-3.700000000000002</c:v>
                </c:pt>
                <c:pt idx="54">
                  <c:v>-3.6000000000000019</c:v>
                </c:pt>
                <c:pt idx="55">
                  <c:v>-3.5000000000000018</c:v>
                </c:pt>
                <c:pt idx="56">
                  <c:v>-3.4000000000000017</c:v>
                </c:pt>
                <c:pt idx="57">
                  <c:v>-3.3000000000000016</c:v>
                </c:pt>
                <c:pt idx="58">
                  <c:v>-3.2000000000000015</c:v>
                </c:pt>
                <c:pt idx="59">
                  <c:v>-3.1000000000000014</c:v>
                </c:pt>
                <c:pt idx="60">
                  <c:v>-3.0000000000000013</c:v>
                </c:pt>
                <c:pt idx="61">
                  <c:v>-2.9000000000000012</c:v>
                </c:pt>
                <c:pt idx="62">
                  <c:v>-2.8000000000000012</c:v>
                </c:pt>
                <c:pt idx="63">
                  <c:v>-2.7000000000000011</c:v>
                </c:pt>
                <c:pt idx="64">
                  <c:v>-2.600000000000001</c:v>
                </c:pt>
                <c:pt idx="65">
                  <c:v>-2.5000000000000009</c:v>
                </c:pt>
                <c:pt idx="66">
                  <c:v>-2.4000000000000008</c:v>
                </c:pt>
                <c:pt idx="67">
                  <c:v>-2.3000000000000007</c:v>
                </c:pt>
                <c:pt idx="68">
                  <c:v>-2.2000000000000006</c:v>
                </c:pt>
                <c:pt idx="69">
                  <c:v>-2.1000000000000005</c:v>
                </c:pt>
                <c:pt idx="70">
                  <c:v>-2.0000000000000004</c:v>
                </c:pt>
                <c:pt idx="71">
                  <c:v>-1.9000000000000006</c:v>
                </c:pt>
                <c:pt idx="72">
                  <c:v>-1.8000000000000005</c:v>
                </c:pt>
                <c:pt idx="73">
                  <c:v>-1.7000000000000004</c:v>
                </c:pt>
                <c:pt idx="74">
                  <c:v>-1.6000000000000003</c:v>
                </c:pt>
                <c:pt idx="75">
                  <c:v>-1.5000000000000002</c:v>
                </c:pt>
                <c:pt idx="76">
                  <c:v>-1.4000000000000001</c:v>
                </c:pt>
                <c:pt idx="77">
                  <c:v>-1.3</c:v>
                </c:pt>
                <c:pt idx="78">
                  <c:v>-1.2</c:v>
                </c:pt>
                <c:pt idx="79">
                  <c:v>-1.0999999999999999</c:v>
                </c:pt>
                <c:pt idx="80">
                  <c:v>-0.99999999999999989</c:v>
                </c:pt>
                <c:pt idx="81">
                  <c:v>-0.89999999999999991</c:v>
                </c:pt>
                <c:pt idx="82">
                  <c:v>-0.79999999999999993</c:v>
                </c:pt>
                <c:pt idx="83">
                  <c:v>-0.7</c:v>
                </c:pt>
                <c:pt idx="84">
                  <c:v>-0.6</c:v>
                </c:pt>
                <c:pt idx="85">
                  <c:v>-0.5</c:v>
                </c:pt>
                <c:pt idx="86">
                  <c:v>-0.4</c:v>
                </c:pt>
                <c:pt idx="87">
                  <c:v>-0.30000000000000004</c:v>
                </c:pt>
                <c:pt idx="88">
                  <c:v>-0.2</c:v>
                </c:pt>
                <c:pt idx="89">
                  <c:v>-0.1</c:v>
                </c:pt>
                <c:pt idx="90">
                  <c:v>0</c:v>
                </c:pt>
                <c:pt idx="91">
                  <c:v>0.1</c:v>
                </c:pt>
                <c:pt idx="92">
                  <c:v>0.2</c:v>
                </c:pt>
                <c:pt idx="93">
                  <c:v>0.30000000000000004</c:v>
                </c:pt>
                <c:pt idx="94">
                  <c:v>0.4</c:v>
                </c:pt>
                <c:pt idx="95">
                  <c:v>0.5</c:v>
                </c:pt>
                <c:pt idx="96">
                  <c:v>0.6</c:v>
                </c:pt>
                <c:pt idx="97">
                  <c:v>0.7</c:v>
                </c:pt>
                <c:pt idx="98">
                  <c:v>0.79999999999999993</c:v>
                </c:pt>
                <c:pt idx="99">
                  <c:v>0.89999999999999991</c:v>
                </c:pt>
                <c:pt idx="100">
                  <c:v>0.99999999999999989</c:v>
                </c:pt>
                <c:pt idx="101">
                  <c:v>1.0999999999999999</c:v>
                </c:pt>
                <c:pt idx="102">
                  <c:v>1.2</c:v>
                </c:pt>
                <c:pt idx="103">
                  <c:v>1.3</c:v>
                </c:pt>
                <c:pt idx="104">
                  <c:v>1.4000000000000001</c:v>
                </c:pt>
                <c:pt idx="105">
                  <c:v>1.5000000000000002</c:v>
                </c:pt>
                <c:pt idx="106">
                  <c:v>1.6000000000000003</c:v>
                </c:pt>
                <c:pt idx="107">
                  <c:v>1.7000000000000004</c:v>
                </c:pt>
                <c:pt idx="108">
                  <c:v>1.8000000000000005</c:v>
                </c:pt>
                <c:pt idx="109">
                  <c:v>1.9000000000000006</c:v>
                </c:pt>
                <c:pt idx="110">
                  <c:v>2.0000000000000004</c:v>
                </c:pt>
                <c:pt idx="111">
                  <c:v>2.1000000000000005</c:v>
                </c:pt>
                <c:pt idx="112">
                  <c:v>2.2000000000000006</c:v>
                </c:pt>
                <c:pt idx="113">
                  <c:v>2.3000000000000007</c:v>
                </c:pt>
                <c:pt idx="114">
                  <c:v>2.4000000000000008</c:v>
                </c:pt>
                <c:pt idx="115">
                  <c:v>2.5000000000000009</c:v>
                </c:pt>
                <c:pt idx="116">
                  <c:v>2.600000000000001</c:v>
                </c:pt>
                <c:pt idx="117">
                  <c:v>2.7000000000000011</c:v>
                </c:pt>
                <c:pt idx="118">
                  <c:v>2.8000000000000012</c:v>
                </c:pt>
                <c:pt idx="119">
                  <c:v>2.9000000000000012</c:v>
                </c:pt>
                <c:pt idx="120">
                  <c:v>3.0000000000000013</c:v>
                </c:pt>
                <c:pt idx="121">
                  <c:v>3.1000000000000014</c:v>
                </c:pt>
                <c:pt idx="122">
                  <c:v>3.2000000000000015</c:v>
                </c:pt>
                <c:pt idx="123">
                  <c:v>3.3000000000000016</c:v>
                </c:pt>
                <c:pt idx="124">
                  <c:v>3.4000000000000017</c:v>
                </c:pt>
                <c:pt idx="125">
                  <c:v>3.5000000000000018</c:v>
                </c:pt>
                <c:pt idx="126">
                  <c:v>3.6000000000000019</c:v>
                </c:pt>
                <c:pt idx="127">
                  <c:v>3.700000000000002</c:v>
                </c:pt>
                <c:pt idx="128">
                  <c:v>3.800000000000002</c:v>
                </c:pt>
                <c:pt idx="129">
                  <c:v>3.9000000000000021</c:v>
                </c:pt>
                <c:pt idx="130">
                  <c:v>4.0000000000000018</c:v>
                </c:pt>
                <c:pt idx="131">
                  <c:v>4.1000000000000014</c:v>
                </c:pt>
                <c:pt idx="132">
                  <c:v>4.2000000000000011</c:v>
                </c:pt>
                <c:pt idx="133">
                  <c:v>4.3000000000000007</c:v>
                </c:pt>
                <c:pt idx="134">
                  <c:v>4.4000000000000004</c:v>
                </c:pt>
                <c:pt idx="135">
                  <c:v>4.5</c:v>
                </c:pt>
                <c:pt idx="136">
                  <c:v>4.5999999999999996</c:v>
                </c:pt>
                <c:pt idx="137">
                  <c:v>4.6999999999999993</c:v>
                </c:pt>
                <c:pt idx="138">
                  <c:v>4.7999999999999989</c:v>
                </c:pt>
                <c:pt idx="139">
                  <c:v>4.8999999999999986</c:v>
                </c:pt>
                <c:pt idx="140">
                  <c:v>4.9999999999999982</c:v>
                </c:pt>
                <c:pt idx="141">
                  <c:v>5.0999999999999979</c:v>
                </c:pt>
                <c:pt idx="142">
                  <c:v>5.1999999999999975</c:v>
                </c:pt>
                <c:pt idx="143">
                  <c:v>5.2999999999999972</c:v>
                </c:pt>
                <c:pt idx="144">
                  <c:v>5.3999999999999968</c:v>
                </c:pt>
                <c:pt idx="145">
                  <c:v>5.4999999999999964</c:v>
                </c:pt>
                <c:pt idx="146">
                  <c:v>5.5999999999999961</c:v>
                </c:pt>
                <c:pt idx="147">
                  <c:v>5.6999999999999957</c:v>
                </c:pt>
                <c:pt idx="148">
                  <c:v>5.7999999999999954</c:v>
                </c:pt>
                <c:pt idx="149">
                  <c:v>5.899999999999995</c:v>
                </c:pt>
                <c:pt idx="150">
                  <c:v>5.9999999999999947</c:v>
                </c:pt>
                <c:pt idx="151">
                  <c:v>6.0999999999999943</c:v>
                </c:pt>
                <c:pt idx="152">
                  <c:v>6.199999999999994</c:v>
                </c:pt>
                <c:pt idx="153">
                  <c:v>6.2999999999999936</c:v>
                </c:pt>
                <c:pt idx="154">
                  <c:v>6.3999999999999932</c:v>
                </c:pt>
                <c:pt idx="155">
                  <c:v>6.4999999999999929</c:v>
                </c:pt>
                <c:pt idx="156">
                  <c:v>6.5999999999999925</c:v>
                </c:pt>
                <c:pt idx="157">
                  <c:v>6.6999999999999922</c:v>
                </c:pt>
                <c:pt idx="158">
                  <c:v>6.7999999999999918</c:v>
                </c:pt>
                <c:pt idx="159">
                  <c:v>6.8999999999999915</c:v>
                </c:pt>
                <c:pt idx="160">
                  <c:v>6.9999999999999911</c:v>
                </c:pt>
                <c:pt idx="161">
                  <c:v>7.0999999999999908</c:v>
                </c:pt>
                <c:pt idx="162">
                  <c:v>7.1999999999999904</c:v>
                </c:pt>
                <c:pt idx="163">
                  <c:v>7.2999999999999901</c:v>
                </c:pt>
                <c:pt idx="164">
                  <c:v>7.3999999999999897</c:v>
                </c:pt>
                <c:pt idx="165">
                  <c:v>7.4999999999999893</c:v>
                </c:pt>
                <c:pt idx="166">
                  <c:v>7.599999999999989</c:v>
                </c:pt>
                <c:pt idx="167">
                  <c:v>7.6999999999999886</c:v>
                </c:pt>
                <c:pt idx="168">
                  <c:v>7.7999999999999883</c:v>
                </c:pt>
                <c:pt idx="169">
                  <c:v>7.8999999999999879</c:v>
                </c:pt>
                <c:pt idx="170">
                  <c:v>7.9999999999999876</c:v>
                </c:pt>
                <c:pt idx="171">
                  <c:v>8.0999999999999872</c:v>
                </c:pt>
                <c:pt idx="172">
                  <c:v>8.1999999999999869</c:v>
                </c:pt>
                <c:pt idx="173">
                  <c:v>8.2999999999999865</c:v>
                </c:pt>
                <c:pt idx="174">
                  <c:v>8.3999999999999861</c:v>
                </c:pt>
                <c:pt idx="175">
                  <c:v>8.4999999999999858</c:v>
                </c:pt>
                <c:pt idx="176">
                  <c:v>8.5999999999999854</c:v>
                </c:pt>
                <c:pt idx="177">
                  <c:v>8.6999999999999851</c:v>
                </c:pt>
                <c:pt idx="178">
                  <c:v>8.7999999999999847</c:v>
                </c:pt>
                <c:pt idx="179">
                  <c:v>8.8999999999999844</c:v>
                </c:pt>
                <c:pt idx="180">
                  <c:v>8.999999999999984</c:v>
                </c:pt>
              </c:numCache>
            </c:numRef>
          </c:xVal>
          <c:yVal>
            <c:numRef>
              <c:f>Sheet1!$B$10:$B$190</c:f>
              <c:numCache>
                <c:formatCode>General</c:formatCode>
                <c:ptCount val="181"/>
                <c:pt idx="0">
                  <c:v>5.0035152415969456E-3</c:v>
                </c:pt>
                <c:pt idx="1">
                  <c:v>4.9913737049392792E-3</c:v>
                </c:pt>
                <c:pt idx="2">
                  <c:v>4.7337743569000933E-3</c:v>
                </c:pt>
                <c:pt idx="3">
                  <c:v>4.2509256475655394E-3</c:v>
                </c:pt>
                <c:pt idx="4">
                  <c:v>3.5865643936722823E-3</c:v>
                </c:pt>
                <c:pt idx="5">
                  <c:v>2.8047386475386444E-3</c:v>
                </c:pt>
                <c:pt idx="6">
                  <c:v>1.9844448981481432E-3</c:v>
                </c:pt>
                <c:pt idx="7">
                  <c:v>1.2125442343606028E-3</c:v>
                </c:pt>
                <c:pt idx="8">
                  <c:v>5.7556883359604553E-4</c:v>
                </c:pt>
                <c:pt idx="9">
                  <c:v>1.5116633746542347E-4</c:v>
                </c:pt>
                <c:pt idx="10">
                  <c:v>2.5406304763309814E-30</c:v>
                </c:pt>
                <c:pt idx="11">
                  <c:v>1.5891721520768228E-4</c:v>
                </c:pt>
                <c:pt idx="12">
                  <c:v>6.3611519347481292E-4</c:v>
                </c:pt>
                <c:pt idx="13">
                  <c:v>1.4088745539739427E-3</c:v>
                </c:pt>
                <c:pt idx="14">
                  <c:v>2.4242110805635111E-3</c:v>
                </c:pt>
                <c:pt idx="15">
                  <c:v>3.6025309739499234E-3</c:v>
                </c:pt>
                <c:pt idx="16">
                  <c:v>4.8440887975897953E-3</c:v>
                </c:pt>
                <c:pt idx="17">
                  <c:v>6.0377662275145141E-3</c:v>
                </c:pt>
                <c:pt idx="18">
                  <c:v>7.0714407059867352E-3</c:v>
                </c:pt>
                <c:pt idx="19">
                  <c:v>7.8430214474954404E-3</c:v>
                </c:pt>
                <c:pt idx="20">
                  <c:v>8.2711170320275956E-3</c:v>
                </c:pt>
                <c:pt idx="21">
                  <c:v>8.3042787474950919E-3</c:v>
                </c:pt>
                <c:pt idx="22">
                  <c:v>7.9278435596528071E-3</c:v>
                </c:pt>
                <c:pt idx="23">
                  <c:v>7.1675776846567034E-3</c:v>
                </c:pt>
                <c:pt idx="24">
                  <c:v>6.0895845398532119E-3</c:v>
                </c:pt>
                <c:pt idx="25">
                  <c:v>4.7962690481578958E-3</c:v>
                </c:pt>
                <c:pt idx="26">
                  <c:v>3.418516406575609E-3</c:v>
                </c:pt>
                <c:pt idx="27">
                  <c:v>2.1046150744546584E-3</c:v>
                </c:pt>
                <c:pt idx="28">
                  <c:v>1.0067962635536168E-3</c:v>
                </c:pt>
                <c:pt idx="29">
                  <c:v>2.6654188124449802E-4</c:v>
                </c:pt>
                <c:pt idx="30">
                  <c:v>9.6311506343908798E-31</c:v>
                </c:pt>
                <c:pt idx="31">
                  <c:v>2.8491879922752325E-4</c:v>
                </c:pt>
                <c:pt idx="32">
                  <c:v>1.1504532809454514E-3</c:v>
                </c:pt>
                <c:pt idx="33">
                  <c:v>2.5710117668547492E-3</c:v>
                </c:pt>
                <c:pt idx="34">
                  <c:v>4.4650010208336513E-3</c:v>
                </c:pt>
                <c:pt idx="35">
                  <c:v>6.6989212325513558E-3</c:v>
                </c:pt>
                <c:pt idx="36">
                  <c:v>9.0967867817562664E-3</c:v>
                </c:pt>
                <c:pt idx="37">
                  <c:v>1.1454345399225506E-2</c:v>
                </c:pt>
                <c:pt idx="38">
                  <c:v>1.3557081590175634E-2</c:v>
                </c:pt>
                <c:pt idx="39">
                  <c:v>1.5200565596626017E-2</c:v>
                </c:pt>
                <c:pt idx="40">
                  <c:v>1.6211389382774059E-2</c:v>
                </c:pt>
                <c:pt idx="41">
                  <c:v>1.6466751818752269E-2</c:v>
                </c:pt>
                <c:pt idx="42">
                  <c:v>1.5910741588469949E-2</c:v>
                </c:pt>
                <c:pt idx="43">
                  <c:v>1.4565530206620292E-2</c:v>
                </c:pt>
                <c:pt idx="44">
                  <c:v>1.2536025640643185E-2</c:v>
                </c:pt>
                <c:pt idx="45">
                  <c:v>1.0007030483193851E-2</c:v>
                </c:pt>
                <c:pt idx="46">
                  <c:v>7.2325636370527439E-3</c:v>
                </c:pt>
                <c:pt idx="47">
                  <c:v>4.5176945540891678E-3</c:v>
                </c:pt>
                <c:pt idx="48">
                  <c:v>2.1939483203516725E-3</c:v>
                </c:pt>
                <c:pt idx="49">
                  <c:v>5.9000734093452207E-4</c:v>
                </c:pt>
                <c:pt idx="50">
                  <c:v>1.4828373449069088E-31</c:v>
                </c:pt>
                <c:pt idx="51">
                  <c:v>6.5207254445158425E-4</c:v>
                </c:pt>
                <c:pt idx="52">
                  <c:v>2.6801418539475295E-3</c:v>
                </c:pt>
                <c:pt idx="53">
                  <c:v>6.1016926446389825E-3</c:v>
                </c:pt>
                <c:pt idx="54">
                  <c:v>1.0804200001029312E-2</c:v>
                </c:pt>
                <c:pt idx="55">
                  <c:v>1.6542234064055049E-2</c:v>
                </c:pt>
                <c:pt idx="56">
                  <c:v>2.2946565965052682E-2</c:v>
                </c:pt>
                <c:pt idx="57">
                  <c:v>2.9545689831427135E-2</c:v>
                </c:pt>
                <c:pt idx="58">
                  <c:v>3.5799168574057315E-2</c:v>
                </c:pt>
                <c:pt idx="59">
                  <c:v>4.1141177020628653E-2</c:v>
                </c:pt>
                <c:pt idx="60">
                  <c:v>4.5031637174372315E-2</c:v>
                </c:pt>
                <c:pt idx="61">
                  <c:v>4.701149954438074E-2</c:v>
                </c:pt>
                <c:pt idx="62">
                  <c:v>4.675809772938113E-2</c:v>
                </c:pt>
                <c:pt idx="63">
                  <c:v>4.4136153945712325E-2</c:v>
                </c:pt>
                <c:pt idx="64">
                  <c:v>3.9239985585208657E-2</c:v>
                </c:pt>
                <c:pt idx="65">
                  <c:v>3.2422778765548145E-2</c:v>
                </c:pt>
                <c:pt idx="66">
                  <c:v>2.4309450002316199E-2</c:v>
                </c:pt>
                <c:pt idx="67">
                  <c:v>1.5790580776013016E-2</c:v>
                </c:pt>
                <c:pt idx="68">
                  <c:v>7.9961256964882887E-3</c:v>
                </c:pt>
                <c:pt idx="69">
                  <c:v>2.2489848982106828E-3</c:v>
                </c:pt>
                <c:pt idx="70">
                  <c:v>5.9398602522123104E-32</c:v>
                </c:pt>
                <c:pt idx="71">
                  <c:v>2.7473749033542715E-3</c:v>
                </c:pt>
                <c:pt idx="72">
                  <c:v>1.1944829744136713E-2</c:v>
                </c:pt>
                <c:pt idx="73">
                  <c:v>2.890386584951847E-2</c:v>
                </c:pt>
                <c:pt idx="74">
                  <c:v>5.4696262505211223E-2</c:v>
                </c:pt>
                <c:pt idx="75">
                  <c:v>9.0063274348744574E-2</c:v>
                </c:pt>
                <c:pt idx="76">
                  <c:v>0.13533790946735214</c:v>
                </c:pt>
                <c:pt idx="77">
                  <c:v>0.19038613151730335</c:v>
                </c:pt>
                <c:pt idx="78">
                  <c:v>0.2545718654155194</c:v>
                </c:pt>
                <c:pt idx="79">
                  <c:v>0.32674934807292749</c:v>
                </c:pt>
                <c:pt idx="80">
                  <c:v>0.40528473456935127</c:v>
                </c:pt>
                <c:pt idx="81">
                  <c:v>0.4881070508249904</c:v>
                </c:pt>
                <c:pt idx="82">
                  <c:v>0.5727866971849187</c:v>
                </c:pt>
                <c:pt idx="83">
                  <c:v>0.65663788217192354</c:v>
                </c:pt>
                <c:pt idx="84">
                  <c:v>0.7368397293222505</c:v>
                </c:pt>
                <c:pt idx="85">
                  <c:v>0.81056946913870209</c:v>
                </c:pt>
                <c:pt idx="86">
                  <c:v>0.87514020008338089</c:v>
                </c:pt>
                <c:pt idx="87">
                  <c:v>0.92813524783453905</c:v>
                </c:pt>
                <c:pt idx="88">
                  <c:v>0.96753120927507896</c:v>
                </c:pt>
                <c:pt idx="89">
                  <c:v>0.99180234011090218</c:v>
                </c:pt>
                <c:pt idx="90">
                  <c:v>1</c:v>
                </c:pt>
                <c:pt idx="91">
                  <c:v>0.99180234011090218</c:v>
                </c:pt>
                <c:pt idx="92">
                  <c:v>0.96753120927507896</c:v>
                </c:pt>
                <c:pt idx="93">
                  <c:v>0.92813524783453905</c:v>
                </c:pt>
                <c:pt idx="94">
                  <c:v>0.87514020008338089</c:v>
                </c:pt>
                <c:pt idx="95">
                  <c:v>0.81056946913870209</c:v>
                </c:pt>
                <c:pt idx="96">
                  <c:v>0.7368397293222505</c:v>
                </c:pt>
                <c:pt idx="97">
                  <c:v>0.65663788217192354</c:v>
                </c:pt>
                <c:pt idx="98">
                  <c:v>0.5727866971849187</c:v>
                </c:pt>
                <c:pt idx="99">
                  <c:v>0.4881070508249904</c:v>
                </c:pt>
                <c:pt idx="100">
                  <c:v>0.40528473456935127</c:v>
                </c:pt>
                <c:pt idx="101">
                  <c:v>0.32674934807292749</c:v>
                </c:pt>
                <c:pt idx="102">
                  <c:v>0.2545718654155194</c:v>
                </c:pt>
                <c:pt idx="103">
                  <c:v>0.19038613151730335</c:v>
                </c:pt>
                <c:pt idx="104">
                  <c:v>0.13533790946735214</c:v>
                </c:pt>
                <c:pt idx="105">
                  <c:v>9.0063274348744574E-2</c:v>
                </c:pt>
                <c:pt idx="106">
                  <c:v>5.4696262505211223E-2</c:v>
                </c:pt>
                <c:pt idx="107">
                  <c:v>2.890386584951847E-2</c:v>
                </c:pt>
                <c:pt idx="108">
                  <c:v>1.1944829744136713E-2</c:v>
                </c:pt>
                <c:pt idx="109">
                  <c:v>2.7473749033542715E-3</c:v>
                </c:pt>
                <c:pt idx="110">
                  <c:v>5.9398602522123104E-32</c:v>
                </c:pt>
                <c:pt idx="111">
                  <c:v>2.2489848982106828E-3</c:v>
                </c:pt>
                <c:pt idx="112">
                  <c:v>7.9961256964882887E-3</c:v>
                </c:pt>
                <c:pt idx="113">
                  <c:v>1.5790580776013016E-2</c:v>
                </c:pt>
                <c:pt idx="114">
                  <c:v>2.4309450002316199E-2</c:v>
                </c:pt>
                <c:pt idx="115">
                  <c:v>3.2422778765548145E-2</c:v>
                </c:pt>
                <c:pt idx="116">
                  <c:v>3.9239985585208657E-2</c:v>
                </c:pt>
                <c:pt idx="117">
                  <c:v>4.4136153945712325E-2</c:v>
                </c:pt>
                <c:pt idx="118">
                  <c:v>4.675809772938113E-2</c:v>
                </c:pt>
                <c:pt idx="119">
                  <c:v>4.701149954438074E-2</c:v>
                </c:pt>
                <c:pt idx="120">
                  <c:v>4.5031637174372315E-2</c:v>
                </c:pt>
                <c:pt idx="121">
                  <c:v>4.1141177020628653E-2</c:v>
                </c:pt>
                <c:pt idx="122">
                  <c:v>3.5799168574057315E-2</c:v>
                </c:pt>
                <c:pt idx="123">
                  <c:v>2.9545689831427135E-2</c:v>
                </c:pt>
                <c:pt idx="124">
                  <c:v>2.2946565965052682E-2</c:v>
                </c:pt>
                <c:pt idx="125">
                  <c:v>1.6542234064055049E-2</c:v>
                </c:pt>
                <c:pt idx="126">
                  <c:v>1.0804200001029312E-2</c:v>
                </c:pt>
                <c:pt idx="127">
                  <c:v>6.1016926446389825E-3</c:v>
                </c:pt>
                <c:pt idx="128">
                  <c:v>2.6801418539475295E-3</c:v>
                </c:pt>
                <c:pt idx="129">
                  <c:v>6.5207254445158425E-4</c:v>
                </c:pt>
                <c:pt idx="130">
                  <c:v>1.4828373449069088E-31</c:v>
                </c:pt>
                <c:pt idx="131">
                  <c:v>5.9000734093452207E-4</c:v>
                </c:pt>
                <c:pt idx="132">
                  <c:v>2.1939483203516725E-3</c:v>
                </c:pt>
                <c:pt idx="133">
                  <c:v>4.5176945540891678E-3</c:v>
                </c:pt>
                <c:pt idx="134">
                  <c:v>7.2325636370527439E-3</c:v>
                </c:pt>
                <c:pt idx="135">
                  <c:v>1.0007030483193851E-2</c:v>
                </c:pt>
                <c:pt idx="136">
                  <c:v>1.2536025640643185E-2</c:v>
                </c:pt>
                <c:pt idx="137">
                  <c:v>1.4565530206620292E-2</c:v>
                </c:pt>
                <c:pt idx="138">
                  <c:v>1.5910741588469949E-2</c:v>
                </c:pt>
                <c:pt idx="139">
                  <c:v>1.6466751818752269E-2</c:v>
                </c:pt>
                <c:pt idx="140">
                  <c:v>1.6211389382774059E-2</c:v>
                </c:pt>
                <c:pt idx="141">
                  <c:v>1.5200565596626017E-2</c:v>
                </c:pt>
                <c:pt idx="142">
                  <c:v>1.3557081590175634E-2</c:v>
                </c:pt>
                <c:pt idx="143">
                  <c:v>1.1454345399225506E-2</c:v>
                </c:pt>
                <c:pt idx="144">
                  <c:v>9.0967867817562664E-3</c:v>
                </c:pt>
                <c:pt idx="145">
                  <c:v>6.6989212325513558E-3</c:v>
                </c:pt>
                <c:pt idx="146">
                  <c:v>4.4650010208336513E-3</c:v>
                </c:pt>
                <c:pt idx="147">
                  <c:v>2.5710117668547492E-3</c:v>
                </c:pt>
                <c:pt idx="148">
                  <c:v>1.1504532809454514E-3</c:v>
                </c:pt>
                <c:pt idx="149">
                  <c:v>2.8491879922752325E-4</c:v>
                </c:pt>
                <c:pt idx="150">
                  <c:v>9.6311506343908798E-31</c:v>
                </c:pt>
                <c:pt idx="151">
                  <c:v>2.6654188124449802E-4</c:v>
                </c:pt>
                <c:pt idx="152">
                  <c:v>1.0067962635536168E-3</c:v>
                </c:pt>
                <c:pt idx="153">
                  <c:v>2.1046150744546584E-3</c:v>
                </c:pt>
                <c:pt idx="154">
                  <c:v>3.418516406575609E-3</c:v>
                </c:pt>
                <c:pt idx="155">
                  <c:v>4.7962690481578958E-3</c:v>
                </c:pt>
                <c:pt idx="156">
                  <c:v>6.0895845398532119E-3</c:v>
                </c:pt>
                <c:pt idx="157">
                  <c:v>7.1675776846567034E-3</c:v>
                </c:pt>
                <c:pt idx="158">
                  <c:v>7.9278435596528071E-3</c:v>
                </c:pt>
                <c:pt idx="159">
                  <c:v>8.3042787474950919E-3</c:v>
                </c:pt>
                <c:pt idx="160">
                  <c:v>8.2711170320275956E-3</c:v>
                </c:pt>
                <c:pt idx="161">
                  <c:v>7.8430214474954404E-3</c:v>
                </c:pt>
                <c:pt idx="162">
                  <c:v>7.0714407059867352E-3</c:v>
                </c:pt>
                <c:pt idx="163">
                  <c:v>6.0377662275145141E-3</c:v>
                </c:pt>
                <c:pt idx="164">
                  <c:v>4.8440887975897953E-3</c:v>
                </c:pt>
                <c:pt idx="165">
                  <c:v>3.6025309739499234E-3</c:v>
                </c:pt>
                <c:pt idx="166">
                  <c:v>2.4242110805635111E-3</c:v>
                </c:pt>
                <c:pt idx="167">
                  <c:v>1.4088745539739427E-3</c:v>
                </c:pt>
                <c:pt idx="168">
                  <c:v>6.3611519347481292E-4</c:v>
                </c:pt>
                <c:pt idx="169">
                  <c:v>1.5891721520768228E-4</c:v>
                </c:pt>
                <c:pt idx="170">
                  <c:v>2.5406304763309814E-30</c:v>
                </c:pt>
                <c:pt idx="171">
                  <c:v>1.5116633746542347E-4</c:v>
                </c:pt>
                <c:pt idx="172">
                  <c:v>5.7556883359604553E-4</c:v>
                </c:pt>
                <c:pt idx="173">
                  <c:v>1.2125442343606028E-3</c:v>
                </c:pt>
                <c:pt idx="174">
                  <c:v>1.9844448981481432E-3</c:v>
                </c:pt>
                <c:pt idx="175">
                  <c:v>2.8047386475386444E-3</c:v>
                </c:pt>
                <c:pt idx="176">
                  <c:v>3.5865643936722823E-3</c:v>
                </c:pt>
                <c:pt idx="177">
                  <c:v>4.2509256475655394E-3</c:v>
                </c:pt>
                <c:pt idx="178">
                  <c:v>4.7337743569000933E-3</c:v>
                </c:pt>
                <c:pt idx="179">
                  <c:v>4.9913737049392792E-3</c:v>
                </c:pt>
                <c:pt idx="180">
                  <c:v>5.0035152415969456E-3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8-4114-BB53-52410AE8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2144"/>
        <c:axId val="16804640"/>
      </c:scatterChart>
      <c:valAx>
        <c:axId val="16802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04640"/>
        <c:crosses val="autoZero"/>
        <c:crossBetween val="midCat"/>
      </c:valAx>
      <c:valAx>
        <c:axId val="1680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21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Sheet1!$A$10:$A$190</c:f>
              <c:numCache>
                <c:formatCode>General</c:formatCode>
                <c:ptCount val="181"/>
                <c:pt idx="0">
                  <c:v>-8.999999999999984</c:v>
                </c:pt>
                <c:pt idx="1">
                  <c:v>-8.8999999999999844</c:v>
                </c:pt>
                <c:pt idx="2">
                  <c:v>-8.7999999999999847</c:v>
                </c:pt>
                <c:pt idx="3">
                  <c:v>-8.6999999999999851</c:v>
                </c:pt>
                <c:pt idx="4">
                  <c:v>-8.5999999999999854</c:v>
                </c:pt>
                <c:pt idx="5">
                  <c:v>-8.4999999999999858</c:v>
                </c:pt>
                <c:pt idx="6">
                  <c:v>-8.3999999999999861</c:v>
                </c:pt>
                <c:pt idx="7">
                  <c:v>-8.2999999999999865</c:v>
                </c:pt>
                <c:pt idx="8">
                  <c:v>-8.1999999999999869</c:v>
                </c:pt>
                <c:pt idx="9">
                  <c:v>-8.0999999999999872</c:v>
                </c:pt>
                <c:pt idx="10">
                  <c:v>-7.9999999999999876</c:v>
                </c:pt>
                <c:pt idx="11">
                  <c:v>-7.8999999999999879</c:v>
                </c:pt>
                <c:pt idx="12">
                  <c:v>-7.7999999999999883</c:v>
                </c:pt>
                <c:pt idx="13">
                  <c:v>-7.6999999999999886</c:v>
                </c:pt>
                <c:pt idx="14">
                  <c:v>-7.599999999999989</c:v>
                </c:pt>
                <c:pt idx="15">
                  <c:v>-7.4999999999999893</c:v>
                </c:pt>
                <c:pt idx="16">
                  <c:v>-7.3999999999999897</c:v>
                </c:pt>
                <c:pt idx="17">
                  <c:v>-7.2999999999999901</c:v>
                </c:pt>
                <c:pt idx="18">
                  <c:v>-7.1999999999999904</c:v>
                </c:pt>
                <c:pt idx="19">
                  <c:v>-7.0999999999999908</c:v>
                </c:pt>
                <c:pt idx="20">
                  <c:v>-6.9999999999999911</c:v>
                </c:pt>
                <c:pt idx="21">
                  <c:v>-6.8999999999999915</c:v>
                </c:pt>
                <c:pt idx="22">
                  <c:v>-6.7999999999999918</c:v>
                </c:pt>
                <c:pt idx="23">
                  <c:v>-6.6999999999999922</c:v>
                </c:pt>
                <c:pt idx="24">
                  <c:v>-6.5999999999999925</c:v>
                </c:pt>
                <c:pt idx="25">
                  <c:v>-6.4999999999999929</c:v>
                </c:pt>
                <c:pt idx="26">
                  <c:v>-6.3999999999999932</c:v>
                </c:pt>
                <c:pt idx="27">
                  <c:v>-6.2999999999999936</c:v>
                </c:pt>
                <c:pt idx="28">
                  <c:v>-6.199999999999994</c:v>
                </c:pt>
                <c:pt idx="29">
                  <c:v>-6.0999999999999943</c:v>
                </c:pt>
                <c:pt idx="30">
                  <c:v>-5.9999999999999947</c:v>
                </c:pt>
                <c:pt idx="31">
                  <c:v>-5.899999999999995</c:v>
                </c:pt>
                <c:pt idx="32">
                  <c:v>-5.7999999999999954</c:v>
                </c:pt>
                <c:pt idx="33">
                  <c:v>-5.6999999999999957</c:v>
                </c:pt>
                <c:pt idx="34">
                  <c:v>-5.5999999999999961</c:v>
                </c:pt>
                <c:pt idx="35">
                  <c:v>-5.4999999999999964</c:v>
                </c:pt>
                <c:pt idx="36">
                  <c:v>-5.3999999999999968</c:v>
                </c:pt>
                <c:pt idx="37">
                  <c:v>-5.2999999999999972</c:v>
                </c:pt>
                <c:pt idx="38">
                  <c:v>-5.1999999999999975</c:v>
                </c:pt>
                <c:pt idx="39">
                  <c:v>-5.0999999999999979</c:v>
                </c:pt>
                <c:pt idx="40">
                  <c:v>-4.9999999999999982</c:v>
                </c:pt>
                <c:pt idx="41">
                  <c:v>-4.8999999999999986</c:v>
                </c:pt>
                <c:pt idx="42">
                  <c:v>-4.7999999999999989</c:v>
                </c:pt>
                <c:pt idx="43">
                  <c:v>-4.6999999999999993</c:v>
                </c:pt>
                <c:pt idx="44">
                  <c:v>-4.5999999999999996</c:v>
                </c:pt>
                <c:pt idx="45">
                  <c:v>-4.5</c:v>
                </c:pt>
                <c:pt idx="46">
                  <c:v>-4.4000000000000004</c:v>
                </c:pt>
                <c:pt idx="47">
                  <c:v>-4.3000000000000007</c:v>
                </c:pt>
                <c:pt idx="48">
                  <c:v>-4.2000000000000011</c:v>
                </c:pt>
                <c:pt idx="49">
                  <c:v>-4.1000000000000014</c:v>
                </c:pt>
                <c:pt idx="50">
                  <c:v>-4.0000000000000018</c:v>
                </c:pt>
                <c:pt idx="51">
                  <c:v>-3.9000000000000021</c:v>
                </c:pt>
                <c:pt idx="52">
                  <c:v>-3.800000000000002</c:v>
                </c:pt>
                <c:pt idx="53">
                  <c:v>-3.700000000000002</c:v>
                </c:pt>
                <c:pt idx="54">
                  <c:v>-3.6000000000000019</c:v>
                </c:pt>
                <c:pt idx="55">
                  <c:v>-3.5000000000000018</c:v>
                </c:pt>
                <c:pt idx="56">
                  <c:v>-3.4000000000000017</c:v>
                </c:pt>
                <c:pt idx="57">
                  <c:v>-3.3000000000000016</c:v>
                </c:pt>
                <c:pt idx="58">
                  <c:v>-3.2000000000000015</c:v>
                </c:pt>
                <c:pt idx="59">
                  <c:v>-3.1000000000000014</c:v>
                </c:pt>
                <c:pt idx="60">
                  <c:v>-3.0000000000000013</c:v>
                </c:pt>
                <c:pt idx="61">
                  <c:v>-2.9000000000000012</c:v>
                </c:pt>
                <c:pt idx="62">
                  <c:v>-2.8000000000000012</c:v>
                </c:pt>
                <c:pt idx="63">
                  <c:v>-2.7000000000000011</c:v>
                </c:pt>
                <c:pt idx="64">
                  <c:v>-2.600000000000001</c:v>
                </c:pt>
                <c:pt idx="65">
                  <c:v>-2.5000000000000009</c:v>
                </c:pt>
                <c:pt idx="66">
                  <c:v>-2.4000000000000008</c:v>
                </c:pt>
                <c:pt idx="67">
                  <c:v>-2.3000000000000007</c:v>
                </c:pt>
                <c:pt idx="68">
                  <c:v>-2.2000000000000006</c:v>
                </c:pt>
                <c:pt idx="69">
                  <c:v>-2.1000000000000005</c:v>
                </c:pt>
                <c:pt idx="70">
                  <c:v>-2.0000000000000004</c:v>
                </c:pt>
                <c:pt idx="71">
                  <c:v>-1.9000000000000006</c:v>
                </c:pt>
                <c:pt idx="72">
                  <c:v>-1.8000000000000005</c:v>
                </c:pt>
                <c:pt idx="73">
                  <c:v>-1.7000000000000004</c:v>
                </c:pt>
                <c:pt idx="74">
                  <c:v>-1.6000000000000003</c:v>
                </c:pt>
                <c:pt idx="75">
                  <c:v>-1.5000000000000002</c:v>
                </c:pt>
                <c:pt idx="76">
                  <c:v>-1.4000000000000001</c:v>
                </c:pt>
                <c:pt idx="77">
                  <c:v>-1.3</c:v>
                </c:pt>
                <c:pt idx="78">
                  <c:v>-1.2</c:v>
                </c:pt>
                <c:pt idx="79">
                  <c:v>-1.0999999999999999</c:v>
                </c:pt>
                <c:pt idx="80">
                  <c:v>-0.99999999999999989</c:v>
                </c:pt>
                <c:pt idx="81">
                  <c:v>-0.89999999999999991</c:v>
                </c:pt>
                <c:pt idx="82">
                  <c:v>-0.79999999999999993</c:v>
                </c:pt>
                <c:pt idx="83">
                  <c:v>-0.7</c:v>
                </c:pt>
                <c:pt idx="84">
                  <c:v>-0.6</c:v>
                </c:pt>
                <c:pt idx="85">
                  <c:v>-0.5</c:v>
                </c:pt>
                <c:pt idx="86">
                  <c:v>-0.4</c:v>
                </c:pt>
                <c:pt idx="87">
                  <c:v>-0.30000000000000004</c:v>
                </c:pt>
                <c:pt idx="88">
                  <c:v>-0.2</c:v>
                </c:pt>
                <c:pt idx="89">
                  <c:v>-0.1</c:v>
                </c:pt>
                <c:pt idx="90">
                  <c:v>0</c:v>
                </c:pt>
                <c:pt idx="91">
                  <c:v>0.1</c:v>
                </c:pt>
                <c:pt idx="92">
                  <c:v>0.2</c:v>
                </c:pt>
                <c:pt idx="93">
                  <c:v>0.30000000000000004</c:v>
                </c:pt>
                <c:pt idx="94">
                  <c:v>0.4</c:v>
                </c:pt>
                <c:pt idx="95">
                  <c:v>0.5</c:v>
                </c:pt>
                <c:pt idx="96">
                  <c:v>0.6</c:v>
                </c:pt>
                <c:pt idx="97">
                  <c:v>0.7</c:v>
                </c:pt>
                <c:pt idx="98">
                  <c:v>0.79999999999999993</c:v>
                </c:pt>
                <c:pt idx="99">
                  <c:v>0.89999999999999991</c:v>
                </c:pt>
                <c:pt idx="100">
                  <c:v>0.99999999999999989</c:v>
                </c:pt>
                <c:pt idx="101">
                  <c:v>1.0999999999999999</c:v>
                </c:pt>
                <c:pt idx="102">
                  <c:v>1.2</c:v>
                </c:pt>
                <c:pt idx="103">
                  <c:v>1.3</c:v>
                </c:pt>
                <c:pt idx="104">
                  <c:v>1.4000000000000001</c:v>
                </c:pt>
                <c:pt idx="105">
                  <c:v>1.5000000000000002</c:v>
                </c:pt>
                <c:pt idx="106">
                  <c:v>1.6000000000000003</c:v>
                </c:pt>
                <c:pt idx="107">
                  <c:v>1.7000000000000004</c:v>
                </c:pt>
                <c:pt idx="108">
                  <c:v>1.8000000000000005</c:v>
                </c:pt>
                <c:pt idx="109">
                  <c:v>1.9000000000000006</c:v>
                </c:pt>
                <c:pt idx="110">
                  <c:v>2.0000000000000004</c:v>
                </c:pt>
                <c:pt idx="111">
                  <c:v>2.1000000000000005</c:v>
                </c:pt>
                <c:pt idx="112">
                  <c:v>2.2000000000000006</c:v>
                </c:pt>
                <c:pt idx="113">
                  <c:v>2.3000000000000007</c:v>
                </c:pt>
                <c:pt idx="114">
                  <c:v>2.4000000000000008</c:v>
                </c:pt>
                <c:pt idx="115">
                  <c:v>2.5000000000000009</c:v>
                </c:pt>
                <c:pt idx="116">
                  <c:v>2.600000000000001</c:v>
                </c:pt>
                <c:pt idx="117">
                  <c:v>2.7000000000000011</c:v>
                </c:pt>
                <c:pt idx="118">
                  <c:v>2.8000000000000012</c:v>
                </c:pt>
                <c:pt idx="119">
                  <c:v>2.9000000000000012</c:v>
                </c:pt>
                <c:pt idx="120">
                  <c:v>3.0000000000000013</c:v>
                </c:pt>
                <c:pt idx="121">
                  <c:v>3.1000000000000014</c:v>
                </c:pt>
                <c:pt idx="122">
                  <c:v>3.2000000000000015</c:v>
                </c:pt>
                <c:pt idx="123">
                  <c:v>3.3000000000000016</c:v>
                </c:pt>
                <c:pt idx="124">
                  <c:v>3.4000000000000017</c:v>
                </c:pt>
                <c:pt idx="125">
                  <c:v>3.5000000000000018</c:v>
                </c:pt>
                <c:pt idx="126">
                  <c:v>3.6000000000000019</c:v>
                </c:pt>
                <c:pt idx="127">
                  <c:v>3.700000000000002</c:v>
                </c:pt>
                <c:pt idx="128">
                  <c:v>3.800000000000002</c:v>
                </c:pt>
                <c:pt idx="129">
                  <c:v>3.9000000000000021</c:v>
                </c:pt>
                <c:pt idx="130">
                  <c:v>4.0000000000000018</c:v>
                </c:pt>
                <c:pt idx="131">
                  <c:v>4.1000000000000014</c:v>
                </c:pt>
                <c:pt idx="132">
                  <c:v>4.2000000000000011</c:v>
                </c:pt>
                <c:pt idx="133">
                  <c:v>4.3000000000000007</c:v>
                </c:pt>
                <c:pt idx="134">
                  <c:v>4.4000000000000004</c:v>
                </c:pt>
                <c:pt idx="135">
                  <c:v>4.5</c:v>
                </c:pt>
                <c:pt idx="136">
                  <c:v>4.5999999999999996</c:v>
                </c:pt>
                <c:pt idx="137">
                  <c:v>4.6999999999999993</c:v>
                </c:pt>
                <c:pt idx="138">
                  <c:v>4.7999999999999989</c:v>
                </c:pt>
                <c:pt idx="139">
                  <c:v>4.8999999999999986</c:v>
                </c:pt>
                <c:pt idx="140">
                  <c:v>4.9999999999999982</c:v>
                </c:pt>
                <c:pt idx="141">
                  <c:v>5.0999999999999979</c:v>
                </c:pt>
                <c:pt idx="142">
                  <c:v>5.1999999999999975</c:v>
                </c:pt>
                <c:pt idx="143">
                  <c:v>5.2999999999999972</c:v>
                </c:pt>
                <c:pt idx="144">
                  <c:v>5.3999999999999968</c:v>
                </c:pt>
                <c:pt idx="145">
                  <c:v>5.4999999999999964</c:v>
                </c:pt>
                <c:pt idx="146">
                  <c:v>5.5999999999999961</c:v>
                </c:pt>
                <c:pt idx="147">
                  <c:v>5.6999999999999957</c:v>
                </c:pt>
                <c:pt idx="148">
                  <c:v>5.7999999999999954</c:v>
                </c:pt>
                <c:pt idx="149">
                  <c:v>5.899999999999995</c:v>
                </c:pt>
                <c:pt idx="150">
                  <c:v>5.9999999999999947</c:v>
                </c:pt>
                <c:pt idx="151">
                  <c:v>6.0999999999999943</c:v>
                </c:pt>
                <c:pt idx="152">
                  <c:v>6.199999999999994</c:v>
                </c:pt>
                <c:pt idx="153">
                  <c:v>6.2999999999999936</c:v>
                </c:pt>
                <c:pt idx="154">
                  <c:v>6.3999999999999932</c:v>
                </c:pt>
                <c:pt idx="155">
                  <c:v>6.4999999999999929</c:v>
                </c:pt>
                <c:pt idx="156">
                  <c:v>6.5999999999999925</c:v>
                </c:pt>
                <c:pt idx="157">
                  <c:v>6.6999999999999922</c:v>
                </c:pt>
                <c:pt idx="158">
                  <c:v>6.7999999999999918</c:v>
                </c:pt>
                <c:pt idx="159">
                  <c:v>6.8999999999999915</c:v>
                </c:pt>
                <c:pt idx="160">
                  <c:v>6.9999999999999911</c:v>
                </c:pt>
                <c:pt idx="161">
                  <c:v>7.0999999999999908</c:v>
                </c:pt>
                <c:pt idx="162">
                  <c:v>7.1999999999999904</c:v>
                </c:pt>
                <c:pt idx="163">
                  <c:v>7.2999999999999901</c:v>
                </c:pt>
                <c:pt idx="164">
                  <c:v>7.3999999999999897</c:v>
                </c:pt>
                <c:pt idx="165">
                  <c:v>7.4999999999999893</c:v>
                </c:pt>
                <c:pt idx="166">
                  <c:v>7.599999999999989</c:v>
                </c:pt>
                <c:pt idx="167">
                  <c:v>7.6999999999999886</c:v>
                </c:pt>
                <c:pt idx="168">
                  <c:v>7.7999999999999883</c:v>
                </c:pt>
                <c:pt idx="169">
                  <c:v>7.8999999999999879</c:v>
                </c:pt>
                <c:pt idx="170">
                  <c:v>7.9999999999999876</c:v>
                </c:pt>
                <c:pt idx="171">
                  <c:v>8.0999999999999872</c:v>
                </c:pt>
                <c:pt idx="172">
                  <c:v>8.1999999999999869</c:v>
                </c:pt>
                <c:pt idx="173">
                  <c:v>8.2999999999999865</c:v>
                </c:pt>
                <c:pt idx="174">
                  <c:v>8.3999999999999861</c:v>
                </c:pt>
                <c:pt idx="175">
                  <c:v>8.4999999999999858</c:v>
                </c:pt>
                <c:pt idx="176">
                  <c:v>8.5999999999999854</c:v>
                </c:pt>
                <c:pt idx="177">
                  <c:v>8.6999999999999851</c:v>
                </c:pt>
                <c:pt idx="178">
                  <c:v>8.7999999999999847</c:v>
                </c:pt>
                <c:pt idx="179">
                  <c:v>8.8999999999999844</c:v>
                </c:pt>
                <c:pt idx="180">
                  <c:v>8.999999999999984</c:v>
                </c:pt>
              </c:numCache>
            </c:numRef>
          </c:xVal>
          <c:yVal>
            <c:numRef>
              <c:f>Sheet1!$B$10:$B$190</c:f>
              <c:numCache>
                <c:formatCode>General</c:formatCode>
                <c:ptCount val="181"/>
                <c:pt idx="0">
                  <c:v>5.0035152415969456E-3</c:v>
                </c:pt>
                <c:pt idx="1">
                  <c:v>4.9913737049392792E-3</c:v>
                </c:pt>
                <c:pt idx="2">
                  <c:v>4.7337743569000933E-3</c:v>
                </c:pt>
                <c:pt idx="3">
                  <c:v>4.2509256475655394E-3</c:v>
                </c:pt>
                <c:pt idx="4">
                  <c:v>3.5865643936722823E-3</c:v>
                </c:pt>
                <c:pt idx="5">
                  <c:v>2.8047386475386444E-3</c:v>
                </c:pt>
                <c:pt idx="6">
                  <c:v>1.9844448981481432E-3</c:v>
                </c:pt>
                <c:pt idx="7">
                  <c:v>1.2125442343606028E-3</c:v>
                </c:pt>
                <c:pt idx="8">
                  <c:v>5.7556883359604553E-4</c:v>
                </c:pt>
                <c:pt idx="9">
                  <c:v>1.5116633746542347E-4</c:v>
                </c:pt>
                <c:pt idx="10">
                  <c:v>2.5406304763309814E-30</c:v>
                </c:pt>
                <c:pt idx="11">
                  <c:v>1.5891721520768228E-4</c:v>
                </c:pt>
                <c:pt idx="12">
                  <c:v>6.3611519347481292E-4</c:v>
                </c:pt>
                <c:pt idx="13">
                  <c:v>1.4088745539739427E-3</c:v>
                </c:pt>
                <c:pt idx="14">
                  <c:v>2.4242110805635111E-3</c:v>
                </c:pt>
                <c:pt idx="15">
                  <c:v>3.6025309739499234E-3</c:v>
                </c:pt>
                <c:pt idx="16">
                  <c:v>4.8440887975897953E-3</c:v>
                </c:pt>
                <c:pt idx="17">
                  <c:v>6.0377662275145141E-3</c:v>
                </c:pt>
                <c:pt idx="18">
                  <c:v>7.0714407059867352E-3</c:v>
                </c:pt>
                <c:pt idx="19">
                  <c:v>7.8430214474954404E-3</c:v>
                </c:pt>
                <c:pt idx="20">
                  <c:v>8.2711170320275956E-3</c:v>
                </c:pt>
                <c:pt idx="21">
                  <c:v>8.3042787474950919E-3</c:v>
                </c:pt>
                <c:pt idx="22">
                  <c:v>7.9278435596528071E-3</c:v>
                </c:pt>
                <c:pt idx="23">
                  <c:v>7.1675776846567034E-3</c:v>
                </c:pt>
                <c:pt idx="24">
                  <c:v>6.0895845398532119E-3</c:v>
                </c:pt>
                <c:pt idx="25">
                  <c:v>4.7962690481578958E-3</c:v>
                </c:pt>
                <c:pt idx="26">
                  <c:v>3.418516406575609E-3</c:v>
                </c:pt>
                <c:pt idx="27">
                  <c:v>2.1046150744546584E-3</c:v>
                </c:pt>
                <c:pt idx="28">
                  <c:v>1.0067962635536168E-3</c:v>
                </c:pt>
                <c:pt idx="29">
                  <c:v>2.6654188124449802E-4</c:v>
                </c:pt>
                <c:pt idx="30">
                  <c:v>9.6311506343908798E-31</c:v>
                </c:pt>
                <c:pt idx="31">
                  <c:v>2.8491879922752325E-4</c:v>
                </c:pt>
                <c:pt idx="32">
                  <c:v>1.1504532809454514E-3</c:v>
                </c:pt>
                <c:pt idx="33">
                  <c:v>2.5710117668547492E-3</c:v>
                </c:pt>
                <c:pt idx="34">
                  <c:v>4.4650010208336513E-3</c:v>
                </c:pt>
                <c:pt idx="35">
                  <c:v>6.6989212325513558E-3</c:v>
                </c:pt>
                <c:pt idx="36">
                  <c:v>9.0967867817562664E-3</c:v>
                </c:pt>
                <c:pt idx="37">
                  <c:v>1.1454345399225506E-2</c:v>
                </c:pt>
                <c:pt idx="38">
                  <c:v>1.3557081590175634E-2</c:v>
                </c:pt>
                <c:pt idx="39">
                  <c:v>1.5200565596626017E-2</c:v>
                </c:pt>
                <c:pt idx="40">
                  <c:v>1.6211389382774059E-2</c:v>
                </c:pt>
                <c:pt idx="41">
                  <c:v>1.6466751818752269E-2</c:v>
                </c:pt>
                <c:pt idx="42">
                  <c:v>1.5910741588469949E-2</c:v>
                </c:pt>
                <c:pt idx="43">
                  <c:v>1.4565530206620292E-2</c:v>
                </c:pt>
                <c:pt idx="44">
                  <c:v>1.2536025640643185E-2</c:v>
                </c:pt>
                <c:pt idx="45">
                  <c:v>1.0007030483193851E-2</c:v>
                </c:pt>
                <c:pt idx="46">
                  <c:v>7.2325636370527439E-3</c:v>
                </c:pt>
                <c:pt idx="47">
                  <c:v>4.5176945540891678E-3</c:v>
                </c:pt>
                <c:pt idx="48">
                  <c:v>2.1939483203516725E-3</c:v>
                </c:pt>
                <c:pt idx="49">
                  <c:v>5.9000734093452207E-4</c:v>
                </c:pt>
                <c:pt idx="50">
                  <c:v>1.4828373449069088E-31</c:v>
                </c:pt>
                <c:pt idx="51">
                  <c:v>6.5207254445158425E-4</c:v>
                </c:pt>
                <c:pt idx="52">
                  <c:v>2.6801418539475295E-3</c:v>
                </c:pt>
                <c:pt idx="53">
                  <c:v>6.1016926446389825E-3</c:v>
                </c:pt>
                <c:pt idx="54">
                  <c:v>1.0804200001029312E-2</c:v>
                </c:pt>
                <c:pt idx="55">
                  <c:v>1.6542234064055049E-2</c:v>
                </c:pt>
                <c:pt idx="56">
                  <c:v>2.2946565965052682E-2</c:v>
                </c:pt>
                <c:pt idx="57">
                  <c:v>2.9545689831427135E-2</c:v>
                </c:pt>
                <c:pt idx="58">
                  <c:v>3.5799168574057315E-2</c:v>
                </c:pt>
                <c:pt idx="59">
                  <c:v>4.1141177020628653E-2</c:v>
                </c:pt>
                <c:pt idx="60">
                  <c:v>4.5031637174372315E-2</c:v>
                </c:pt>
                <c:pt idx="61">
                  <c:v>4.701149954438074E-2</c:v>
                </c:pt>
                <c:pt idx="62">
                  <c:v>4.675809772938113E-2</c:v>
                </c:pt>
                <c:pt idx="63">
                  <c:v>4.4136153945712325E-2</c:v>
                </c:pt>
                <c:pt idx="64">
                  <c:v>3.9239985585208657E-2</c:v>
                </c:pt>
                <c:pt idx="65">
                  <c:v>3.2422778765548145E-2</c:v>
                </c:pt>
                <c:pt idx="66">
                  <c:v>2.4309450002316199E-2</c:v>
                </c:pt>
                <c:pt idx="67">
                  <c:v>1.5790580776013016E-2</c:v>
                </c:pt>
                <c:pt idx="68">
                  <c:v>7.9961256964882887E-3</c:v>
                </c:pt>
                <c:pt idx="69">
                  <c:v>2.2489848982106828E-3</c:v>
                </c:pt>
                <c:pt idx="70">
                  <c:v>5.9398602522123104E-32</c:v>
                </c:pt>
                <c:pt idx="71">
                  <c:v>2.7473749033542715E-3</c:v>
                </c:pt>
                <c:pt idx="72">
                  <c:v>1.1944829744136713E-2</c:v>
                </c:pt>
                <c:pt idx="73">
                  <c:v>2.890386584951847E-2</c:v>
                </c:pt>
                <c:pt idx="74">
                  <c:v>5.4696262505211223E-2</c:v>
                </c:pt>
                <c:pt idx="75">
                  <c:v>9.0063274348744574E-2</c:v>
                </c:pt>
                <c:pt idx="76">
                  <c:v>0.13533790946735214</c:v>
                </c:pt>
                <c:pt idx="77">
                  <c:v>0.19038613151730335</c:v>
                </c:pt>
                <c:pt idx="78">
                  <c:v>0.2545718654155194</c:v>
                </c:pt>
                <c:pt idx="79">
                  <c:v>0.32674934807292749</c:v>
                </c:pt>
                <c:pt idx="80">
                  <c:v>0.40528473456935127</c:v>
                </c:pt>
                <c:pt idx="81">
                  <c:v>0.4881070508249904</c:v>
                </c:pt>
                <c:pt idx="82">
                  <c:v>0.5727866971849187</c:v>
                </c:pt>
                <c:pt idx="83">
                  <c:v>0.65663788217192354</c:v>
                </c:pt>
                <c:pt idx="84">
                  <c:v>0.7368397293222505</c:v>
                </c:pt>
                <c:pt idx="85">
                  <c:v>0.81056946913870209</c:v>
                </c:pt>
                <c:pt idx="86">
                  <c:v>0.87514020008338089</c:v>
                </c:pt>
                <c:pt idx="87">
                  <c:v>0.92813524783453905</c:v>
                </c:pt>
                <c:pt idx="88">
                  <c:v>0.96753120927507896</c:v>
                </c:pt>
                <c:pt idx="89">
                  <c:v>0.99180234011090218</c:v>
                </c:pt>
                <c:pt idx="90">
                  <c:v>1</c:v>
                </c:pt>
                <c:pt idx="91">
                  <c:v>0.99180234011090218</c:v>
                </c:pt>
                <c:pt idx="92">
                  <c:v>0.96753120927507896</c:v>
                </c:pt>
                <c:pt idx="93">
                  <c:v>0.92813524783453905</c:v>
                </c:pt>
                <c:pt idx="94">
                  <c:v>0.87514020008338089</c:v>
                </c:pt>
                <c:pt idx="95">
                  <c:v>0.81056946913870209</c:v>
                </c:pt>
                <c:pt idx="96">
                  <c:v>0.7368397293222505</c:v>
                </c:pt>
                <c:pt idx="97">
                  <c:v>0.65663788217192354</c:v>
                </c:pt>
                <c:pt idx="98">
                  <c:v>0.5727866971849187</c:v>
                </c:pt>
                <c:pt idx="99">
                  <c:v>0.4881070508249904</c:v>
                </c:pt>
                <c:pt idx="100">
                  <c:v>0.40528473456935127</c:v>
                </c:pt>
                <c:pt idx="101">
                  <c:v>0.32674934807292749</c:v>
                </c:pt>
                <c:pt idx="102">
                  <c:v>0.2545718654155194</c:v>
                </c:pt>
                <c:pt idx="103">
                  <c:v>0.19038613151730335</c:v>
                </c:pt>
                <c:pt idx="104">
                  <c:v>0.13533790946735214</c:v>
                </c:pt>
                <c:pt idx="105">
                  <c:v>9.0063274348744574E-2</c:v>
                </c:pt>
                <c:pt idx="106">
                  <c:v>5.4696262505211223E-2</c:v>
                </c:pt>
                <c:pt idx="107">
                  <c:v>2.890386584951847E-2</c:v>
                </c:pt>
                <c:pt idx="108">
                  <c:v>1.1944829744136713E-2</c:v>
                </c:pt>
                <c:pt idx="109">
                  <c:v>2.7473749033542715E-3</c:v>
                </c:pt>
                <c:pt idx="110">
                  <c:v>5.9398602522123104E-32</c:v>
                </c:pt>
                <c:pt idx="111">
                  <c:v>2.2489848982106828E-3</c:v>
                </c:pt>
                <c:pt idx="112">
                  <c:v>7.9961256964882887E-3</c:v>
                </c:pt>
                <c:pt idx="113">
                  <c:v>1.5790580776013016E-2</c:v>
                </c:pt>
                <c:pt idx="114">
                  <c:v>2.4309450002316199E-2</c:v>
                </c:pt>
                <c:pt idx="115">
                  <c:v>3.2422778765548145E-2</c:v>
                </c:pt>
                <c:pt idx="116">
                  <c:v>3.9239985585208657E-2</c:v>
                </c:pt>
                <c:pt idx="117">
                  <c:v>4.4136153945712325E-2</c:v>
                </c:pt>
                <c:pt idx="118">
                  <c:v>4.675809772938113E-2</c:v>
                </c:pt>
                <c:pt idx="119">
                  <c:v>4.701149954438074E-2</c:v>
                </c:pt>
                <c:pt idx="120">
                  <c:v>4.5031637174372315E-2</c:v>
                </c:pt>
                <c:pt idx="121">
                  <c:v>4.1141177020628653E-2</c:v>
                </c:pt>
                <c:pt idx="122">
                  <c:v>3.5799168574057315E-2</c:v>
                </c:pt>
                <c:pt idx="123">
                  <c:v>2.9545689831427135E-2</c:v>
                </c:pt>
                <c:pt idx="124">
                  <c:v>2.2946565965052682E-2</c:v>
                </c:pt>
                <c:pt idx="125">
                  <c:v>1.6542234064055049E-2</c:v>
                </c:pt>
                <c:pt idx="126">
                  <c:v>1.0804200001029312E-2</c:v>
                </c:pt>
                <c:pt idx="127">
                  <c:v>6.1016926446389825E-3</c:v>
                </c:pt>
                <c:pt idx="128">
                  <c:v>2.6801418539475295E-3</c:v>
                </c:pt>
                <c:pt idx="129">
                  <c:v>6.5207254445158425E-4</c:v>
                </c:pt>
                <c:pt idx="130">
                  <c:v>1.4828373449069088E-31</c:v>
                </c:pt>
                <c:pt idx="131">
                  <c:v>5.9000734093452207E-4</c:v>
                </c:pt>
                <c:pt idx="132">
                  <c:v>2.1939483203516725E-3</c:v>
                </c:pt>
                <c:pt idx="133">
                  <c:v>4.5176945540891678E-3</c:v>
                </c:pt>
                <c:pt idx="134">
                  <c:v>7.2325636370527439E-3</c:v>
                </c:pt>
                <c:pt idx="135">
                  <c:v>1.0007030483193851E-2</c:v>
                </c:pt>
                <c:pt idx="136">
                  <c:v>1.2536025640643185E-2</c:v>
                </c:pt>
                <c:pt idx="137">
                  <c:v>1.4565530206620292E-2</c:v>
                </c:pt>
                <c:pt idx="138">
                  <c:v>1.5910741588469949E-2</c:v>
                </c:pt>
                <c:pt idx="139">
                  <c:v>1.6466751818752269E-2</c:v>
                </c:pt>
                <c:pt idx="140">
                  <c:v>1.6211389382774059E-2</c:v>
                </c:pt>
                <c:pt idx="141">
                  <c:v>1.5200565596626017E-2</c:v>
                </c:pt>
                <c:pt idx="142">
                  <c:v>1.3557081590175634E-2</c:v>
                </c:pt>
                <c:pt idx="143">
                  <c:v>1.1454345399225506E-2</c:v>
                </c:pt>
                <c:pt idx="144">
                  <c:v>9.0967867817562664E-3</c:v>
                </c:pt>
                <c:pt idx="145">
                  <c:v>6.6989212325513558E-3</c:v>
                </c:pt>
                <c:pt idx="146">
                  <c:v>4.4650010208336513E-3</c:v>
                </c:pt>
                <c:pt idx="147">
                  <c:v>2.5710117668547492E-3</c:v>
                </c:pt>
                <c:pt idx="148">
                  <c:v>1.1504532809454514E-3</c:v>
                </c:pt>
                <c:pt idx="149">
                  <c:v>2.8491879922752325E-4</c:v>
                </c:pt>
                <c:pt idx="150">
                  <c:v>9.6311506343908798E-31</c:v>
                </c:pt>
                <c:pt idx="151">
                  <c:v>2.6654188124449802E-4</c:v>
                </c:pt>
                <c:pt idx="152">
                  <c:v>1.0067962635536168E-3</c:v>
                </c:pt>
                <c:pt idx="153">
                  <c:v>2.1046150744546584E-3</c:v>
                </c:pt>
                <c:pt idx="154">
                  <c:v>3.418516406575609E-3</c:v>
                </c:pt>
                <c:pt idx="155">
                  <c:v>4.7962690481578958E-3</c:v>
                </c:pt>
                <c:pt idx="156">
                  <c:v>6.0895845398532119E-3</c:v>
                </c:pt>
                <c:pt idx="157">
                  <c:v>7.1675776846567034E-3</c:v>
                </c:pt>
                <c:pt idx="158">
                  <c:v>7.9278435596528071E-3</c:v>
                </c:pt>
                <c:pt idx="159">
                  <c:v>8.3042787474950919E-3</c:v>
                </c:pt>
                <c:pt idx="160">
                  <c:v>8.2711170320275956E-3</c:v>
                </c:pt>
                <c:pt idx="161">
                  <c:v>7.8430214474954404E-3</c:v>
                </c:pt>
                <c:pt idx="162">
                  <c:v>7.0714407059867352E-3</c:v>
                </c:pt>
                <c:pt idx="163">
                  <c:v>6.0377662275145141E-3</c:v>
                </c:pt>
                <c:pt idx="164">
                  <c:v>4.8440887975897953E-3</c:v>
                </c:pt>
                <c:pt idx="165">
                  <c:v>3.6025309739499234E-3</c:v>
                </c:pt>
                <c:pt idx="166">
                  <c:v>2.4242110805635111E-3</c:v>
                </c:pt>
                <c:pt idx="167">
                  <c:v>1.4088745539739427E-3</c:v>
                </c:pt>
                <c:pt idx="168">
                  <c:v>6.3611519347481292E-4</c:v>
                </c:pt>
                <c:pt idx="169">
                  <c:v>1.5891721520768228E-4</c:v>
                </c:pt>
                <c:pt idx="170">
                  <c:v>2.5406304763309814E-30</c:v>
                </c:pt>
                <c:pt idx="171">
                  <c:v>1.5116633746542347E-4</c:v>
                </c:pt>
                <c:pt idx="172">
                  <c:v>5.7556883359604553E-4</c:v>
                </c:pt>
                <c:pt idx="173">
                  <c:v>1.2125442343606028E-3</c:v>
                </c:pt>
                <c:pt idx="174">
                  <c:v>1.9844448981481432E-3</c:v>
                </c:pt>
                <c:pt idx="175">
                  <c:v>2.8047386475386444E-3</c:v>
                </c:pt>
                <c:pt idx="176">
                  <c:v>3.5865643936722823E-3</c:v>
                </c:pt>
                <c:pt idx="177">
                  <c:v>4.2509256475655394E-3</c:v>
                </c:pt>
                <c:pt idx="178">
                  <c:v>4.7337743569000933E-3</c:v>
                </c:pt>
                <c:pt idx="179">
                  <c:v>4.9913737049392792E-3</c:v>
                </c:pt>
                <c:pt idx="180">
                  <c:v>5.0035152415969456E-3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8-4114-BB53-52410AE8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2144"/>
        <c:axId val="16804640"/>
      </c:scatterChart>
      <c:valAx>
        <c:axId val="16802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04640"/>
        <c:crosses val="autoZero"/>
        <c:crossBetween val="midCat"/>
      </c:valAx>
      <c:valAx>
        <c:axId val="1680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21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Sheet1!$A$10:$A$190</c:f>
              <c:numCache>
                <c:formatCode>General</c:formatCode>
                <c:ptCount val="181"/>
                <c:pt idx="0">
                  <c:v>-8.999999999999984</c:v>
                </c:pt>
                <c:pt idx="1">
                  <c:v>-8.8999999999999844</c:v>
                </c:pt>
                <c:pt idx="2">
                  <c:v>-8.7999999999999847</c:v>
                </c:pt>
                <c:pt idx="3">
                  <c:v>-8.6999999999999851</c:v>
                </c:pt>
                <c:pt idx="4">
                  <c:v>-8.5999999999999854</c:v>
                </c:pt>
                <c:pt idx="5">
                  <c:v>-8.4999999999999858</c:v>
                </c:pt>
                <c:pt idx="6">
                  <c:v>-8.3999999999999861</c:v>
                </c:pt>
                <c:pt idx="7">
                  <c:v>-8.2999999999999865</c:v>
                </c:pt>
                <c:pt idx="8">
                  <c:v>-8.1999999999999869</c:v>
                </c:pt>
                <c:pt idx="9">
                  <c:v>-8.0999999999999872</c:v>
                </c:pt>
                <c:pt idx="10">
                  <c:v>-7.9999999999999876</c:v>
                </c:pt>
                <c:pt idx="11">
                  <c:v>-7.8999999999999879</c:v>
                </c:pt>
                <c:pt idx="12">
                  <c:v>-7.7999999999999883</c:v>
                </c:pt>
                <c:pt idx="13">
                  <c:v>-7.6999999999999886</c:v>
                </c:pt>
                <c:pt idx="14">
                  <c:v>-7.599999999999989</c:v>
                </c:pt>
                <c:pt idx="15">
                  <c:v>-7.4999999999999893</c:v>
                </c:pt>
                <c:pt idx="16">
                  <c:v>-7.3999999999999897</c:v>
                </c:pt>
                <c:pt idx="17">
                  <c:v>-7.2999999999999901</c:v>
                </c:pt>
                <c:pt idx="18">
                  <c:v>-7.1999999999999904</c:v>
                </c:pt>
                <c:pt idx="19">
                  <c:v>-7.0999999999999908</c:v>
                </c:pt>
                <c:pt idx="20">
                  <c:v>-6.9999999999999911</c:v>
                </c:pt>
                <c:pt idx="21">
                  <c:v>-6.8999999999999915</c:v>
                </c:pt>
                <c:pt idx="22">
                  <c:v>-6.7999999999999918</c:v>
                </c:pt>
                <c:pt idx="23">
                  <c:v>-6.6999999999999922</c:v>
                </c:pt>
                <c:pt idx="24">
                  <c:v>-6.5999999999999925</c:v>
                </c:pt>
                <c:pt idx="25">
                  <c:v>-6.4999999999999929</c:v>
                </c:pt>
                <c:pt idx="26">
                  <c:v>-6.3999999999999932</c:v>
                </c:pt>
                <c:pt idx="27">
                  <c:v>-6.2999999999999936</c:v>
                </c:pt>
                <c:pt idx="28">
                  <c:v>-6.199999999999994</c:v>
                </c:pt>
                <c:pt idx="29">
                  <c:v>-6.0999999999999943</c:v>
                </c:pt>
                <c:pt idx="30">
                  <c:v>-5.9999999999999947</c:v>
                </c:pt>
                <c:pt idx="31">
                  <c:v>-5.899999999999995</c:v>
                </c:pt>
                <c:pt idx="32">
                  <c:v>-5.7999999999999954</c:v>
                </c:pt>
                <c:pt idx="33">
                  <c:v>-5.6999999999999957</c:v>
                </c:pt>
                <c:pt idx="34">
                  <c:v>-5.5999999999999961</c:v>
                </c:pt>
                <c:pt idx="35">
                  <c:v>-5.4999999999999964</c:v>
                </c:pt>
                <c:pt idx="36">
                  <c:v>-5.3999999999999968</c:v>
                </c:pt>
                <c:pt idx="37">
                  <c:v>-5.2999999999999972</c:v>
                </c:pt>
                <c:pt idx="38">
                  <c:v>-5.1999999999999975</c:v>
                </c:pt>
                <c:pt idx="39">
                  <c:v>-5.0999999999999979</c:v>
                </c:pt>
                <c:pt idx="40">
                  <c:v>-4.9999999999999982</c:v>
                </c:pt>
                <c:pt idx="41">
                  <c:v>-4.8999999999999986</c:v>
                </c:pt>
                <c:pt idx="42">
                  <c:v>-4.7999999999999989</c:v>
                </c:pt>
                <c:pt idx="43">
                  <c:v>-4.6999999999999993</c:v>
                </c:pt>
                <c:pt idx="44">
                  <c:v>-4.5999999999999996</c:v>
                </c:pt>
                <c:pt idx="45">
                  <c:v>-4.5</c:v>
                </c:pt>
                <c:pt idx="46">
                  <c:v>-4.4000000000000004</c:v>
                </c:pt>
                <c:pt idx="47">
                  <c:v>-4.3000000000000007</c:v>
                </c:pt>
                <c:pt idx="48">
                  <c:v>-4.2000000000000011</c:v>
                </c:pt>
                <c:pt idx="49">
                  <c:v>-4.1000000000000014</c:v>
                </c:pt>
                <c:pt idx="50">
                  <c:v>-4.0000000000000018</c:v>
                </c:pt>
                <c:pt idx="51">
                  <c:v>-3.9000000000000021</c:v>
                </c:pt>
                <c:pt idx="52">
                  <c:v>-3.800000000000002</c:v>
                </c:pt>
                <c:pt idx="53">
                  <c:v>-3.700000000000002</c:v>
                </c:pt>
                <c:pt idx="54">
                  <c:v>-3.6000000000000019</c:v>
                </c:pt>
                <c:pt idx="55">
                  <c:v>-3.5000000000000018</c:v>
                </c:pt>
                <c:pt idx="56">
                  <c:v>-3.4000000000000017</c:v>
                </c:pt>
                <c:pt idx="57">
                  <c:v>-3.3000000000000016</c:v>
                </c:pt>
                <c:pt idx="58">
                  <c:v>-3.2000000000000015</c:v>
                </c:pt>
                <c:pt idx="59">
                  <c:v>-3.1000000000000014</c:v>
                </c:pt>
                <c:pt idx="60">
                  <c:v>-3.0000000000000013</c:v>
                </c:pt>
                <c:pt idx="61">
                  <c:v>-2.9000000000000012</c:v>
                </c:pt>
                <c:pt idx="62">
                  <c:v>-2.8000000000000012</c:v>
                </c:pt>
                <c:pt idx="63">
                  <c:v>-2.7000000000000011</c:v>
                </c:pt>
                <c:pt idx="64">
                  <c:v>-2.600000000000001</c:v>
                </c:pt>
                <c:pt idx="65">
                  <c:v>-2.5000000000000009</c:v>
                </c:pt>
                <c:pt idx="66">
                  <c:v>-2.4000000000000008</c:v>
                </c:pt>
                <c:pt idx="67">
                  <c:v>-2.3000000000000007</c:v>
                </c:pt>
                <c:pt idx="68">
                  <c:v>-2.2000000000000006</c:v>
                </c:pt>
                <c:pt idx="69">
                  <c:v>-2.1000000000000005</c:v>
                </c:pt>
                <c:pt idx="70">
                  <c:v>-2.0000000000000004</c:v>
                </c:pt>
                <c:pt idx="71">
                  <c:v>-1.9000000000000006</c:v>
                </c:pt>
                <c:pt idx="72">
                  <c:v>-1.8000000000000005</c:v>
                </c:pt>
                <c:pt idx="73">
                  <c:v>-1.7000000000000004</c:v>
                </c:pt>
                <c:pt idx="74">
                  <c:v>-1.6000000000000003</c:v>
                </c:pt>
                <c:pt idx="75">
                  <c:v>-1.5000000000000002</c:v>
                </c:pt>
                <c:pt idx="76">
                  <c:v>-1.4000000000000001</c:v>
                </c:pt>
                <c:pt idx="77">
                  <c:v>-1.3</c:v>
                </c:pt>
                <c:pt idx="78">
                  <c:v>-1.2</c:v>
                </c:pt>
                <c:pt idx="79">
                  <c:v>-1.0999999999999999</c:v>
                </c:pt>
                <c:pt idx="80">
                  <c:v>-0.99999999999999989</c:v>
                </c:pt>
                <c:pt idx="81">
                  <c:v>-0.89999999999999991</c:v>
                </c:pt>
                <c:pt idx="82">
                  <c:v>-0.79999999999999993</c:v>
                </c:pt>
                <c:pt idx="83">
                  <c:v>-0.7</c:v>
                </c:pt>
                <c:pt idx="84">
                  <c:v>-0.6</c:v>
                </c:pt>
                <c:pt idx="85">
                  <c:v>-0.5</c:v>
                </c:pt>
                <c:pt idx="86">
                  <c:v>-0.4</c:v>
                </c:pt>
                <c:pt idx="87">
                  <c:v>-0.30000000000000004</c:v>
                </c:pt>
                <c:pt idx="88">
                  <c:v>-0.2</c:v>
                </c:pt>
                <c:pt idx="89">
                  <c:v>-0.1</c:v>
                </c:pt>
                <c:pt idx="90">
                  <c:v>0</c:v>
                </c:pt>
                <c:pt idx="91">
                  <c:v>0.1</c:v>
                </c:pt>
                <c:pt idx="92">
                  <c:v>0.2</c:v>
                </c:pt>
                <c:pt idx="93">
                  <c:v>0.30000000000000004</c:v>
                </c:pt>
                <c:pt idx="94">
                  <c:v>0.4</c:v>
                </c:pt>
                <c:pt idx="95">
                  <c:v>0.5</c:v>
                </c:pt>
                <c:pt idx="96">
                  <c:v>0.6</c:v>
                </c:pt>
                <c:pt idx="97">
                  <c:v>0.7</c:v>
                </c:pt>
                <c:pt idx="98">
                  <c:v>0.79999999999999993</c:v>
                </c:pt>
                <c:pt idx="99">
                  <c:v>0.89999999999999991</c:v>
                </c:pt>
                <c:pt idx="100">
                  <c:v>0.99999999999999989</c:v>
                </c:pt>
                <c:pt idx="101">
                  <c:v>1.0999999999999999</c:v>
                </c:pt>
                <c:pt idx="102">
                  <c:v>1.2</c:v>
                </c:pt>
                <c:pt idx="103">
                  <c:v>1.3</c:v>
                </c:pt>
                <c:pt idx="104">
                  <c:v>1.4000000000000001</c:v>
                </c:pt>
                <c:pt idx="105">
                  <c:v>1.5000000000000002</c:v>
                </c:pt>
                <c:pt idx="106">
                  <c:v>1.6000000000000003</c:v>
                </c:pt>
                <c:pt idx="107">
                  <c:v>1.7000000000000004</c:v>
                </c:pt>
                <c:pt idx="108">
                  <c:v>1.8000000000000005</c:v>
                </c:pt>
                <c:pt idx="109">
                  <c:v>1.9000000000000006</c:v>
                </c:pt>
                <c:pt idx="110">
                  <c:v>2.0000000000000004</c:v>
                </c:pt>
                <c:pt idx="111">
                  <c:v>2.1000000000000005</c:v>
                </c:pt>
                <c:pt idx="112">
                  <c:v>2.2000000000000006</c:v>
                </c:pt>
                <c:pt idx="113">
                  <c:v>2.3000000000000007</c:v>
                </c:pt>
                <c:pt idx="114">
                  <c:v>2.4000000000000008</c:v>
                </c:pt>
                <c:pt idx="115">
                  <c:v>2.5000000000000009</c:v>
                </c:pt>
                <c:pt idx="116">
                  <c:v>2.600000000000001</c:v>
                </c:pt>
                <c:pt idx="117">
                  <c:v>2.7000000000000011</c:v>
                </c:pt>
                <c:pt idx="118">
                  <c:v>2.8000000000000012</c:v>
                </c:pt>
                <c:pt idx="119">
                  <c:v>2.9000000000000012</c:v>
                </c:pt>
                <c:pt idx="120">
                  <c:v>3.0000000000000013</c:v>
                </c:pt>
                <c:pt idx="121">
                  <c:v>3.1000000000000014</c:v>
                </c:pt>
                <c:pt idx="122">
                  <c:v>3.2000000000000015</c:v>
                </c:pt>
                <c:pt idx="123">
                  <c:v>3.3000000000000016</c:v>
                </c:pt>
                <c:pt idx="124">
                  <c:v>3.4000000000000017</c:v>
                </c:pt>
                <c:pt idx="125">
                  <c:v>3.5000000000000018</c:v>
                </c:pt>
                <c:pt idx="126">
                  <c:v>3.6000000000000019</c:v>
                </c:pt>
                <c:pt idx="127">
                  <c:v>3.700000000000002</c:v>
                </c:pt>
                <c:pt idx="128">
                  <c:v>3.800000000000002</c:v>
                </c:pt>
                <c:pt idx="129">
                  <c:v>3.9000000000000021</c:v>
                </c:pt>
                <c:pt idx="130">
                  <c:v>4.0000000000000018</c:v>
                </c:pt>
                <c:pt idx="131">
                  <c:v>4.1000000000000014</c:v>
                </c:pt>
                <c:pt idx="132">
                  <c:v>4.2000000000000011</c:v>
                </c:pt>
                <c:pt idx="133">
                  <c:v>4.3000000000000007</c:v>
                </c:pt>
                <c:pt idx="134">
                  <c:v>4.4000000000000004</c:v>
                </c:pt>
                <c:pt idx="135">
                  <c:v>4.5</c:v>
                </c:pt>
                <c:pt idx="136">
                  <c:v>4.5999999999999996</c:v>
                </c:pt>
                <c:pt idx="137">
                  <c:v>4.6999999999999993</c:v>
                </c:pt>
                <c:pt idx="138">
                  <c:v>4.7999999999999989</c:v>
                </c:pt>
                <c:pt idx="139">
                  <c:v>4.8999999999999986</c:v>
                </c:pt>
                <c:pt idx="140">
                  <c:v>4.9999999999999982</c:v>
                </c:pt>
                <c:pt idx="141">
                  <c:v>5.0999999999999979</c:v>
                </c:pt>
                <c:pt idx="142">
                  <c:v>5.1999999999999975</c:v>
                </c:pt>
                <c:pt idx="143">
                  <c:v>5.2999999999999972</c:v>
                </c:pt>
                <c:pt idx="144">
                  <c:v>5.3999999999999968</c:v>
                </c:pt>
                <c:pt idx="145">
                  <c:v>5.4999999999999964</c:v>
                </c:pt>
                <c:pt idx="146">
                  <c:v>5.5999999999999961</c:v>
                </c:pt>
                <c:pt idx="147">
                  <c:v>5.6999999999999957</c:v>
                </c:pt>
                <c:pt idx="148">
                  <c:v>5.7999999999999954</c:v>
                </c:pt>
                <c:pt idx="149">
                  <c:v>5.899999999999995</c:v>
                </c:pt>
                <c:pt idx="150">
                  <c:v>5.9999999999999947</c:v>
                </c:pt>
                <c:pt idx="151">
                  <c:v>6.0999999999999943</c:v>
                </c:pt>
                <c:pt idx="152">
                  <c:v>6.199999999999994</c:v>
                </c:pt>
                <c:pt idx="153">
                  <c:v>6.2999999999999936</c:v>
                </c:pt>
                <c:pt idx="154">
                  <c:v>6.3999999999999932</c:v>
                </c:pt>
                <c:pt idx="155">
                  <c:v>6.4999999999999929</c:v>
                </c:pt>
                <c:pt idx="156">
                  <c:v>6.5999999999999925</c:v>
                </c:pt>
                <c:pt idx="157">
                  <c:v>6.6999999999999922</c:v>
                </c:pt>
                <c:pt idx="158">
                  <c:v>6.7999999999999918</c:v>
                </c:pt>
                <c:pt idx="159">
                  <c:v>6.8999999999999915</c:v>
                </c:pt>
                <c:pt idx="160">
                  <c:v>6.9999999999999911</c:v>
                </c:pt>
                <c:pt idx="161">
                  <c:v>7.0999999999999908</c:v>
                </c:pt>
                <c:pt idx="162">
                  <c:v>7.1999999999999904</c:v>
                </c:pt>
                <c:pt idx="163">
                  <c:v>7.2999999999999901</c:v>
                </c:pt>
                <c:pt idx="164">
                  <c:v>7.3999999999999897</c:v>
                </c:pt>
                <c:pt idx="165">
                  <c:v>7.4999999999999893</c:v>
                </c:pt>
                <c:pt idx="166">
                  <c:v>7.599999999999989</c:v>
                </c:pt>
                <c:pt idx="167">
                  <c:v>7.6999999999999886</c:v>
                </c:pt>
                <c:pt idx="168">
                  <c:v>7.7999999999999883</c:v>
                </c:pt>
                <c:pt idx="169">
                  <c:v>7.8999999999999879</c:v>
                </c:pt>
                <c:pt idx="170">
                  <c:v>7.9999999999999876</c:v>
                </c:pt>
                <c:pt idx="171">
                  <c:v>8.0999999999999872</c:v>
                </c:pt>
                <c:pt idx="172">
                  <c:v>8.1999999999999869</c:v>
                </c:pt>
                <c:pt idx="173">
                  <c:v>8.2999999999999865</c:v>
                </c:pt>
                <c:pt idx="174">
                  <c:v>8.3999999999999861</c:v>
                </c:pt>
                <c:pt idx="175">
                  <c:v>8.4999999999999858</c:v>
                </c:pt>
                <c:pt idx="176">
                  <c:v>8.5999999999999854</c:v>
                </c:pt>
                <c:pt idx="177">
                  <c:v>8.6999999999999851</c:v>
                </c:pt>
                <c:pt idx="178">
                  <c:v>8.7999999999999847</c:v>
                </c:pt>
                <c:pt idx="179">
                  <c:v>8.8999999999999844</c:v>
                </c:pt>
                <c:pt idx="180">
                  <c:v>8.999999999999984</c:v>
                </c:pt>
              </c:numCache>
            </c:numRef>
          </c:xVal>
          <c:yVal>
            <c:numRef>
              <c:f>Sheet1!$B$10:$B$190</c:f>
              <c:numCache>
                <c:formatCode>General</c:formatCode>
                <c:ptCount val="181"/>
                <c:pt idx="0">
                  <c:v>5.0035152415969456E-3</c:v>
                </c:pt>
                <c:pt idx="1">
                  <c:v>4.9913737049392792E-3</c:v>
                </c:pt>
                <c:pt idx="2">
                  <c:v>4.7337743569000933E-3</c:v>
                </c:pt>
                <c:pt idx="3">
                  <c:v>4.2509256475655394E-3</c:v>
                </c:pt>
                <c:pt idx="4">
                  <c:v>3.5865643936722823E-3</c:v>
                </c:pt>
                <c:pt idx="5">
                  <c:v>2.8047386475386444E-3</c:v>
                </c:pt>
                <c:pt idx="6">
                  <c:v>1.9844448981481432E-3</c:v>
                </c:pt>
                <c:pt idx="7">
                  <c:v>1.2125442343606028E-3</c:v>
                </c:pt>
                <c:pt idx="8">
                  <c:v>5.7556883359604553E-4</c:v>
                </c:pt>
                <c:pt idx="9">
                  <c:v>1.5116633746542347E-4</c:v>
                </c:pt>
                <c:pt idx="10">
                  <c:v>2.5406304763309814E-30</c:v>
                </c:pt>
                <c:pt idx="11">
                  <c:v>1.5891721520768228E-4</c:v>
                </c:pt>
                <c:pt idx="12">
                  <c:v>6.3611519347481292E-4</c:v>
                </c:pt>
                <c:pt idx="13">
                  <c:v>1.4088745539739427E-3</c:v>
                </c:pt>
                <c:pt idx="14">
                  <c:v>2.4242110805635111E-3</c:v>
                </c:pt>
                <c:pt idx="15">
                  <c:v>3.6025309739499234E-3</c:v>
                </c:pt>
                <c:pt idx="16">
                  <c:v>4.8440887975897953E-3</c:v>
                </c:pt>
                <c:pt idx="17">
                  <c:v>6.0377662275145141E-3</c:v>
                </c:pt>
                <c:pt idx="18">
                  <c:v>7.0714407059867352E-3</c:v>
                </c:pt>
                <c:pt idx="19">
                  <c:v>7.8430214474954404E-3</c:v>
                </c:pt>
                <c:pt idx="20">
                  <c:v>8.2711170320275956E-3</c:v>
                </c:pt>
                <c:pt idx="21">
                  <c:v>8.3042787474950919E-3</c:v>
                </c:pt>
                <c:pt idx="22">
                  <c:v>7.9278435596528071E-3</c:v>
                </c:pt>
                <c:pt idx="23">
                  <c:v>7.1675776846567034E-3</c:v>
                </c:pt>
                <c:pt idx="24">
                  <c:v>6.0895845398532119E-3</c:v>
                </c:pt>
                <c:pt idx="25">
                  <c:v>4.7962690481578958E-3</c:v>
                </c:pt>
                <c:pt idx="26">
                  <c:v>3.418516406575609E-3</c:v>
                </c:pt>
                <c:pt idx="27">
                  <c:v>2.1046150744546584E-3</c:v>
                </c:pt>
                <c:pt idx="28">
                  <c:v>1.0067962635536168E-3</c:v>
                </c:pt>
                <c:pt idx="29">
                  <c:v>2.6654188124449802E-4</c:v>
                </c:pt>
                <c:pt idx="30">
                  <c:v>9.6311506343908798E-31</c:v>
                </c:pt>
                <c:pt idx="31">
                  <c:v>2.8491879922752325E-4</c:v>
                </c:pt>
                <c:pt idx="32">
                  <c:v>1.1504532809454514E-3</c:v>
                </c:pt>
                <c:pt idx="33">
                  <c:v>2.5710117668547492E-3</c:v>
                </c:pt>
                <c:pt idx="34">
                  <c:v>4.4650010208336513E-3</c:v>
                </c:pt>
                <c:pt idx="35">
                  <c:v>6.6989212325513558E-3</c:v>
                </c:pt>
                <c:pt idx="36">
                  <c:v>9.0967867817562664E-3</c:v>
                </c:pt>
                <c:pt idx="37">
                  <c:v>1.1454345399225506E-2</c:v>
                </c:pt>
                <c:pt idx="38">
                  <c:v>1.3557081590175634E-2</c:v>
                </c:pt>
                <c:pt idx="39">
                  <c:v>1.5200565596626017E-2</c:v>
                </c:pt>
                <c:pt idx="40">
                  <c:v>1.6211389382774059E-2</c:v>
                </c:pt>
                <c:pt idx="41">
                  <c:v>1.6466751818752269E-2</c:v>
                </c:pt>
                <c:pt idx="42">
                  <c:v>1.5910741588469949E-2</c:v>
                </c:pt>
                <c:pt idx="43">
                  <c:v>1.4565530206620292E-2</c:v>
                </c:pt>
                <c:pt idx="44">
                  <c:v>1.2536025640643185E-2</c:v>
                </c:pt>
                <c:pt idx="45">
                  <c:v>1.0007030483193851E-2</c:v>
                </c:pt>
                <c:pt idx="46">
                  <c:v>7.2325636370527439E-3</c:v>
                </c:pt>
                <c:pt idx="47">
                  <c:v>4.5176945540891678E-3</c:v>
                </c:pt>
                <c:pt idx="48">
                  <c:v>2.1939483203516725E-3</c:v>
                </c:pt>
                <c:pt idx="49">
                  <c:v>5.9000734093452207E-4</c:v>
                </c:pt>
                <c:pt idx="50">
                  <c:v>1.4828373449069088E-31</c:v>
                </c:pt>
                <c:pt idx="51">
                  <c:v>6.5207254445158425E-4</c:v>
                </c:pt>
                <c:pt idx="52">
                  <c:v>2.6801418539475295E-3</c:v>
                </c:pt>
                <c:pt idx="53">
                  <c:v>6.1016926446389825E-3</c:v>
                </c:pt>
                <c:pt idx="54">
                  <c:v>1.0804200001029312E-2</c:v>
                </c:pt>
                <c:pt idx="55">
                  <c:v>1.6542234064055049E-2</c:v>
                </c:pt>
                <c:pt idx="56">
                  <c:v>2.2946565965052682E-2</c:v>
                </c:pt>
                <c:pt idx="57">
                  <c:v>2.9545689831427135E-2</c:v>
                </c:pt>
                <c:pt idx="58">
                  <c:v>3.5799168574057315E-2</c:v>
                </c:pt>
                <c:pt idx="59">
                  <c:v>4.1141177020628653E-2</c:v>
                </c:pt>
                <c:pt idx="60">
                  <c:v>4.5031637174372315E-2</c:v>
                </c:pt>
                <c:pt idx="61">
                  <c:v>4.701149954438074E-2</c:v>
                </c:pt>
                <c:pt idx="62">
                  <c:v>4.675809772938113E-2</c:v>
                </c:pt>
                <c:pt idx="63">
                  <c:v>4.4136153945712325E-2</c:v>
                </c:pt>
                <c:pt idx="64">
                  <c:v>3.9239985585208657E-2</c:v>
                </c:pt>
                <c:pt idx="65">
                  <c:v>3.2422778765548145E-2</c:v>
                </c:pt>
                <c:pt idx="66">
                  <c:v>2.4309450002316199E-2</c:v>
                </c:pt>
                <c:pt idx="67">
                  <c:v>1.5790580776013016E-2</c:v>
                </c:pt>
                <c:pt idx="68">
                  <c:v>7.9961256964882887E-3</c:v>
                </c:pt>
                <c:pt idx="69">
                  <c:v>2.2489848982106828E-3</c:v>
                </c:pt>
                <c:pt idx="70">
                  <c:v>5.9398602522123104E-32</c:v>
                </c:pt>
                <c:pt idx="71">
                  <c:v>2.7473749033542715E-3</c:v>
                </c:pt>
                <c:pt idx="72">
                  <c:v>1.1944829744136713E-2</c:v>
                </c:pt>
                <c:pt idx="73">
                  <c:v>2.890386584951847E-2</c:v>
                </c:pt>
                <c:pt idx="74">
                  <c:v>5.4696262505211223E-2</c:v>
                </c:pt>
                <c:pt idx="75">
                  <c:v>9.0063274348744574E-2</c:v>
                </c:pt>
                <c:pt idx="76">
                  <c:v>0.13533790946735214</c:v>
                </c:pt>
                <c:pt idx="77">
                  <c:v>0.19038613151730335</c:v>
                </c:pt>
                <c:pt idx="78">
                  <c:v>0.2545718654155194</c:v>
                </c:pt>
                <c:pt idx="79">
                  <c:v>0.32674934807292749</c:v>
                </c:pt>
                <c:pt idx="80">
                  <c:v>0.40528473456935127</c:v>
                </c:pt>
                <c:pt idx="81">
                  <c:v>0.4881070508249904</c:v>
                </c:pt>
                <c:pt idx="82">
                  <c:v>0.5727866971849187</c:v>
                </c:pt>
                <c:pt idx="83">
                  <c:v>0.65663788217192354</c:v>
                </c:pt>
                <c:pt idx="84">
                  <c:v>0.7368397293222505</c:v>
                </c:pt>
                <c:pt idx="85">
                  <c:v>0.81056946913870209</c:v>
                </c:pt>
                <c:pt idx="86">
                  <c:v>0.87514020008338089</c:v>
                </c:pt>
                <c:pt idx="87">
                  <c:v>0.92813524783453905</c:v>
                </c:pt>
                <c:pt idx="88">
                  <c:v>0.96753120927507896</c:v>
                </c:pt>
                <c:pt idx="89">
                  <c:v>0.99180234011090218</c:v>
                </c:pt>
                <c:pt idx="90">
                  <c:v>1</c:v>
                </c:pt>
                <c:pt idx="91">
                  <c:v>0.99180234011090218</c:v>
                </c:pt>
                <c:pt idx="92">
                  <c:v>0.96753120927507896</c:v>
                </c:pt>
                <c:pt idx="93">
                  <c:v>0.92813524783453905</c:v>
                </c:pt>
                <c:pt idx="94">
                  <c:v>0.87514020008338089</c:v>
                </c:pt>
                <c:pt idx="95">
                  <c:v>0.81056946913870209</c:v>
                </c:pt>
                <c:pt idx="96">
                  <c:v>0.7368397293222505</c:v>
                </c:pt>
                <c:pt idx="97">
                  <c:v>0.65663788217192354</c:v>
                </c:pt>
                <c:pt idx="98">
                  <c:v>0.5727866971849187</c:v>
                </c:pt>
                <c:pt idx="99">
                  <c:v>0.4881070508249904</c:v>
                </c:pt>
                <c:pt idx="100">
                  <c:v>0.40528473456935127</c:v>
                </c:pt>
                <c:pt idx="101">
                  <c:v>0.32674934807292749</c:v>
                </c:pt>
                <c:pt idx="102">
                  <c:v>0.2545718654155194</c:v>
                </c:pt>
                <c:pt idx="103">
                  <c:v>0.19038613151730335</c:v>
                </c:pt>
                <c:pt idx="104">
                  <c:v>0.13533790946735214</c:v>
                </c:pt>
                <c:pt idx="105">
                  <c:v>9.0063274348744574E-2</c:v>
                </c:pt>
                <c:pt idx="106">
                  <c:v>5.4696262505211223E-2</c:v>
                </c:pt>
                <c:pt idx="107">
                  <c:v>2.890386584951847E-2</c:v>
                </c:pt>
                <c:pt idx="108">
                  <c:v>1.1944829744136713E-2</c:v>
                </c:pt>
                <c:pt idx="109">
                  <c:v>2.7473749033542715E-3</c:v>
                </c:pt>
                <c:pt idx="110">
                  <c:v>5.9398602522123104E-32</c:v>
                </c:pt>
                <c:pt idx="111">
                  <c:v>2.2489848982106828E-3</c:v>
                </c:pt>
                <c:pt idx="112">
                  <c:v>7.9961256964882887E-3</c:v>
                </c:pt>
                <c:pt idx="113">
                  <c:v>1.5790580776013016E-2</c:v>
                </c:pt>
                <c:pt idx="114">
                  <c:v>2.4309450002316199E-2</c:v>
                </c:pt>
                <c:pt idx="115">
                  <c:v>3.2422778765548145E-2</c:v>
                </c:pt>
                <c:pt idx="116">
                  <c:v>3.9239985585208657E-2</c:v>
                </c:pt>
                <c:pt idx="117">
                  <c:v>4.4136153945712325E-2</c:v>
                </c:pt>
                <c:pt idx="118">
                  <c:v>4.675809772938113E-2</c:v>
                </c:pt>
                <c:pt idx="119">
                  <c:v>4.701149954438074E-2</c:v>
                </c:pt>
                <c:pt idx="120">
                  <c:v>4.5031637174372315E-2</c:v>
                </c:pt>
                <c:pt idx="121">
                  <c:v>4.1141177020628653E-2</c:v>
                </c:pt>
                <c:pt idx="122">
                  <c:v>3.5799168574057315E-2</c:v>
                </c:pt>
                <c:pt idx="123">
                  <c:v>2.9545689831427135E-2</c:v>
                </c:pt>
                <c:pt idx="124">
                  <c:v>2.2946565965052682E-2</c:v>
                </c:pt>
                <c:pt idx="125">
                  <c:v>1.6542234064055049E-2</c:v>
                </c:pt>
                <c:pt idx="126">
                  <c:v>1.0804200001029312E-2</c:v>
                </c:pt>
                <c:pt idx="127">
                  <c:v>6.1016926446389825E-3</c:v>
                </c:pt>
                <c:pt idx="128">
                  <c:v>2.6801418539475295E-3</c:v>
                </c:pt>
                <c:pt idx="129">
                  <c:v>6.5207254445158425E-4</c:v>
                </c:pt>
                <c:pt idx="130">
                  <c:v>1.4828373449069088E-31</c:v>
                </c:pt>
                <c:pt idx="131">
                  <c:v>5.9000734093452207E-4</c:v>
                </c:pt>
                <c:pt idx="132">
                  <c:v>2.1939483203516725E-3</c:v>
                </c:pt>
                <c:pt idx="133">
                  <c:v>4.5176945540891678E-3</c:v>
                </c:pt>
                <c:pt idx="134">
                  <c:v>7.2325636370527439E-3</c:v>
                </c:pt>
                <c:pt idx="135">
                  <c:v>1.0007030483193851E-2</c:v>
                </c:pt>
                <c:pt idx="136">
                  <c:v>1.2536025640643185E-2</c:v>
                </c:pt>
                <c:pt idx="137">
                  <c:v>1.4565530206620292E-2</c:v>
                </c:pt>
                <c:pt idx="138">
                  <c:v>1.5910741588469949E-2</c:v>
                </c:pt>
                <c:pt idx="139">
                  <c:v>1.6466751818752269E-2</c:v>
                </c:pt>
                <c:pt idx="140">
                  <c:v>1.6211389382774059E-2</c:v>
                </c:pt>
                <c:pt idx="141">
                  <c:v>1.5200565596626017E-2</c:v>
                </c:pt>
                <c:pt idx="142">
                  <c:v>1.3557081590175634E-2</c:v>
                </c:pt>
                <c:pt idx="143">
                  <c:v>1.1454345399225506E-2</c:v>
                </c:pt>
                <c:pt idx="144">
                  <c:v>9.0967867817562664E-3</c:v>
                </c:pt>
                <c:pt idx="145">
                  <c:v>6.6989212325513558E-3</c:v>
                </c:pt>
                <c:pt idx="146">
                  <c:v>4.4650010208336513E-3</c:v>
                </c:pt>
                <c:pt idx="147">
                  <c:v>2.5710117668547492E-3</c:v>
                </c:pt>
                <c:pt idx="148">
                  <c:v>1.1504532809454514E-3</c:v>
                </c:pt>
                <c:pt idx="149">
                  <c:v>2.8491879922752325E-4</c:v>
                </c:pt>
                <c:pt idx="150">
                  <c:v>9.6311506343908798E-31</c:v>
                </c:pt>
                <c:pt idx="151">
                  <c:v>2.6654188124449802E-4</c:v>
                </c:pt>
                <c:pt idx="152">
                  <c:v>1.0067962635536168E-3</c:v>
                </c:pt>
                <c:pt idx="153">
                  <c:v>2.1046150744546584E-3</c:v>
                </c:pt>
                <c:pt idx="154">
                  <c:v>3.418516406575609E-3</c:v>
                </c:pt>
                <c:pt idx="155">
                  <c:v>4.7962690481578958E-3</c:v>
                </c:pt>
                <c:pt idx="156">
                  <c:v>6.0895845398532119E-3</c:v>
                </c:pt>
                <c:pt idx="157">
                  <c:v>7.1675776846567034E-3</c:v>
                </c:pt>
                <c:pt idx="158">
                  <c:v>7.9278435596528071E-3</c:v>
                </c:pt>
                <c:pt idx="159">
                  <c:v>8.3042787474950919E-3</c:v>
                </c:pt>
                <c:pt idx="160">
                  <c:v>8.2711170320275956E-3</c:v>
                </c:pt>
                <c:pt idx="161">
                  <c:v>7.8430214474954404E-3</c:v>
                </c:pt>
                <c:pt idx="162">
                  <c:v>7.0714407059867352E-3</c:v>
                </c:pt>
                <c:pt idx="163">
                  <c:v>6.0377662275145141E-3</c:v>
                </c:pt>
                <c:pt idx="164">
                  <c:v>4.8440887975897953E-3</c:v>
                </c:pt>
                <c:pt idx="165">
                  <c:v>3.6025309739499234E-3</c:v>
                </c:pt>
                <c:pt idx="166">
                  <c:v>2.4242110805635111E-3</c:v>
                </c:pt>
                <c:pt idx="167">
                  <c:v>1.4088745539739427E-3</c:v>
                </c:pt>
                <c:pt idx="168">
                  <c:v>6.3611519347481292E-4</c:v>
                </c:pt>
                <c:pt idx="169">
                  <c:v>1.5891721520768228E-4</c:v>
                </c:pt>
                <c:pt idx="170">
                  <c:v>2.5406304763309814E-30</c:v>
                </c:pt>
                <c:pt idx="171">
                  <c:v>1.5116633746542347E-4</c:v>
                </c:pt>
                <c:pt idx="172">
                  <c:v>5.7556883359604553E-4</c:v>
                </c:pt>
                <c:pt idx="173">
                  <c:v>1.2125442343606028E-3</c:v>
                </c:pt>
                <c:pt idx="174">
                  <c:v>1.9844448981481432E-3</c:v>
                </c:pt>
                <c:pt idx="175">
                  <c:v>2.8047386475386444E-3</c:v>
                </c:pt>
                <c:pt idx="176">
                  <c:v>3.5865643936722823E-3</c:v>
                </c:pt>
                <c:pt idx="177">
                  <c:v>4.2509256475655394E-3</c:v>
                </c:pt>
                <c:pt idx="178">
                  <c:v>4.7337743569000933E-3</c:v>
                </c:pt>
                <c:pt idx="179">
                  <c:v>4.9913737049392792E-3</c:v>
                </c:pt>
                <c:pt idx="180">
                  <c:v>5.0035152415969456E-3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8-4114-BB53-52410AE8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2144"/>
        <c:axId val="16804640"/>
      </c:scatterChart>
      <c:valAx>
        <c:axId val="16802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04640"/>
        <c:crosses val="autoZero"/>
        <c:crossBetween val="midCat"/>
      </c:valAx>
      <c:valAx>
        <c:axId val="1680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21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Sheet1!$A$10:$A$190</c:f>
              <c:numCache>
                <c:formatCode>General</c:formatCode>
                <c:ptCount val="181"/>
                <c:pt idx="0">
                  <c:v>-8.999999999999984</c:v>
                </c:pt>
                <c:pt idx="1">
                  <c:v>-8.8999999999999844</c:v>
                </c:pt>
                <c:pt idx="2">
                  <c:v>-8.7999999999999847</c:v>
                </c:pt>
                <c:pt idx="3">
                  <c:v>-8.6999999999999851</c:v>
                </c:pt>
                <c:pt idx="4">
                  <c:v>-8.5999999999999854</c:v>
                </c:pt>
                <c:pt idx="5">
                  <c:v>-8.4999999999999858</c:v>
                </c:pt>
                <c:pt idx="6">
                  <c:v>-8.3999999999999861</c:v>
                </c:pt>
                <c:pt idx="7">
                  <c:v>-8.2999999999999865</c:v>
                </c:pt>
                <c:pt idx="8">
                  <c:v>-8.1999999999999869</c:v>
                </c:pt>
                <c:pt idx="9">
                  <c:v>-8.0999999999999872</c:v>
                </c:pt>
                <c:pt idx="10">
                  <c:v>-7.9999999999999876</c:v>
                </c:pt>
                <c:pt idx="11">
                  <c:v>-7.8999999999999879</c:v>
                </c:pt>
                <c:pt idx="12">
                  <c:v>-7.7999999999999883</c:v>
                </c:pt>
                <c:pt idx="13">
                  <c:v>-7.6999999999999886</c:v>
                </c:pt>
                <c:pt idx="14">
                  <c:v>-7.599999999999989</c:v>
                </c:pt>
                <c:pt idx="15">
                  <c:v>-7.4999999999999893</c:v>
                </c:pt>
                <c:pt idx="16">
                  <c:v>-7.3999999999999897</c:v>
                </c:pt>
                <c:pt idx="17">
                  <c:v>-7.2999999999999901</c:v>
                </c:pt>
                <c:pt idx="18">
                  <c:v>-7.1999999999999904</c:v>
                </c:pt>
                <c:pt idx="19">
                  <c:v>-7.0999999999999908</c:v>
                </c:pt>
                <c:pt idx="20">
                  <c:v>-6.9999999999999911</c:v>
                </c:pt>
                <c:pt idx="21">
                  <c:v>-6.8999999999999915</c:v>
                </c:pt>
                <c:pt idx="22">
                  <c:v>-6.7999999999999918</c:v>
                </c:pt>
                <c:pt idx="23">
                  <c:v>-6.6999999999999922</c:v>
                </c:pt>
                <c:pt idx="24">
                  <c:v>-6.5999999999999925</c:v>
                </c:pt>
                <c:pt idx="25">
                  <c:v>-6.4999999999999929</c:v>
                </c:pt>
                <c:pt idx="26">
                  <c:v>-6.3999999999999932</c:v>
                </c:pt>
                <c:pt idx="27">
                  <c:v>-6.2999999999999936</c:v>
                </c:pt>
                <c:pt idx="28">
                  <c:v>-6.199999999999994</c:v>
                </c:pt>
                <c:pt idx="29">
                  <c:v>-6.0999999999999943</c:v>
                </c:pt>
                <c:pt idx="30">
                  <c:v>-5.9999999999999947</c:v>
                </c:pt>
                <c:pt idx="31">
                  <c:v>-5.899999999999995</c:v>
                </c:pt>
                <c:pt idx="32">
                  <c:v>-5.7999999999999954</c:v>
                </c:pt>
                <c:pt idx="33">
                  <c:v>-5.6999999999999957</c:v>
                </c:pt>
                <c:pt idx="34">
                  <c:v>-5.5999999999999961</c:v>
                </c:pt>
                <c:pt idx="35">
                  <c:v>-5.4999999999999964</c:v>
                </c:pt>
                <c:pt idx="36">
                  <c:v>-5.3999999999999968</c:v>
                </c:pt>
                <c:pt idx="37">
                  <c:v>-5.2999999999999972</c:v>
                </c:pt>
                <c:pt idx="38">
                  <c:v>-5.1999999999999975</c:v>
                </c:pt>
                <c:pt idx="39">
                  <c:v>-5.0999999999999979</c:v>
                </c:pt>
                <c:pt idx="40">
                  <c:v>-4.9999999999999982</c:v>
                </c:pt>
                <c:pt idx="41">
                  <c:v>-4.8999999999999986</c:v>
                </c:pt>
                <c:pt idx="42">
                  <c:v>-4.7999999999999989</c:v>
                </c:pt>
                <c:pt idx="43">
                  <c:v>-4.6999999999999993</c:v>
                </c:pt>
                <c:pt idx="44">
                  <c:v>-4.5999999999999996</c:v>
                </c:pt>
                <c:pt idx="45">
                  <c:v>-4.5</c:v>
                </c:pt>
                <c:pt idx="46">
                  <c:v>-4.4000000000000004</c:v>
                </c:pt>
                <c:pt idx="47">
                  <c:v>-4.3000000000000007</c:v>
                </c:pt>
                <c:pt idx="48">
                  <c:v>-4.2000000000000011</c:v>
                </c:pt>
                <c:pt idx="49">
                  <c:v>-4.1000000000000014</c:v>
                </c:pt>
                <c:pt idx="50">
                  <c:v>-4.0000000000000018</c:v>
                </c:pt>
                <c:pt idx="51">
                  <c:v>-3.9000000000000021</c:v>
                </c:pt>
                <c:pt idx="52">
                  <c:v>-3.800000000000002</c:v>
                </c:pt>
                <c:pt idx="53">
                  <c:v>-3.700000000000002</c:v>
                </c:pt>
                <c:pt idx="54">
                  <c:v>-3.6000000000000019</c:v>
                </c:pt>
                <c:pt idx="55">
                  <c:v>-3.5000000000000018</c:v>
                </c:pt>
                <c:pt idx="56">
                  <c:v>-3.4000000000000017</c:v>
                </c:pt>
                <c:pt idx="57">
                  <c:v>-3.3000000000000016</c:v>
                </c:pt>
                <c:pt idx="58">
                  <c:v>-3.2000000000000015</c:v>
                </c:pt>
                <c:pt idx="59">
                  <c:v>-3.1000000000000014</c:v>
                </c:pt>
                <c:pt idx="60">
                  <c:v>-3.0000000000000013</c:v>
                </c:pt>
                <c:pt idx="61">
                  <c:v>-2.9000000000000012</c:v>
                </c:pt>
                <c:pt idx="62">
                  <c:v>-2.8000000000000012</c:v>
                </c:pt>
                <c:pt idx="63">
                  <c:v>-2.7000000000000011</c:v>
                </c:pt>
                <c:pt idx="64">
                  <c:v>-2.600000000000001</c:v>
                </c:pt>
                <c:pt idx="65">
                  <c:v>-2.5000000000000009</c:v>
                </c:pt>
                <c:pt idx="66">
                  <c:v>-2.4000000000000008</c:v>
                </c:pt>
                <c:pt idx="67">
                  <c:v>-2.3000000000000007</c:v>
                </c:pt>
                <c:pt idx="68">
                  <c:v>-2.2000000000000006</c:v>
                </c:pt>
                <c:pt idx="69">
                  <c:v>-2.1000000000000005</c:v>
                </c:pt>
                <c:pt idx="70">
                  <c:v>-2.0000000000000004</c:v>
                </c:pt>
                <c:pt idx="71">
                  <c:v>-1.9000000000000006</c:v>
                </c:pt>
                <c:pt idx="72">
                  <c:v>-1.8000000000000005</c:v>
                </c:pt>
                <c:pt idx="73">
                  <c:v>-1.7000000000000004</c:v>
                </c:pt>
                <c:pt idx="74">
                  <c:v>-1.6000000000000003</c:v>
                </c:pt>
                <c:pt idx="75">
                  <c:v>-1.5000000000000002</c:v>
                </c:pt>
                <c:pt idx="76">
                  <c:v>-1.4000000000000001</c:v>
                </c:pt>
                <c:pt idx="77">
                  <c:v>-1.3</c:v>
                </c:pt>
                <c:pt idx="78">
                  <c:v>-1.2</c:v>
                </c:pt>
                <c:pt idx="79">
                  <c:v>-1.0999999999999999</c:v>
                </c:pt>
                <c:pt idx="80">
                  <c:v>-0.99999999999999989</c:v>
                </c:pt>
                <c:pt idx="81">
                  <c:v>-0.89999999999999991</c:v>
                </c:pt>
                <c:pt idx="82">
                  <c:v>-0.79999999999999993</c:v>
                </c:pt>
                <c:pt idx="83">
                  <c:v>-0.7</c:v>
                </c:pt>
                <c:pt idx="84">
                  <c:v>-0.6</c:v>
                </c:pt>
                <c:pt idx="85">
                  <c:v>-0.5</c:v>
                </c:pt>
                <c:pt idx="86">
                  <c:v>-0.4</c:v>
                </c:pt>
                <c:pt idx="87">
                  <c:v>-0.30000000000000004</c:v>
                </c:pt>
                <c:pt idx="88">
                  <c:v>-0.2</c:v>
                </c:pt>
                <c:pt idx="89">
                  <c:v>-0.1</c:v>
                </c:pt>
                <c:pt idx="90">
                  <c:v>0</c:v>
                </c:pt>
                <c:pt idx="91">
                  <c:v>0.1</c:v>
                </c:pt>
                <c:pt idx="92">
                  <c:v>0.2</c:v>
                </c:pt>
                <c:pt idx="93">
                  <c:v>0.30000000000000004</c:v>
                </c:pt>
                <c:pt idx="94">
                  <c:v>0.4</c:v>
                </c:pt>
                <c:pt idx="95">
                  <c:v>0.5</c:v>
                </c:pt>
                <c:pt idx="96">
                  <c:v>0.6</c:v>
                </c:pt>
                <c:pt idx="97">
                  <c:v>0.7</c:v>
                </c:pt>
                <c:pt idx="98">
                  <c:v>0.79999999999999993</c:v>
                </c:pt>
                <c:pt idx="99">
                  <c:v>0.89999999999999991</c:v>
                </c:pt>
                <c:pt idx="100">
                  <c:v>0.99999999999999989</c:v>
                </c:pt>
                <c:pt idx="101">
                  <c:v>1.0999999999999999</c:v>
                </c:pt>
                <c:pt idx="102">
                  <c:v>1.2</c:v>
                </c:pt>
                <c:pt idx="103">
                  <c:v>1.3</c:v>
                </c:pt>
                <c:pt idx="104">
                  <c:v>1.4000000000000001</c:v>
                </c:pt>
                <c:pt idx="105">
                  <c:v>1.5000000000000002</c:v>
                </c:pt>
                <c:pt idx="106">
                  <c:v>1.6000000000000003</c:v>
                </c:pt>
                <c:pt idx="107">
                  <c:v>1.7000000000000004</c:v>
                </c:pt>
                <c:pt idx="108">
                  <c:v>1.8000000000000005</c:v>
                </c:pt>
                <c:pt idx="109">
                  <c:v>1.9000000000000006</c:v>
                </c:pt>
                <c:pt idx="110">
                  <c:v>2.0000000000000004</c:v>
                </c:pt>
                <c:pt idx="111">
                  <c:v>2.1000000000000005</c:v>
                </c:pt>
                <c:pt idx="112">
                  <c:v>2.2000000000000006</c:v>
                </c:pt>
                <c:pt idx="113">
                  <c:v>2.3000000000000007</c:v>
                </c:pt>
                <c:pt idx="114">
                  <c:v>2.4000000000000008</c:v>
                </c:pt>
                <c:pt idx="115">
                  <c:v>2.5000000000000009</c:v>
                </c:pt>
                <c:pt idx="116">
                  <c:v>2.600000000000001</c:v>
                </c:pt>
                <c:pt idx="117">
                  <c:v>2.7000000000000011</c:v>
                </c:pt>
                <c:pt idx="118">
                  <c:v>2.8000000000000012</c:v>
                </c:pt>
                <c:pt idx="119">
                  <c:v>2.9000000000000012</c:v>
                </c:pt>
                <c:pt idx="120">
                  <c:v>3.0000000000000013</c:v>
                </c:pt>
                <c:pt idx="121">
                  <c:v>3.1000000000000014</c:v>
                </c:pt>
                <c:pt idx="122">
                  <c:v>3.2000000000000015</c:v>
                </c:pt>
                <c:pt idx="123">
                  <c:v>3.3000000000000016</c:v>
                </c:pt>
                <c:pt idx="124">
                  <c:v>3.4000000000000017</c:v>
                </c:pt>
                <c:pt idx="125">
                  <c:v>3.5000000000000018</c:v>
                </c:pt>
                <c:pt idx="126">
                  <c:v>3.6000000000000019</c:v>
                </c:pt>
                <c:pt idx="127">
                  <c:v>3.700000000000002</c:v>
                </c:pt>
                <c:pt idx="128">
                  <c:v>3.800000000000002</c:v>
                </c:pt>
                <c:pt idx="129">
                  <c:v>3.9000000000000021</c:v>
                </c:pt>
                <c:pt idx="130">
                  <c:v>4.0000000000000018</c:v>
                </c:pt>
                <c:pt idx="131">
                  <c:v>4.1000000000000014</c:v>
                </c:pt>
                <c:pt idx="132">
                  <c:v>4.2000000000000011</c:v>
                </c:pt>
                <c:pt idx="133">
                  <c:v>4.3000000000000007</c:v>
                </c:pt>
                <c:pt idx="134">
                  <c:v>4.4000000000000004</c:v>
                </c:pt>
                <c:pt idx="135">
                  <c:v>4.5</c:v>
                </c:pt>
                <c:pt idx="136">
                  <c:v>4.5999999999999996</c:v>
                </c:pt>
                <c:pt idx="137">
                  <c:v>4.6999999999999993</c:v>
                </c:pt>
                <c:pt idx="138">
                  <c:v>4.7999999999999989</c:v>
                </c:pt>
                <c:pt idx="139">
                  <c:v>4.8999999999999986</c:v>
                </c:pt>
                <c:pt idx="140">
                  <c:v>4.9999999999999982</c:v>
                </c:pt>
                <c:pt idx="141">
                  <c:v>5.0999999999999979</c:v>
                </c:pt>
                <c:pt idx="142">
                  <c:v>5.1999999999999975</c:v>
                </c:pt>
                <c:pt idx="143">
                  <c:v>5.2999999999999972</c:v>
                </c:pt>
                <c:pt idx="144">
                  <c:v>5.3999999999999968</c:v>
                </c:pt>
                <c:pt idx="145">
                  <c:v>5.4999999999999964</c:v>
                </c:pt>
                <c:pt idx="146">
                  <c:v>5.5999999999999961</c:v>
                </c:pt>
                <c:pt idx="147">
                  <c:v>5.6999999999999957</c:v>
                </c:pt>
                <c:pt idx="148">
                  <c:v>5.7999999999999954</c:v>
                </c:pt>
                <c:pt idx="149">
                  <c:v>5.899999999999995</c:v>
                </c:pt>
                <c:pt idx="150">
                  <c:v>5.9999999999999947</c:v>
                </c:pt>
                <c:pt idx="151">
                  <c:v>6.0999999999999943</c:v>
                </c:pt>
                <c:pt idx="152">
                  <c:v>6.199999999999994</c:v>
                </c:pt>
                <c:pt idx="153">
                  <c:v>6.2999999999999936</c:v>
                </c:pt>
                <c:pt idx="154">
                  <c:v>6.3999999999999932</c:v>
                </c:pt>
                <c:pt idx="155">
                  <c:v>6.4999999999999929</c:v>
                </c:pt>
                <c:pt idx="156">
                  <c:v>6.5999999999999925</c:v>
                </c:pt>
                <c:pt idx="157">
                  <c:v>6.6999999999999922</c:v>
                </c:pt>
                <c:pt idx="158">
                  <c:v>6.7999999999999918</c:v>
                </c:pt>
                <c:pt idx="159">
                  <c:v>6.8999999999999915</c:v>
                </c:pt>
                <c:pt idx="160">
                  <c:v>6.9999999999999911</c:v>
                </c:pt>
                <c:pt idx="161">
                  <c:v>7.0999999999999908</c:v>
                </c:pt>
                <c:pt idx="162">
                  <c:v>7.1999999999999904</c:v>
                </c:pt>
                <c:pt idx="163">
                  <c:v>7.2999999999999901</c:v>
                </c:pt>
                <c:pt idx="164">
                  <c:v>7.3999999999999897</c:v>
                </c:pt>
                <c:pt idx="165">
                  <c:v>7.4999999999999893</c:v>
                </c:pt>
                <c:pt idx="166">
                  <c:v>7.599999999999989</c:v>
                </c:pt>
                <c:pt idx="167">
                  <c:v>7.6999999999999886</c:v>
                </c:pt>
                <c:pt idx="168">
                  <c:v>7.7999999999999883</c:v>
                </c:pt>
                <c:pt idx="169">
                  <c:v>7.8999999999999879</c:v>
                </c:pt>
                <c:pt idx="170">
                  <c:v>7.9999999999999876</c:v>
                </c:pt>
                <c:pt idx="171">
                  <c:v>8.0999999999999872</c:v>
                </c:pt>
                <c:pt idx="172">
                  <c:v>8.1999999999999869</c:v>
                </c:pt>
                <c:pt idx="173">
                  <c:v>8.2999999999999865</c:v>
                </c:pt>
                <c:pt idx="174">
                  <c:v>8.3999999999999861</c:v>
                </c:pt>
                <c:pt idx="175">
                  <c:v>8.4999999999999858</c:v>
                </c:pt>
                <c:pt idx="176">
                  <c:v>8.5999999999999854</c:v>
                </c:pt>
                <c:pt idx="177">
                  <c:v>8.6999999999999851</c:v>
                </c:pt>
                <c:pt idx="178">
                  <c:v>8.7999999999999847</c:v>
                </c:pt>
                <c:pt idx="179">
                  <c:v>8.8999999999999844</c:v>
                </c:pt>
                <c:pt idx="180">
                  <c:v>8.999999999999984</c:v>
                </c:pt>
              </c:numCache>
            </c:numRef>
          </c:xVal>
          <c:yVal>
            <c:numRef>
              <c:f>Sheet1!$B$10:$B$190</c:f>
              <c:numCache>
                <c:formatCode>General</c:formatCode>
                <c:ptCount val="181"/>
                <c:pt idx="0">
                  <c:v>5.0035152415969456E-3</c:v>
                </c:pt>
                <c:pt idx="1">
                  <c:v>4.9913737049392792E-3</c:v>
                </c:pt>
                <c:pt idx="2">
                  <c:v>4.7337743569000933E-3</c:v>
                </c:pt>
                <c:pt idx="3">
                  <c:v>4.2509256475655394E-3</c:v>
                </c:pt>
                <c:pt idx="4">
                  <c:v>3.5865643936722823E-3</c:v>
                </c:pt>
                <c:pt idx="5">
                  <c:v>2.8047386475386444E-3</c:v>
                </c:pt>
                <c:pt idx="6">
                  <c:v>1.9844448981481432E-3</c:v>
                </c:pt>
                <c:pt idx="7">
                  <c:v>1.2125442343606028E-3</c:v>
                </c:pt>
                <c:pt idx="8">
                  <c:v>5.7556883359604553E-4</c:v>
                </c:pt>
                <c:pt idx="9">
                  <c:v>1.5116633746542347E-4</c:v>
                </c:pt>
                <c:pt idx="10">
                  <c:v>2.5406304763309814E-30</c:v>
                </c:pt>
                <c:pt idx="11">
                  <c:v>1.5891721520768228E-4</c:v>
                </c:pt>
                <c:pt idx="12">
                  <c:v>6.3611519347481292E-4</c:v>
                </c:pt>
                <c:pt idx="13">
                  <c:v>1.4088745539739427E-3</c:v>
                </c:pt>
                <c:pt idx="14">
                  <c:v>2.4242110805635111E-3</c:v>
                </c:pt>
                <c:pt idx="15">
                  <c:v>3.6025309739499234E-3</c:v>
                </c:pt>
                <c:pt idx="16">
                  <c:v>4.8440887975897953E-3</c:v>
                </c:pt>
                <c:pt idx="17">
                  <c:v>6.0377662275145141E-3</c:v>
                </c:pt>
                <c:pt idx="18">
                  <c:v>7.0714407059867352E-3</c:v>
                </c:pt>
                <c:pt idx="19">
                  <c:v>7.8430214474954404E-3</c:v>
                </c:pt>
                <c:pt idx="20">
                  <c:v>8.2711170320275956E-3</c:v>
                </c:pt>
                <c:pt idx="21">
                  <c:v>8.3042787474950919E-3</c:v>
                </c:pt>
                <c:pt idx="22">
                  <c:v>7.9278435596528071E-3</c:v>
                </c:pt>
                <c:pt idx="23">
                  <c:v>7.1675776846567034E-3</c:v>
                </c:pt>
                <c:pt idx="24">
                  <c:v>6.0895845398532119E-3</c:v>
                </c:pt>
                <c:pt idx="25">
                  <c:v>4.7962690481578958E-3</c:v>
                </c:pt>
                <c:pt idx="26">
                  <c:v>3.418516406575609E-3</c:v>
                </c:pt>
                <c:pt idx="27">
                  <c:v>2.1046150744546584E-3</c:v>
                </c:pt>
                <c:pt idx="28">
                  <c:v>1.0067962635536168E-3</c:v>
                </c:pt>
                <c:pt idx="29">
                  <c:v>2.6654188124449802E-4</c:v>
                </c:pt>
                <c:pt idx="30">
                  <c:v>9.6311506343908798E-31</c:v>
                </c:pt>
                <c:pt idx="31">
                  <c:v>2.8491879922752325E-4</c:v>
                </c:pt>
                <c:pt idx="32">
                  <c:v>1.1504532809454514E-3</c:v>
                </c:pt>
                <c:pt idx="33">
                  <c:v>2.5710117668547492E-3</c:v>
                </c:pt>
                <c:pt idx="34">
                  <c:v>4.4650010208336513E-3</c:v>
                </c:pt>
                <c:pt idx="35">
                  <c:v>6.6989212325513558E-3</c:v>
                </c:pt>
                <c:pt idx="36">
                  <c:v>9.0967867817562664E-3</c:v>
                </c:pt>
                <c:pt idx="37">
                  <c:v>1.1454345399225506E-2</c:v>
                </c:pt>
                <c:pt idx="38">
                  <c:v>1.3557081590175634E-2</c:v>
                </c:pt>
                <c:pt idx="39">
                  <c:v>1.5200565596626017E-2</c:v>
                </c:pt>
                <c:pt idx="40">
                  <c:v>1.6211389382774059E-2</c:v>
                </c:pt>
                <c:pt idx="41">
                  <c:v>1.6466751818752269E-2</c:v>
                </c:pt>
                <c:pt idx="42">
                  <c:v>1.5910741588469949E-2</c:v>
                </c:pt>
                <c:pt idx="43">
                  <c:v>1.4565530206620292E-2</c:v>
                </c:pt>
                <c:pt idx="44">
                  <c:v>1.2536025640643185E-2</c:v>
                </c:pt>
                <c:pt idx="45">
                  <c:v>1.0007030483193851E-2</c:v>
                </c:pt>
                <c:pt idx="46">
                  <c:v>7.2325636370527439E-3</c:v>
                </c:pt>
                <c:pt idx="47">
                  <c:v>4.5176945540891678E-3</c:v>
                </c:pt>
                <c:pt idx="48">
                  <c:v>2.1939483203516725E-3</c:v>
                </c:pt>
                <c:pt idx="49">
                  <c:v>5.9000734093452207E-4</c:v>
                </c:pt>
                <c:pt idx="50">
                  <c:v>1.4828373449069088E-31</c:v>
                </c:pt>
                <c:pt idx="51">
                  <c:v>6.5207254445158425E-4</c:v>
                </c:pt>
                <c:pt idx="52">
                  <c:v>2.6801418539475295E-3</c:v>
                </c:pt>
                <c:pt idx="53">
                  <c:v>6.1016926446389825E-3</c:v>
                </c:pt>
                <c:pt idx="54">
                  <c:v>1.0804200001029312E-2</c:v>
                </c:pt>
                <c:pt idx="55">
                  <c:v>1.6542234064055049E-2</c:v>
                </c:pt>
                <c:pt idx="56">
                  <c:v>2.2946565965052682E-2</c:v>
                </c:pt>
                <c:pt idx="57">
                  <c:v>2.9545689831427135E-2</c:v>
                </c:pt>
                <c:pt idx="58">
                  <c:v>3.5799168574057315E-2</c:v>
                </c:pt>
                <c:pt idx="59">
                  <c:v>4.1141177020628653E-2</c:v>
                </c:pt>
                <c:pt idx="60">
                  <c:v>4.5031637174372315E-2</c:v>
                </c:pt>
                <c:pt idx="61">
                  <c:v>4.701149954438074E-2</c:v>
                </c:pt>
                <c:pt idx="62">
                  <c:v>4.675809772938113E-2</c:v>
                </c:pt>
                <c:pt idx="63">
                  <c:v>4.4136153945712325E-2</c:v>
                </c:pt>
                <c:pt idx="64">
                  <c:v>3.9239985585208657E-2</c:v>
                </c:pt>
                <c:pt idx="65">
                  <c:v>3.2422778765548145E-2</c:v>
                </c:pt>
                <c:pt idx="66">
                  <c:v>2.4309450002316199E-2</c:v>
                </c:pt>
                <c:pt idx="67">
                  <c:v>1.5790580776013016E-2</c:v>
                </c:pt>
                <c:pt idx="68">
                  <c:v>7.9961256964882887E-3</c:v>
                </c:pt>
                <c:pt idx="69">
                  <c:v>2.2489848982106828E-3</c:v>
                </c:pt>
                <c:pt idx="70">
                  <c:v>5.9398602522123104E-32</c:v>
                </c:pt>
                <c:pt idx="71">
                  <c:v>2.7473749033542715E-3</c:v>
                </c:pt>
                <c:pt idx="72">
                  <c:v>1.1944829744136713E-2</c:v>
                </c:pt>
                <c:pt idx="73">
                  <c:v>2.890386584951847E-2</c:v>
                </c:pt>
                <c:pt idx="74">
                  <c:v>5.4696262505211223E-2</c:v>
                </c:pt>
                <c:pt idx="75">
                  <c:v>9.0063274348744574E-2</c:v>
                </c:pt>
                <c:pt idx="76">
                  <c:v>0.13533790946735214</c:v>
                </c:pt>
                <c:pt idx="77">
                  <c:v>0.19038613151730335</c:v>
                </c:pt>
                <c:pt idx="78">
                  <c:v>0.2545718654155194</c:v>
                </c:pt>
                <c:pt idx="79">
                  <c:v>0.32674934807292749</c:v>
                </c:pt>
                <c:pt idx="80">
                  <c:v>0.40528473456935127</c:v>
                </c:pt>
                <c:pt idx="81">
                  <c:v>0.4881070508249904</c:v>
                </c:pt>
                <c:pt idx="82">
                  <c:v>0.5727866971849187</c:v>
                </c:pt>
                <c:pt idx="83">
                  <c:v>0.65663788217192354</c:v>
                </c:pt>
                <c:pt idx="84">
                  <c:v>0.7368397293222505</c:v>
                </c:pt>
                <c:pt idx="85">
                  <c:v>0.81056946913870209</c:v>
                </c:pt>
                <c:pt idx="86">
                  <c:v>0.87514020008338089</c:v>
                </c:pt>
                <c:pt idx="87">
                  <c:v>0.92813524783453905</c:v>
                </c:pt>
                <c:pt idx="88">
                  <c:v>0.96753120927507896</c:v>
                </c:pt>
                <c:pt idx="89">
                  <c:v>0.99180234011090218</c:v>
                </c:pt>
                <c:pt idx="90">
                  <c:v>1</c:v>
                </c:pt>
                <c:pt idx="91">
                  <c:v>0.99180234011090218</c:v>
                </c:pt>
                <c:pt idx="92">
                  <c:v>0.96753120927507896</c:v>
                </c:pt>
                <c:pt idx="93">
                  <c:v>0.92813524783453905</c:v>
                </c:pt>
                <c:pt idx="94">
                  <c:v>0.87514020008338089</c:v>
                </c:pt>
                <c:pt idx="95">
                  <c:v>0.81056946913870209</c:v>
                </c:pt>
                <c:pt idx="96">
                  <c:v>0.7368397293222505</c:v>
                </c:pt>
                <c:pt idx="97">
                  <c:v>0.65663788217192354</c:v>
                </c:pt>
                <c:pt idx="98">
                  <c:v>0.5727866971849187</c:v>
                </c:pt>
                <c:pt idx="99">
                  <c:v>0.4881070508249904</c:v>
                </c:pt>
                <c:pt idx="100">
                  <c:v>0.40528473456935127</c:v>
                </c:pt>
                <c:pt idx="101">
                  <c:v>0.32674934807292749</c:v>
                </c:pt>
                <c:pt idx="102">
                  <c:v>0.2545718654155194</c:v>
                </c:pt>
                <c:pt idx="103">
                  <c:v>0.19038613151730335</c:v>
                </c:pt>
                <c:pt idx="104">
                  <c:v>0.13533790946735214</c:v>
                </c:pt>
                <c:pt idx="105">
                  <c:v>9.0063274348744574E-2</c:v>
                </c:pt>
                <c:pt idx="106">
                  <c:v>5.4696262505211223E-2</c:v>
                </c:pt>
                <c:pt idx="107">
                  <c:v>2.890386584951847E-2</c:v>
                </c:pt>
                <c:pt idx="108">
                  <c:v>1.1944829744136713E-2</c:v>
                </c:pt>
                <c:pt idx="109">
                  <c:v>2.7473749033542715E-3</c:v>
                </c:pt>
                <c:pt idx="110">
                  <c:v>5.9398602522123104E-32</c:v>
                </c:pt>
                <c:pt idx="111">
                  <c:v>2.2489848982106828E-3</c:v>
                </c:pt>
                <c:pt idx="112">
                  <c:v>7.9961256964882887E-3</c:v>
                </c:pt>
                <c:pt idx="113">
                  <c:v>1.5790580776013016E-2</c:v>
                </c:pt>
                <c:pt idx="114">
                  <c:v>2.4309450002316199E-2</c:v>
                </c:pt>
                <c:pt idx="115">
                  <c:v>3.2422778765548145E-2</c:v>
                </c:pt>
                <c:pt idx="116">
                  <c:v>3.9239985585208657E-2</c:v>
                </c:pt>
                <c:pt idx="117">
                  <c:v>4.4136153945712325E-2</c:v>
                </c:pt>
                <c:pt idx="118">
                  <c:v>4.675809772938113E-2</c:v>
                </c:pt>
                <c:pt idx="119">
                  <c:v>4.701149954438074E-2</c:v>
                </c:pt>
                <c:pt idx="120">
                  <c:v>4.5031637174372315E-2</c:v>
                </c:pt>
                <c:pt idx="121">
                  <c:v>4.1141177020628653E-2</c:v>
                </c:pt>
                <c:pt idx="122">
                  <c:v>3.5799168574057315E-2</c:v>
                </c:pt>
                <c:pt idx="123">
                  <c:v>2.9545689831427135E-2</c:v>
                </c:pt>
                <c:pt idx="124">
                  <c:v>2.2946565965052682E-2</c:v>
                </c:pt>
                <c:pt idx="125">
                  <c:v>1.6542234064055049E-2</c:v>
                </c:pt>
                <c:pt idx="126">
                  <c:v>1.0804200001029312E-2</c:v>
                </c:pt>
                <c:pt idx="127">
                  <c:v>6.1016926446389825E-3</c:v>
                </c:pt>
                <c:pt idx="128">
                  <c:v>2.6801418539475295E-3</c:v>
                </c:pt>
                <c:pt idx="129">
                  <c:v>6.5207254445158425E-4</c:v>
                </c:pt>
                <c:pt idx="130">
                  <c:v>1.4828373449069088E-31</c:v>
                </c:pt>
                <c:pt idx="131">
                  <c:v>5.9000734093452207E-4</c:v>
                </c:pt>
                <c:pt idx="132">
                  <c:v>2.1939483203516725E-3</c:v>
                </c:pt>
                <c:pt idx="133">
                  <c:v>4.5176945540891678E-3</c:v>
                </c:pt>
                <c:pt idx="134">
                  <c:v>7.2325636370527439E-3</c:v>
                </c:pt>
                <c:pt idx="135">
                  <c:v>1.0007030483193851E-2</c:v>
                </c:pt>
                <c:pt idx="136">
                  <c:v>1.2536025640643185E-2</c:v>
                </c:pt>
                <c:pt idx="137">
                  <c:v>1.4565530206620292E-2</c:v>
                </c:pt>
                <c:pt idx="138">
                  <c:v>1.5910741588469949E-2</c:v>
                </c:pt>
                <c:pt idx="139">
                  <c:v>1.6466751818752269E-2</c:v>
                </c:pt>
                <c:pt idx="140">
                  <c:v>1.6211389382774059E-2</c:v>
                </c:pt>
                <c:pt idx="141">
                  <c:v>1.5200565596626017E-2</c:v>
                </c:pt>
                <c:pt idx="142">
                  <c:v>1.3557081590175634E-2</c:v>
                </c:pt>
                <c:pt idx="143">
                  <c:v>1.1454345399225506E-2</c:v>
                </c:pt>
                <c:pt idx="144">
                  <c:v>9.0967867817562664E-3</c:v>
                </c:pt>
                <c:pt idx="145">
                  <c:v>6.6989212325513558E-3</c:v>
                </c:pt>
                <c:pt idx="146">
                  <c:v>4.4650010208336513E-3</c:v>
                </c:pt>
                <c:pt idx="147">
                  <c:v>2.5710117668547492E-3</c:v>
                </c:pt>
                <c:pt idx="148">
                  <c:v>1.1504532809454514E-3</c:v>
                </c:pt>
                <c:pt idx="149">
                  <c:v>2.8491879922752325E-4</c:v>
                </c:pt>
                <c:pt idx="150">
                  <c:v>9.6311506343908798E-31</c:v>
                </c:pt>
                <c:pt idx="151">
                  <c:v>2.6654188124449802E-4</c:v>
                </c:pt>
                <c:pt idx="152">
                  <c:v>1.0067962635536168E-3</c:v>
                </c:pt>
                <c:pt idx="153">
                  <c:v>2.1046150744546584E-3</c:v>
                </c:pt>
                <c:pt idx="154">
                  <c:v>3.418516406575609E-3</c:v>
                </c:pt>
                <c:pt idx="155">
                  <c:v>4.7962690481578958E-3</c:v>
                </c:pt>
                <c:pt idx="156">
                  <c:v>6.0895845398532119E-3</c:v>
                </c:pt>
                <c:pt idx="157">
                  <c:v>7.1675776846567034E-3</c:v>
                </c:pt>
                <c:pt idx="158">
                  <c:v>7.9278435596528071E-3</c:v>
                </c:pt>
                <c:pt idx="159">
                  <c:v>8.3042787474950919E-3</c:v>
                </c:pt>
                <c:pt idx="160">
                  <c:v>8.2711170320275956E-3</c:v>
                </c:pt>
                <c:pt idx="161">
                  <c:v>7.8430214474954404E-3</c:v>
                </c:pt>
                <c:pt idx="162">
                  <c:v>7.0714407059867352E-3</c:v>
                </c:pt>
                <c:pt idx="163">
                  <c:v>6.0377662275145141E-3</c:v>
                </c:pt>
                <c:pt idx="164">
                  <c:v>4.8440887975897953E-3</c:v>
                </c:pt>
                <c:pt idx="165">
                  <c:v>3.6025309739499234E-3</c:v>
                </c:pt>
                <c:pt idx="166">
                  <c:v>2.4242110805635111E-3</c:v>
                </c:pt>
                <c:pt idx="167">
                  <c:v>1.4088745539739427E-3</c:v>
                </c:pt>
                <c:pt idx="168">
                  <c:v>6.3611519347481292E-4</c:v>
                </c:pt>
                <c:pt idx="169">
                  <c:v>1.5891721520768228E-4</c:v>
                </c:pt>
                <c:pt idx="170">
                  <c:v>2.5406304763309814E-30</c:v>
                </c:pt>
                <c:pt idx="171">
                  <c:v>1.5116633746542347E-4</c:v>
                </c:pt>
                <c:pt idx="172">
                  <c:v>5.7556883359604553E-4</c:v>
                </c:pt>
                <c:pt idx="173">
                  <c:v>1.2125442343606028E-3</c:v>
                </c:pt>
                <c:pt idx="174">
                  <c:v>1.9844448981481432E-3</c:v>
                </c:pt>
                <c:pt idx="175">
                  <c:v>2.8047386475386444E-3</c:v>
                </c:pt>
                <c:pt idx="176">
                  <c:v>3.5865643936722823E-3</c:v>
                </c:pt>
                <c:pt idx="177">
                  <c:v>4.2509256475655394E-3</c:v>
                </c:pt>
                <c:pt idx="178">
                  <c:v>4.7337743569000933E-3</c:v>
                </c:pt>
                <c:pt idx="179">
                  <c:v>4.9913737049392792E-3</c:v>
                </c:pt>
                <c:pt idx="180">
                  <c:v>5.0035152415969456E-3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8-4114-BB53-52410AE8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2144"/>
        <c:axId val="16804640"/>
      </c:scatterChart>
      <c:valAx>
        <c:axId val="16802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04640"/>
        <c:crosses val="autoZero"/>
        <c:crossBetween val="midCat"/>
      </c:valAx>
      <c:valAx>
        <c:axId val="1680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21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Sheet1!$A$10:$A$190</c:f>
              <c:numCache>
                <c:formatCode>General</c:formatCode>
                <c:ptCount val="181"/>
                <c:pt idx="0">
                  <c:v>-8.999999999999984</c:v>
                </c:pt>
                <c:pt idx="1">
                  <c:v>-8.8999999999999844</c:v>
                </c:pt>
                <c:pt idx="2">
                  <c:v>-8.7999999999999847</c:v>
                </c:pt>
                <c:pt idx="3">
                  <c:v>-8.6999999999999851</c:v>
                </c:pt>
                <c:pt idx="4">
                  <c:v>-8.5999999999999854</c:v>
                </c:pt>
                <c:pt idx="5">
                  <c:v>-8.4999999999999858</c:v>
                </c:pt>
                <c:pt idx="6">
                  <c:v>-8.3999999999999861</c:v>
                </c:pt>
                <c:pt idx="7">
                  <c:v>-8.2999999999999865</c:v>
                </c:pt>
                <c:pt idx="8">
                  <c:v>-8.1999999999999869</c:v>
                </c:pt>
                <c:pt idx="9">
                  <c:v>-8.0999999999999872</c:v>
                </c:pt>
                <c:pt idx="10">
                  <c:v>-7.9999999999999876</c:v>
                </c:pt>
                <c:pt idx="11">
                  <c:v>-7.8999999999999879</c:v>
                </c:pt>
                <c:pt idx="12">
                  <c:v>-7.7999999999999883</c:v>
                </c:pt>
                <c:pt idx="13">
                  <c:v>-7.6999999999999886</c:v>
                </c:pt>
                <c:pt idx="14">
                  <c:v>-7.599999999999989</c:v>
                </c:pt>
                <c:pt idx="15">
                  <c:v>-7.4999999999999893</c:v>
                </c:pt>
                <c:pt idx="16">
                  <c:v>-7.3999999999999897</c:v>
                </c:pt>
                <c:pt idx="17">
                  <c:v>-7.2999999999999901</c:v>
                </c:pt>
                <c:pt idx="18">
                  <c:v>-7.1999999999999904</c:v>
                </c:pt>
                <c:pt idx="19">
                  <c:v>-7.0999999999999908</c:v>
                </c:pt>
                <c:pt idx="20">
                  <c:v>-6.9999999999999911</c:v>
                </c:pt>
                <c:pt idx="21">
                  <c:v>-6.8999999999999915</c:v>
                </c:pt>
                <c:pt idx="22">
                  <c:v>-6.7999999999999918</c:v>
                </c:pt>
                <c:pt idx="23">
                  <c:v>-6.6999999999999922</c:v>
                </c:pt>
                <c:pt idx="24">
                  <c:v>-6.5999999999999925</c:v>
                </c:pt>
                <c:pt idx="25">
                  <c:v>-6.4999999999999929</c:v>
                </c:pt>
                <c:pt idx="26">
                  <c:v>-6.3999999999999932</c:v>
                </c:pt>
                <c:pt idx="27">
                  <c:v>-6.2999999999999936</c:v>
                </c:pt>
                <c:pt idx="28">
                  <c:v>-6.199999999999994</c:v>
                </c:pt>
                <c:pt idx="29">
                  <c:v>-6.0999999999999943</c:v>
                </c:pt>
                <c:pt idx="30">
                  <c:v>-5.9999999999999947</c:v>
                </c:pt>
                <c:pt idx="31">
                  <c:v>-5.899999999999995</c:v>
                </c:pt>
                <c:pt idx="32">
                  <c:v>-5.7999999999999954</c:v>
                </c:pt>
                <c:pt idx="33">
                  <c:v>-5.6999999999999957</c:v>
                </c:pt>
                <c:pt idx="34">
                  <c:v>-5.5999999999999961</c:v>
                </c:pt>
                <c:pt idx="35">
                  <c:v>-5.4999999999999964</c:v>
                </c:pt>
                <c:pt idx="36">
                  <c:v>-5.3999999999999968</c:v>
                </c:pt>
                <c:pt idx="37">
                  <c:v>-5.2999999999999972</c:v>
                </c:pt>
                <c:pt idx="38">
                  <c:v>-5.1999999999999975</c:v>
                </c:pt>
                <c:pt idx="39">
                  <c:v>-5.0999999999999979</c:v>
                </c:pt>
                <c:pt idx="40">
                  <c:v>-4.9999999999999982</c:v>
                </c:pt>
                <c:pt idx="41">
                  <c:v>-4.8999999999999986</c:v>
                </c:pt>
                <c:pt idx="42">
                  <c:v>-4.7999999999999989</c:v>
                </c:pt>
                <c:pt idx="43">
                  <c:v>-4.6999999999999993</c:v>
                </c:pt>
                <c:pt idx="44">
                  <c:v>-4.5999999999999996</c:v>
                </c:pt>
                <c:pt idx="45">
                  <c:v>-4.5</c:v>
                </c:pt>
                <c:pt idx="46">
                  <c:v>-4.4000000000000004</c:v>
                </c:pt>
                <c:pt idx="47">
                  <c:v>-4.3000000000000007</c:v>
                </c:pt>
                <c:pt idx="48">
                  <c:v>-4.2000000000000011</c:v>
                </c:pt>
                <c:pt idx="49">
                  <c:v>-4.1000000000000014</c:v>
                </c:pt>
                <c:pt idx="50">
                  <c:v>-4.0000000000000018</c:v>
                </c:pt>
                <c:pt idx="51">
                  <c:v>-3.9000000000000021</c:v>
                </c:pt>
                <c:pt idx="52">
                  <c:v>-3.800000000000002</c:v>
                </c:pt>
                <c:pt idx="53">
                  <c:v>-3.700000000000002</c:v>
                </c:pt>
                <c:pt idx="54">
                  <c:v>-3.6000000000000019</c:v>
                </c:pt>
                <c:pt idx="55">
                  <c:v>-3.5000000000000018</c:v>
                </c:pt>
                <c:pt idx="56">
                  <c:v>-3.4000000000000017</c:v>
                </c:pt>
                <c:pt idx="57">
                  <c:v>-3.3000000000000016</c:v>
                </c:pt>
                <c:pt idx="58">
                  <c:v>-3.2000000000000015</c:v>
                </c:pt>
                <c:pt idx="59">
                  <c:v>-3.1000000000000014</c:v>
                </c:pt>
                <c:pt idx="60">
                  <c:v>-3.0000000000000013</c:v>
                </c:pt>
                <c:pt idx="61">
                  <c:v>-2.9000000000000012</c:v>
                </c:pt>
                <c:pt idx="62">
                  <c:v>-2.8000000000000012</c:v>
                </c:pt>
                <c:pt idx="63">
                  <c:v>-2.7000000000000011</c:v>
                </c:pt>
                <c:pt idx="64">
                  <c:v>-2.600000000000001</c:v>
                </c:pt>
                <c:pt idx="65">
                  <c:v>-2.5000000000000009</c:v>
                </c:pt>
                <c:pt idx="66">
                  <c:v>-2.4000000000000008</c:v>
                </c:pt>
                <c:pt idx="67">
                  <c:v>-2.3000000000000007</c:v>
                </c:pt>
                <c:pt idx="68">
                  <c:v>-2.2000000000000006</c:v>
                </c:pt>
                <c:pt idx="69">
                  <c:v>-2.1000000000000005</c:v>
                </c:pt>
                <c:pt idx="70">
                  <c:v>-2.0000000000000004</c:v>
                </c:pt>
                <c:pt idx="71">
                  <c:v>-1.9000000000000006</c:v>
                </c:pt>
                <c:pt idx="72">
                  <c:v>-1.8000000000000005</c:v>
                </c:pt>
                <c:pt idx="73">
                  <c:v>-1.7000000000000004</c:v>
                </c:pt>
                <c:pt idx="74">
                  <c:v>-1.6000000000000003</c:v>
                </c:pt>
                <c:pt idx="75">
                  <c:v>-1.5000000000000002</c:v>
                </c:pt>
                <c:pt idx="76">
                  <c:v>-1.4000000000000001</c:v>
                </c:pt>
                <c:pt idx="77">
                  <c:v>-1.3</c:v>
                </c:pt>
                <c:pt idx="78">
                  <c:v>-1.2</c:v>
                </c:pt>
                <c:pt idx="79">
                  <c:v>-1.0999999999999999</c:v>
                </c:pt>
                <c:pt idx="80">
                  <c:v>-0.99999999999999989</c:v>
                </c:pt>
                <c:pt idx="81">
                  <c:v>-0.89999999999999991</c:v>
                </c:pt>
                <c:pt idx="82">
                  <c:v>-0.79999999999999993</c:v>
                </c:pt>
                <c:pt idx="83">
                  <c:v>-0.7</c:v>
                </c:pt>
                <c:pt idx="84">
                  <c:v>-0.6</c:v>
                </c:pt>
                <c:pt idx="85">
                  <c:v>-0.5</c:v>
                </c:pt>
                <c:pt idx="86">
                  <c:v>-0.4</c:v>
                </c:pt>
                <c:pt idx="87">
                  <c:v>-0.30000000000000004</c:v>
                </c:pt>
                <c:pt idx="88">
                  <c:v>-0.2</c:v>
                </c:pt>
                <c:pt idx="89">
                  <c:v>-0.1</c:v>
                </c:pt>
                <c:pt idx="90">
                  <c:v>0</c:v>
                </c:pt>
                <c:pt idx="91">
                  <c:v>0.1</c:v>
                </c:pt>
                <c:pt idx="92">
                  <c:v>0.2</c:v>
                </c:pt>
                <c:pt idx="93">
                  <c:v>0.30000000000000004</c:v>
                </c:pt>
                <c:pt idx="94">
                  <c:v>0.4</c:v>
                </c:pt>
                <c:pt idx="95">
                  <c:v>0.5</c:v>
                </c:pt>
                <c:pt idx="96">
                  <c:v>0.6</c:v>
                </c:pt>
                <c:pt idx="97">
                  <c:v>0.7</c:v>
                </c:pt>
                <c:pt idx="98">
                  <c:v>0.79999999999999993</c:v>
                </c:pt>
                <c:pt idx="99">
                  <c:v>0.89999999999999991</c:v>
                </c:pt>
                <c:pt idx="100">
                  <c:v>0.99999999999999989</c:v>
                </c:pt>
                <c:pt idx="101">
                  <c:v>1.0999999999999999</c:v>
                </c:pt>
                <c:pt idx="102">
                  <c:v>1.2</c:v>
                </c:pt>
                <c:pt idx="103">
                  <c:v>1.3</c:v>
                </c:pt>
                <c:pt idx="104">
                  <c:v>1.4000000000000001</c:v>
                </c:pt>
                <c:pt idx="105">
                  <c:v>1.5000000000000002</c:v>
                </c:pt>
                <c:pt idx="106">
                  <c:v>1.6000000000000003</c:v>
                </c:pt>
                <c:pt idx="107">
                  <c:v>1.7000000000000004</c:v>
                </c:pt>
                <c:pt idx="108">
                  <c:v>1.8000000000000005</c:v>
                </c:pt>
                <c:pt idx="109">
                  <c:v>1.9000000000000006</c:v>
                </c:pt>
                <c:pt idx="110">
                  <c:v>2.0000000000000004</c:v>
                </c:pt>
                <c:pt idx="111">
                  <c:v>2.1000000000000005</c:v>
                </c:pt>
                <c:pt idx="112">
                  <c:v>2.2000000000000006</c:v>
                </c:pt>
                <c:pt idx="113">
                  <c:v>2.3000000000000007</c:v>
                </c:pt>
                <c:pt idx="114">
                  <c:v>2.4000000000000008</c:v>
                </c:pt>
                <c:pt idx="115">
                  <c:v>2.5000000000000009</c:v>
                </c:pt>
                <c:pt idx="116">
                  <c:v>2.600000000000001</c:v>
                </c:pt>
                <c:pt idx="117">
                  <c:v>2.7000000000000011</c:v>
                </c:pt>
                <c:pt idx="118">
                  <c:v>2.8000000000000012</c:v>
                </c:pt>
                <c:pt idx="119">
                  <c:v>2.9000000000000012</c:v>
                </c:pt>
                <c:pt idx="120">
                  <c:v>3.0000000000000013</c:v>
                </c:pt>
                <c:pt idx="121">
                  <c:v>3.1000000000000014</c:v>
                </c:pt>
                <c:pt idx="122">
                  <c:v>3.2000000000000015</c:v>
                </c:pt>
                <c:pt idx="123">
                  <c:v>3.3000000000000016</c:v>
                </c:pt>
                <c:pt idx="124">
                  <c:v>3.4000000000000017</c:v>
                </c:pt>
                <c:pt idx="125">
                  <c:v>3.5000000000000018</c:v>
                </c:pt>
                <c:pt idx="126">
                  <c:v>3.6000000000000019</c:v>
                </c:pt>
                <c:pt idx="127">
                  <c:v>3.700000000000002</c:v>
                </c:pt>
                <c:pt idx="128">
                  <c:v>3.800000000000002</c:v>
                </c:pt>
                <c:pt idx="129">
                  <c:v>3.9000000000000021</c:v>
                </c:pt>
                <c:pt idx="130">
                  <c:v>4.0000000000000018</c:v>
                </c:pt>
                <c:pt idx="131">
                  <c:v>4.1000000000000014</c:v>
                </c:pt>
                <c:pt idx="132">
                  <c:v>4.2000000000000011</c:v>
                </c:pt>
                <c:pt idx="133">
                  <c:v>4.3000000000000007</c:v>
                </c:pt>
                <c:pt idx="134">
                  <c:v>4.4000000000000004</c:v>
                </c:pt>
                <c:pt idx="135">
                  <c:v>4.5</c:v>
                </c:pt>
                <c:pt idx="136">
                  <c:v>4.5999999999999996</c:v>
                </c:pt>
                <c:pt idx="137">
                  <c:v>4.6999999999999993</c:v>
                </c:pt>
                <c:pt idx="138">
                  <c:v>4.7999999999999989</c:v>
                </c:pt>
                <c:pt idx="139">
                  <c:v>4.8999999999999986</c:v>
                </c:pt>
                <c:pt idx="140">
                  <c:v>4.9999999999999982</c:v>
                </c:pt>
                <c:pt idx="141">
                  <c:v>5.0999999999999979</c:v>
                </c:pt>
                <c:pt idx="142">
                  <c:v>5.1999999999999975</c:v>
                </c:pt>
                <c:pt idx="143">
                  <c:v>5.2999999999999972</c:v>
                </c:pt>
                <c:pt idx="144">
                  <c:v>5.3999999999999968</c:v>
                </c:pt>
                <c:pt idx="145">
                  <c:v>5.4999999999999964</c:v>
                </c:pt>
                <c:pt idx="146">
                  <c:v>5.5999999999999961</c:v>
                </c:pt>
                <c:pt idx="147">
                  <c:v>5.6999999999999957</c:v>
                </c:pt>
                <c:pt idx="148">
                  <c:v>5.7999999999999954</c:v>
                </c:pt>
                <c:pt idx="149">
                  <c:v>5.899999999999995</c:v>
                </c:pt>
                <c:pt idx="150">
                  <c:v>5.9999999999999947</c:v>
                </c:pt>
                <c:pt idx="151">
                  <c:v>6.0999999999999943</c:v>
                </c:pt>
                <c:pt idx="152">
                  <c:v>6.199999999999994</c:v>
                </c:pt>
                <c:pt idx="153">
                  <c:v>6.2999999999999936</c:v>
                </c:pt>
                <c:pt idx="154">
                  <c:v>6.3999999999999932</c:v>
                </c:pt>
                <c:pt idx="155">
                  <c:v>6.4999999999999929</c:v>
                </c:pt>
                <c:pt idx="156">
                  <c:v>6.5999999999999925</c:v>
                </c:pt>
                <c:pt idx="157">
                  <c:v>6.6999999999999922</c:v>
                </c:pt>
                <c:pt idx="158">
                  <c:v>6.7999999999999918</c:v>
                </c:pt>
                <c:pt idx="159">
                  <c:v>6.8999999999999915</c:v>
                </c:pt>
                <c:pt idx="160">
                  <c:v>6.9999999999999911</c:v>
                </c:pt>
                <c:pt idx="161">
                  <c:v>7.0999999999999908</c:v>
                </c:pt>
                <c:pt idx="162">
                  <c:v>7.1999999999999904</c:v>
                </c:pt>
                <c:pt idx="163">
                  <c:v>7.2999999999999901</c:v>
                </c:pt>
                <c:pt idx="164">
                  <c:v>7.3999999999999897</c:v>
                </c:pt>
                <c:pt idx="165">
                  <c:v>7.4999999999999893</c:v>
                </c:pt>
                <c:pt idx="166">
                  <c:v>7.599999999999989</c:v>
                </c:pt>
                <c:pt idx="167">
                  <c:v>7.6999999999999886</c:v>
                </c:pt>
                <c:pt idx="168">
                  <c:v>7.7999999999999883</c:v>
                </c:pt>
                <c:pt idx="169">
                  <c:v>7.8999999999999879</c:v>
                </c:pt>
                <c:pt idx="170">
                  <c:v>7.9999999999999876</c:v>
                </c:pt>
                <c:pt idx="171">
                  <c:v>8.0999999999999872</c:v>
                </c:pt>
                <c:pt idx="172">
                  <c:v>8.1999999999999869</c:v>
                </c:pt>
                <c:pt idx="173">
                  <c:v>8.2999999999999865</c:v>
                </c:pt>
                <c:pt idx="174">
                  <c:v>8.3999999999999861</c:v>
                </c:pt>
                <c:pt idx="175">
                  <c:v>8.4999999999999858</c:v>
                </c:pt>
                <c:pt idx="176">
                  <c:v>8.5999999999999854</c:v>
                </c:pt>
                <c:pt idx="177">
                  <c:v>8.6999999999999851</c:v>
                </c:pt>
                <c:pt idx="178">
                  <c:v>8.7999999999999847</c:v>
                </c:pt>
                <c:pt idx="179">
                  <c:v>8.8999999999999844</c:v>
                </c:pt>
                <c:pt idx="180">
                  <c:v>8.999999999999984</c:v>
                </c:pt>
              </c:numCache>
            </c:numRef>
          </c:xVal>
          <c:yVal>
            <c:numRef>
              <c:f>Sheet1!$B$10:$B$190</c:f>
              <c:numCache>
                <c:formatCode>General</c:formatCode>
                <c:ptCount val="181"/>
                <c:pt idx="0">
                  <c:v>5.0035152415969456E-3</c:v>
                </c:pt>
                <c:pt idx="1">
                  <c:v>4.9913737049392792E-3</c:v>
                </c:pt>
                <c:pt idx="2">
                  <c:v>4.7337743569000933E-3</c:v>
                </c:pt>
                <c:pt idx="3">
                  <c:v>4.2509256475655394E-3</c:v>
                </c:pt>
                <c:pt idx="4">
                  <c:v>3.5865643936722823E-3</c:v>
                </c:pt>
                <c:pt idx="5">
                  <c:v>2.8047386475386444E-3</c:v>
                </c:pt>
                <c:pt idx="6">
                  <c:v>1.9844448981481432E-3</c:v>
                </c:pt>
                <c:pt idx="7">
                  <c:v>1.2125442343606028E-3</c:v>
                </c:pt>
                <c:pt idx="8">
                  <c:v>5.7556883359604553E-4</c:v>
                </c:pt>
                <c:pt idx="9">
                  <c:v>1.5116633746542347E-4</c:v>
                </c:pt>
                <c:pt idx="10">
                  <c:v>2.5406304763309814E-30</c:v>
                </c:pt>
                <c:pt idx="11">
                  <c:v>1.5891721520768228E-4</c:v>
                </c:pt>
                <c:pt idx="12">
                  <c:v>6.3611519347481292E-4</c:v>
                </c:pt>
                <c:pt idx="13">
                  <c:v>1.4088745539739427E-3</c:v>
                </c:pt>
                <c:pt idx="14">
                  <c:v>2.4242110805635111E-3</c:v>
                </c:pt>
                <c:pt idx="15">
                  <c:v>3.6025309739499234E-3</c:v>
                </c:pt>
                <c:pt idx="16">
                  <c:v>4.8440887975897953E-3</c:v>
                </c:pt>
                <c:pt idx="17">
                  <c:v>6.0377662275145141E-3</c:v>
                </c:pt>
                <c:pt idx="18">
                  <c:v>7.0714407059867352E-3</c:v>
                </c:pt>
                <c:pt idx="19">
                  <c:v>7.8430214474954404E-3</c:v>
                </c:pt>
                <c:pt idx="20">
                  <c:v>8.2711170320275956E-3</c:v>
                </c:pt>
                <c:pt idx="21">
                  <c:v>8.3042787474950919E-3</c:v>
                </c:pt>
                <c:pt idx="22">
                  <c:v>7.9278435596528071E-3</c:v>
                </c:pt>
                <c:pt idx="23">
                  <c:v>7.1675776846567034E-3</c:v>
                </c:pt>
                <c:pt idx="24">
                  <c:v>6.0895845398532119E-3</c:v>
                </c:pt>
                <c:pt idx="25">
                  <c:v>4.7962690481578958E-3</c:v>
                </c:pt>
                <c:pt idx="26">
                  <c:v>3.418516406575609E-3</c:v>
                </c:pt>
                <c:pt idx="27">
                  <c:v>2.1046150744546584E-3</c:v>
                </c:pt>
                <c:pt idx="28">
                  <c:v>1.0067962635536168E-3</c:v>
                </c:pt>
                <c:pt idx="29">
                  <c:v>2.6654188124449802E-4</c:v>
                </c:pt>
                <c:pt idx="30">
                  <c:v>9.6311506343908798E-31</c:v>
                </c:pt>
                <c:pt idx="31">
                  <c:v>2.8491879922752325E-4</c:v>
                </c:pt>
                <c:pt idx="32">
                  <c:v>1.1504532809454514E-3</c:v>
                </c:pt>
                <c:pt idx="33">
                  <c:v>2.5710117668547492E-3</c:v>
                </c:pt>
                <c:pt idx="34">
                  <c:v>4.4650010208336513E-3</c:v>
                </c:pt>
                <c:pt idx="35">
                  <c:v>6.6989212325513558E-3</c:v>
                </c:pt>
                <c:pt idx="36">
                  <c:v>9.0967867817562664E-3</c:v>
                </c:pt>
                <c:pt idx="37">
                  <c:v>1.1454345399225506E-2</c:v>
                </c:pt>
                <c:pt idx="38">
                  <c:v>1.3557081590175634E-2</c:v>
                </c:pt>
                <c:pt idx="39">
                  <c:v>1.5200565596626017E-2</c:v>
                </c:pt>
                <c:pt idx="40">
                  <c:v>1.6211389382774059E-2</c:v>
                </c:pt>
                <c:pt idx="41">
                  <c:v>1.6466751818752269E-2</c:v>
                </c:pt>
                <c:pt idx="42">
                  <c:v>1.5910741588469949E-2</c:v>
                </c:pt>
                <c:pt idx="43">
                  <c:v>1.4565530206620292E-2</c:v>
                </c:pt>
                <c:pt idx="44">
                  <c:v>1.2536025640643185E-2</c:v>
                </c:pt>
                <c:pt idx="45">
                  <c:v>1.0007030483193851E-2</c:v>
                </c:pt>
                <c:pt idx="46">
                  <c:v>7.2325636370527439E-3</c:v>
                </c:pt>
                <c:pt idx="47">
                  <c:v>4.5176945540891678E-3</c:v>
                </c:pt>
                <c:pt idx="48">
                  <c:v>2.1939483203516725E-3</c:v>
                </c:pt>
                <c:pt idx="49">
                  <c:v>5.9000734093452207E-4</c:v>
                </c:pt>
                <c:pt idx="50">
                  <c:v>1.4828373449069088E-31</c:v>
                </c:pt>
                <c:pt idx="51">
                  <c:v>6.5207254445158425E-4</c:v>
                </c:pt>
                <c:pt idx="52">
                  <c:v>2.6801418539475295E-3</c:v>
                </c:pt>
                <c:pt idx="53">
                  <c:v>6.1016926446389825E-3</c:v>
                </c:pt>
                <c:pt idx="54">
                  <c:v>1.0804200001029312E-2</c:v>
                </c:pt>
                <c:pt idx="55">
                  <c:v>1.6542234064055049E-2</c:v>
                </c:pt>
                <c:pt idx="56">
                  <c:v>2.2946565965052682E-2</c:v>
                </c:pt>
                <c:pt idx="57">
                  <c:v>2.9545689831427135E-2</c:v>
                </c:pt>
                <c:pt idx="58">
                  <c:v>3.5799168574057315E-2</c:v>
                </c:pt>
                <c:pt idx="59">
                  <c:v>4.1141177020628653E-2</c:v>
                </c:pt>
                <c:pt idx="60">
                  <c:v>4.5031637174372315E-2</c:v>
                </c:pt>
                <c:pt idx="61">
                  <c:v>4.701149954438074E-2</c:v>
                </c:pt>
                <c:pt idx="62">
                  <c:v>4.675809772938113E-2</c:v>
                </c:pt>
                <c:pt idx="63">
                  <c:v>4.4136153945712325E-2</c:v>
                </c:pt>
                <c:pt idx="64">
                  <c:v>3.9239985585208657E-2</c:v>
                </c:pt>
                <c:pt idx="65">
                  <c:v>3.2422778765548145E-2</c:v>
                </c:pt>
                <c:pt idx="66">
                  <c:v>2.4309450002316199E-2</c:v>
                </c:pt>
                <c:pt idx="67">
                  <c:v>1.5790580776013016E-2</c:v>
                </c:pt>
                <c:pt idx="68">
                  <c:v>7.9961256964882887E-3</c:v>
                </c:pt>
                <c:pt idx="69">
                  <c:v>2.2489848982106828E-3</c:v>
                </c:pt>
                <c:pt idx="70">
                  <c:v>5.9398602522123104E-32</c:v>
                </c:pt>
                <c:pt idx="71">
                  <c:v>2.7473749033542715E-3</c:v>
                </c:pt>
                <c:pt idx="72">
                  <c:v>1.1944829744136713E-2</c:v>
                </c:pt>
                <c:pt idx="73">
                  <c:v>2.890386584951847E-2</c:v>
                </c:pt>
                <c:pt idx="74">
                  <c:v>5.4696262505211223E-2</c:v>
                </c:pt>
                <c:pt idx="75">
                  <c:v>9.0063274348744574E-2</c:v>
                </c:pt>
                <c:pt idx="76">
                  <c:v>0.13533790946735214</c:v>
                </c:pt>
                <c:pt idx="77">
                  <c:v>0.19038613151730335</c:v>
                </c:pt>
                <c:pt idx="78">
                  <c:v>0.2545718654155194</c:v>
                </c:pt>
                <c:pt idx="79">
                  <c:v>0.32674934807292749</c:v>
                </c:pt>
                <c:pt idx="80">
                  <c:v>0.40528473456935127</c:v>
                </c:pt>
                <c:pt idx="81">
                  <c:v>0.4881070508249904</c:v>
                </c:pt>
                <c:pt idx="82">
                  <c:v>0.5727866971849187</c:v>
                </c:pt>
                <c:pt idx="83">
                  <c:v>0.65663788217192354</c:v>
                </c:pt>
                <c:pt idx="84">
                  <c:v>0.7368397293222505</c:v>
                </c:pt>
                <c:pt idx="85">
                  <c:v>0.81056946913870209</c:v>
                </c:pt>
                <c:pt idx="86">
                  <c:v>0.87514020008338089</c:v>
                </c:pt>
                <c:pt idx="87">
                  <c:v>0.92813524783453905</c:v>
                </c:pt>
                <c:pt idx="88">
                  <c:v>0.96753120927507896</c:v>
                </c:pt>
                <c:pt idx="89">
                  <c:v>0.99180234011090218</c:v>
                </c:pt>
                <c:pt idx="90">
                  <c:v>1</c:v>
                </c:pt>
                <c:pt idx="91">
                  <c:v>0.99180234011090218</c:v>
                </c:pt>
                <c:pt idx="92">
                  <c:v>0.96753120927507896</c:v>
                </c:pt>
                <c:pt idx="93">
                  <c:v>0.92813524783453905</c:v>
                </c:pt>
                <c:pt idx="94">
                  <c:v>0.87514020008338089</c:v>
                </c:pt>
                <c:pt idx="95">
                  <c:v>0.81056946913870209</c:v>
                </c:pt>
                <c:pt idx="96">
                  <c:v>0.7368397293222505</c:v>
                </c:pt>
                <c:pt idx="97">
                  <c:v>0.65663788217192354</c:v>
                </c:pt>
                <c:pt idx="98">
                  <c:v>0.5727866971849187</c:v>
                </c:pt>
                <c:pt idx="99">
                  <c:v>0.4881070508249904</c:v>
                </c:pt>
                <c:pt idx="100">
                  <c:v>0.40528473456935127</c:v>
                </c:pt>
                <c:pt idx="101">
                  <c:v>0.32674934807292749</c:v>
                </c:pt>
                <c:pt idx="102">
                  <c:v>0.2545718654155194</c:v>
                </c:pt>
                <c:pt idx="103">
                  <c:v>0.19038613151730335</c:v>
                </c:pt>
                <c:pt idx="104">
                  <c:v>0.13533790946735214</c:v>
                </c:pt>
                <c:pt idx="105">
                  <c:v>9.0063274348744574E-2</c:v>
                </c:pt>
                <c:pt idx="106">
                  <c:v>5.4696262505211223E-2</c:v>
                </c:pt>
                <c:pt idx="107">
                  <c:v>2.890386584951847E-2</c:v>
                </c:pt>
                <c:pt idx="108">
                  <c:v>1.1944829744136713E-2</c:v>
                </c:pt>
                <c:pt idx="109">
                  <c:v>2.7473749033542715E-3</c:v>
                </c:pt>
                <c:pt idx="110">
                  <c:v>5.9398602522123104E-32</c:v>
                </c:pt>
                <c:pt idx="111">
                  <c:v>2.2489848982106828E-3</c:v>
                </c:pt>
                <c:pt idx="112">
                  <c:v>7.9961256964882887E-3</c:v>
                </c:pt>
                <c:pt idx="113">
                  <c:v>1.5790580776013016E-2</c:v>
                </c:pt>
                <c:pt idx="114">
                  <c:v>2.4309450002316199E-2</c:v>
                </c:pt>
                <c:pt idx="115">
                  <c:v>3.2422778765548145E-2</c:v>
                </c:pt>
                <c:pt idx="116">
                  <c:v>3.9239985585208657E-2</c:v>
                </c:pt>
                <c:pt idx="117">
                  <c:v>4.4136153945712325E-2</c:v>
                </c:pt>
                <c:pt idx="118">
                  <c:v>4.675809772938113E-2</c:v>
                </c:pt>
                <c:pt idx="119">
                  <c:v>4.701149954438074E-2</c:v>
                </c:pt>
                <c:pt idx="120">
                  <c:v>4.5031637174372315E-2</c:v>
                </c:pt>
                <c:pt idx="121">
                  <c:v>4.1141177020628653E-2</c:v>
                </c:pt>
                <c:pt idx="122">
                  <c:v>3.5799168574057315E-2</c:v>
                </c:pt>
                <c:pt idx="123">
                  <c:v>2.9545689831427135E-2</c:v>
                </c:pt>
                <c:pt idx="124">
                  <c:v>2.2946565965052682E-2</c:v>
                </c:pt>
                <c:pt idx="125">
                  <c:v>1.6542234064055049E-2</c:v>
                </c:pt>
                <c:pt idx="126">
                  <c:v>1.0804200001029312E-2</c:v>
                </c:pt>
                <c:pt idx="127">
                  <c:v>6.1016926446389825E-3</c:v>
                </c:pt>
                <c:pt idx="128">
                  <c:v>2.6801418539475295E-3</c:v>
                </c:pt>
                <c:pt idx="129">
                  <c:v>6.5207254445158425E-4</c:v>
                </c:pt>
                <c:pt idx="130">
                  <c:v>1.4828373449069088E-31</c:v>
                </c:pt>
                <c:pt idx="131">
                  <c:v>5.9000734093452207E-4</c:v>
                </c:pt>
                <c:pt idx="132">
                  <c:v>2.1939483203516725E-3</c:v>
                </c:pt>
                <c:pt idx="133">
                  <c:v>4.5176945540891678E-3</c:v>
                </c:pt>
                <c:pt idx="134">
                  <c:v>7.2325636370527439E-3</c:v>
                </c:pt>
                <c:pt idx="135">
                  <c:v>1.0007030483193851E-2</c:v>
                </c:pt>
                <c:pt idx="136">
                  <c:v>1.2536025640643185E-2</c:v>
                </c:pt>
                <c:pt idx="137">
                  <c:v>1.4565530206620292E-2</c:v>
                </c:pt>
                <c:pt idx="138">
                  <c:v>1.5910741588469949E-2</c:v>
                </c:pt>
                <c:pt idx="139">
                  <c:v>1.6466751818752269E-2</c:v>
                </c:pt>
                <c:pt idx="140">
                  <c:v>1.6211389382774059E-2</c:v>
                </c:pt>
                <c:pt idx="141">
                  <c:v>1.5200565596626017E-2</c:v>
                </c:pt>
                <c:pt idx="142">
                  <c:v>1.3557081590175634E-2</c:v>
                </c:pt>
                <c:pt idx="143">
                  <c:v>1.1454345399225506E-2</c:v>
                </c:pt>
                <c:pt idx="144">
                  <c:v>9.0967867817562664E-3</c:v>
                </c:pt>
                <c:pt idx="145">
                  <c:v>6.6989212325513558E-3</c:v>
                </c:pt>
                <c:pt idx="146">
                  <c:v>4.4650010208336513E-3</c:v>
                </c:pt>
                <c:pt idx="147">
                  <c:v>2.5710117668547492E-3</c:v>
                </c:pt>
                <c:pt idx="148">
                  <c:v>1.1504532809454514E-3</c:v>
                </c:pt>
                <c:pt idx="149">
                  <c:v>2.8491879922752325E-4</c:v>
                </c:pt>
                <c:pt idx="150">
                  <c:v>9.6311506343908798E-31</c:v>
                </c:pt>
                <c:pt idx="151">
                  <c:v>2.6654188124449802E-4</c:v>
                </c:pt>
                <c:pt idx="152">
                  <c:v>1.0067962635536168E-3</c:v>
                </c:pt>
                <c:pt idx="153">
                  <c:v>2.1046150744546584E-3</c:v>
                </c:pt>
                <c:pt idx="154">
                  <c:v>3.418516406575609E-3</c:v>
                </c:pt>
                <c:pt idx="155">
                  <c:v>4.7962690481578958E-3</c:v>
                </c:pt>
                <c:pt idx="156">
                  <c:v>6.0895845398532119E-3</c:v>
                </c:pt>
                <c:pt idx="157">
                  <c:v>7.1675776846567034E-3</c:v>
                </c:pt>
                <c:pt idx="158">
                  <c:v>7.9278435596528071E-3</c:v>
                </c:pt>
                <c:pt idx="159">
                  <c:v>8.3042787474950919E-3</c:v>
                </c:pt>
                <c:pt idx="160">
                  <c:v>8.2711170320275956E-3</c:v>
                </c:pt>
                <c:pt idx="161">
                  <c:v>7.8430214474954404E-3</c:v>
                </c:pt>
                <c:pt idx="162">
                  <c:v>7.0714407059867352E-3</c:v>
                </c:pt>
                <c:pt idx="163">
                  <c:v>6.0377662275145141E-3</c:v>
                </c:pt>
                <c:pt idx="164">
                  <c:v>4.8440887975897953E-3</c:v>
                </c:pt>
                <c:pt idx="165">
                  <c:v>3.6025309739499234E-3</c:v>
                </c:pt>
                <c:pt idx="166">
                  <c:v>2.4242110805635111E-3</c:v>
                </c:pt>
                <c:pt idx="167">
                  <c:v>1.4088745539739427E-3</c:v>
                </c:pt>
                <c:pt idx="168">
                  <c:v>6.3611519347481292E-4</c:v>
                </c:pt>
                <c:pt idx="169">
                  <c:v>1.5891721520768228E-4</c:v>
                </c:pt>
                <c:pt idx="170">
                  <c:v>2.5406304763309814E-30</c:v>
                </c:pt>
                <c:pt idx="171">
                  <c:v>1.5116633746542347E-4</c:v>
                </c:pt>
                <c:pt idx="172">
                  <c:v>5.7556883359604553E-4</c:v>
                </c:pt>
                <c:pt idx="173">
                  <c:v>1.2125442343606028E-3</c:v>
                </c:pt>
                <c:pt idx="174">
                  <c:v>1.9844448981481432E-3</c:v>
                </c:pt>
                <c:pt idx="175">
                  <c:v>2.8047386475386444E-3</c:v>
                </c:pt>
                <c:pt idx="176">
                  <c:v>3.5865643936722823E-3</c:v>
                </c:pt>
                <c:pt idx="177">
                  <c:v>4.2509256475655394E-3</c:v>
                </c:pt>
                <c:pt idx="178">
                  <c:v>4.7337743569000933E-3</c:v>
                </c:pt>
                <c:pt idx="179">
                  <c:v>4.9913737049392792E-3</c:v>
                </c:pt>
                <c:pt idx="180">
                  <c:v>5.0035152415969456E-3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8-4114-BB53-52410AE89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02144"/>
        <c:axId val="16804640"/>
      </c:scatterChart>
      <c:valAx>
        <c:axId val="16802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04640"/>
        <c:crosses val="autoZero"/>
        <c:crossBetween val="midCat"/>
      </c:valAx>
      <c:valAx>
        <c:axId val="1680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214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EBE23-F94A-03CD-6C85-C5CC4D488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EB906-CFB7-E4C1-C10F-270DFA68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56E8B-668C-D8F4-B325-C82AB042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8EC7-504B-E4D8-EDA5-DC70C53D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D3623-2D6F-6159-7D17-76D0C040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5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06864-1101-B435-0D63-79DADE71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AA8763-2F0D-C6FE-90F5-2307CEBE5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5323B-80E1-F985-F74D-99500A03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E1723-3EE2-461E-E705-579FC276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D33B2-F39B-8C28-C0BC-25317E72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09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E13D45-9F3C-9208-527D-289AB603E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C5FD8-B616-6E74-2779-87ECBCE82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AABED-4C0D-FB06-2E66-6E3D8B01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EE86D-D4D0-2CB5-9139-D2FEC286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14E5F-2176-4F4F-353E-19350B64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26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8338A-B542-12C3-E15F-8048B7DB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F0A85-C071-4A3D-A87B-C0DC32E29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D2C14-60B0-794F-6B7B-65F6E8C4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FB289-A4CD-32DA-BFC0-806543CF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3C9AEE-4D4D-340C-3A69-90F67782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93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831D9-E31A-26DB-F502-84835FF5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48B3E-C208-5979-BA30-DAB2663CF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F15EF-22B2-57A9-B89E-5A3C3016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54D8DF-AD45-B623-D0B8-8F6C0B63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C8AA7-0424-CC97-BF78-76D8C5FF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81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F36F9-CD2A-4AAF-C967-0BD09AEF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8A2A3D-9F82-0525-6BD4-D38E5EDD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11298C-6C88-D582-1E96-75659F4AD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35213A-D84E-77EA-D785-650397B6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2C049-5256-3B9E-7231-8BA9907D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4C011-B910-AB95-FA19-186DBFCA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76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C246D-FB52-3862-3F28-A2937732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1A92DD-B981-2FE1-519B-63899350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76703C-F2FE-198A-B69B-964346C0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F9495A-27AD-FFEE-985E-2F55D0013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5BE520-787E-254D-5A15-7191B95D3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A1E510-9A09-D389-41AD-A76A887D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1CEDC3-C9C1-7F9E-C4D4-6837B355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A26B6D-4019-2571-75AE-826F8924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20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1CED2-952F-7F8D-D4E9-752050D4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F1CCE5-858A-BCF9-8476-A76D799E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083B2F-3B09-6175-884F-0EC574E8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17627-5549-90A8-61DF-AF8D00FB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54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D46C57-0549-5A9B-E536-15B7ACDC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B46E06-66D1-E700-CF0E-45D94CE6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2CB1A-7012-27B9-52D8-26C04B57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5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9C3C7-7520-0B10-8D1A-071E27C8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9656A-8E37-35C0-84E7-ED481BAE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8E323D-8454-EDC2-F1AC-F5E124DA3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838F0-A57E-43BA-7184-958EB76C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E18D5D-19BD-6307-8B85-D9DC9588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09ACB-D4FE-0F16-1B65-9C208658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83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BF9AA-467D-1D7E-99ED-C8FCFD55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323B51-BDF7-3F1E-3305-3D801F0E3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16A5F3-21B0-EBB9-71DF-5AE69222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70397-41B6-5DC8-F03C-5CAF5201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0048-FEA9-4F79-A055-5F4B39C1D503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807C5-036A-EFE9-BC04-C58AAB0D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43A2D-B6C7-AE29-DD5A-17FA5765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B44-9C4C-4BD4-83C0-52E856C8FA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15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B7C80-19D7-E9CE-3D8A-C3005279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94198-3638-8CF5-C0C1-6DA672823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04DC6-224D-DABC-6277-BEAEEB8E5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D0048-FEA9-4F79-A055-5F4B39C1D503}" type="datetimeFigureOut">
              <a:rPr lang="ko-KR" altLang="en-US" smtClean="0"/>
              <a:t>2023-02-02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6C826-B9B6-AEAF-F022-355EDBC46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5C9B2-97E6-01C2-4790-A49C02E12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4AB44-9C4C-4BD4-83C0-52E856C8FA5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6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11" Type="http://schemas.openxmlformats.org/officeDocument/2006/relationships/image" Target="../media/image11.png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fr/photo/162321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fr/photo/162321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64503-map-vector-icons-globe-computer-world-eart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64503-map-vector-icons-globe-computer-world-eart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69986F-1792-1D0D-D51C-1992794EE2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FE722D-20CE-F04B-F355-21A2BA0BC95F}"/>
              </a:ext>
            </a:extLst>
          </p:cNvPr>
          <p:cNvGrpSpPr/>
          <p:nvPr/>
        </p:nvGrpSpPr>
        <p:grpSpPr>
          <a:xfrm>
            <a:off x="6174798" y="834825"/>
            <a:ext cx="5714861" cy="5188349"/>
            <a:chOff x="888999" y="1236131"/>
            <a:chExt cx="4411133" cy="400473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83137C9-987B-B2F3-A46C-533872E224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0332" y="3056464"/>
              <a:ext cx="1998135" cy="491068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0DAD997-0796-8979-A51A-DDD01E1919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131" y="1856312"/>
              <a:ext cx="1735669" cy="1200152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BC9C737-B931-924E-72CB-229EC654E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1473197"/>
              <a:ext cx="1117597" cy="1583267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4642BD7-863D-296D-02D7-B475AD8933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6397" y="1481666"/>
              <a:ext cx="846668" cy="2065866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EA7F082-9073-63E3-E756-9A4D145D81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130" y="4885264"/>
              <a:ext cx="1845735" cy="118534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9B24290-A02A-093D-315F-A498B06F1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8865" y="3547532"/>
              <a:ext cx="584200" cy="1337732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D4DFFCB-050C-70CF-6579-8F2EE36A919A}"/>
                </a:ext>
              </a:extLst>
            </p:cNvPr>
            <p:cNvCxnSpPr>
              <a:cxnSpLocks/>
            </p:cNvCxnSpPr>
            <p:nvPr/>
          </p:nvCxnSpPr>
          <p:spPr>
            <a:xfrm>
              <a:off x="1126065" y="3776133"/>
              <a:ext cx="1524002" cy="1227665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810ADEE-ED4F-6331-D1B0-C8E53D94C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1598" y="3056464"/>
              <a:ext cx="448734" cy="1947334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37D8427-48BB-9BAF-9171-BF19A6385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065" y="1888063"/>
              <a:ext cx="228598" cy="1896536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D029ED2-3F2D-62CC-532D-F1C7F7A70787}"/>
                </a:ext>
              </a:extLst>
            </p:cNvPr>
            <p:cNvSpPr/>
            <p:nvPr/>
          </p:nvSpPr>
          <p:spPr>
            <a:xfrm>
              <a:off x="1117597" y="1650997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A4CE27F-4F92-BBE0-9DB6-A3C0B0004EF5}"/>
                </a:ext>
              </a:extLst>
            </p:cNvPr>
            <p:cNvSpPr/>
            <p:nvPr/>
          </p:nvSpPr>
          <p:spPr>
            <a:xfrm>
              <a:off x="2853266" y="2819398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90A075-8CEC-C924-BA02-960AA8F8FDD8}"/>
                </a:ext>
              </a:extLst>
            </p:cNvPr>
            <p:cNvSpPr/>
            <p:nvPr/>
          </p:nvSpPr>
          <p:spPr>
            <a:xfrm>
              <a:off x="888999" y="3539067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BDC8B9F-7A1A-D0EC-4F38-F74912E3A46C}"/>
                </a:ext>
              </a:extLst>
            </p:cNvPr>
            <p:cNvSpPr/>
            <p:nvPr/>
          </p:nvSpPr>
          <p:spPr>
            <a:xfrm>
              <a:off x="2404532" y="4766732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67B1F3-1D56-A2C1-7811-12E2E4E54756}"/>
                </a:ext>
              </a:extLst>
            </p:cNvPr>
            <p:cNvSpPr/>
            <p:nvPr/>
          </p:nvSpPr>
          <p:spPr>
            <a:xfrm>
              <a:off x="4825999" y="3310466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A7687D5-8770-DF78-99D9-8521A2215243}"/>
                </a:ext>
              </a:extLst>
            </p:cNvPr>
            <p:cNvSpPr/>
            <p:nvPr/>
          </p:nvSpPr>
          <p:spPr>
            <a:xfrm>
              <a:off x="3979331" y="1236131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B49816-2861-C356-DD39-7098A76B097A}"/>
                </a:ext>
              </a:extLst>
            </p:cNvPr>
            <p:cNvSpPr/>
            <p:nvPr/>
          </p:nvSpPr>
          <p:spPr>
            <a:xfrm>
              <a:off x="4241799" y="4648198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1211E3-6584-A5C8-A80A-6640CA1BB76B}"/>
              </a:ext>
            </a:extLst>
          </p:cNvPr>
          <p:cNvSpPr/>
          <p:nvPr/>
        </p:nvSpPr>
        <p:spPr>
          <a:xfrm>
            <a:off x="5460437" y="0"/>
            <a:ext cx="673156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alpha val="70000"/>
                </a:schemeClr>
              </a:gs>
              <a:gs pos="49566">
                <a:schemeClr val="bg1">
                  <a:lumMod val="75000"/>
                  <a:alpha val="90000"/>
                </a:schemeClr>
              </a:gs>
              <a:gs pos="25000">
                <a:schemeClr val="bg1">
                  <a:lumMod val="75000"/>
                  <a:alpha val="80000"/>
                </a:schemeClr>
              </a:gs>
              <a:gs pos="75000">
                <a:schemeClr val="bg1">
                  <a:lumMod val="75000"/>
                  <a:alpha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B687F70E-6BB7-CF41-59CD-A9207B7317B2}"/>
              </a:ext>
            </a:extLst>
          </p:cNvPr>
          <p:cNvSpPr txBox="1"/>
          <p:nvPr/>
        </p:nvSpPr>
        <p:spPr>
          <a:xfrm>
            <a:off x="556203" y="1905506"/>
            <a:ext cx="9646129" cy="2554545"/>
          </a:xfrm>
          <a:prstGeom prst="rect">
            <a:avLst/>
          </a:prstGeom>
          <a:noFill/>
          <a:effectLst>
            <a:outerShdw blurRad="2032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Reinforcement</a:t>
            </a:r>
          </a:p>
          <a:p>
            <a:r>
              <a:rPr lang="en-US" altLang="ko-KR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86915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41ED03-38F6-6835-FB39-BEEC20B612FD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226517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41ED03-38F6-6835-FB39-BEEC20B61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2265172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4157DD7-0FBA-E7E4-64D5-708F6100F39A}"/>
              </a:ext>
            </a:extLst>
          </p:cNvPr>
          <p:cNvSpPr txBox="1"/>
          <p:nvPr/>
        </p:nvSpPr>
        <p:spPr>
          <a:xfrm>
            <a:off x="3048990" y="2831805"/>
            <a:ext cx="6097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>
                <a:effectLst/>
              </a:rPr>
              <a:t>EbN0≤min⁡[EbN0]=2</a:t>
            </a:r>
            <a:r>
              <a:rPr lang="el-GR" altLang="ko-KR" dirty="0">
                <a:effectLst/>
              </a:rPr>
              <a:t>γ−1γ{</a:t>
            </a:r>
            <a:r>
              <a:rPr lang="en-US" altLang="ko-KR" dirty="0" err="1">
                <a:effectLst/>
              </a:rPr>
              <a:t>E_b</a:t>
            </a:r>
            <a:r>
              <a:rPr lang="en-US" altLang="ko-KR" dirty="0">
                <a:effectLst/>
              </a:rPr>
              <a:t> \over N_0} \le \min \left[ {</a:t>
            </a:r>
            <a:r>
              <a:rPr lang="en-US" altLang="ko-KR" dirty="0" err="1">
                <a:effectLst/>
              </a:rPr>
              <a:t>E_b</a:t>
            </a:r>
            <a:r>
              <a:rPr lang="en-US" altLang="ko-KR" dirty="0">
                <a:effectLst/>
              </a:rPr>
              <a:t> \over N_0 } \right] = {2^\gamma - 1 \over \gamma}N0​Eb​​≤min[N0​Eb​​]=</a:t>
            </a:r>
            <a:r>
              <a:rPr lang="el-GR" altLang="ko-KR" dirty="0">
                <a:effectLst/>
              </a:rPr>
              <a:t>γ2γ−1​</a:t>
            </a:r>
          </a:p>
        </p:txBody>
      </p:sp>
    </p:spTree>
    <p:extLst>
      <p:ext uri="{BB962C8B-B14F-4D97-AF65-F5344CB8AC3E}">
        <p14:creationId xmlns:p14="http://schemas.microsoft.com/office/powerpoint/2010/main" val="181720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FAAA7D9D-D581-6C29-3AEA-19260FCDA66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027215" y="1708692"/>
            <a:ext cx="7373835" cy="411491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609B055-5046-D9CB-8F5B-A277D3367F0E}"/>
              </a:ext>
            </a:extLst>
          </p:cNvPr>
          <p:cNvSpPr/>
          <p:nvPr/>
        </p:nvSpPr>
        <p:spPr>
          <a:xfrm>
            <a:off x="1413164" y="1923803"/>
            <a:ext cx="6519553" cy="3372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3D632A-35E2-AFB1-F167-D4B4FA4B806C}"/>
              </a:ext>
            </a:extLst>
          </p:cNvPr>
          <p:cNvSpPr/>
          <p:nvPr/>
        </p:nvSpPr>
        <p:spPr>
          <a:xfrm>
            <a:off x="1009403" y="1923803"/>
            <a:ext cx="403762" cy="3372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</a:t>
            </a: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15</a:t>
            </a: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10</a:t>
            </a: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</a:t>
            </a: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</a:t>
            </a: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-5</a:t>
            </a:r>
            <a:endParaRPr lang="ko-KR" altLang="en-US" sz="1500" dirty="0">
              <a:solidFill>
                <a:schemeClr val="tx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9B18F2-2A35-D703-6513-1C794D6E8F48}"/>
              </a:ext>
            </a:extLst>
          </p:cNvPr>
          <p:cNvSpPr/>
          <p:nvPr/>
        </p:nvSpPr>
        <p:spPr>
          <a:xfrm>
            <a:off x="605641" y="1923803"/>
            <a:ext cx="403762" cy="3372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Minimum </a:t>
            </a:r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required </a:t>
            </a:r>
            <a:r>
              <a:rPr lang="en-US" altLang="ko-KR" sz="1500" i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E</a:t>
            </a:r>
            <a:r>
              <a:rPr lang="en-US" altLang="ko-KR" sz="1200" i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b</a:t>
            </a:r>
            <a:r>
              <a:rPr lang="en-US" altLang="ko-KR" sz="1500" i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/N</a:t>
            </a:r>
            <a:r>
              <a:rPr lang="en-US" altLang="ko-KR" sz="1400" i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o</a:t>
            </a:r>
            <a:r>
              <a:rPr lang="en-US" altLang="ko-KR" sz="1500" i="1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rPr>
              <a:t>[d</a:t>
            </a:r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B]</a:t>
            </a:r>
            <a:endParaRPr lang="ko-KR" altLang="en-US" sz="1500" dirty="0">
              <a:solidFill>
                <a:schemeClr val="tx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437D34-A280-5DA3-0ABA-1BC9E5BD974F}"/>
              </a:ext>
            </a:extLst>
          </p:cNvPr>
          <p:cNvSpPr/>
          <p:nvPr/>
        </p:nvSpPr>
        <p:spPr>
          <a:xfrm>
            <a:off x="1237508" y="5296396"/>
            <a:ext cx="6911439" cy="54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  <a:endParaRPr lang="ko-KR" altLang="en-US" sz="1500" dirty="0">
              <a:solidFill>
                <a:schemeClr val="tx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E42AC2-3AE6-4EFF-85BB-798DDD096B88}"/>
              </a:ext>
            </a:extLst>
          </p:cNvPr>
          <p:cNvSpPr/>
          <p:nvPr/>
        </p:nvSpPr>
        <p:spPr>
          <a:xfrm>
            <a:off x="1217221" y="5296395"/>
            <a:ext cx="6911438" cy="546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0.1</a:t>
            </a:r>
            <a:endParaRPr lang="ko-KR" altLang="en-US" sz="1500" dirty="0">
              <a:solidFill>
                <a:schemeClr val="tx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F41BD5-2005-C847-2281-CA74BFE3A23E}"/>
              </a:ext>
            </a:extLst>
          </p:cNvPr>
          <p:cNvSpPr/>
          <p:nvPr/>
        </p:nvSpPr>
        <p:spPr>
          <a:xfrm>
            <a:off x="1208314" y="5296394"/>
            <a:ext cx="6911439" cy="54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5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10</a:t>
            </a:r>
            <a:endParaRPr lang="ko-KR" altLang="en-US" sz="1500" dirty="0">
              <a:solidFill>
                <a:schemeClr val="tx1"/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0C2FB01-0AE5-7B2E-437A-F9B539E6EACD}"/>
                  </a:ext>
                </a:extLst>
              </p:cNvPr>
              <p:cNvSpPr/>
              <p:nvPr/>
            </p:nvSpPr>
            <p:spPr>
              <a:xfrm>
                <a:off x="1217221" y="5750130"/>
                <a:ext cx="6911439" cy="2375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Open Sans SemiBold" panose="020B0706030804020204" pitchFamily="34" charset="0"/>
                    <a:cs typeface="Open Sans SemiBold" panose="020B0706030804020204" pitchFamily="34" charset="0"/>
                  </a:rPr>
                  <a:t>Bandwidth utilization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500">
                        <a:solidFill>
                          <a:schemeClr val="tx1"/>
                        </a:solidFill>
                        <a:latin typeface="Open Sans SemiBold" panose="020B0706030804020204" pitchFamily="34" charset="0"/>
                        <a:cs typeface="Open Sans SemiBold" panose="020B0706030804020204" pitchFamily="34" charset="0"/>
                      </a:rPr>
                      <m:t>γ</m:t>
                    </m:r>
                  </m:oMath>
                </a14:m>
                <a:endParaRPr lang="ko-KR" altLang="en-US" sz="1500" dirty="0">
                  <a:solidFill>
                    <a:schemeClr val="tx1"/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0C2FB01-0AE5-7B2E-437A-F9B539E6EA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221" y="5750130"/>
                <a:ext cx="6911439" cy="237505"/>
              </a:xfrm>
              <a:prstGeom prst="rect">
                <a:avLst/>
              </a:prstGeom>
              <a:blipFill>
                <a:blip r:embed="rId3"/>
                <a:stretch>
                  <a:fillRect t="-23077" b="-4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4D7FE4F-4A5F-90F5-3293-58587D5FE0B8}"/>
              </a:ext>
            </a:extLst>
          </p:cNvPr>
          <p:cNvCxnSpPr>
            <a:cxnSpLocks/>
          </p:cNvCxnSpPr>
          <p:nvPr/>
        </p:nvCxnSpPr>
        <p:spPr>
          <a:xfrm>
            <a:off x="1413164" y="4632960"/>
            <a:ext cx="6519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E32C291-4499-D9D3-E2E8-93CB58A20491}"/>
              </a:ext>
            </a:extLst>
          </p:cNvPr>
          <p:cNvCxnSpPr>
            <a:cxnSpLocks/>
          </p:cNvCxnSpPr>
          <p:nvPr/>
        </p:nvCxnSpPr>
        <p:spPr>
          <a:xfrm>
            <a:off x="1413164" y="3947160"/>
            <a:ext cx="6519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C4FA902-D544-BF09-8408-4E8247F1A322}"/>
              </a:ext>
            </a:extLst>
          </p:cNvPr>
          <p:cNvCxnSpPr>
            <a:cxnSpLocks/>
          </p:cNvCxnSpPr>
          <p:nvPr/>
        </p:nvCxnSpPr>
        <p:spPr>
          <a:xfrm>
            <a:off x="1413164" y="3261360"/>
            <a:ext cx="6519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0C729F4-F71F-40E5-4576-C992305360AA}"/>
              </a:ext>
            </a:extLst>
          </p:cNvPr>
          <p:cNvCxnSpPr>
            <a:cxnSpLocks/>
          </p:cNvCxnSpPr>
          <p:nvPr/>
        </p:nvCxnSpPr>
        <p:spPr>
          <a:xfrm>
            <a:off x="1413164" y="2583180"/>
            <a:ext cx="6519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00E79F4B-2B22-469B-9CCD-E41BE70FA1AE}"/>
              </a:ext>
            </a:extLst>
          </p:cNvPr>
          <p:cNvSpPr/>
          <p:nvPr/>
        </p:nvSpPr>
        <p:spPr>
          <a:xfrm>
            <a:off x="1409700" y="1933575"/>
            <a:ext cx="6515100" cy="2895600"/>
          </a:xfrm>
          <a:custGeom>
            <a:avLst/>
            <a:gdLst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590675 w 6515100"/>
              <a:gd name="connsiteY4" fmla="*/ 2847975 h 2895600"/>
              <a:gd name="connsiteX5" fmla="*/ 2152650 w 6515100"/>
              <a:gd name="connsiteY5" fmla="*/ 2828925 h 2895600"/>
              <a:gd name="connsiteX6" fmla="*/ 2590800 w 6515100"/>
              <a:gd name="connsiteY6" fmla="*/ 2781300 h 2895600"/>
              <a:gd name="connsiteX7" fmla="*/ 3000375 w 6515100"/>
              <a:gd name="connsiteY7" fmla="*/ 2733675 h 2895600"/>
              <a:gd name="connsiteX8" fmla="*/ 329565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1150 w 6515100"/>
              <a:gd name="connsiteY15" fmla="*/ 1771650 h 2895600"/>
              <a:gd name="connsiteX16" fmla="*/ 5648325 w 6515100"/>
              <a:gd name="connsiteY16" fmla="*/ 1495425 h 2895600"/>
              <a:gd name="connsiteX17" fmla="*/ 585787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515100" h="2895600">
                <a:moveTo>
                  <a:pt x="0" y="2895600"/>
                </a:moveTo>
                <a:lnTo>
                  <a:pt x="323850" y="2895600"/>
                </a:lnTo>
                <a:cubicBezTo>
                  <a:pt x="442912" y="2894013"/>
                  <a:pt x="581025" y="2889250"/>
                  <a:pt x="714375" y="2886075"/>
                </a:cubicBezTo>
                <a:cubicBezTo>
                  <a:pt x="847725" y="2882900"/>
                  <a:pt x="977900" y="2882900"/>
                  <a:pt x="1123950" y="2876550"/>
                </a:cubicBezTo>
                <a:cubicBezTo>
                  <a:pt x="1270000" y="2870200"/>
                  <a:pt x="1419225" y="2855912"/>
                  <a:pt x="1590675" y="2847975"/>
                </a:cubicBezTo>
                <a:cubicBezTo>
                  <a:pt x="1762125" y="2840037"/>
                  <a:pt x="1985963" y="2840037"/>
                  <a:pt x="2152650" y="2828925"/>
                </a:cubicBezTo>
                <a:cubicBezTo>
                  <a:pt x="2319337" y="2817813"/>
                  <a:pt x="2590800" y="2781300"/>
                  <a:pt x="2590800" y="2781300"/>
                </a:cubicBezTo>
                <a:lnTo>
                  <a:pt x="3000375" y="2733675"/>
                </a:lnTo>
                <a:cubicBezTo>
                  <a:pt x="3117850" y="2719388"/>
                  <a:pt x="3182938" y="2713037"/>
                  <a:pt x="3295650" y="2695575"/>
                </a:cubicBezTo>
                <a:cubicBezTo>
                  <a:pt x="3408363" y="2678112"/>
                  <a:pt x="3549650" y="2655887"/>
                  <a:pt x="3676650" y="2628900"/>
                </a:cubicBezTo>
                <a:cubicBezTo>
                  <a:pt x="3803650" y="2601912"/>
                  <a:pt x="3952875" y="2563812"/>
                  <a:pt x="4057650" y="2533650"/>
                </a:cubicBezTo>
                <a:cubicBezTo>
                  <a:pt x="4162425" y="2503488"/>
                  <a:pt x="4211638" y="2486025"/>
                  <a:pt x="4305300" y="2447925"/>
                </a:cubicBezTo>
                <a:cubicBezTo>
                  <a:pt x="4398962" y="2409825"/>
                  <a:pt x="4518025" y="2354262"/>
                  <a:pt x="4619625" y="2305050"/>
                </a:cubicBezTo>
                <a:cubicBezTo>
                  <a:pt x="4721225" y="2255838"/>
                  <a:pt x="4824413" y="2206625"/>
                  <a:pt x="4914900" y="2152650"/>
                </a:cubicBezTo>
                <a:cubicBezTo>
                  <a:pt x="5005387" y="2098675"/>
                  <a:pt x="5083175" y="2044700"/>
                  <a:pt x="5162550" y="1981200"/>
                </a:cubicBezTo>
                <a:cubicBezTo>
                  <a:pt x="5241925" y="1917700"/>
                  <a:pt x="5310188" y="1852612"/>
                  <a:pt x="5391150" y="1771650"/>
                </a:cubicBezTo>
                <a:cubicBezTo>
                  <a:pt x="5472112" y="1690688"/>
                  <a:pt x="5570538" y="1587500"/>
                  <a:pt x="5648325" y="1495425"/>
                </a:cubicBezTo>
                <a:cubicBezTo>
                  <a:pt x="5726112" y="1403350"/>
                  <a:pt x="5789613" y="1311275"/>
                  <a:pt x="5857875" y="1219200"/>
                </a:cubicBezTo>
                <a:cubicBezTo>
                  <a:pt x="5926137" y="1127125"/>
                  <a:pt x="5999163" y="1035050"/>
                  <a:pt x="6057900" y="942975"/>
                </a:cubicBezTo>
                <a:cubicBezTo>
                  <a:pt x="6116637" y="850900"/>
                  <a:pt x="6156325" y="765175"/>
                  <a:pt x="6210300" y="666750"/>
                </a:cubicBezTo>
                <a:cubicBezTo>
                  <a:pt x="6264275" y="568325"/>
                  <a:pt x="6330950" y="463550"/>
                  <a:pt x="6381750" y="352425"/>
                </a:cubicBezTo>
                <a:cubicBezTo>
                  <a:pt x="6432550" y="241300"/>
                  <a:pt x="6515100" y="0"/>
                  <a:pt x="6515100" y="0"/>
                </a:cubicBezTo>
                <a:lnTo>
                  <a:pt x="65151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2AE485B-F0B3-1EF6-E119-051854D1F34B}"/>
              </a:ext>
            </a:extLst>
          </p:cNvPr>
          <p:cNvCxnSpPr>
            <a:cxnSpLocks/>
          </p:cNvCxnSpPr>
          <p:nvPr/>
        </p:nvCxnSpPr>
        <p:spPr>
          <a:xfrm>
            <a:off x="4688816" y="1923803"/>
            <a:ext cx="0" cy="33725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4C37509-5377-08F5-996B-C38B3F8217D1}"/>
              </a:ext>
            </a:extLst>
          </p:cNvPr>
          <p:cNvCxnSpPr>
            <a:cxnSpLocks/>
          </p:cNvCxnSpPr>
          <p:nvPr/>
        </p:nvCxnSpPr>
        <p:spPr>
          <a:xfrm>
            <a:off x="1409700" y="4644863"/>
            <a:ext cx="65230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D953CA0-5670-70A6-7EEF-22F5AFA51C63}"/>
              </a:ext>
            </a:extLst>
          </p:cNvPr>
          <p:cNvSpPr/>
          <p:nvPr/>
        </p:nvSpPr>
        <p:spPr>
          <a:xfrm>
            <a:off x="1009403" y="1923803"/>
            <a:ext cx="403762" cy="3372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</a:t>
            </a: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15</a:t>
            </a: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10</a:t>
            </a: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5</a:t>
            </a: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</a:t>
            </a: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endParaRPr lang="en-US" altLang="ko-KR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-5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ED93388-69B2-A557-0522-3145D5F4605E}"/>
                  </a:ext>
                </a:extLst>
              </p:cNvPr>
              <p:cNvSpPr/>
              <p:nvPr/>
            </p:nvSpPr>
            <p:spPr>
              <a:xfrm>
                <a:off x="605641" y="1923803"/>
                <a:ext cx="403762" cy="33725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50000"/>
                      </a:schemeClr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Minimum </a:t>
                </a:r>
                <a:r>
                  <a:rPr lang="en-US" altLang="ko-KR" sz="1500" dirty="0">
                    <a:solidFill>
                      <a:schemeClr val="bg1">
                        <a:lumMod val="50000"/>
                      </a:schemeClr>
                    </a:solidFill>
                    <a:latin typeface="Open Sans SemiBold" panose="020B0706030804020204" pitchFamily="34" charset="0"/>
                    <a:cs typeface="Open Sans SemiBold" panose="020B0706030804020204" pitchFamily="34" charset="0"/>
                  </a:rPr>
                  <a:t>required </a:t>
                </a:r>
                <a14:m>
                  <m:oMath xmlns:m="http://schemas.openxmlformats.org/officeDocument/2006/math">
                    <m:r>
                      <a:rPr lang="en-US" altLang="ko-KR" sz="15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Open Sans SemiBold" panose="020B0706030804020204" pitchFamily="34" charset="0"/>
                      </a:rPr>
                      <m:t>𝐸</m:t>
                    </m:r>
                    <m:r>
                      <a:rPr lang="en-US" altLang="ko-KR" sz="12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Open Sans SemiBold" panose="020B0706030804020204" pitchFamily="34" charset="0"/>
                      </a:rPr>
                      <m:t>𝑏</m:t>
                    </m:r>
                    <m:r>
                      <a:rPr lang="en-US" altLang="ko-KR" sz="15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Open Sans SemiBold" panose="020B0706030804020204" pitchFamily="34" charset="0"/>
                      </a:rPr>
                      <m:t>/</m:t>
                    </m:r>
                    <m:r>
                      <a:rPr lang="en-US" altLang="ko-KR" sz="15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Open Sans SemiBold" panose="020B0706030804020204" pitchFamily="34" charset="0"/>
                      </a:rPr>
                      <m:t>𝑁𝑜</m:t>
                    </m:r>
                    <m:r>
                      <a:rPr lang="en-US" altLang="ko-KR" sz="15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Open Sans SemiBold" panose="020B0706030804020204" pitchFamily="34" charset="0"/>
                      </a:rPr>
                      <m:t> </m:t>
                    </m:r>
                  </m:oMath>
                </a14:m>
                <a:r>
                  <a:rPr lang="en-US" altLang="ko-KR" sz="1500" dirty="0">
                    <a:solidFill>
                      <a:schemeClr val="bg1">
                        <a:lumMod val="50000"/>
                      </a:schemeClr>
                    </a:solidFill>
                    <a:latin typeface="Open Sans SemiBold" panose="020B0706030804020204" pitchFamily="34" charset="0"/>
                    <a:cs typeface="Open Sans SemiBold" panose="020B0706030804020204" pitchFamily="34" charset="0"/>
                  </a:rPr>
                  <a:t>[d</a:t>
                </a:r>
                <a:r>
                  <a:rPr lang="en-US" altLang="ko-KR" sz="1500" dirty="0">
                    <a:solidFill>
                      <a:schemeClr val="bg1">
                        <a:lumMod val="50000"/>
                      </a:schemeClr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B]</a:t>
                </a:r>
                <a:endParaRPr lang="ko-KR" altLang="en-US" sz="1500" dirty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cs typeface="Open Sans SemiBold" panose="020B0706030804020204" pitchFamily="34" charset="0"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ED93388-69B2-A557-0522-3145D5F46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41" y="1923803"/>
                <a:ext cx="403762" cy="3372593"/>
              </a:xfrm>
              <a:prstGeom prst="rect">
                <a:avLst/>
              </a:prstGeom>
              <a:blipFill>
                <a:blip r:embed="rId2"/>
                <a:stretch>
                  <a:fillRect r="-5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DC92BAB6-F986-83D9-611C-A522B2ED6380}"/>
              </a:ext>
            </a:extLst>
          </p:cNvPr>
          <p:cNvSpPr/>
          <p:nvPr/>
        </p:nvSpPr>
        <p:spPr>
          <a:xfrm>
            <a:off x="1229888" y="5296396"/>
            <a:ext cx="6911439" cy="54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F5B2FF-8F8B-0DE3-A634-59739F50A97F}"/>
              </a:ext>
            </a:extLst>
          </p:cNvPr>
          <p:cNvSpPr/>
          <p:nvPr/>
        </p:nvSpPr>
        <p:spPr>
          <a:xfrm>
            <a:off x="1217221" y="5296395"/>
            <a:ext cx="6911438" cy="546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0.1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A1C76C-E78D-5CD7-AA3F-D9256ADD1B7B}"/>
              </a:ext>
            </a:extLst>
          </p:cNvPr>
          <p:cNvSpPr/>
          <p:nvPr/>
        </p:nvSpPr>
        <p:spPr>
          <a:xfrm>
            <a:off x="1208314" y="5296394"/>
            <a:ext cx="6911439" cy="54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10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23C4258-9B4F-AB82-29CF-BB5B0B8E8455}"/>
                  </a:ext>
                </a:extLst>
              </p:cNvPr>
              <p:cNvSpPr/>
              <p:nvPr/>
            </p:nvSpPr>
            <p:spPr>
              <a:xfrm>
                <a:off x="1217221" y="5750130"/>
                <a:ext cx="6911439" cy="2375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bg1">
                        <a:lumMod val="50000"/>
                      </a:schemeClr>
                    </a:solidFill>
                    <a:latin typeface="Open Sans SemiBold" panose="020B0706030804020204" pitchFamily="34" charset="0"/>
                    <a:cs typeface="Open Sans SemiBold" panose="020B0706030804020204" pitchFamily="34" charset="0"/>
                  </a:rPr>
                  <a:t>Bandwidth utilization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500">
                        <a:solidFill>
                          <a:schemeClr val="bg1">
                            <a:lumMod val="50000"/>
                          </a:schemeClr>
                        </a:solidFill>
                        <a:latin typeface="휴먼아미체" panose="02030504000101010101" pitchFamily="18" charset="-127"/>
                        <a:ea typeface="휴먼아미체" panose="02030504000101010101" pitchFamily="18" charset="-127"/>
                        <a:cs typeface="Open Sans SemiBold" panose="020B0706030804020204" pitchFamily="34" charset="0"/>
                      </a:rPr>
                      <m:t>γ</m:t>
                    </m:r>
                  </m:oMath>
                </a14:m>
                <a:endParaRPr lang="ko-KR" altLang="en-US" sz="1500" dirty="0">
                  <a:solidFill>
                    <a:schemeClr val="bg1">
                      <a:lumMod val="50000"/>
                    </a:schemeClr>
                  </a:solidFill>
                  <a:latin typeface="휴먼아미체" panose="02030504000101010101" pitchFamily="18" charset="-127"/>
                  <a:ea typeface="휴먼아미체" panose="02030504000101010101" pitchFamily="18" charset="-127"/>
                  <a:cs typeface="Open Sans SemiBold" panose="020B0706030804020204" pitchFamily="34" charset="0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23C4258-9B4F-AB82-29CF-BB5B0B8E84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221" y="5750130"/>
                <a:ext cx="6911439" cy="237505"/>
              </a:xfrm>
              <a:prstGeom prst="rect">
                <a:avLst/>
              </a:prstGeom>
              <a:blipFill>
                <a:blip r:embed="rId3"/>
                <a:stretch>
                  <a:fillRect t="-20513" b="-487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4E298D8-CC99-B539-3D76-46E559D5B3BE}"/>
              </a:ext>
            </a:extLst>
          </p:cNvPr>
          <p:cNvSpPr/>
          <p:nvPr/>
        </p:nvSpPr>
        <p:spPr>
          <a:xfrm>
            <a:off x="1409700" y="1933575"/>
            <a:ext cx="6515100" cy="2895600"/>
          </a:xfrm>
          <a:custGeom>
            <a:avLst/>
            <a:gdLst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590675 w 6515100"/>
              <a:gd name="connsiteY4" fmla="*/ 2847975 h 2895600"/>
              <a:gd name="connsiteX5" fmla="*/ 2152650 w 6515100"/>
              <a:gd name="connsiteY5" fmla="*/ 2828925 h 2895600"/>
              <a:gd name="connsiteX6" fmla="*/ 2590800 w 6515100"/>
              <a:gd name="connsiteY6" fmla="*/ 2781300 h 2895600"/>
              <a:gd name="connsiteX7" fmla="*/ 3000375 w 6515100"/>
              <a:gd name="connsiteY7" fmla="*/ 2733675 h 2895600"/>
              <a:gd name="connsiteX8" fmla="*/ 329565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1150 w 6515100"/>
              <a:gd name="connsiteY15" fmla="*/ 1771650 h 2895600"/>
              <a:gd name="connsiteX16" fmla="*/ 5648325 w 6515100"/>
              <a:gd name="connsiteY16" fmla="*/ 1495425 h 2895600"/>
              <a:gd name="connsiteX17" fmla="*/ 585787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603375 w 6515100"/>
              <a:gd name="connsiteY4" fmla="*/ 2860675 h 2895600"/>
              <a:gd name="connsiteX5" fmla="*/ 2152650 w 6515100"/>
              <a:gd name="connsiteY5" fmla="*/ 2828925 h 2895600"/>
              <a:gd name="connsiteX6" fmla="*/ 2590800 w 6515100"/>
              <a:gd name="connsiteY6" fmla="*/ 2781300 h 2895600"/>
              <a:gd name="connsiteX7" fmla="*/ 3000375 w 6515100"/>
              <a:gd name="connsiteY7" fmla="*/ 2733675 h 2895600"/>
              <a:gd name="connsiteX8" fmla="*/ 329565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1150 w 6515100"/>
              <a:gd name="connsiteY15" fmla="*/ 1771650 h 2895600"/>
              <a:gd name="connsiteX16" fmla="*/ 5648325 w 6515100"/>
              <a:gd name="connsiteY16" fmla="*/ 1495425 h 2895600"/>
              <a:gd name="connsiteX17" fmla="*/ 585787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603375 w 6515100"/>
              <a:gd name="connsiteY4" fmla="*/ 2860675 h 2895600"/>
              <a:gd name="connsiteX5" fmla="*/ 2152650 w 6515100"/>
              <a:gd name="connsiteY5" fmla="*/ 2828925 h 2895600"/>
              <a:gd name="connsiteX6" fmla="*/ 2590800 w 6515100"/>
              <a:gd name="connsiteY6" fmla="*/ 2781300 h 2895600"/>
              <a:gd name="connsiteX7" fmla="*/ 3000375 w 6515100"/>
              <a:gd name="connsiteY7" fmla="*/ 2733675 h 2895600"/>
              <a:gd name="connsiteX8" fmla="*/ 329565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1150 w 6515100"/>
              <a:gd name="connsiteY15" fmla="*/ 1771650 h 2895600"/>
              <a:gd name="connsiteX16" fmla="*/ 5648325 w 6515100"/>
              <a:gd name="connsiteY16" fmla="*/ 1495425 h 2895600"/>
              <a:gd name="connsiteX17" fmla="*/ 586422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603375 w 6515100"/>
              <a:gd name="connsiteY4" fmla="*/ 2860675 h 2895600"/>
              <a:gd name="connsiteX5" fmla="*/ 2152650 w 6515100"/>
              <a:gd name="connsiteY5" fmla="*/ 2828925 h 2895600"/>
              <a:gd name="connsiteX6" fmla="*/ 2590800 w 6515100"/>
              <a:gd name="connsiteY6" fmla="*/ 2787650 h 2895600"/>
              <a:gd name="connsiteX7" fmla="*/ 3000375 w 6515100"/>
              <a:gd name="connsiteY7" fmla="*/ 2733675 h 2895600"/>
              <a:gd name="connsiteX8" fmla="*/ 329565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1150 w 6515100"/>
              <a:gd name="connsiteY15" fmla="*/ 1771650 h 2895600"/>
              <a:gd name="connsiteX16" fmla="*/ 5648325 w 6515100"/>
              <a:gd name="connsiteY16" fmla="*/ 1495425 h 2895600"/>
              <a:gd name="connsiteX17" fmla="*/ 586422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603375 w 6515100"/>
              <a:gd name="connsiteY4" fmla="*/ 2860675 h 2895600"/>
              <a:gd name="connsiteX5" fmla="*/ 2152650 w 6515100"/>
              <a:gd name="connsiteY5" fmla="*/ 2828925 h 2895600"/>
              <a:gd name="connsiteX6" fmla="*/ 2590800 w 6515100"/>
              <a:gd name="connsiteY6" fmla="*/ 2787650 h 2895600"/>
              <a:gd name="connsiteX7" fmla="*/ 3000375 w 6515100"/>
              <a:gd name="connsiteY7" fmla="*/ 2740025 h 2895600"/>
              <a:gd name="connsiteX8" fmla="*/ 329565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1150 w 6515100"/>
              <a:gd name="connsiteY15" fmla="*/ 1771650 h 2895600"/>
              <a:gd name="connsiteX16" fmla="*/ 5648325 w 6515100"/>
              <a:gd name="connsiteY16" fmla="*/ 1495425 h 2895600"/>
              <a:gd name="connsiteX17" fmla="*/ 586422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603375 w 6515100"/>
              <a:gd name="connsiteY4" fmla="*/ 2860675 h 2895600"/>
              <a:gd name="connsiteX5" fmla="*/ 2152650 w 6515100"/>
              <a:gd name="connsiteY5" fmla="*/ 2828925 h 2895600"/>
              <a:gd name="connsiteX6" fmla="*/ 2590800 w 6515100"/>
              <a:gd name="connsiteY6" fmla="*/ 2787650 h 2895600"/>
              <a:gd name="connsiteX7" fmla="*/ 3000375 w 6515100"/>
              <a:gd name="connsiteY7" fmla="*/ 2740025 h 2895600"/>
              <a:gd name="connsiteX8" fmla="*/ 330200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1150 w 6515100"/>
              <a:gd name="connsiteY15" fmla="*/ 1771650 h 2895600"/>
              <a:gd name="connsiteX16" fmla="*/ 5648325 w 6515100"/>
              <a:gd name="connsiteY16" fmla="*/ 1495425 h 2895600"/>
              <a:gd name="connsiteX17" fmla="*/ 586422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603375 w 6515100"/>
              <a:gd name="connsiteY4" fmla="*/ 2860675 h 2895600"/>
              <a:gd name="connsiteX5" fmla="*/ 2152650 w 6515100"/>
              <a:gd name="connsiteY5" fmla="*/ 2828925 h 2895600"/>
              <a:gd name="connsiteX6" fmla="*/ 2590800 w 6515100"/>
              <a:gd name="connsiteY6" fmla="*/ 2787650 h 2895600"/>
              <a:gd name="connsiteX7" fmla="*/ 3000375 w 6515100"/>
              <a:gd name="connsiteY7" fmla="*/ 2740025 h 2895600"/>
              <a:gd name="connsiteX8" fmla="*/ 330200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1150 w 6515100"/>
              <a:gd name="connsiteY15" fmla="*/ 1771650 h 2895600"/>
              <a:gd name="connsiteX16" fmla="*/ 5648325 w 6515100"/>
              <a:gd name="connsiteY16" fmla="*/ 1495425 h 2895600"/>
              <a:gd name="connsiteX17" fmla="*/ 586422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603375 w 6515100"/>
              <a:gd name="connsiteY4" fmla="*/ 2860675 h 2895600"/>
              <a:gd name="connsiteX5" fmla="*/ 2152650 w 6515100"/>
              <a:gd name="connsiteY5" fmla="*/ 2828925 h 2895600"/>
              <a:gd name="connsiteX6" fmla="*/ 2590800 w 6515100"/>
              <a:gd name="connsiteY6" fmla="*/ 2787650 h 2895600"/>
              <a:gd name="connsiteX7" fmla="*/ 3000375 w 6515100"/>
              <a:gd name="connsiteY7" fmla="*/ 2740025 h 2895600"/>
              <a:gd name="connsiteX8" fmla="*/ 330200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1150 w 6515100"/>
              <a:gd name="connsiteY15" fmla="*/ 1771650 h 2895600"/>
              <a:gd name="connsiteX16" fmla="*/ 5648325 w 6515100"/>
              <a:gd name="connsiteY16" fmla="*/ 1495425 h 2895600"/>
              <a:gd name="connsiteX17" fmla="*/ 586422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  <a:gd name="connsiteX0" fmla="*/ 0 w 6515100"/>
              <a:gd name="connsiteY0" fmla="*/ 2895600 h 2895600"/>
              <a:gd name="connsiteX1" fmla="*/ 323850 w 6515100"/>
              <a:gd name="connsiteY1" fmla="*/ 2895600 h 2895600"/>
              <a:gd name="connsiteX2" fmla="*/ 714375 w 6515100"/>
              <a:gd name="connsiteY2" fmla="*/ 2886075 h 2895600"/>
              <a:gd name="connsiteX3" fmla="*/ 1123950 w 6515100"/>
              <a:gd name="connsiteY3" fmla="*/ 2876550 h 2895600"/>
              <a:gd name="connsiteX4" fmla="*/ 1603375 w 6515100"/>
              <a:gd name="connsiteY4" fmla="*/ 2860675 h 2895600"/>
              <a:gd name="connsiteX5" fmla="*/ 2152650 w 6515100"/>
              <a:gd name="connsiteY5" fmla="*/ 2828925 h 2895600"/>
              <a:gd name="connsiteX6" fmla="*/ 2590800 w 6515100"/>
              <a:gd name="connsiteY6" fmla="*/ 2787650 h 2895600"/>
              <a:gd name="connsiteX7" fmla="*/ 3000375 w 6515100"/>
              <a:gd name="connsiteY7" fmla="*/ 2740025 h 2895600"/>
              <a:gd name="connsiteX8" fmla="*/ 3302000 w 6515100"/>
              <a:gd name="connsiteY8" fmla="*/ 2695575 h 2895600"/>
              <a:gd name="connsiteX9" fmla="*/ 3676650 w 6515100"/>
              <a:gd name="connsiteY9" fmla="*/ 2628900 h 2895600"/>
              <a:gd name="connsiteX10" fmla="*/ 4057650 w 6515100"/>
              <a:gd name="connsiteY10" fmla="*/ 2533650 h 2895600"/>
              <a:gd name="connsiteX11" fmla="*/ 4305300 w 6515100"/>
              <a:gd name="connsiteY11" fmla="*/ 2447925 h 2895600"/>
              <a:gd name="connsiteX12" fmla="*/ 4619625 w 6515100"/>
              <a:gd name="connsiteY12" fmla="*/ 2305050 h 2895600"/>
              <a:gd name="connsiteX13" fmla="*/ 4914900 w 6515100"/>
              <a:gd name="connsiteY13" fmla="*/ 2152650 h 2895600"/>
              <a:gd name="connsiteX14" fmla="*/ 5162550 w 6515100"/>
              <a:gd name="connsiteY14" fmla="*/ 1981200 h 2895600"/>
              <a:gd name="connsiteX15" fmla="*/ 5397500 w 6515100"/>
              <a:gd name="connsiteY15" fmla="*/ 1778000 h 2895600"/>
              <a:gd name="connsiteX16" fmla="*/ 5648325 w 6515100"/>
              <a:gd name="connsiteY16" fmla="*/ 1495425 h 2895600"/>
              <a:gd name="connsiteX17" fmla="*/ 5864225 w 6515100"/>
              <a:gd name="connsiteY17" fmla="*/ 1219200 h 2895600"/>
              <a:gd name="connsiteX18" fmla="*/ 6057900 w 6515100"/>
              <a:gd name="connsiteY18" fmla="*/ 942975 h 2895600"/>
              <a:gd name="connsiteX19" fmla="*/ 6210300 w 6515100"/>
              <a:gd name="connsiteY19" fmla="*/ 666750 h 2895600"/>
              <a:gd name="connsiteX20" fmla="*/ 6381750 w 6515100"/>
              <a:gd name="connsiteY20" fmla="*/ 352425 h 2895600"/>
              <a:gd name="connsiteX21" fmla="*/ 6515100 w 6515100"/>
              <a:gd name="connsiteY21" fmla="*/ 0 h 2895600"/>
              <a:gd name="connsiteX22" fmla="*/ 6515100 w 6515100"/>
              <a:gd name="connsiteY2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515100" h="2895600">
                <a:moveTo>
                  <a:pt x="0" y="2895600"/>
                </a:moveTo>
                <a:lnTo>
                  <a:pt x="323850" y="2895600"/>
                </a:lnTo>
                <a:cubicBezTo>
                  <a:pt x="442912" y="2894013"/>
                  <a:pt x="581025" y="2889250"/>
                  <a:pt x="714375" y="2886075"/>
                </a:cubicBezTo>
                <a:lnTo>
                  <a:pt x="1123950" y="2876550"/>
                </a:lnTo>
                <a:lnTo>
                  <a:pt x="1603375" y="2860675"/>
                </a:lnTo>
                <a:cubicBezTo>
                  <a:pt x="1774825" y="2852737"/>
                  <a:pt x="1988079" y="2841096"/>
                  <a:pt x="2152650" y="2828925"/>
                </a:cubicBezTo>
                <a:cubicBezTo>
                  <a:pt x="2317221" y="2816754"/>
                  <a:pt x="2590800" y="2787650"/>
                  <a:pt x="2590800" y="2787650"/>
                </a:cubicBezTo>
                <a:lnTo>
                  <a:pt x="3000375" y="2740025"/>
                </a:lnTo>
                <a:cubicBezTo>
                  <a:pt x="3117850" y="2725738"/>
                  <a:pt x="3189287" y="2714096"/>
                  <a:pt x="3302000" y="2695575"/>
                </a:cubicBezTo>
                <a:cubicBezTo>
                  <a:pt x="3414713" y="2677054"/>
                  <a:pt x="3550708" y="2655887"/>
                  <a:pt x="3676650" y="2628900"/>
                </a:cubicBezTo>
                <a:cubicBezTo>
                  <a:pt x="3802592" y="2601913"/>
                  <a:pt x="3952875" y="2563812"/>
                  <a:pt x="4057650" y="2533650"/>
                </a:cubicBezTo>
                <a:cubicBezTo>
                  <a:pt x="4162425" y="2503488"/>
                  <a:pt x="4211638" y="2486025"/>
                  <a:pt x="4305300" y="2447925"/>
                </a:cubicBezTo>
                <a:cubicBezTo>
                  <a:pt x="4398962" y="2409825"/>
                  <a:pt x="4518025" y="2354262"/>
                  <a:pt x="4619625" y="2305050"/>
                </a:cubicBezTo>
                <a:cubicBezTo>
                  <a:pt x="4721225" y="2255838"/>
                  <a:pt x="4824413" y="2206625"/>
                  <a:pt x="4914900" y="2152650"/>
                </a:cubicBezTo>
                <a:cubicBezTo>
                  <a:pt x="5005387" y="2098675"/>
                  <a:pt x="5082117" y="2043642"/>
                  <a:pt x="5162550" y="1981200"/>
                </a:cubicBezTo>
                <a:cubicBezTo>
                  <a:pt x="5242983" y="1918758"/>
                  <a:pt x="5316538" y="1858962"/>
                  <a:pt x="5397500" y="1778000"/>
                </a:cubicBezTo>
                <a:cubicBezTo>
                  <a:pt x="5478462" y="1697038"/>
                  <a:pt x="5570538" y="1588558"/>
                  <a:pt x="5648325" y="1495425"/>
                </a:cubicBezTo>
                <a:cubicBezTo>
                  <a:pt x="5726113" y="1402292"/>
                  <a:pt x="5795963" y="1311275"/>
                  <a:pt x="5864225" y="1219200"/>
                </a:cubicBezTo>
                <a:cubicBezTo>
                  <a:pt x="5932487" y="1127125"/>
                  <a:pt x="6000221" y="1035050"/>
                  <a:pt x="6057900" y="942975"/>
                </a:cubicBezTo>
                <a:cubicBezTo>
                  <a:pt x="6115579" y="850900"/>
                  <a:pt x="6156325" y="765175"/>
                  <a:pt x="6210300" y="666750"/>
                </a:cubicBezTo>
                <a:cubicBezTo>
                  <a:pt x="6264275" y="568325"/>
                  <a:pt x="6330950" y="463550"/>
                  <a:pt x="6381750" y="352425"/>
                </a:cubicBezTo>
                <a:cubicBezTo>
                  <a:pt x="6432550" y="241300"/>
                  <a:pt x="6515100" y="0"/>
                  <a:pt x="6515100" y="0"/>
                </a:cubicBezTo>
                <a:lnTo>
                  <a:pt x="6515100" y="0"/>
                </a:lnTo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97B10B-D42D-CB25-6D27-FEFF1EAD1ADD}"/>
              </a:ext>
            </a:extLst>
          </p:cNvPr>
          <p:cNvCxnSpPr>
            <a:cxnSpLocks/>
          </p:cNvCxnSpPr>
          <p:nvPr/>
        </p:nvCxnSpPr>
        <p:spPr>
          <a:xfrm>
            <a:off x="4682466" y="1923803"/>
            <a:ext cx="0" cy="3372593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00F49A4-BA69-48CB-DA83-8CA4A6D2B18C}"/>
              </a:ext>
            </a:extLst>
          </p:cNvPr>
          <p:cNvCxnSpPr>
            <a:cxnSpLocks/>
          </p:cNvCxnSpPr>
          <p:nvPr/>
        </p:nvCxnSpPr>
        <p:spPr>
          <a:xfrm>
            <a:off x="1409700" y="4638513"/>
            <a:ext cx="6523017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99245F-1988-AF70-D9CE-126E407EAB8F}"/>
              </a:ext>
            </a:extLst>
          </p:cNvPr>
          <p:cNvSpPr/>
          <p:nvPr/>
        </p:nvSpPr>
        <p:spPr>
          <a:xfrm>
            <a:off x="1413164" y="1923803"/>
            <a:ext cx="6519553" cy="337259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822CC3-CFBA-E1F1-E424-086B1481F4CE}"/>
              </a:ext>
            </a:extLst>
          </p:cNvPr>
          <p:cNvSpPr/>
          <p:nvPr/>
        </p:nvSpPr>
        <p:spPr>
          <a:xfrm>
            <a:off x="1409698" y="1923802"/>
            <a:ext cx="3264849" cy="1365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Power-limited</a:t>
            </a:r>
          </a:p>
          <a:p>
            <a:pPr algn="ctr"/>
            <a:r>
              <a:rPr lang="en-US" altLang="ko-KR" sz="1400" i="1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region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0BCFC2-6CD3-0B2A-604F-8FA73C0B09AC}"/>
              </a:ext>
            </a:extLst>
          </p:cNvPr>
          <p:cNvSpPr/>
          <p:nvPr/>
        </p:nvSpPr>
        <p:spPr>
          <a:xfrm>
            <a:off x="4682466" y="1933573"/>
            <a:ext cx="3264849" cy="1365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Bandwidth-limited</a:t>
            </a:r>
          </a:p>
          <a:p>
            <a:pPr algn="ctr"/>
            <a:r>
              <a:rPr lang="en-US" altLang="ko-KR" sz="1400" i="1" dirty="0">
                <a:solidFill>
                  <a:schemeClr val="accent2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region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1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6A149EA-7466-A402-FB44-9637BD748564}"/>
              </a:ext>
            </a:extLst>
          </p:cNvPr>
          <p:cNvSpPr/>
          <p:nvPr/>
        </p:nvSpPr>
        <p:spPr>
          <a:xfrm>
            <a:off x="2964180" y="3756660"/>
            <a:ext cx="845820" cy="49470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53BA82-78F2-E379-CD68-E4852AD18AB7}"/>
              </a:ext>
            </a:extLst>
          </p:cNvPr>
          <p:cNvSpPr/>
          <p:nvPr/>
        </p:nvSpPr>
        <p:spPr>
          <a:xfrm>
            <a:off x="3968932" y="3756660"/>
            <a:ext cx="845820" cy="49470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A828FB-EC84-F2CB-B41B-44F38D3B1936}"/>
              </a:ext>
            </a:extLst>
          </p:cNvPr>
          <p:cNvSpPr/>
          <p:nvPr/>
        </p:nvSpPr>
        <p:spPr>
          <a:xfrm>
            <a:off x="4973684" y="3756660"/>
            <a:ext cx="845820" cy="49470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0520E5-15EB-464E-65C9-069CBFF2A7F4}"/>
              </a:ext>
            </a:extLst>
          </p:cNvPr>
          <p:cNvSpPr/>
          <p:nvPr/>
        </p:nvSpPr>
        <p:spPr>
          <a:xfrm>
            <a:off x="5978436" y="3756660"/>
            <a:ext cx="845820" cy="49470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0DA7280-0174-CCDF-AAED-794B4B093BAA}"/>
              </a:ext>
            </a:extLst>
          </p:cNvPr>
          <p:cNvCxnSpPr>
            <a:cxnSpLocks/>
          </p:cNvCxnSpPr>
          <p:nvPr/>
        </p:nvCxnSpPr>
        <p:spPr>
          <a:xfrm>
            <a:off x="2901950" y="4251366"/>
            <a:ext cx="3987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0CD4FF-48A5-63B5-F7E5-017E97BD9339}"/>
              </a:ext>
            </a:extLst>
          </p:cNvPr>
          <p:cNvCxnSpPr>
            <a:cxnSpLocks/>
          </p:cNvCxnSpPr>
          <p:nvPr/>
        </p:nvCxnSpPr>
        <p:spPr>
          <a:xfrm>
            <a:off x="3387090" y="4197424"/>
            <a:ext cx="0" cy="1237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2F5459-ADB2-0FF1-BF94-0F48C85DD8D8}"/>
              </a:ext>
            </a:extLst>
          </p:cNvPr>
          <p:cNvCxnSpPr>
            <a:cxnSpLocks/>
          </p:cNvCxnSpPr>
          <p:nvPr/>
        </p:nvCxnSpPr>
        <p:spPr>
          <a:xfrm>
            <a:off x="4405630" y="4197424"/>
            <a:ext cx="0" cy="12378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6037A4-E895-C881-06F1-53118B77F15B}"/>
              </a:ext>
            </a:extLst>
          </p:cNvPr>
          <p:cNvCxnSpPr>
            <a:cxnSpLocks/>
          </p:cNvCxnSpPr>
          <p:nvPr/>
        </p:nvCxnSpPr>
        <p:spPr>
          <a:xfrm>
            <a:off x="3400426" y="4383918"/>
            <a:ext cx="100520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F16C50C-0278-638C-0B29-208A54E0352C}"/>
                  </a:ext>
                </a:extLst>
              </p:cNvPr>
              <p:cNvSpPr/>
              <p:nvPr/>
            </p:nvSpPr>
            <p:spPr>
              <a:xfrm>
                <a:off x="2669367" y="4402963"/>
                <a:ext cx="2573729" cy="2375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5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휴먼아미체" panose="02030504000101010101" pitchFamily="18" charset="-127"/>
                          <a:cs typeface="Open Sans SemiBold" panose="020B0706030804020204" pitchFamily="34" charset="0"/>
                        </a:rPr>
                        <m:t>∆</m:t>
                      </m:r>
                      <m:r>
                        <a:rPr lang="en-US" altLang="ko-KR" sz="15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휴먼아미체" panose="02030504000101010101" pitchFamily="18" charset="-127"/>
                          <a:cs typeface="Open Sans SemiBold" panose="020B0706030804020204" pitchFamily="34" charset="0"/>
                        </a:rPr>
                        <m:t>𝑓</m:t>
                      </m:r>
                    </m:oMath>
                  </m:oMathPara>
                </a14:m>
                <a:endParaRPr lang="ko-KR" altLang="en-US" sz="1500" i="1" dirty="0">
                  <a:solidFill>
                    <a:schemeClr val="bg1">
                      <a:lumMod val="50000"/>
                    </a:schemeClr>
                  </a:solidFill>
                  <a:latin typeface="휴먼아미체" panose="02030504000101010101" pitchFamily="18" charset="-127"/>
                  <a:ea typeface="휴먼아미체" panose="02030504000101010101" pitchFamily="18" charset="-127"/>
                  <a:cs typeface="Open Sans SemiBold" panose="020B0706030804020204" pitchFamily="34" charset="0"/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F16C50C-0278-638C-0B29-208A54E03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367" y="4402963"/>
                <a:ext cx="2573729" cy="237505"/>
              </a:xfrm>
              <a:prstGeom prst="rect">
                <a:avLst/>
              </a:prstGeom>
              <a:blipFill>
                <a:blip r:embed="rId2"/>
                <a:stretch>
                  <a:fillRect b="-35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DCCA589-667F-8BF1-7F22-7E4006EE68D7}"/>
              </a:ext>
            </a:extLst>
          </p:cNvPr>
          <p:cNvCxnSpPr>
            <a:cxnSpLocks/>
          </p:cNvCxnSpPr>
          <p:nvPr/>
        </p:nvCxnSpPr>
        <p:spPr>
          <a:xfrm>
            <a:off x="3794987" y="3717168"/>
            <a:ext cx="19068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4B9D8B-6149-8795-8BB4-35B7D1B3B603}"/>
              </a:ext>
            </a:extLst>
          </p:cNvPr>
          <p:cNvSpPr/>
          <p:nvPr/>
        </p:nvSpPr>
        <p:spPr>
          <a:xfrm>
            <a:off x="2656667" y="3389885"/>
            <a:ext cx="2467783" cy="237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GB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휴먼아미체" panose="02030504000101010101" pitchFamily="18" charset="-127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63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FA4D12E0-3E95-9D49-D01F-EE7CB5D780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997216"/>
              </p:ext>
            </p:extLst>
          </p:nvPr>
        </p:nvGraphicFramePr>
        <p:xfrm>
          <a:off x="2171700" y="20764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877813E4-CFDC-4E8B-7060-3385B98466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745303"/>
              </p:ext>
            </p:extLst>
          </p:nvPr>
        </p:nvGraphicFramePr>
        <p:xfrm>
          <a:off x="2581275" y="2066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18D2326C-8F1A-AAF6-50E3-3CDFB4EC0C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492803"/>
              </p:ext>
            </p:extLst>
          </p:nvPr>
        </p:nvGraphicFramePr>
        <p:xfrm>
          <a:off x="2990850" y="2066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5BB2C71D-BF07-2B29-477A-C5297A2EAA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965335"/>
              </p:ext>
            </p:extLst>
          </p:nvPr>
        </p:nvGraphicFramePr>
        <p:xfrm>
          <a:off x="3400425" y="2066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20E4214B-8440-96E9-9061-FDF995B0E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490664"/>
              </p:ext>
            </p:extLst>
          </p:nvPr>
        </p:nvGraphicFramePr>
        <p:xfrm>
          <a:off x="3810000" y="2066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3BE403AE-9632-2545-B129-3ECA68EDF0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456022"/>
              </p:ext>
            </p:extLst>
          </p:nvPr>
        </p:nvGraphicFramePr>
        <p:xfrm>
          <a:off x="4219575" y="2066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C7F677FE-F007-1FDE-D623-5769F37D4F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453786"/>
              </p:ext>
            </p:extLst>
          </p:nvPr>
        </p:nvGraphicFramePr>
        <p:xfrm>
          <a:off x="4629150" y="2066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3F8EA01F-3E11-2433-0A5C-B8A62D7571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548223"/>
              </p:ext>
            </p:extLst>
          </p:nvPr>
        </p:nvGraphicFramePr>
        <p:xfrm>
          <a:off x="5038725" y="20669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BF1496B8-3774-FF30-7783-C8434E4B37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632540"/>
              </p:ext>
            </p:extLst>
          </p:nvPr>
        </p:nvGraphicFramePr>
        <p:xfrm>
          <a:off x="54483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6A00AAF-5ADF-9CA3-7730-ACA06EC1EE33}"/>
              </a:ext>
            </a:extLst>
          </p:cNvPr>
          <p:cNvCxnSpPr>
            <a:cxnSpLocks/>
          </p:cNvCxnSpPr>
          <p:nvPr/>
        </p:nvCxnSpPr>
        <p:spPr>
          <a:xfrm>
            <a:off x="3236298" y="3429000"/>
            <a:ext cx="554652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ACF7E5C-C70C-09D9-D47C-3845CA36DDE3}"/>
              </a:ext>
            </a:extLst>
          </p:cNvPr>
          <p:cNvCxnSpPr>
            <a:cxnSpLocks/>
          </p:cNvCxnSpPr>
          <p:nvPr/>
        </p:nvCxnSpPr>
        <p:spPr>
          <a:xfrm>
            <a:off x="8382000" y="3432324"/>
            <a:ext cx="554652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649CB39-0FA3-2EAB-5ECF-8C9C2ACF7B53}"/>
              </a:ext>
            </a:extLst>
          </p:cNvPr>
          <p:cNvCxnSpPr>
            <a:cxnSpLocks/>
          </p:cNvCxnSpPr>
          <p:nvPr/>
        </p:nvCxnSpPr>
        <p:spPr>
          <a:xfrm flipV="1">
            <a:off x="5686425" y="2409825"/>
            <a:ext cx="0" cy="20222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8F364A-FC16-F825-4F67-042BD3F262B8}"/>
              </a:ext>
            </a:extLst>
          </p:cNvPr>
          <p:cNvCxnSpPr>
            <a:cxnSpLocks/>
          </p:cNvCxnSpPr>
          <p:nvPr/>
        </p:nvCxnSpPr>
        <p:spPr>
          <a:xfrm flipV="1">
            <a:off x="6095999" y="2409825"/>
            <a:ext cx="1" cy="20222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D6E3006-AB71-DC89-99CD-4576377BCD91}"/>
              </a:ext>
            </a:extLst>
          </p:cNvPr>
          <p:cNvCxnSpPr>
            <a:cxnSpLocks/>
          </p:cNvCxnSpPr>
          <p:nvPr/>
        </p:nvCxnSpPr>
        <p:spPr>
          <a:xfrm>
            <a:off x="5686425" y="2412206"/>
            <a:ext cx="40957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0F482EA-3C94-75D8-8357-7EEC4F0D2643}"/>
                  </a:ext>
                </a:extLst>
              </p:cNvPr>
              <p:cNvSpPr/>
              <p:nvPr/>
            </p:nvSpPr>
            <p:spPr>
              <a:xfrm>
                <a:off x="4604347" y="2063820"/>
                <a:ext cx="2573729" cy="2375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5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휴먼아미체" panose="02030504000101010101" pitchFamily="18" charset="-127"/>
                          <a:cs typeface="Open Sans SemiBold" panose="020B0706030804020204" pitchFamily="34" charset="0"/>
                        </a:rPr>
                        <m:t>∆</m:t>
                      </m:r>
                      <m:r>
                        <a:rPr lang="en-US" altLang="ko-KR" sz="15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휴먼아미체" panose="02030504000101010101" pitchFamily="18" charset="-127"/>
                          <a:cs typeface="Open Sans SemiBold" panose="020B0706030804020204" pitchFamily="34" charset="0"/>
                        </a:rPr>
                        <m:t>𝑓</m:t>
                      </m:r>
                      <m:r>
                        <a:rPr lang="en-US" altLang="ko-KR" sz="15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휴먼아미체" panose="02030504000101010101" pitchFamily="18" charset="-127"/>
                          <a:cs typeface="Open Sans SemiBold" panose="020B0706030804020204" pitchFamily="34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sz="15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휴먼아미체" panose="02030504000101010101" pitchFamily="18" charset="-127"/>
                              <a:cs typeface="Open Sans SemiBold" panose="020B0706030804020204" pitchFamily="34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휴먼아미체" panose="02030504000101010101" pitchFamily="18" charset="-127"/>
                              <a:cs typeface="Open Sans SemiBold" panose="020B070603080402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5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휴먼아미체" panose="02030504000101010101" pitchFamily="18" charset="-127"/>
                                  <a:cs typeface="Open Sans SemiBold" panose="020B07060308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휴먼아미체" panose="02030504000101010101" pitchFamily="18" charset="-127"/>
                                  <a:cs typeface="Open Sans SemiBold" panose="020B0706030804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휴먼아미체" panose="02030504000101010101" pitchFamily="18" charset="-127"/>
                                  <a:cs typeface="Open Sans SemiBold" panose="020B0706030804020204" pitchFamily="34" charset="0"/>
                                </a:rPr>
                                <m:t>𝑢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500" i="1" dirty="0">
                  <a:solidFill>
                    <a:schemeClr val="bg1">
                      <a:lumMod val="50000"/>
                    </a:schemeClr>
                  </a:solidFill>
                  <a:latin typeface="휴먼아미체" panose="02030504000101010101" pitchFamily="18" charset="-127"/>
                  <a:ea typeface="휴먼아미체" panose="02030504000101010101" pitchFamily="18" charset="-127"/>
                  <a:cs typeface="Open Sans SemiBold" panose="020B0706030804020204" pitchFamily="34" charset="0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0F482EA-3C94-75D8-8357-7EEC4F0D2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47" y="2063820"/>
                <a:ext cx="2573729" cy="237505"/>
              </a:xfrm>
              <a:prstGeom prst="rect">
                <a:avLst/>
              </a:prstGeom>
              <a:blipFill>
                <a:blip r:embed="rId11"/>
                <a:stretch>
                  <a:fillRect t="-161538" b="-243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88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464400-0F12-1A47-B342-42AB63244433}"/>
              </a:ext>
            </a:extLst>
          </p:cNvPr>
          <p:cNvSpPr/>
          <p:nvPr/>
        </p:nvSpPr>
        <p:spPr>
          <a:xfrm>
            <a:off x="3314702" y="3257552"/>
            <a:ext cx="3162296" cy="99381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8EADC19-04D4-5FD7-914C-414030218CE3}"/>
              </a:ext>
            </a:extLst>
          </p:cNvPr>
          <p:cNvCxnSpPr>
            <a:cxnSpLocks/>
          </p:cNvCxnSpPr>
          <p:nvPr/>
        </p:nvCxnSpPr>
        <p:spPr>
          <a:xfrm>
            <a:off x="2901950" y="4251366"/>
            <a:ext cx="3987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94A16CE-AEF9-E882-2A49-F7EBA78C2A7B}"/>
              </a:ext>
            </a:extLst>
          </p:cNvPr>
          <p:cNvCxnSpPr>
            <a:cxnSpLocks/>
          </p:cNvCxnSpPr>
          <p:nvPr/>
        </p:nvCxnSpPr>
        <p:spPr>
          <a:xfrm flipV="1">
            <a:off x="4883150" y="2952750"/>
            <a:ext cx="0" cy="12986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F64833-181A-3665-872A-0167288B977D}"/>
              </a:ext>
            </a:extLst>
          </p:cNvPr>
          <p:cNvCxnSpPr>
            <a:cxnSpLocks/>
          </p:cNvCxnSpPr>
          <p:nvPr/>
        </p:nvCxnSpPr>
        <p:spPr>
          <a:xfrm>
            <a:off x="3302002" y="2826631"/>
            <a:ext cx="317499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A97A49-3B2E-C91E-128F-9EE0141374DB}"/>
              </a:ext>
            </a:extLst>
          </p:cNvPr>
          <p:cNvSpPr/>
          <p:nvPr/>
        </p:nvSpPr>
        <p:spPr>
          <a:xfrm>
            <a:off x="3444067" y="2525264"/>
            <a:ext cx="2467783" cy="237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 MHz</a:t>
            </a:r>
            <a:endParaRPr lang="ko-KR" altLang="en-US" sz="1500" dirty="0">
              <a:solidFill>
                <a:schemeClr val="bg1">
                  <a:lumMod val="50000"/>
                </a:schemeClr>
              </a:solidFill>
              <a:latin typeface="Open Sans SemiBold" panose="020B0706030804020204" pitchFamily="34" charset="0"/>
              <a:ea typeface="휴먼아미체" panose="02030504000101010101" pitchFamily="18" charset="-127"/>
              <a:cs typeface="Open Sans SemiBold" panose="020B07060308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C653A3F-48E0-87C1-7E5E-1CE9566F32DC}"/>
                  </a:ext>
                </a:extLst>
              </p:cNvPr>
              <p:cNvSpPr/>
              <p:nvPr/>
            </p:nvSpPr>
            <p:spPr>
              <a:xfrm>
                <a:off x="5779679" y="4405371"/>
                <a:ext cx="1394637" cy="2375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</m:ctrlPr>
                      </m:sSubPr>
                      <m:e>
                        <m:r>
                          <a:rPr lang="en-US" altLang="ko-KR" sz="15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5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Open Sans SemiBold" panose="020B0706030804020204" pitchFamily="34" charset="0"/>
                            <a:cs typeface="Open Sans SemiBold" panose="020B0706030804020204" pitchFamily="34" charset="0"/>
                          </a:rPr>
                          <m:t>𝑚</m:t>
                        </m:r>
                      </m:sub>
                    </m:sSub>
                    <m:r>
                      <a:rPr lang="en-US" altLang="ko-KR" sz="15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Open Sans SemiBold" panose="020B0706030804020204" pitchFamily="34" charset="0"/>
                        <a:cs typeface="Open Sans SemiBold" panose="020B0706030804020204" pitchFamily="34" charset="0"/>
                      </a:rPr>
                      <m:t>=</m:t>
                    </m:r>
                  </m:oMath>
                </a14:m>
                <a:r>
                  <a:rPr lang="ko-KR" altLang="en-US" sz="1500" dirty="0">
                    <a:solidFill>
                      <a:schemeClr val="bg1">
                        <a:lumMod val="50000"/>
                      </a:schemeClr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 </a:t>
                </a:r>
                <a:r>
                  <a:rPr lang="en-US" altLang="ko-KR" sz="1500" dirty="0">
                    <a:solidFill>
                      <a:schemeClr val="bg1">
                        <a:lumMod val="50000"/>
                      </a:schemeClr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10 MHz</a:t>
                </a:r>
                <a:endParaRPr lang="ko-KR" altLang="en-US" sz="1500" dirty="0">
                  <a:solidFill>
                    <a:schemeClr val="bg1">
                      <a:lumMod val="50000"/>
                    </a:schemeClr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C653A3F-48E0-87C1-7E5E-1CE9566F3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679" y="4405371"/>
                <a:ext cx="1394637" cy="237505"/>
              </a:xfrm>
              <a:prstGeom prst="rect">
                <a:avLst/>
              </a:prstGeom>
              <a:blipFill>
                <a:blip r:embed="rId2"/>
                <a:stretch>
                  <a:fillRect t="-23077" b="-43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6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69986F-1792-1D0D-D51C-1992794EE2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FE722D-20CE-F04B-F355-21A2BA0BC95F}"/>
              </a:ext>
            </a:extLst>
          </p:cNvPr>
          <p:cNvGrpSpPr/>
          <p:nvPr/>
        </p:nvGrpSpPr>
        <p:grpSpPr>
          <a:xfrm>
            <a:off x="6941173" y="2026079"/>
            <a:ext cx="3090578" cy="2805842"/>
            <a:chOff x="888999" y="1236131"/>
            <a:chExt cx="4411133" cy="400473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83137C9-987B-B2F3-A46C-533872E224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0332" y="3056464"/>
              <a:ext cx="1998135" cy="491068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0DAD997-0796-8979-A51A-DDD01E1919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131" y="1856312"/>
              <a:ext cx="1735669" cy="1200152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BC9C737-B931-924E-72CB-229EC654E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1473197"/>
              <a:ext cx="1117597" cy="1583267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4642BD7-863D-296D-02D7-B475AD8933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6397" y="1481666"/>
              <a:ext cx="846668" cy="2065866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EA7F082-9073-63E3-E756-9A4D145D81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130" y="4885264"/>
              <a:ext cx="1845735" cy="118534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9B24290-A02A-093D-315F-A498B06F17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8865" y="3547532"/>
              <a:ext cx="584200" cy="1337732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D4DFFCB-050C-70CF-6579-8F2EE36A919A}"/>
                </a:ext>
              </a:extLst>
            </p:cNvPr>
            <p:cNvCxnSpPr>
              <a:cxnSpLocks/>
            </p:cNvCxnSpPr>
            <p:nvPr/>
          </p:nvCxnSpPr>
          <p:spPr>
            <a:xfrm>
              <a:off x="1126065" y="3776133"/>
              <a:ext cx="1524002" cy="1227665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810ADEE-ED4F-6331-D1B0-C8E53D94C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1598" y="3056464"/>
              <a:ext cx="448734" cy="1947334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37D8427-48BB-9BAF-9171-BF19A6385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065" y="1888063"/>
              <a:ext cx="228598" cy="1896536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D029ED2-3F2D-62CC-532D-F1C7F7A70787}"/>
                </a:ext>
              </a:extLst>
            </p:cNvPr>
            <p:cNvSpPr/>
            <p:nvPr/>
          </p:nvSpPr>
          <p:spPr>
            <a:xfrm>
              <a:off x="1117597" y="1650997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A4CE27F-4F92-BBE0-9DB6-A3C0B0004EF5}"/>
                </a:ext>
              </a:extLst>
            </p:cNvPr>
            <p:cNvSpPr/>
            <p:nvPr/>
          </p:nvSpPr>
          <p:spPr>
            <a:xfrm>
              <a:off x="2853266" y="2819398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90A075-8CEC-C924-BA02-960AA8F8FDD8}"/>
                </a:ext>
              </a:extLst>
            </p:cNvPr>
            <p:cNvSpPr/>
            <p:nvPr/>
          </p:nvSpPr>
          <p:spPr>
            <a:xfrm>
              <a:off x="888999" y="3539067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BDC8B9F-7A1A-D0EC-4F38-F74912E3A46C}"/>
                </a:ext>
              </a:extLst>
            </p:cNvPr>
            <p:cNvSpPr/>
            <p:nvPr/>
          </p:nvSpPr>
          <p:spPr>
            <a:xfrm>
              <a:off x="2404532" y="4766732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E67B1F3-1D56-A2C1-7811-12E2E4E54756}"/>
                </a:ext>
              </a:extLst>
            </p:cNvPr>
            <p:cNvSpPr/>
            <p:nvPr/>
          </p:nvSpPr>
          <p:spPr>
            <a:xfrm>
              <a:off x="4825999" y="3310466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A7687D5-8770-DF78-99D9-8521A2215243}"/>
                </a:ext>
              </a:extLst>
            </p:cNvPr>
            <p:cNvSpPr/>
            <p:nvPr/>
          </p:nvSpPr>
          <p:spPr>
            <a:xfrm>
              <a:off x="3979331" y="1236131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5B49816-2861-C356-DD39-7098A76B097A}"/>
                </a:ext>
              </a:extLst>
            </p:cNvPr>
            <p:cNvSpPr/>
            <p:nvPr/>
          </p:nvSpPr>
          <p:spPr>
            <a:xfrm>
              <a:off x="4241799" y="4648198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1211E3-6584-A5C8-A80A-6640CA1BB76B}"/>
              </a:ext>
            </a:extLst>
          </p:cNvPr>
          <p:cNvSpPr/>
          <p:nvPr/>
        </p:nvSpPr>
        <p:spPr>
          <a:xfrm>
            <a:off x="5460437" y="0"/>
            <a:ext cx="673156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alpha val="70000"/>
                </a:schemeClr>
              </a:gs>
              <a:gs pos="49566">
                <a:schemeClr val="bg1">
                  <a:lumMod val="75000"/>
                  <a:alpha val="90000"/>
                </a:schemeClr>
              </a:gs>
              <a:gs pos="25000">
                <a:schemeClr val="bg1">
                  <a:lumMod val="75000"/>
                  <a:alpha val="80000"/>
                </a:schemeClr>
              </a:gs>
              <a:gs pos="75000">
                <a:schemeClr val="bg1">
                  <a:lumMod val="75000"/>
                  <a:alpha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B687F70E-6BB7-CF41-59CD-A9207B7317B2}"/>
              </a:ext>
            </a:extLst>
          </p:cNvPr>
          <p:cNvSpPr txBox="1"/>
          <p:nvPr/>
        </p:nvSpPr>
        <p:spPr>
          <a:xfrm>
            <a:off x="1681400" y="2798101"/>
            <a:ext cx="9646129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Reinforcement</a:t>
            </a:r>
          </a:p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72466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C67EF50-98EC-EE71-EC0D-4AFEF09CBF7F}"/>
              </a:ext>
            </a:extLst>
          </p:cNvPr>
          <p:cNvCxnSpPr>
            <a:cxnSpLocks/>
          </p:cNvCxnSpPr>
          <p:nvPr/>
        </p:nvCxnSpPr>
        <p:spPr>
          <a:xfrm flipH="1" flipV="1">
            <a:off x="8610599" y="2937931"/>
            <a:ext cx="1998135" cy="491068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3483E7F-7755-39E7-18D9-83F42361A906}"/>
              </a:ext>
            </a:extLst>
          </p:cNvPr>
          <p:cNvCxnSpPr>
            <a:cxnSpLocks/>
          </p:cNvCxnSpPr>
          <p:nvPr/>
        </p:nvCxnSpPr>
        <p:spPr>
          <a:xfrm flipH="1" flipV="1">
            <a:off x="6883398" y="1737779"/>
            <a:ext cx="1735669" cy="1200152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719A577-C547-7790-2848-1968960F960E}"/>
              </a:ext>
            </a:extLst>
          </p:cNvPr>
          <p:cNvCxnSpPr>
            <a:cxnSpLocks/>
          </p:cNvCxnSpPr>
          <p:nvPr/>
        </p:nvCxnSpPr>
        <p:spPr>
          <a:xfrm flipV="1">
            <a:off x="8619067" y="1354664"/>
            <a:ext cx="1117597" cy="1583267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E64B17A-88B0-0D7A-489E-CD1C07C4D0B9}"/>
              </a:ext>
            </a:extLst>
          </p:cNvPr>
          <p:cNvCxnSpPr>
            <a:cxnSpLocks/>
          </p:cNvCxnSpPr>
          <p:nvPr/>
        </p:nvCxnSpPr>
        <p:spPr>
          <a:xfrm flipH="1" flipV="1">
            <a:off x="9736664" y="1363133"/>
            <a:ext cx="846668" cy="2065866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B72D9BE-93F2-9CB0-53EB-F308657FE1DD}"/>
              </a:ext>
            </a:extLst>
          </p:cNvPr>
          <p:cNvCxnSpPr>
            <a:cxnSpLocks/>
          </p:cNvCxnSpPr>
          <p:nvPr/>
        </p:nvCxnSpPr>
        <p:spPr>
          <a:xfrm flipV="1">
            <a:off x="8153397" y="4766731"/>
            <a:ext cx="1845735" cy="118534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0D2AABE-7300-DF60-2533-ABA7933A3234}"/>
              </a:ext>
            </a:extLst>
          </p:cNvPr>
          <p:cNvCxnSpPr>
            <a:cxnSpLocks/>
          </p:cNvCxnSpPr>
          <p:nvPr/>
        </p:nvCxnSpPr>
        <p:spPr>
          <a:xfrm flipV="1">
            <a:off x="9999132" y="3428999"/>
            <a:ext cx="584200" cy="1337732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0664F2-AB67-C7FE-5281-EFEB5D5D6459}"/>
              </a:ext>
            </a:extLst>
          </p:cNvPr>
          <p:cNvCxnSpPr>
            <a:cxnSpLocks/>
          </p:cNvCxnSpPr>
          <p:nvPr/>
        </p:nvCxnSpPr>
        <p:spPr>
          <a:xfrm>
            <a:off x="6646332" y="3657600"/>
            <a:ext cx="1524002" cy="122766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1F599F1-52AC-BEF0-129C-125CEEF8B21B}"/>
              </a:ext>
            </a:extLst>
          </p:cNvPr>
          <p:cNvCxnSpPr>
            <a:cxnSpLocks/>
          </p:cNvCxnSpPr>
          <p:nvPr/>
        </p:nvCxnSpPr>
        <p:spPr>
          <a:xfrm flipH="1">
            <a:off x="8161865" y="2937931"/>
            <a:ext cx="448734" cy="1947334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7A74FF8-F05F-530D-0058-8A72BD509DDB}"/>
              </a:ext>
            </a:extLst>
          </p:cNvPr>
          <p:cNvCxnSpPr>
            <a:cxnSpLocks/>
          </p:cNvCxnSpPr>
          <p:nvPr/>
        </p:nvCxnSpPr>
        <p:spPr>
          <a:xfrm flipH="1">
            <a:off x="6646332" y="1769530"/>
            <a:ext cx="228598" cy="1896536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FB11838D-0F00-FC88-9300-16B90E80A1C8}"/>
              </a:ext>
            </a:extLst>
          </p:cNvPr>
          <p:cNvSpPr/>
          <p:nvPr/>
        </p:nvSpPr>
        <p:spPr>
          <a:xfrm>
            <a:off x="6637864" y="1532464"/>
            <a:ext cx="474133" cy="4741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117387-FFA4-C695-BA03-143B57B680C0}"/>
              </a:ext>
            </a:extLst>
          </p:cNvPr>
          <p:cNvSpPr/>
          <p:nvPr/>
        </p:nvSpPr>
        <p:spPr>
          <a:xfrm>
            <a:off x="8373533" y="2700865"/>
            <a:ext cx="474133" cy="4741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23A1771-A017-2327-35A0-9AB0487B313B}"/>
              </a:ext>
            </a:extLst>
          </p:cNvPr>
          <p:cNvSpPr/>
          <p:nvPr/>
        </p:nvSpPr>
        <p:spPr>
          <a:xfrm>
            <a:off x="6409266" y="3420534"/>
            <a:ext cx="474133" cy="4741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9ED884-2E8B-8873-C8FE-A941A479BBE7}"/>
              </a:ext>
            </a:extLst>
          </p:cNvPr>
          <p:cNvSpPr/>
          <p:nvPr/>
        </p:nvSpPr>
        <p:spPr>
          <a:xfrm>
            <a:off x="7924799" y="4648199"/>
            <a:ext cx="474133" cy="4741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C53A65-2270-CAF4-E5BD-06A12A33B8E0}"/>
              </a:ext>
            </a:extLst>
          </p:cNvPr>
          <p:cNvSpPr/>
          <p:nvPr/>
        </p:nvSpPr>
        <p:spPr>
          <a:xfrm>
            <a:off x="10346266" y="3191933"/>
            <a:ext cx="474133" cy="4741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B8D01AC-1110-5CCA-A912-850D19E75581}"/>
              </a:ext>
            </a:extLst>
          </p:cNvPr>
          <p:cNvSpPr/>
          <p:nvPr/>
        </p:nvSpPr>
        <p:spPr>
          <a:xfrm>
            <a:off x="9499598" y="1117598"/>
            <a:ext cx="474133" cy="4741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BB89AB-8124-134A-F332-925E71303FFC}"/>
              </a:ext>
            </a:extLst>
          </p:cNvPr>
          <p:cNvSpPr/>
          <p:nvPr/>
        </p:nvSpPr>
        <p:spPr>
          <a:xfrm>
            <a:off x="9762066" y="4529665"/>
            <a:ext cx="474133" cy="47413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A22F22B-DB4C-159D-B5ED-4CC30ED16132}"/>
              </a:ext>
            </a:extLst>
          </p:cNvPr>
          <p:cNvGrpSpPr/>
          <p:nvPr/>
        </p:nvGrpSpPr>
        <p:grpSpPr>
          <a:xfrm>
            <a:off x="888999" y="1236131"/>
            <a:ext cx="4411133" cy="4004734"/>
            <a:chOff x="888999" y="1236131"/>
            <a:chExt cx="4411133" cy="400473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064B2CA-70BD-F253-EE1C-B3D6B0751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0332" y="3056464"/>
              <a:ext cx="1998135" cy="491068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CB6A242-F9CB-80AD-C4B0-09AEEDF49E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3131" y="1856312"/>
              <a:ext cx="1735669" cy="1200152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B030EDC-10FA-F35B-57FD-BCFCEEDC3B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00" y="1473197"/>
              <a:ext cx="1117597" cy="1583267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C450F7D-E798-2E64-713F-B3BF6A91EE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6397" y="1481666"/>
              <a:ext cx="846668" cy="2065866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6E09256-8A5D-1F35-0200-850E39DBA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130" y="4885264"/>
              <a:ext cx="1845735" cy="118534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5EA7A3B-AFC2-CD6E-69EC-6FB67F2752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8865" y="3547532"/>
              <a:ext cx="584200" cy="1337732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DF29ADD-3C56-76D7-3C3B-FC781B24D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26065" y="3776133"/>
              <a:ext cx="1524002" cy="1227665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79F2F8B3-A9A9-320A-3B63-F625AAFABA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1598" y="3056464"/>
              <a:ext cx="448734" cy="1947334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32193D6-1087-9047-E202-05FF356BB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065" y="1888063"/>
              <a:ext cx="228598" cy="1896536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7C2A74D3-1115-3880-9165-80AE5C40BDFD}"/>
                </a:ext>
              </a:extLst>
            </p:cNvPr>
            <p:cNvSpPr/>
            <p:nvPr/>
          </p:nvSpPr>
          <p:spPr>
            <a:xfrm>
              <a:off x="1117597" y="1650997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CEAA2F7-5A65-9DDD-1E1A-18EB2AEBC383}"/>
                </a:ext>
              </a:extLst>
            </p:cNvPr>
            <p:cNvSpPr/>
            <p:nvPr/>
          </p:nvSpPr>
          <p:spPr>
            <a:xfrm>
              <a:off x="2853266" y="2819398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0F839A4-0F0F-EB51-7F9F-7FD10F560BC3}"/>
                </a:ext>
              </a:extLst>
            </p:cNvPr>
            <p:cNvSpPr/>
            <p:nvPr/>
          </p:nvSpPr>
          <p:spPr>
            <a:xfrm>
              <a:off x="888999" y="3539067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08E33C0-A31A-5AAD-1C17-94B05B64798D}"/>
                </a:ext>
              </a:extLst>
            </p:cNvPr>
            <p:cNvSpPr/>
            <p:nvPr/>
          </p:nvSpPr>
          <p:spPr>
            <a:xfrm>
              <a:off x="2404532" y="4766732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AB004DE-4674-BD96-1A17-04665AFC3B96}"/>
                </a:ext>
              </a:extLst>
            </p:cNvPr>
            <p:cNvSpPr/>
            <p:nvPr/>
          </p:nvSpPr>
          <p:spPr>
            <a:xfrm>
              <a:off x="4825999" y="3310466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ECD621F-5022-E2EB-0CDC-A115BB6C0579}"/>
                </a:ext>
              </a:extLst>
            </p:cNvPr>
            <p:cNvSpPr/>
            <p:nvPr/>
          </p:nvSpPr>
          <p:spPr>
            <a:xfrm>
              <a:off x="3979331" y="1236131"/>
              <a:ext cx="474133" cy="474133"/>
            </a:xfrm>
            <a:prstGeom prst="ellipse">
              <a:avLst/>
            </a:prstGeom>
            <a:solidFill>
              <a:srgbClr val="F4B183"/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00F1D03-3129-E419-E1DF-9ED7727E4204}"/>
                </a:ext>
              </a:extLst>
            </p:cNvPr>
            <p:cNvSpPr/>
            <p:nvPr/>
          </p:nvSpPr>
          <p:spPr>
            <a:xfrm>
              <a:off x="4241799" y="4648198"/>
              <a:ext cx="474133" cy="47413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9" name="TextBox 10">
            <a:extLst>
              <a:ext uri="{FF2B5EF4-FFF2-40B4-BE49-F238E27FC236}">
                <a16:creationId xmlns:a16="http://schemas.microsoft.com/office/drawing/2014/main" id="{90C0E53C-FAE0-D32C-9519-0D7A6B95BA2E}"/>
              </a:ext>
            </a:extLst>
          </p:cNvPr>
          <p:cNvSpPr txBox="1"/>
          <p:nvPr/>
        </p:nvSpPr>
        <p:spPr>
          <a:xfrm>
            <a:off x="649224" y="5751040"/>
            <a:ext cx="61508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based stack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itchFamily="2" charset="0"/>
              <a:ea typeface="HY견고딕" panose="02030600000101010101" pitchFamily="18" charset="-127"/>
              <a:cs typeface="Open Sans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92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69986F-1792-1D0D-D51C-1992794EE2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1D4E78-93C3-B3FF-1899-ECDFD409E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109"/>
          <a:stretch/>
        </p:blipFill>
        <p:spPr>
          <a:xfrm>
            <a:off x="3572933" y="0"/>
            <a:ext cx="8619067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01211E3-6584-A5C8-A80A-6640CA1BB76B}"/>
              </a:ext>
            </a:extLst>
          </p:cNvPr>
          <p:cNvSpPr/>
          <p:nvPr/>
        </p:nvSpPr>
        <p:spPr>
          <a:xfrm>
            <a:off x="3572933" y="0"/>
            <a:ext cx="861906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alpha val="70000"/>
                </a:schemeClr>
              </a:gs>
              <a:gs pos="49566">
                <a:schemeClr val="bg1">
                  <a:lumMod val="75000"/>
                  <a:alpha val="90000"/>
                </a:schemeClr>
              </a:gs>
              <a:gs pos="25000">
                <a:schemeClr val="bg1">
                  <a:lumMod val="75000"/>
                  <a:alpha val="80000"/>
                </a:schemeClr>
              </a:gs>
              <a:gs pos="75000">
                <a:schemeClr val="bg1">
                  <a:lumMod val="75000"/>
                  <a:alpha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B687F70E-6BB7-CF41-59CD-A9207B7317B2}"/>
              </a:ext>
            </a:extLst>
          </p:cNvPr>
          <p:cNvSpPr txBox="1"/>
          <p:nvPr/>
        </p:nvSpPr>
        <p:spPr>
          <a:xfrm>
            <a:off x="556203" y="1905506"/>
            <a:ext cx="9646129" cy="2554545"/>
          </a:xfrm>
          <a:prstGeom prst="rect">
            <a:avLst/>
          </a:prstGeom>
          <a:noFill/>
          <a:effectLst>
            <a:outerShdw blurRad="2032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Mobile</a:t>
            </a:r>
          </a:p>
          <a:p>
            <a:r>
              <a:rPr lang="en-US" altLang="ko-KR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2084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66119D-ACFE-D96F-A15E-E1FE68FB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8921" y="0"/>
            <a:ext cx="10274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69986F-1792-1D0D-D51C-1992794EE2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2655EB0-0C7A-6C78-8BA1-E280241E61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132987">
            <a:off x="5678137" y="2420458"/>
            <a:ext cx="4116814" cy="4116814"/>
          </a:xfrm>
          <a:prstGeom prst="rect">
            <a:avLst/>
          </a:prstGeom>
        </p:spPr>
      </p:pic>
      <p:sp>
        <p:nvSpPr>
          <p:cNvPr id="17" name="원호 16">
            <a:extLst>
              <a:ext uri="{FF2B5EF4-FFF2-40B4-BE49-F238E27FC236}">
                <a16:creationId xmlns:a16="http://schemas.microsoft.com/office/drawing/2014/main" id="{7EEB30EF-9D7D-76DE-DE18-637C4ACE7345}"/>
              </a:ext>
            </a:extLst>
          </p:cNvPr>
          <p:cNvSpPr/>
          <p:nvPr/>
        </p:nvSpPr>
        <p:spPr>
          <a:xfrm>
            <a:off x="7834206" y="2700866"/>
            <a:ext cx="1659466" cy="1659466"/>
          </a:xfrm>
          <a:prstGeom prst="arc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FD7C2058-21F0-F392-3479-2998485A70A1}"/>
              </a:ext>
            </a:extLst>
          </p:cNvPr>
          <p:cNvSpPr/>
          <p:nvPr/>
        </p:nvSpPr>
        <p:spPr>
          <a:xfrm>
            <a:off x="7167456" y="2093593"/>
            <a:ext cx="2890946" cy="2890946"/>
          </a:xfrm>
          <a:prstGeom prst="arc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A9C613FD-4079-F7AE-D7EE-503DCBC120A0}"/>
              </a:ext>
            </a:extLst>
          </p:cNvPr>
          <p:cNvSpPr/>
          <p:nvPr/>
        </p:nvSpPr>
        <p:spPr>
          <a:xfrm>
            <a:off x="6370959" y="1348529"/>
            <a:ext cx="4381709" cy="4381709"/>
          </a:xfrm>
          <a:prstGeom prst="arc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6548B881-933F-66A3-68EC-A71091668A6D}"/>
              </a:ext>
            </a:extLst>
          </p:cNvPr>
          <p:cNvSpPr/>
          <p:nvPr/>
        </p:nvSpPr>
        <p:spPr>
          <a:xfrm>
            <a:off x="5549692" y="602830"/>
            <a:ext cx="5927032" cy="5927032"/>
          </a:xfrm>
          <a:prstGeom prst="arc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1211E3-6584-A5C8-A80A-6640CA1BB76B}"/>
              </a:ext>
            </a:extLst>
          </p:cNvPr>
          <p:cNvSpPr/>
          <p:nvPr/>
        </p:nvSpPr>
        <p:spPr>
          <a:xfrm>
            <a:off x="3572933" y="0"/>
            <a:ext cx="861906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alpha val="70000"/>
                </a:schemeClr>
              </a:gs>
              <a:gs pos="49566">
                <a:schemeClr val="bg1">
                  <a:lumMod val="75000"/>
                  <a:alpha val="90000"/>
                </a:schemeClr>
              </a:gs>
              <a:gs pos="25000">
                <a:schemeClr val="bg1">
                  <a:lumMod val="75000"/>
                  <a:alpha val="80000"/>
                </a:schemeClr>
              </a:gs>
              <a:gs pos="75000">
                <a:schemeClr val="bg1">
                  <a:lumMod val="75000"/>
                  <a:alpha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B687F70E-6BB7-CF41-59CD-A9207B7317B2}"/>
              </a:ext>
            </a:extLst>
          </p:cNvPr>
          <p:cNvSpPr txBox="1"/>
          <p:nvPr/>
        </p:nvSpPr>
        <p:spPr>
          <a:xfrm>
            <a:off x="556203" y="2105561"/>
            <a:ext cx="9646129" cy="2646878"/>
          </a:xfrm>
          <a:prstGeom prst="rect">
            <a:avLst/>
          </a:prstGeom>
          <a:noFill/>
          <a:effectLst>
            <a:outerShdw blurRad="2032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LTE</a:t>
            </a:r>
          </a:p>
        </p:txBody>
      </p:sp>
    </p:spTree>
    <p:extLst>
      <p:ext uri="{BB962C8B-B14F-4D97-AF65-F5344CB8AC3E}">
        <p14:creationId xmlns:p14="http://schemas.microsoft.com/office/powerpoint/2010/main" val="197762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9CC94E-41BB-3037-53A5-5117872AC7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24" t="11803" r="11637" b="12999"/>
          <a:stretch/>
        </p:blipFill>
        <p:spPr>
          <a:xfrm rot="1132987">
            <a:off x="1950369" y="2812646"/>
            <a:ext cx="3118037" cy="3095787"/>
          </a:xfrm>
          <a:prstGeom prst="rect">
            <a:avLst/>
          </a:prstGeom>
        </p:spPr>
      </p:pic>
      <p:sp>
        <p:nvSpPr>
          <p:cNvPr id="5" name="원호 4">
            <a:extLst>
              <a:ext uri="{FF2B5EF4-FFF2-40B4-BE49-F238E27FC236}">
                <a16:creationId xmlns:a16="http://schemas.microsoft.com/office/drawing/2014/main" id="{1F8BB20C-616F-14ED-53D4-92354FEF4C46}"/>
              </a:ext>
            </a:extLst>
          </p:cNvPr>
          <p:cNvSpPr/>
          <p:nvPr/>
        </p:nvSpPr>
        <p:spPr>
          <a:xfrm>
            <a:off x="3579857" y="2599264"/>
            <a:ext cx="1659466" cy="1659466"/>
          </a:xfrm>
          <a:prstGeom prst="arc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0F1767F9-3F14-7DDE-4559-B6DEC2471987}"/>
              </a:ext>
            </a:extLst>
          </p:cNvPr>
          <p:cNvSpPr/>
          <p:nvPr/>
        </p:nvSpPr>
        <p:spPr>
          <a:xfrm>
            <a:off x="2913107" y="1991991"/>
            <a:ext cx="2890946" cy="2890946"/>
          </a:xfrm>
          <a:prstGeom prst="arc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id="{DDABF642-8218-330E-70D4-31B9FBC0C4CF}"/>
              </a:ext>
            </a:extLst>
          </p:cNvPr>
          <p:cNvSpPr/>
          <p:nvPr/>
        </p:nvSpPr>
        <p:spPr>
          <a:xfrm>
            <a:off x="2116610" y="1246927"/>
            <a:ext cx="4381709" cy="4381709"/>
          </a:xfrm>
          <a:prstGeom prst="arc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0CEB6099-5053-EDC9-B196-650BFFF7BD91}"/>
              </a:ext>
            </a:extLst>
          </p:cNvPr>
          <p:cNvSpPr/>
          <p:nvPr/>
        </p:nvSpPr>
        <p:spPr>
          <a:xfrm>
            <a:off x="1295343" y="501228"/>
            <a:ext cx="5927032" cy="5927032"/>
          </a:xfrm>
          <a:prstGeom prst="arc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34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69986F-1792-1D0D-D51C-1992794EE2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3AB2CE-3D53-8840-545E-EB64984CA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05" y="1040159"/>
            <a:ext cx="4777680" cy="47776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01211E3-6584-A5C8-A80A-6640CA1BB76B}"/>
              </a:ext>
            </a:extLst>
          </p:cNvPr>
          <p:cNvSpPr/>
          <p:nvPr/>
        </p:nvSpPr>
        <p:spPr>
          <a:xfrm>
            <a:off x="5994401" y="-1"/>
            <a:ext cx="61976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alpha val="70000"/>
                </a:schemeClr>
              </a:gs>
              <a:gs pos="49566">
                <a:schemeClr val="bg1">
                  <a:lumMod val="75000"/>
                  <a:alpha val="90000"/>
                </a:schemeClr>
              </a:gs>
              <a:gs pos="25000">
                <a:schemeClr val="bg1">
                  <a:lumMod val="75000"/>
                  <a:alpha val="80000"/>
                </a:schemeClr>
              </a:gs>
              <a:gs pos="75000">
                <a:schemeClr val="bg1">
                  <a:lumMod val="75000"/>
                  <a:alpha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B687F70E-6BB7-CF41-59CD-A9207B7317B2}"/>
              </a:ext>
            </a:extLst>
          </p:cNvPr>
          <p:cNvSpPr txBox="1"/>
          <p:nvPr/>
        </p:nvSpPr>
        <p:spPr>
          <a:xfrm>
            <a:off x="559515" y="2321004"/>
            <a:ext cx="9646129" cy="2215991"/>
          </a:xfrm>
          <a:prstGeom prst="rect">
            <a:avLst/>
          </a:prstGeom>
          <a:noFill/>
          <a:effectLst>
            <a:outerShdw blurRad="2032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O-RAN</a:t>
            </a:r>
          </a:p>
        </p:txBody>
      </p:sp>
    </p:spTree>
    <p:extLst>
      <p:ext uri="{BB962C8B-B14F-4D97-AF65-F5344CB8AC3E}">
        <p14:creationId xmlns:p14="http://schemas.microsoft.com/office/powerpoint/2010/main" val="293232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69986F-1792-1D0D-D51C-1992794EE2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D28FB5-A237-2C0D-93A3-26FDBB7F0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990600"/>
            <a:ext cx="4876800" cy="487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01211E3-6584-A5C8-A80A-6640CA1BB76B}"/>
              </a:ext>
            </a:extLst>
          </p:cNvPr>
          <p:cNvSpPr/>
          <p:nvPr/>
        </p:nvSpPr>
        <p:spPr>
          <a:xfrm>
            <a:off x="3572933" y="0"/>
            <a:ext cx="8619067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alpha val="70000"/>
                </a:schemeClr>
              </a:gs>
              <a:gs pos="49566">
                <a:schemeClr val="bg1">
                  <a:lumMod val="75000"/>
                  <a:alpha val="90000"/>
                </a:schemeClr>
              </a:gs>
              <a:gs pos="25000">
                <a:schemeClr val="bg1">
                  <a:lumMod val="75000"/>
                  <a:alpha val="80000"/>
                </a:schemeClr>
              </a:gs>
              <a:gs pos="75000">
                <a:schemeClr val="bg1">
                  <a:lumMod val="75000"/>
                  <a:alpha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B687F70E-6BB7-CF41-59CD-A9207B7317B2}"/>
              </a:ext>
            </a:extLst>
          </p:cNvPr>
          <p:cNvSpPr txBox="1"/>
          <p:nvPr/>
        </p:nvSpPr>
        <p:spPr>
          <a:xfrm>
            <a:off x="556203" y="2105561"/>
            <a:ext cx="9646129" cy="2646878"/>
          </a:xfrm>
          <a:prstGeom prst="rect">
            <a:avLst/>
          </a:prstGeom>
          <a:noFill/>
          <a:effectLst>
            <a:outerShdw blurRad="203200" dist="254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2" charset="0"/>
                <a:ea typeface="HY견고딕" panose="02030600000101010101" pitchFamily="18" charset="-127"/>
                <a:cs typeface="Open Sans ExtraBold" pitchFamily="2" charset="0"/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417632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5797</TotalTime>
  <Words>143</Words>
  <Application>Microsoft Office PowerPoint</Application>
  <PresentationFormat>와이드스크린</PresentationFormat>
  <Paragraphs>64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휴먼아미체</vt:lpstr>
      <vt:lpstr>Arial</vt:lpstr>
      <vt:lpstr>Cambria Math</vt:lpstr>
      <vt:lpstr>Open Sans ExtraBold</vt:lpstr>
      <vt:lpstr>Open Sans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이성진</dc:creator>
  <cp:lastModifiedBy>이성진</cp:lastModifiedBy>
  <cp:revision>8</cp:revision>
  <dcterms:created xsi:type="dcterms:W3CDTF">2023-01-25T13:47:44Z</dcterms:created>
  <dcterms:modified xsi:type="dcterms:W3CDTF">2023-02-06T04:49:41Z</dcterms:modified>
</cp:coreProperties>
</file>