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83B"/>
    <a:srgbClr val="6454ED"/>
    <a:srgbClr val="24A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666" y="75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EBF5B-15CE-4FAB-B599-DBE9309F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36656-77AF-5F7C-B4C9-F3AE79F60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31CD5-8D1F-27F8-3868-DA95EC1D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A2E-26BD-4068-B37E-B8182AEA96B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B868A-FECB-18C9-FD75-23B75E22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E1BB7-6C5E-A70C-3909-FBC9BEA2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01E0-02F4-4B48-8E1C-B3683DA73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15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3350C-2A4A-E6E1-9699-24C1314C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5810D-B62C-3F1F-CAC1-4E090241F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823D0-E4D2-1AED-11D5-52BFF4E7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A2E-26BD-4068-B37E-B8182AEA96B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00277-A7AD-A9ED-3757-A64ED026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65C9-F988-B52E-40AE-30081C2F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01E0-02F4-4B48-8E1C-B3683DA73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28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47CF9F-7C7F-E2B9-9DCD-3AD1307E0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FB6D5-A0A4-DF21-764B-896B12FD2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64F98-BA32-F0B0-72EE-7FDEF021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A2E-26BD-4068-B37E-B8182AEA96B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04AB8-E8AE-4B42-D14D-3A7E9231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339AC-87E1-5EAD-E1ED-659A25E4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01E0-02F4-4B48-8E1C-B3683DA73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2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C73E8-538B-DF22-9BEB-C3767EC5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44A28-98ED-C681-0E2D-3BEACFB2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137DD-67AC-6F07-3093-2DE28DFE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A2E-26BD-4068-B37E-B8182AEA96B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8C197-F0DD-971F-40F7-74E05453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0B558-32E7-24C9-9556-4B47A2D8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01E0-02F4-4B48-8E1C-B3683DA73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8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32A45-4CD3-F467-CD51-928DE6CB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2DD7C-7FA5-04B8-D4F6-2927B261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C1BCD-C30B-2EDE-BD6C-29F608E6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A2E-26BD-4068-B37E-B8182AEA96B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E09EC-A9B2-FB73-FAC8-CADBB968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44A83-A346-DB6A-FF62-F51E17C8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01E0-02F4-4B48-8E1C-B3683DA73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53397-533B-9B80-8BEB-0DBF1D1C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1C948-0116-4ABD-69C2-2D5741C9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9C5EB-DD5C-34FF-F4F2-CFC81E23D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56993-2F32-E637-B05F-64D61BD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A2E-26BD-4068-B37E-B8182AEA96B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C8530-E076-ACDD-D8AC-BD0540CC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C5F66-90B5-8288-9679-BDEFE76B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01E0-02F4-4B48-8E1C-B3683DA73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161EF-ABF6-1BF5-9018-71A357E0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E95EA-0A6F-5C60-C60F-53981BA5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EDB25E-DB15-FBD7-5173-932A5423A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3E883-9A8A-9A18-D3BA-FF792761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95BF0F-9084-7CBC-C372-6D598B86B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C63B64-F646-7F95-3CD5-3A7FAC75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A2E-26BD-4068-B37E-B8182AEA96B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F630B2-D538-C917-EFA1-D8ECB982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BED12A-EA8A-D803-053E-D5DFAE1E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01E0-02F4-4B48-8E1C-B3683DA73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1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BF82D-4102-53A5-752C-BA490668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853CC4-07F7-A829-DDC9-2DF1C8FF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A2E-26BD-4068-B37E-B8182AEA96B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2A48E-BF25-CE1B-978C-3D6AF31D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B8FA82-B4AD-E850-5100-9A79E594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01E0-02F4-4B48-8E1C-B3683DA73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9B7982-B36C-C202-EA9C-05DF141B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A2E-26BD-4068-B37E-B8182AEA96B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E81099-1B8F-89E6-A4FF-F4E84F6B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10887-9C60-E2E3-FFBD-6A3F7C9A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01E0-02F4-4B48-8E1C-B3683DA73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1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CDB01-A4CE-49F5-CE01-66194C87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8E347-9517-288B-3DE9-B5FC59EB4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91B261-802C-D6D8-6531-6E9E59C8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AB9F3-A80B-2C90-A223-9CDBD8AD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A2E-26BD-4068-B37E-B8182AEA96B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49507-E714-F09B-8078-DA2B7345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95426-AE6F-02C2-20E0-5168F4E0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01E0-02F4-4B48-8E1C-B3683DA73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4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9ADBE-6E84-1693-0551-8B57250D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A81C52-564C-FA03-A2DA-3F925933F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62831-5198-CC51-D47C-494D5707E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1FB66-6690-097D-9787-C3F8AF7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A2E-26BD-4068-B37E-B8182AEA96B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BE2628-2D0B-ACA4-C338-D0CED75D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547B8A-8474-00DE-8D49-157BFC4E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D01E0-02F4-4B48-8E1C-B3683DA73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9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85790-9A38-EE7B-F94C-D7BFB842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91809-C68C-DC66-003B-771DFCDE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EB4D4-50E4-2EC0-473B-7AD626044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FA2E-26BD-4068-B37E-B8182AEA96BC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F7A8D-E9E9-154C-3E27-3A524F77F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76053-5C52-364F-509B-10270301B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01E0-02F4-4B48-8E1C-B3683DA73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123E5D-7DB0-50F9-41E0-B01F4B55C5E6}"/>
              </a:ext>
            </a:extLst>
          </p:cNvPr>
          <p:cNvSpPr/>
          <p:nvPr/>
        </p:nvSpPr>
        <p:spPr>
          <a:xfrm>
            <a:off x="74422" y="1000854"/>
            <a:ext cx="7513828" cy="5857145"/>
          </a:xfrm>
          <a:prstGeom prst="roundRect">
            <a:avLst>
              <a:gd name="adj" fmla="val 28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2B0B4-8CB4-5317-D5BE-E75354165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6594952"/>
            <a:ext cx="149612" cy="14928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8D970F9-1B5E-135A-257F-D0D0072C39FF}"/>
              </a:ext>
            </a:extLst>
          </p:cNvPr>
          <p:cNvSpPr/>
          <p:nvPr/>
        </p:nvSpPr>
        <p:spPr>
          <a:xfrm>
            <a:off x="938210" y="1448794"/>
            <a:ext cx="1006673" cy="5146158"/>
          </a:xfrm>
          <a:prstGeom prst="roundRect">
            <a:avLst>
              <a:gd name="adj" fmla="val 756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FD11D8-CF8D-9A5C-046B-90A7BCDC9E15}"/>
              </a:ext>
            </a:extLst>
          </p:cNvPr>
          <p:cNvSpPr/>
          <p:nvPr/>
        </p:nvSpPr>
        <p:spPr>
          <a:xfrm>
            <a:off x="938210" y="3449363"/>
            <a:ext cx="1006673" cy="1145018"/>
          </a:xfrm>
          <a:prstGeom prst="roundRect">
            <a:avLst>
              <a:gd name="adj" fmla="val 75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23A29E-B2E0-75A7-F372-ADD7B3F69A76}"/>
              </a:ext>
            </a:extLst>
          </p:cNvPr>
          <p:cNvSpPr/>
          <p:nvPr/>
        </p:nvSpPr>
        <p:spPr>
          <a:xfrm>
            <a:off x="938209" y="3627303"/>
            <a:ext cx="1006674" cy="789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BWP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6C99A-F122-E36B-CCFF-B64480A94E73}"/>
              </a:ext>
            </a:extLst>
          </p:cNvPr>
          <p:cNvSpPr/>
          <p:nvPr/>
        </p:nvSpPr>
        <p:spPr>
          <a:xfrm>
            <a:off x="74422" y="3627303"/>
            <a:ext cx="651639" cy="789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CBW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3EE4A7-4EAD-745C-6146-400A6B78C417}"/>
              </a:ext>
            </a:extLst>
          </p:cNvPr>
          <p:cNvCxnSpPr>
            <a:cxnSpLocks/>
          </p:cNvCxnSpPr>
          <p:nvPr/>
        </p:nvCxnSpPr>
        <p:spPr>
          <a:xfrm flipH="1">
            <a:off x="562650" y="1470060"/>
            <a:ext cx="37736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1DE87E-DE31-C140-2554-04C429C0DBBC}"/>
              </a:ext>
            </a:extLst>
          </p:cNvPr>
          <p:cNvCxnSpPr>
            <a:cxnSpLocks/>
          </p:cNvCxnSpPr>
          <p:nvPr/>
        </p:nvCxnSpPr>
        <p:spPr>
          <a:xfrm flipH="1">
            <a:off x="562650" y="6573686"/>
            <a:ext cx="37736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9AA457E-10AA-EA0A-2FE1-429B5C625237}"/>
              </a:ext>
            </a:extLst>
          </p:cNvPr>
          <p:cNvCxnSpPr>
            <a:cxnSpLocks/>
          </p:cNvCxnSpPr>
          <p:nvPr/>
        </p:nvCxnSpPr>
        <p:spPr>
          <a:xfrm>
            <a:off x="747323" y="1470060"/>
            <a:ext cx="0" cy="510362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1D756F4-6D71-3053-0781-912C1AB2B3DA}"/>
              </a:ext>
            </a:extLst>
          </p:cNvPr>
          <p:cNvCxnSpPr>
            <a:cxnSpLocks/>
          </p:cNvCxnSpPr>
          <p:nvPr/>
        </p:nvCxnSpPr>
        <p:spPr>
          <a:xfrm flipH="1">
            <a:off x="1953300" y="3463074"/>
            <a:ext cx="37736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37890AD-C90C-B07F-EAEF-ECCF08EF2127}"/>
              </a:ext>
            </a:extLst>
          </p:cNvPr>
          <p:cNvCxnSpPr>
            <a:cxnSpLocks/>
          </p:cNvCxnSpPr>
          <p:nvPr/>
        </p:nvCxnSpPr>
        <p:spPr>
          <a:xfrm flipH="1">
            <a:off x="1953300" y="4593618"/>
            <a:ext cx="37736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4946A9-1CFB-A849-4738-CDD2FE90CABC}"/>
              </a:ext>
            </a:extLst>
          </p:cNvPr>
          <p:cNvCxnSpPr>
            <a:cxnSpLocks/>
          </p:cNvCxnSpPr>
          <p:nvPr/>
        </p:nvCxnSpPr>
        <p:spPr>
          <a:xfrm>
            <a:off x="2137973" y="3463074"/>
            <a:ext cx="0" cy="113054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859B32A-D830-8B08-54A4-5E446DCAF97F}"/>
              </a:ext>
            </a:extLst>
          </p:cNvPr>
          <p:cNvSpPr/>
          <p:nvPr/>
        </p:nvSpPr>
        <p:spPr>
          <a:xfrm>
            <a:off x="2189517" y="3449364"/>
            <a:ext cx="651639" cy="1145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#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of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PRBs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F7835CF-E546-3644-A513-C7A5E66E9AB5}"/>
              </a:ext>
            </a:extLst>
          </p:cNvPr>
          <p:cNvSpPr/>
          <p:nvPr/>
        </p:nvSpPr>
        <p:spPr>
          <a:xfrm>
            <a:off x="3707008" y="1448794"/>
            <a:ext cx="1006673" cy="5146158"/>
          </a:xfrm>
          <a:prstGeom prst="roundRect">
            <a:avLst>
              <a:gd name="adj" fmla="val 756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B6FB1C-A575-3E34-8680-51AFFFED061B}"/>
              </a:ext>
            </a:extLst>
          </p:cNvPr>
          <p:cNvGrpSpPr/>
          <p:nvPr/>
        </p:nvGrpSpPr>
        <p:grpSpPr>
          <a:xfrm>
            <a:off x="3707007" y="3089431"/>
            <a:ext cx="1006674" cy="1864882"/>
            <a:chOff x="4122552" y="2191882"/>
            <a:chExt cx="1006674" cy="1864882"/>
          </a:xfrm>
          <a:solidFill>
            <a:srgbClr val="F0383B"/>
          </a:solidFill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FDF5BA22-0219-BEBE-9B16-85062666621D}"/>
                </a:ext>
              </a:extLst>
            </p:cNvPr>
            <p:cNvSpPr/>
            <p:nvPr/>
          </p:nvSpPr>
          <p:spPr>
            <a:xfrm>
              <a:off x="4122553" y="2191882"/>
              <a:ext cx="1006673" cy="1864882"/>
            </a:xfrm>
            <a:prstGeom prst="roundRect">
              <a:avLst>
                <a:gd name="adj" fmla="val 75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D606402-3284-E4CB-5CCD-339304C63A5B}"/>
                </a:ext>
              </a:extLst>
            </p:cNvPr>
            <p:cNvSpPr/>
            <p:nvPr/>
          </p:nvSpPr>
          <p:spPr>
            <a:xfrm>
              <a:off x="4122552" y="2729754"/>
              <a:ext cx="1006674" cy="7891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BWP 2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A5B1272-DAB1-2DE3-91D6-D986348D5F8A}"/>
              </a:ext>
            </a:extLst>
          </p:cNvPr>
          <p:cNvSpPr/>
          <p:nvPr/>
        </p:nvSpPr>
        <p:spPr>
          <a:xfrm>
            <a:off x="5080897" y="1448794"/>
            <a:ext cx="1006673" cy="5146158"/>
          </a:xfrm>
          <a:prstGeom prst="roundRect">
            <a:avLst>
              <a:gd name="adj" fmla="val 756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B7A86CE-2E48-7EDA-F206-12FAC42EA011}"/>
              </a:ext>
            </a:extLst>
          </p:cNvPr>
          <p:cNvGrpSpPr/>
          <p:nvPr/>
        </p:nvGrpSpPr>
        <p:grpSpPr>
          <a:xfrm>
            <a:off x="5080896" y="2186599"/>
            <a:ext cx="1006674" cy="3670546"/>
            <a:chOff x="4122552" y="1289050"/>
            <a:chExt cx="1006674" cy="3670546"/>
          </a:xfrm>
          <a:solidFill>
            <a:srgbClr val="F0383B"/>
          </a:solidFill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E7129732-84A8-A7CA-5E94-2D21FB15A6DD}"/>
                </a:ext>
              </a:extLst>
            </p:cNvPr>
            <p:cNvSpPr/>
            <p:nvPr/>
          </p:nvSpPr>
          <p:spPr>
            <a:xfrm>
              <a:off x="4122553" y="1289050"/>
              <a:ext cx="1006673" cy="3670546"/>
            </a:xfrm>
            <a:prstGeom prst="roundRect">
              <a:avLst>
                <a:gd name="adj" fmla="val 75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6335838-46BA-335C-50E7-EB74FB94A073}"/>
                </a:ext>
              </a:extLst>
            </p:cNvPr>
            <p:cNvSpPr/>
            <p:nvPr/>
          </p:nvSpPr>
          <p:spPr>
            <a:xfrm>
              <a:off x="4122552" y="2729754"/>
              <a:ext cx="1006674" cy="7891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BWP 2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3020708-3F0B-8B5C-7A7A-54B6231D72E2}"/>
              </a:ext>
            </a:extLst>
          </p:cNvPr>
          <p:cNvSpPr/>
          <p:nvPr/>
        </p:nvSpPr>
        <p:spPr>
          <a:xfrm>
            <a:off x="6454786" y="1448794"/>
            <a:ext cx="1006673" cy="5146158"/>
          </a:xfrm>
          <a:prstGeom prst="roundRect">
            <a:avLst>
              <a:gd name="adj" fmla="val 7563"/>
            </a:avLst>
          </a:prstGeom>
          <a:solidFill>
            <a:srgbClr val="24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AC93AA0-7EF6-9164-7D89-447F0D10C1FA}"/>
              </a:ext>
            </a:extLst>
          </p:cNvPr>
          <p:cNvGrpSpPr/>
          <p:nvPr/>
        </p:nvGrpSpPr>
        <p:grpSpPr>
          <a:xfrm>
            <a:off x="6454785" y="2122353"/>
            <a:ext cx="1006674" cy="789139"/>
            <a:chOff x="4122552" y="2729754"/>
            <a:chExt cx="1006674" cy="789139"/>
          </a:xfrm>
          <a:solidFill>
            <a:srgbClr val="F0383B"/>
          </a:solidFill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9A33B498-1DBC-FDF6-3335-03CF5D4F28CD}"/>
                </a:ext>
              </a:extLst>
            </p:cNvPr>
            <p:cNvSpPr/>
            <p:nvPr/>
          </p:nvSpPr>
          <p:spPr>
            <a:xfrm>
              <a:off x="4122553" y="2729754"/>
              <a:ext cx="1006673" cy="789138"/>
            </a:xfrm>
            <a:prstGeom prst="roundRect">
              <a:avLst>
                <a:gd name="adj" fmla="val 75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BEF6C44-805B-E4B0-AD61-CF4D1D0392FF}"/>
                </a:ext>
              </a:extLst>
            </p:cNvPr>
            <p:cNvSpPr/>
            <p:nvPr/>
          </p:nvSpPr>
          <p:spPr>
            <a:xfrm>
              <a:off x="4122552" y="2729754"/>
              <a:ext cx="1006674" cy="789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BWP 2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7063392-BF4A-F11E-D755-8FFDD6DC865D}"/>
              </a:ext>
            </a:extLst>
          </p:cNvPr>
          <p:cNvGrpSpPr/>
          <p:nvPr/>
        </p:nvGrpSpPr>
        <p:grpSpPr>
          <a:xfrm>
            <a:off x="3707007" y="1796626"/>
            <a:ext cx="1006674" cy="944974"/>
            <a:chOff x="4122552" y="2651836"/>
            <a:chExt cx="1006674" cy="944974"/>
          </a:xfrm>
          <a:solidFill>
            <a:srgbClr val="24A091"/>
          </a:solidFill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00821661-ED74-7F09-938D-A15CA699FFB8}"/>
                </a:ext>
              </a:extLst>
            </p:cNvPr>
            <p:cNvSpPr/>
            <p:nvPr/>
          </p:nvSpPr>
          <p:spPr>
            <a:xfrm>
              <a:off x="4122553" y="2651836"/>
              <a:ext cx="1006673" cy="944974"/>
            </a:xfrm>
            <a:prstGeom prst="roundRect">
              <a:avLst>
                <a:gd name="adj" fmla="val 75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94324C8-854B-6700-3E83-94CF9F4BC340}"/>
                </a:ext>
              </a:extLst>
            </p:cNvPr>
            <p:cNvSpPr/>
            <p:nvPr/>
          </p:nvSpPr>
          <p:spPr>
            <a:xfrm>
              <a:off x="4122552" y="2729754"/>
              <a:ext cx="1006674" cy="7891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BWP 1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5ED0D00-E1AF-FC37-FF98-F1993DDE8249}"/>
              </a:ext>
            </a:extLst>
          </p:cNvPr>
          <p:cNvGrpSpPr/>
          <p:nvPr/>
        </p:nvGrpSpPr>
        <p:grpSpPr>
          <a:xfrm>
            <a:off x="3707007" y="5202849"/>
            <a:ext cx="1006674" cy="1143566"/>
            <a:chOff x="4122552" y="2552540"/>
            <a:chExt cx="1006674" cy="1143566"/>
          </a:xfrm>
          <a:solidFill>
            <a:srgbClr val="6454ED"/>
          </a:solidFill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7924F790-4403-1F81-4B02-6A3BC8D5285E}"/>
                </a:ext>
              </a:extLst>
            </p:cNvPr>
            <p:cNvSpPr/>
            <p:nvPr/>
          </p:nvSpPr>
          <p:spPr>
            <a:xfrm>
              <a:off x="4122553" y="2552540"/>
              <a:ext cx="1006673" cy="1143566"/>
            </a:xfrm>
            <a:prstGeom prst="roundRect">
              <a:avLst>
                <a:gd name="adj" fmla="val 75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04CD465-A0E1-637F-7BDF-080C040354A3}"/>
                </a:ext>
              </a:extLst>
            </p:cNvPr>
            <p:cNvSpPr/>
            <p:nvPr/>
          </p:nvSpPr>
          <p:spPr>
            <a:xfrm>
              <a:off x="4122552" y="2729754"/>
              <a:ext cx="1006674" cy="7891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BWP 3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48C5B9A-AA25-4F10-C1B2-8A3400B25702}"/>
              </a:ext>
            </a:extLst>
          </p:cNvPr>
          <p:cNvGrpSpPr/>
          <p:nvPr/>
        </p:nvGrpSpPr>
        <p:grpSpPr>
          <a:xfrm>
            <a:off x="6454785" y="4593618"/>
            <a:ext cx="1006674" cy="1479804"/>
            <a:chOff x="4122552" y="2384421"/>
            <a:chExt cx="1006674" cy="1479804"/>
          </a:xfrm>
          <a:solidFill>
            <a:srgbClr val="6454ED"/>
          </a:solidFill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032A5EB3-2A8B-8AD6-6177-E63F12638F38}"/>
                </a:ext>
              </a:extLst>
            </p:cNvPr>
            <p:cNvSpPr/>
            <p:nvPr/>
          </p:nvSpPr>
          <p:spPr>
            <a:xfrm>
              <a:off x="4122553" y="2384421"/>
              <a:ext cx="1006673" cy="1479804"/>
            </a:xfrm>
            <a:prstGeom prst="roundRect">
              <a:avLst>
                <a:gd name="adj" fmla="val 75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759B5CD-05BD-190E-D16D-D7C9C645BDEF}"/>
                </a:ext>
              </a:extLst>
            </p:cNvPr>
            <p:cNvSpPr/>
            <p:nvPr/>
          </p:nvSpPr>
          <p:spPr>
            <a:xfrm>
              <a:off x="4122552" y="2729754"/>
              <a:ext cx="1006674" cy="7891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BWP 3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endParaRPr>
            </a:p>
          </p:txBody>
        </p: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8878C8C-94F0-D9B0-F3E3-5750AF6DEB4C}"/>
              </a:ext>
            </a:extLst>
          </p:cNvPr>
          <p:cNvSpPr/>
          <p:nvPr/>
        </p:nvSpPr>
        <p:spPr>
          <a:xfrm>
            <a:off x="6454785" y="3347156"/>
            <a:ext cx="1006674" cy="789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BWP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F3D9E34-F4AA-DE0F-0FD2-D874B1843B3D}"/>
              </a:ext>
            </a:extLst>
          </p:cNvPr>
          <p:cNvSpPr/>
          <p:nvPr/>
        </p:nvSpPr>
        <p:spPr>
          <a:xfrm>
            <a:off x="4595960" y="1075596"/>
            <a:ext cx="1967146" cy="317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Examples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4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123E5D-7DB0-50F9-41E0-B01F4B55C5E6}"/>
              </a:ext>
            </a:extLst>
          </p:cNvPr>
          <p:cNvSpPr/>
          <p:nvPr/>
        </p:nvSpPr>
        <p:spPr>
          <a:xfrm>
            <a:off x="0" y="113760"/>
            <a:ext cx="8839965" cy="6744240"/>
          </a:xfrm>
          <a:prstGeom prst="roundRect">
            <a:avLst>
              <a:gd name="adj" fmla="val 28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2B0B4-8CB4-5317-D5BE-E75354165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" y="6594952"/>
            <a:ext cx="149612" cy="149288"/>
          </a:xfrm>
          <a:prstGeom prst="rect">
            <a:avLst/>
          </a:prstGeom>
        </p:spPr>
      </p:pic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9E490EEB-BE30-36BA-607E-F109B5BC0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26095"/>
              </p:ext>
            </p:extLst>
          </p:nvPr>
        </p:nvGraphicFramePr>
        <p:xfrm>
          <a:off x="1088203" y="1163952"/>
          <a:ext cx="5880098" cy="510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07">
                  <a:extLst>
                    <a:ext uri="{9D8B030D-6E8A-4147-A177-3AD203B41FA5}">
                      <a16:colId xmlns:a16="http://schemas.microsoft.com/office/drawing/2014/main" val="2686459985"/>
                    </a:ext>
                  </a:extLst>
                </a:gridCol>
                <a:gridCol w="420007">
                  <a:extLst>
                    <a:ext uri="{9D8B030D-6E8A-4147-A177-3AD203B41FA5}">
                      <a16:colId xmlns:a16="http://schemas.microsoft.com/office/drawing/2014/main" val="3595682535"/>
                    </a:ext>
                  </a:extLst>
                </a:gridCol>
                <a:gridCol w="420007">
                  <a:extLst>
                    <a:ext uri="{9D8B030D-6E8A-4147-A177-3AD203B41FA5}">
                      <a16:colId xmlns:a16="http://schemas.microsoft.com/office/drawing/2014/main" val="1943470674"/>
                    </a:ext>
                  </a:extLst>
                </a:gridCol>
                <a:gridCol w="420007">
                  <a:extLst>
                    <a:ext uri="{9D8B030D-6E8A-4147-A177-3AD203B41FA5}">
                      <a16:colId xmlns:a16="http://schemas.microsoft.com/office/drawing/2014/main" val="555109884"/>
                    </a:ext>
                  </a:extLst>
                </a:gridCol>
                <a:gridCol w="420007">
                  <a:extLst>
                    <a:ext uri="{9D8B030D-6E8A-4147-A177-3AD203B41FA5}">
                      <a16:colId xmlns:a16="http://schemas.microsoft.com/office/drawing/2014/main" val="684254281"/>
                    </a:ext>
                  </a:extLst>
                </a:gridCol>
                <a:gridCol w="420007">
                  <a:extLst>
                    <a:ext uri="{9D8B030D-6E8A-4147-A177-3AD203B41FA5}">
                      <a16:colId xmlns:a16="http://schemas.microsoft.com/office/drawing/2014/main" val="3414957989"/>
                    </a:ext>
                  </a:extLst>
                </a:gridCol>
                <a:gridCol w="420007">
                  <a:extLst>
                    <a:ext uri="{9D8B030D-6E8A-4147-A177-3AD203B41FA5}">
                      <a16:colId xmlns:a16="http://schemas.microsoft.com/office/drawing/2014/main" val="439746920"/>
                    </a:ext>
                  </a:extLst>
                </a:gridCol>
                <a:gridCol w="420007">
                  <a:extLst>
                    <a:ext uri="{9D8B030D-6E8A-4147-A177-3AD203B41FA5}">
                      <a16:colId xmlns:a16="http://schemas.microsoft.com/office/drawing/2014/main" val="1963312829"/>
                    </a:ext>
                  </a:extLst>
                </a:gridCol>
                <a:gridCol w="420007">
                  <a:extLst>
                    <a:ext uri="{9D8B030D-6E8A-4147-A177-3AD203B41FA5}">
                      <a16:colId xmlns:a16="http://schemas.microsoft.com/office/drawing/2014/main" val="1920609987"/>
                    </a:ext>
                  </a:extLst>
                </a:gridCol>
                <a:gridCol w="420007">
                  <a:extLst>
                    <a:ext uri="{9D8B030D-6E8A-4147-A177-3AD203B41FA5}">
                      <a16:colId xmlns:a16="http://schemas.microsoft.com/office/drawing/2014/main" val="3866084834"/>
                    </a:ext>
                  </a:extLst>
                </a:gridCol>
                <a:gridCol w="420007">
                  <a:extLst>
                    <a:ext uri="{9D8B030D-6E8A-4147-A177-3AD203B41FA5}">
                      <a16:colId xmlns:a16="http://schemas.microsoft.com/office/drawing/2014/main" val="2137592379"/>
                    </a:ext>
                  </a:extLst>
                </a:gridCol>
                <a:gridCol w="420007">
                  <a:extLst>
                    <a:ext uri="{9D8B030D-6E8A-4147-A177-3AD203B41FA5}">
                      <a16:colId xmlns:a16="http://schemas.microsoft.com/office/drawing/2014/main" val="3876318396"/>
                    </a:ext>
                  </a:extLst>
                </a:gridCol>
                <a:gridCol w="420007">
                  <a:extLst>
                    <a:ext uri="{9D8B030D-6E8A-4147-A177-3AD203B41FA5}">
                      <a16:colId xmlns:a16="http://schemas.microsoft.com/office/drawing/2014/main" val="1466705892"/>
                    </a:ext>
                  </a:extLst>
                </a:gridCol>
                <a:gridCol w="420007">
                  <a:extLst>
                    <a:ext uri="{9D8B030D-6E8A-4147-A177-3AD203B41FA5}">
                      <a16:colId xmlns:a16="http://schemas.microsoft.com/office/drawing/2014/main" val="4270874293"/>
                    </a:ext>
                  </a:extLst>
                </a:gridCol>
              </a:tblGrid>
              <a:tr h="425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6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7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8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9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971040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303084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155600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229138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75615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6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22258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7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793339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8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191823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9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244125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295974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630866"/>
                  </a:ext>
                </a:extLst>
              </a:tr>
              <a:tr h="425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네오 Heavy" panose="00000A00000000000000" pitchFamily="2" charset="-127"/>
                          <a:ea typeface="나눔스퀘어 네오 Heavy" panose="00000A00000000000000" pitchFamily="2" charset="-127"/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네오 Heavy" panose="00000A00000000000000" pitchFamily="2" charset="-127"/>
                        <a:ea typeface="나눔스퀘어 네오 Heavy" panose="00000A00000000000000" pitchFamily="2" charset="-127"/>
                      </a:endParaRPr>
                    </a:p>
                  </a:txBody>
                  <a:tcPr marL="106726" marR="106726" marT="53363" marB="533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34415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B294F55-B949-342E-3209-5A8432747556}"/>
              </a:ext>
            </a:extLst>
          </p:cNvPr>
          <p:cNvSpPr/>
          <p:nvPr/>
        </p:nvSpPr>
        <p:spPr>
          <a:xfrm>
            <a:off x="38100" y="3400426"/>
            <a:ext cx="933827" cy="630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PRB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(180 kHz)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5643B0-FC91-999A-4F5E-B02236DA6979}"/>
              </a:ext>
            </a:extLst>
          </p:cNvPr>
          <p:cNvCxnSpPr>
            <a:cxnSpLocks/>
          </p:cNvCxnSpPr>
          <p:nvPr/>
        </p:nvCxnSpPr>
        <p:spPr>
          <a:xfrm>
            <a:off x="971927" y="1163953"/>
            <a:ext cx="0" cy="510362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5788CE3-1445-0E49-3256-B2391FCDF7CE}"/>
              </a:ext>
            </a:extLst>
          </p:cNvPr>
          <p:cNvCxnSpPr>
            <a:cxnSpLocks/>
          </p:cNvCxnSpPr>
          <p:nvPr/>
        </p:nvCxnSpPr>
        <p:spPr>
          <a:xfrm rot="5400000">
            <a:off x="2555056" y="-417306"/>
            <a:ext cx="0" cy="293370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3054E7-E165-854A-F9B4-D5AB8C4FFF91}"/>
              </a:ext>
            </a:extLst>
          </p:cNvPr>
          <p:cNvSpPr/>
          <p:nvPr/>
        </p:nvSpPr>
        <p:spPr>
          <a:xfrm>
            <a:off x="1647007" y="672181"/>
            <a:ext cx="1816098" cy="377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Slot (0.5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ms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35A50EA-FBE9-3E62-3556-B2B0A8C221FE}"/>
              </a:ext>
            </a:extLst>
          </p:cNvPr>
          <p:cNvCxnSpPr>
            <a:cxnSpLocks/>
          </p:cNvCxnSpPr>
          <p:nvPr/>
        </p:nvCxnSpPr>
        <p:spPr>
          <a:xfrm rot="5400000">
            <a:off x="6755581" y="843171"/>
            <a:ext cx="0" cy="41274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811BD-15BC-D0FB-28CB-1619E365E207}"/>
              </a:ext>
            </a:extLst>
          </p:cNvPr>
          <p:cNvSpPr/>
          <p:nvPr/>
        </p:nvSpPr>
        <p:spPr>
          <a:xfrm>
            <a:off x="5847532" y="672181"/>
            <a:ext cx="1816098" cy="377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Symbol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A1DB14-9029-A9DD-9145-2A52FBF8E054}"/>
              </a:ext>
            </a:extLst>
          </p:cNvPr>
          <p:cNvSpPr/>
          <p:nvPr/>
        </p:nvSpPr>
        <p:spPr>
          <a:xfrm>
            <a:off x="7084575" y="1188632"/>
            <a:ext cx="1052127" cy="377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Subcarrier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(15 kHz)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2E662D-8DE4-3BD6-5A15-0DD9D04B188A}"/>
              </a:ext>
            </a:extLst>
          </p:cNvPr>
          <p:cNvCxnSpPr>
            <a:cxnSpLocks/>
          </p:cNvCxnSpPr>
          <p:nvPr/>
        </p:nvCxnSpPr>
        <p:spPr>
          <a:xfrm>
            <a:off x="7074277" y="1163953"/>
            <a:ext cx="0" cy="42672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D7A4086-4D64-3DFC-6E8B-7AE4A3CA793A}"/>
              </a:ext>
            </a:extLst>
          </p:cNvPr>
          <p:cNvCxnSpPr>
            <a:cxnSpLocks/>
          </p:cNvCxnSpPr>
          <p:nvPr/>
        </p:nvCxnSpPr>
        <p:spPr>
          <a:xfrm flipH="1">
            <a:off x="1088206" y="6380606"/>
            <a:ext cx="587375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743C69-B404-C9A2-CBC7-336433C8D942}"/>
              </a:ext>
            </a:extLst>
          </p:cNvPr>
          <p:cNvSpPr/>
          <p:nvPr/>
        </p:nvSpPr>
        <p:spPr>
          <a:xfrm>
            <a:off x="2840812" y="6380605"/>
            <a:ext cx="2362192" cy="377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Subframe (1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ms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C641E25-5ADD-FEAD-087E-D871D42615CC}"/>
              </a:ext>
            </a:extLst>
          </p:cNvPr>
          <p:cNvCxnSpPr>
            <a:cxnSpLocks/>
          </p:cNvCxnSpPr>
          <p:nvPr/>
        </p:nvCxnSpPr>
        <p:spPr>
          <a:xfrm>
            <a:off x="3463105" y="485775"/>
            <a:ext cx="116205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D1DDEA-1336-63B5-E495-80B49CC97904}"/>
              </a:ext>
            </a:extLst>
          </p:cNvPr>
          <p:cNvSpPr/>
          <p:nvPr/>
        </p:nvSpPr>
        <p:spPr>
          <a:xfrm>
            <a:off x="3113859" y="106135"/>
            <a:ext cx="1816098" cy="377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Time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D31CD0C-BB6A-9E80-7A20-1CB262D76CD6}"/>
              </a:ext>
            </a:extLst>
          </p:cNvPr>
          <p:cNvCxnSpPr>
            <a:cxnSpLocks/>
          </p:cNvCxnSpPr>
          <p:nvPr/>
        </p:nvCxnSpPr>
        <p:spPr>
          <a:xfrm rot="16200000">
            <a:off x="7131816" y="3714750"/>
            <a:ext cx="116205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A3C11F-004C-0431-D941-C1A8BD3B4816}"/>
              </a:ext>
            </a:extLst>
          </p:cNvPr>
          <p:cNvSpPr/>
          <p:nvPr/>
        </p:nvSpPr>
        <p:spPr>
          <a:xfrm>
            <a:off x="7712841" y="3526068"/>
            <a:ext cx="1127124" cy="377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Frequency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7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123E5D-7DB0-50F9-41E0-B01F4B55C5E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>
              <a:gd name="adj" fmla="val 28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2B0B4-8CB4-5317-D5BE-E75354165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6594952"/>
            <a:ext cx="149612" cy="149288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F7835CF-E546-3644-A513-C7A5E66E9AB5}"/>
              </a:ext>
            </a:extLst>
          </p:cNvPr>
          <p:cNvSpPr/>
          <p:nvPr/>
        </p:nvSpPr>
        <p:spPr>
          <a:xfrm rot="16200000">
            <a:off x="9290947" y="6251683"/>
            <a:ext cx="1006673" cy="5146158"/>
          </a:xfrm>
          <a:prstGeom prst="roundRect">
            <a:avLst>
              <a:gd name="adj" fmla="val 756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DF5BA22-0219-BEBE-9B16-85062666621D}"/>
              </a:ext>
            </a:extLst>
          </p:cNvPr>
          <p:cNvSpPr/>
          <p:nvPr/>
        </p:nvSpPr>
        <p:spPr>
          <a:xfrm rot="16200000">
            <a:off x="9290946" y="7892321"/>
            <a:ext cx="1006673" cy="1864882"/>
          </a:xfrm>
          <a:prstGeom prst="roundRect">
            <a:avLst>
              <a:gd name="adj" fmla="val 7563"/>
            </a:avLst>
          </a:prstGeom>
          <a:solidFill>
            <a:srgbClr val="F0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D606402-3284-E4CB-5CCD-339304C63A5B}"/>
              </a:ext>
            </a:extLst>
          </p:cNvPr>
          <p:cNvSpPr/>
          <p:nvPr/>
        </p:nvSpPr>
        <p:spPr>
          <a:xfrm>
            <a:off x="9290946" y="8430193"/>
            <a:ext cx="1006674" cy="789139"/>
          </a:xfrm>
          <a:prstGeom prst="rect">
            <a:avLst/>
          </a:prstGeom>
          <a:solidFill>
            <a:srgbClr val="F0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BWP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A5B1272-DAB1-2DE3-91D6-D986348D5F8A}"/>
              </a:ext>
            </a:extLst>
          </p:cNvPr>
          <p:cNvSpPr/>
          <p:nvPr/>
        </p:nvSpPr>
        <p:spPr>
          <a:xfrm rot="16200000">
            <a:off x="9290947" y="4877794"/>
            <a:ext cx="1006673" cy="5146158"/>
          </a:xfrm>
          <a:prstGeom prst="roundRect">
            <a:avLst>
              <a:gd name="adj" fmla="val 756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3020708-3F0B-8B5C-7A7A-54B6231D72E2}"/>
              </a:ext>
            </a:extLst>
          </p:cNvPr>
          <p:cNvSpPr/>
          <p:nvPr/>
        </p:nvSpPr>
        <p:spPr>
          <a:xfrm rot="16200000">
            <a:off x="9290947" y="3503905"/>
            <a:ext cx="1006673" cy="5146158"/>
          </a:xfrm>
          <a:prstGeom prst="roundRect">
            <a:avLst>
              <a:gd name="adj" fmla="val 7563"/>
            </a:avLst>
          </a:prstGeom>
          <a:solidFill>
            <a:srgbClr val="24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9A33B498-1DBC-FDF6-3335-03CF5D4F28CD}"/>
              </a:ext>
            </a:extLst>
          </p:cNvPr>
          <p:cNvSpPr/>
          <p:nvPr/>
        </p:nvSpPr>
        <p:spPr>
          <a:xfrm rot="16200000">
            <a:off x="7785995" y="5682416"/>
            <a:ext cx="1006673" cy="789138"/>
          </a:xfrm>
          <a:prstGeom prst="roundRect">
            <a:avLst>
              <a:gd name="adj" fmla="val 7563"/>
            </a:avLst>
          </a:prstGeom>
          <a:solidFill>
            <a:srgbClr val="F03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BEF6C44-805B-E4B0-AD61-CF4D1D0392FF}"/>
              </a:ext>
            </a:extLst>
          </p:cNvPr>
          <p:cNvSpPr/>
          <p:nvPr/>
        </p:nvSpPr>
        <p:spPr>
          <a:xfrm>
            <a:off x="7785995" y="5682416"/>
            <a:ext cx="1006674" cy="789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BWP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0821661-ED74-7F09-938D-A15CA699FFB8}"/>
              </a:ext>
            </a:extLst>
          </p:cNvPr>
          <p:cNvSpPr/>
          <p:nvPr/>
        </p:nvSpPr>
        <p:spPr>
          <a:xfrm rot="16200000">
            <a:off x="7538187" y="8352275"/>
            <a:ext cx="1006673" cy="944974"/>
          </a:xfrm>
          <a:prstGeom prst="roundRect">
            <a:avLst>
              <a:gd name="adj" fmla="val 7563"/>
            </a:avLst>
          </a:prstGeom>
          <a:solidFill>
            <a:srgbClr val="24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94324C8-854B-6700-3E83-94CF9F4BC340}"/>
              </a:ext>
            </a:extLst>
          </p:cNvPr>
          <p:cNvSpPr/>
          <p:nvPr/>
        </p:nvSpPr>
        <p:spPr>
          <a:xfrm>
            <a:off x="7538187" y="8430193"/>
            <a:ext cx="1006674" cy="789139"/>
          </a:xfrm>
          <a:prstGeom prst="rect">
            <a:avLst/>
          </a:prstGeom>
          <a:solidFill>
            <a:srgbClr val="24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BWP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924F790-4403-1F81-4B02-6A3BC8D5285E}"/>
              </a:ext>
            </a:extLst>
          </p:cNvPr>
          <p:cNvSpPr/>
          <p:nvPr/>
        </p:nvSpPr>
        <p:spPr>
          <a:xfrm rot="16200000">
            <a:off x="11043706" y="8252979"/>
            <a:ext cx="1006673" cy="1143566"/>
          </a:xfrm>
          <a:prstGeom prst="roundRect">
            <a:avLst>
              <a:gd name="adj" fmla="val 7563"/>
            </a:avLst>
          </a:prstGeom>
          <a:solidFill>
            <a:srgbClr val="645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04CD465-A0E1-637F-7BDF-080C040354A3}"/>
              </a:ext>
            </a:extLst>
          </p:cNvPr>
          <p:cNvSpPr/>
          <p:nvPr/>
        </p:nvSpPr>
        <p:spPr>
          <a:xfrm>
            <a:off x="11043706" y="8430193"/>
            <a:ext cx="1006674" cy="789139"/>
          </a:xfrm>
          <a:prstGeom prst="rect">
            <a:avLst/>
          </a:prstGeom>
          <a:solidFill>
            <a:srgbClr val="645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BWP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32A5EB3-2A8B-8AD6-6177-E63F12638F38}"/>
              </a:ext>
            </a:extLst>
          </p:cNvPr>
          <p:cNvSpPr/>
          <p:nvPr/>
        </p:nvSpPr>
        <p:spPr>
          <a:xfrm rot="16200000">
            <a:off x="10602594" y="5337083"/>
            <a:ext cx="1006673" cy="1479804"/>
          </a:xfrm>
          <a:prstGeom prst="roundRect">
            <a:avLst>
              <a:gd name="adj" fmla="val 7563"/>
            </a:avLst>
          </a:prstGeom>
          <a:solidFill>
            <a:srgbClr val="645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759B5CD-05BD-190E-D16D-D7C9C645BDEF}"/>
              </a:ext>
            </a:extLst>
          </p:cNvPr>
          <p:cNvSpPr/>
          <p:nvPr/>
        </p:nvSpPr>
        <p:spPr>
          <a:xfrm>
            <a:off x="10602594" y="5682416"/>
            <a:ext cx="1006674" cy="789139"/>
          </a:xfrm>
          <a:prstGeom prst="rect">
            <a:avLst/>
          </a:prstGeom>
          <a:solidFill>
            <a:srgbClr val="645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BWP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8878C8C-94F0-D9B0-F3E3-5750AF6DEB4C}"/>
              </a:ext>
            </a:extLst>
          </p:cNvPr>
          <p:cNvSpPr/>
          <p:nvPr/>
        </p:nvSpPr>
        <p:spPr>
          <a:xfrm>
            <a:off x="9010799" y="5682415"/>
            <a:ext cx="1006674" cy="789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BWP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6F5E9B1D-D0C7-1F80-AD0C-FD3175B15491}"/>
              </a:ext>
            </a:extLst>
          </p:cNvPr>
          <p:cNvGrpSpPr/>
          <p:nvPr/>
        </p:nvGrpSpPr>
        <p:grpSpPr>
          <a:xfrm>
            <a:off x="371856" y="445008"/>
            <a:ext cx="8554720" cy="1359535"/>
            <a:chOff x="371856" y="445008"/>
            <a:chExt cx="8554720" cy="1359535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F68285A8-DE1A-75AC-DB95-26BFB8C240E8}"/>
                </a:ext>
              </a:extLst>
            </p:cNvPr>
            <p:cNvSpPr/>
            <p:nvPr/>
          </p:nvSpPr>
          <p:spPr>
            <a:xfrm>
              <a:off x="384810" y="457962"/>
              <a:ext cx="8528685" cy="1333500"/>
            </a:xfrm>
            <a:custGeom>
              <a:avLst/>
              <a:gdLst/>
              <a:ahLst/>
              <a:cxnLst/>
              <a:rect l="l" t="t" r="r" b="b"/>
              <a:pathLst>
                <a:path w="8528685" h="1333500">
                  <a:moveTo>
                    <a:pt x="8394954" y="0"/>
                  </a:moveTo>
                  <a:lnTo>
                    <a:pt x="133349" y="0"/>
                  </a:lnTo>
                  <a:lnTo>
                    <a:pt x="91201" y="6797"/>
                  </a:lnTo>
                  <a:lnTo>
                    <a:pt x="54595" y="25725"/>
                  </a:lnTo>
                  <a:lnTo>
                    <a:pt x="25728" y="54589"/>
                  </a:lnTo>
                  <a:lnTo>
                    <a:pt x="6798" y="91196"/>
                  </a:lnTo>
                  <a:lnTo>
                    <a:pt x="0" y="133350"/>
                  </a:lnTo>
                  <a:lnTo>
                    <a:pt x="0" y="1200150"/>
                  </a:lnTo>
                  <a:lnTo>
                    <a:pt x="6798" y="1242303"/>
                  </a:lnTo>
                  <a:lnTo>
                    <a:pt x="25728" y="1278910"/>
                  </a:lnTo>
                  <a:lnTo>
                    <a:pt x="54595" y="1307774"/>
                  </a:lnTo>
                  <a:lnTo>
                    <a:pt x="91201" y="1326702"/>
                  </a:lnTo>
                  <a:lnTo>
                    <a:pt x="133349" y="1333500"/>
                  </a:lnTo>
                  <a:lnTo>
                    <a:pt x="8394954" y="1333500"/>
                  </a:lnTo>
                  <a:lnTo>
                    <a:pt x="8437107" y="1326702"/>
                  </a:lnTo>
                  <a:lnTo>
                    <a:pt x="8473714" y="1307774"/>
                  </a:lnTo>
                  <a:lnTo>
                    <a:pt x="8502578" y="1278910"/>
                  </a:lnTo>
                  <a:lnTo>
                    <a:pt x="8521506" y="1242303"/>
                  </a:lnTo>
                  <a:lnTo>
                    <a:pt x="8528304" y="1200150"/>
                  </a:lnTo>
                  <a:lnTo>
                    <a:pt x="8528304" y="133350"/>
                  </a:lnTo>
                  <a:lnTo>
                    <a:pt x="8521506" y="91196"/>
                  </a:lnTo>
                  <a:lnTo>
                    <a:pt x="8502578" y="54589"/>
                  </a:lnTo>
                  <a:lnTo>
                    <a:pt x="8473714" y="25725"/>
                  </a:lnTo>
                  <a:lnTo>
                    <a:pt x="8437107" y="6797"/>
                  </a:lnTo>
                  <a:lnTo>
                    <a:pt x="83949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2614F7F2-5678-05D2-E7B7-C6CB72130B83}"/>
                </a:ext>
              </a:extLst>
            </p:cNvPr>
            <p:cNvSpPr/>
            <p:nvPr/>
          </p:nvSpPr>
          <p:spPr>
            <a:xfrm>
              <a:off x="384810" y="457962"/>
              <a:ext cx="8528685" cy="1333500"/>
            </a:xfrm>
            <a:custGeom>
              <a:avLst/>
              <a:gdLst/>
              <a:ahLst/>
              <a:cxnLst/>
              <a:rect l="l" t="t" r="r" b="b"/>
              <a:pathLst>
                <a:path w="8528685" h="1333500">
                  <a:moveTo>
                    <a:pt x="0" y="133350"/>
                  </a:moveTo>
                  <a:lnTo>
                    <a:pt x="6798" y="91196"/>
                  </a:lnTo>
                  <a:lnTo>
                    <a:pt x="25728" y="54589"/>
                  </a:lnTo>
                  <a:lnTo>
                    <a:pt x="54595" y="25725"/>
                  </a:lnTo>
                  <a:lnTo>
                    <a:pt x="91201" y="6797"/>
                  </a:lnTo>
                  <a:lnTo>
                    <a:pt x="133349" y="0"/>
                  </a:lnTo>
                  <a:lnTo>
                    <a:pt x="8394954" y="0"/>
                  </a:lnTo>
                  <a:lnTo>
                    <a:pt x="8437107" y="6797"/>
                  </a:lnTo>
                  <a:lnTo>
                    <a:pt x="8473714" y="25725"/>
                  </a:lnTo>
                  <a:lnTo>
                    <a:pt x="8502578" y="54589"/>
                  </a:lnTo>
                  <a:lnTo>
                    <a:pt x="8521506" y="91196"/>
                  </a:lnTo>
                  <a:lnTo>
                    <a:pt x="8528304" y="133350"/>
                  </a:lnTo>
                  <a:lnTo>
                    <a:pt x="8528304" y="1200150"/>
                  </a:lnTo>
                  <a:lnTo>
                    <a:pt x="8521506" y="1242303"/>
                  </a:lnTo>
                  <a:lnTo>
                    <a:pt x="8502578" y="1278910"/>
                  </a:lnTo>
                  <a:lnTo>
                    <a:pt x="8473714" y="1307774"/>
                  </a:lnTo>
                  <a:lnTo>
                    <a:pt x="8437107" y="1326702"/>
                  </a:lnTo>
                  <a:lnTo>
                    <a:pt x="8394954" y="1333500"/>
                  </a:lnTo>
                  <a:lnTo>
                    <a:pt x="133349" y="1333500"/>
                  </a:lnTo>
                  <a:lnTo>
                    <a:pt x="91201" y="1326702"/>
                  </a:lnTo>
                  <a:lnTo>
                    <a:pt x="54595" y="1307774"/>
                  </a:lnTo>
                  <a:lnTo>
                    <a:pt x="25728" y="1278910"/>
                  </a:lnTo>
                  <a:lnTo>
                    <a:pt x="6798" y="1242303"/>
                  </a:lnTo>
                  <a:lnTo>
                    <a:pt x="0" y="1200150"/>
                  </a:lnTo>
                  <a:lnTo>
                    <a:pt x="0" y="1333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5">
            <a:extLst>
              <a:ext uri="{FF2B5EF4-FFF2-40B4-BE49-F238E27FC236}">
                <a16:creationId xmlns:a16="http://schemas.microsoft.com/office/drawing/2014/main" id="{DB2C3887-5DE8-93F2-F322-2FC59AC516E5}"/>
              </a:ext>
            </a:extLst>
          </p:cNvPr>
          <p:cNvSpPr txBox="1">
            <a:spLocks/>
          </p:cNvSpPr>
          <p:nvPr/>
        </p:nvSpPr>
        <p:spPr>
          <a:xfrm>
            <a:off x="1923033" y="483488"/>
            <a:ext cx="5297932" cy="1049020"/>
          </a:xfrm>
          <a:prstGeom prst="rect">
            <a:avLst/>
          </a:prstGeom>
        </p:spPr>
        <p:txBody>
          <a:bodyPr vert="horz" wrap="square" lIns="0" tIns="63246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4305" algn="ctr">
              <a:lnSpc>
                <a:spcPts val="2875"/>
              </a:lnSpc>
              <a:spcBef>
                <a:spcPts val="95"/>
              </a:spcBef>
            </a:pPr>
            <a:r>
              <a:rPr lang="it-IT" sz="2500" spc="-5"/>
              <a:t>IMSI</a:t>
            </a:r>
            <a:endParaRPr lang="it-IT" sz="2500"/>
          </a:p>
          <a:p>
            <a:pPr marL="147320" algn="ctr">
              <a:lnSpc>
                <a:spcPts val="2875"/>
              </a:lnSpc>
            </a:pPr>
            <a:r>
              <a:rPr lang="it-IT" sz="2500" spc="-10"/>
              <a:t>International</a:t>
            </a:r>
            <a:r>
              <a:rPr lang="it-IT" sz="2500" spc="-5"/>
              <a:t> Mobile </a:t>
            </a:r>
            <a:r>
              <a:rPr lang="it-IT" sz="2500" spc="-10"/>
              <a:t>Subscriber</a:t>
            </a:r>
            <a:r>
              <a:rPr lang="it-IT" sz="2500" spc="5"/>
              <a:t> </a:t>
            </a:r>
            <a:r>
              <a:rPr lang="it-IT" sz="2500" spc="-10"/>
              <a:t>Identity</a:t>
            </a:r>
            <a:endParaRPr lang="it-IT" sz="250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452ACF4B-F6C2-809E-3048-1E7FFF843620}"/>
              </a:ext>
            </a:extLst>
          </p:cNvPr>
          <p:cNvSpPr txBox="1"/>
          <p:nvPr/>
        </p:nvSpPr>
        <p:spPr>
          <a:xfrm>
            <a:off x="2959735" y="1233042"/>
            <a:ext cx="338010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FFFFFF"/>
                </a:solidFill>
                <a:latin typeface="Calibri"/>
                <a:cs typeface="Calibri"/>
              </a:rPr>
              <a:t>Identifies</a:t>
            </a:r>
            <a:r>
              <a:rPr sz="25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i="1" spc="-10" dirty="0">
                <a:solidFill>
                  <a:srgbClr val="FFFFFF"/>
                </a:solidFill>
                <a:latin typeface="Calibri"/>
                <a:cs typeface="Calibri"/>
              </a:rPr>
              <a:t>SIM</a:t>
            </a:r>
            <a:r>
              <a:rPr sz="25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Calibri"/>
                <a:cs typeface="Calibri"/>
              </a:rPr>
              <a:t>or USIM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6" name="object 7">
            <a:extLst>
              <a:ext uri="{FF2B5EF4-FFF2-40B4-BE49-F238E27FC236}">
                <a16:creationId xmlns:a16="http://schemas.microsoft.com/office/drawing/2014/main" id="{536FEBFF-3BA5-1E78-2553-CF56AC4ED6D9}"/>
              </a:ext>
            </a:extLst>
          </p:cNvPr>
          <p:cNvGrpSpPr/>
          <p:nvPr/>
        </p:nvGrpSpPr>
        <p:grpSpPr>
          <a:xfrm>
            <a:off x="371856" y="1889760"/>
            <a:ext cx="4204970" cy="1359535"/>
            <a:chOff x="371856" y="1889760"/>
            <a:chExt cx="4204970" cy="1359535"/>
          </a:xfrm>
        </p:grpSpPr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5ACC81FE-EFD4-CEEB-CDE4-D4B08E1BD4D8}"/>
                </a:ext>
              </a:extLst>
            </p:cNvPr>
            <p:cNvSpPr/>
            <p:nvPr/>
          </p:nvSpPr>
          <p:spPr>
            <a:xfrm>
              <a:off x="384810" y="1902714"/>
              <a:ext cx="4178935" cy="1333500"/>
            </a:xfrm>
            <a:custGeom>
              <a:avLst/>
              <a:gdLst/>
              <a:ahLst/>
              <a:cxnLst/>
              <a:rect l="l" t="t" r="r" b="b"/>
              <a:pathLst>
                <a:path w="4178935" h="1333500">
                  <a:moveTo>
                    <a:pt x="4045457" y="0"/>
                  </a:moveTo>
                  <a:lnTo>
                    <a:pt x="133349" y="0"/>
                  </a:lnTo>
                  <a:lnTo>
                    <a:pt x="91201" y="6797"/>
                  </a:lnTo>
                  <a:lnTo>
                    <a:pt x="54595" y="25725"/>
                  </a:lnTo>
                  <a:lnTo>
                    <a:pt x="25728" y="54589"/>
                  </a:lnTo>
                  <a:lnTo>
                    <a:pt x="6798" y="91196"/>
                  </a:lnTo>
                  <a:lnTo>
                    <a:pt x="0" y="133350"/>
                  </a:lnTo>
                  <a:lnTo>
                    <a:pt x="0" y="1200150"/>
                  </a:lnTo>
                  <a:lnTo>
                    <a:pt x="6798" y="1242303"/>
                  </a:lnTo>
                  <a:lnTo>
                    <a:pt x="25728" y="1278910"/>
                  </a:lnTo>
                  <a:lnTo>
                    <a:pt x="54595" y="1307774"/>
                  </a:lnTo>
                  <a:lnTo>
                    <a:pt x="91201" y="1326702"/>
                  </a:lnTo>
                  <a:lnTo>
                    <a:pt x="133349" y="1333500"/>
                  </a:lnTo>
                  <a:lnTo>
                    <a:pt x="4045457" y="1333500"/>
                  </a:lnTo>
                  <a:lnTo>
                    <a:pt x="4087611" y="1326702"/>
                  </a:lnTo>
                  <a:lnTo>
                    <a:pt x="4124218" y="1307774"/>
                  </a:lnTo>
                  <a:lnTo>
                    <a:pt x="4153082" y="1278910"/>
                  </a:lnTo>
                  <a:lnTo>
                    <a:pt x="4172010" y="1242303"/>
                  </a:lnTo>
                  <a:lnTo>
                    <a:pt x="4178807" y="1200150"/>
                  </a:lnTo>
                  <a:lnTo>
                    <a:pt x="4178807" y="133350"/>
                  </a:lnTo>
                  <a:lnTo>
                    <a:pt x="4172010" y="91196"/>
                  </a:lnTo>
                  <a:lnTo>
                    <a:pt x="4153082" y="54589"/>
                  </a:lnTo>
                  <a:lnTo>
                    <a:pt x="4124218" y="25725"/>
                  </a:lnTo>
                  <a:lnTo>
                    <a:pt x="4087611" y="6797"/>
                  </a:lnTo>
                  <a:lnTo>
                    <a:pt x="4045457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122E81BA-5898-8664-FDC8-36ABAD0A1E91}"/>
                </a:ext>
              </a:extLst>
            </p:cNvPr>
            <p:cNvSpPr/>
            <p:nvPr/>
          </p:nvSpPr>
          <p:spPr>
            <a:xfrm>
              <a:off x="384810" y="1902714"/>
              <a:ext cx="4178935" cy="1333500"/>
            </a:xfrm>
            <a:custGeom>
              <a:avLst/>
              <a:gdLst/>
              <a:ahLst/>
              <a:cxnLst/>
              <a:rect l="l" t="t" r="r" b="b"/>
              <a:pathLst>
                <a:path w="4178935" h="1333500">
                  <a:moveTo>
                    <a:pt x="0" y="133350"/>
                  </a:moveTo>
                  <a:lnTo>
                    <a:pt x="6798" y="91196"/>
                  </a:lnTo>
                  <a:lnTo>
                    <a:pt x="25728" y="54589"/>
                  </a:lnTo>
                  <a:lnTo>
                    <a:pt x="54595" y="25725"/>
                  </a:lnTo>
                  <a:lnTo>
                    <a:pt x="91201" y="6797"/>
                  </a:lnTo>
                  <a:lnTo>
                    <a:pt x="133349" y="0"/>
                  </a:lnTo>
                  <a:lnTo>
                    <a:pt x="4045457" y="0"/>
                  </a:lnTo>
                  <a:lnTo>
                    <a:pt x="4087611" y="6797"/>
                  </a:lnTo>
                  <a:lnTo>
                    <a:pt x="4124218" y="25725"/>
                  </a:lnTo>
                  <a:lnTo>
                    <a:pt x="4153082" y="54589"/>
                  </a:lnTo>
                  <a:lnTo>
                    <a:pt x="4172010" y="91196"/>
                  </a:lnTo>
                  <a:lnTo>
                    <a:pt x="4178807" y="133350"/>
                  </a:lnTo>
                  <a:lnTo>
                    <a:pt x="4178807" y="1200150"/>
                  </a:lnTo>
                  <a:lnTo>
                    <a:pt x="4172010" y="1242303"/>
                  </a:lnTo>
                  <a:lnTo>
                    <a:pt x="4153082" y="1278910"/>
                  </a:lnTo>
                  <a:lnTo>
                    <a:pt x="4124218" y="1307774"/>
                  </a:lnTo>
                  <a:lnTo>
                    <a:pt x="4087611" y="1326702"/>
                  </a:lnTo>
                  <a:lnTo>
                    <a:pt x="4045457" y="1333500"/>
                  </a:lnTo>
                  <a:lnTo>
                    <a:pt x="133349" y="1333500"/>
                  </a:lnTo>
                  <a:lnTo>
                    <a:pt x="91201" y="1326702"/>
                  </a:lnTo>
                  <a:lnTo>
                    <a:pt x="54595" y="1307774"/>
                  </a:lnTo>
                  <a:lnTo>
                    <a:pt x="25728" y="1278910"/>
                  </a:lnTo>
                  <a:lnTo>
                    <a:pt x="6798" y="1242303"/>
                  </a:lnTo>
                  <a:lnTo>
                    <a:pt x="0" y="1200150"/>
                  </a:lnTo>
                  <a:lnTo>
                    <a:pt x="0" y="1333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0">
            <a:extLst>
              <a:ext uri="{FF2B5EF4-FFF2-40B4-BE49-F238E27FC236}">
                <a16:creationId xmlns:a16="http://schemas.microsoft.com/office/drawing/2014/main" id="{8A281B5D-AC1D-FDF2-31C0-6C4CB57B7435}"/>
              </a:ext>
            </a:extLst>
          </p:cNvPr>
          <p:cNvSpPr txBox="1"/>
          <p:nvPr/>
        </p:nvSpPr>
        <p:spPr>
          <a:xfrm>
            <a:off x="641400" y="2154681"/>
            <a:ext cx="3658235" cy="75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" algn="ctr">
              <a:lnSpc>
                <a:spcPts val="2875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PLMN</a:t>
            </a:r>
            <a:endParaRPr sz="2500">
              <a:latin typeface="Calibri"/>
              <a:cs typeface="Calibri"/>
            </a:endParaRPr>
          </a:p>
          <a:p>
            <a:pPr algn="ctr">
              <a:lnSpc>
                <a:spcPts val="2875"/>
              </a:lnSpc>
            </a:pP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Land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Mobile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0" name="object 11">
            <a:extLst>
              <a:ext uri="{FF2B5EF4-FFF2-40B4-BE49-F238E27FC236}">
                <a16:creationId xmlns:a16="http://schemas.microsoft.com/office/drawing/2014/main" id="{19C5ACCB-AE8A-88AA-08A7-E7DB2599C686}"/>
              </a:ext>
            </a:extLst>
          </p:cNvPr>
          <p:cNvGrpSpPr/>
          <p:nvPr/>
        </p:nvGrpSpPr>
        <p:grpSpPr>
          <a:xfrm>
            <a:off x="371856" y="3336035"/>
            <a:ext cx="2072639" cy="1358265"/>
            <a:chOff x="371856" y="3336035"/>
            <a:chExt cx="2072639" cy="1358265"/>
          </a:xfrm>
        </p:grpSpPr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2F10089B-9AAA-7350-899E-CA16B483D73B}"/>
                </a:ext>
              </a:extLst>
            </p:cNvPr>
            <p:cNvSpPr/>
            <p:nvPr/>
          </p:nvSpPr>
          <p:spPr>
            <a:xfrm>
              <a:off x="384810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39" h="1332229">
                  <a:moveTo>
                    <a:pt x="1913508" y="0"/>
                  </a:moveTo>
                  <a:lnTo>
                    <a:pt x="133197" y="0"/>
                  </a:lnTo>
                  <a:lnTo>
                    <a:pt x="91098" y="6796"/>
                  </a:lnTo>
                  <a:lnTo>
                    <a:pt x="54534" y="25716"/>
                  </a:lnTo>
                  <a:lnTo>
                    <a:pt x="25700" y="54562"/>
                  </a:lnTo>
                  <a:lnTo>
                    <a:pt x="6790" y="91131"/>
                  </a:lnTo>
                  <a:lnTo>
                    <a:pt x="0" y="133223"/>
                  </a:lnTo>
                  <a:lnTo>
                    <a:pt x="0" y="1198753"/>
                  </a:lnTo>
                  <a:lnTo>
                    <a:pt x="6790" y="1240844"/>
                  </a:lnTo>
                  <a:lnTo>
                    <a:pt x="25700" y="1277413"/>
                  </a:lnTo>
                  <a:lnTo>
                    <a:pt x="54534" y="1306259"/>
                  </a:lnTo>
                  <a:lnTo>
                    <a:pt x="91098" y="1325179"/>
                  </a:lnTo>
                  <a:lnTo>
                    <a:pt x="133197" y="1331976"/>
                  </a:lnTo>
                  <a:lnTo>
                    <a:pt x="1913508" y="1331976"/>
                  </a:lnTo>
                  <a:lnTo>
                    <a:pt x="1955600" y="1325179"/>
                  </a:lnTo>
                  <a:lnTo>
                    <a:pt x="1992169" y="1306259"/>
                  </a:lnTo>
                  <a:lnTo>
                    <a:pt x="2021015" y="1277413"/>
                  </a:lnTo>
                  <a:lnTo>
                    <a:pt x="2039935" y="1240844"/>
                  </a:lnTo>
                  <a:lnTo>
                    <a:pt x="2046732" y="1198753"/>
                  </a:lnTo>
                  <a:lnTo>
                    <a:pt x="2046732" y="133223"/>
                  </a:lnTo>
                  <a:lnTo>
                    <a:pt x="2039935" y="91131"/>
                  </a:lnTo>
                  <a:lnTo>
                    <a:pt x="2021015" y="54562"/>
                  </a:lnTo>
                  <a:lnTo>
                    <a:pt x="1992169" y="25716"/>
                  </a:lnTo>
                  <a:lnTo>
                    <a:pt x="1955600" y="6796"/>
                  </a:lnTo>
                  <a:lnTo>
                    <a:pt x="191350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334B7E85-19B1-93E2-585E-17D9F4725D72}"/>
                </a:ext>
              </a:extLst>
            </p:cNvPr>
            <p:cNvSpPr/>
            <p:nvPr/>
          </p:nvSpPr>
          <p:spPr>
            <a:xfrm>
              <a:off x="384810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39" h="1332229">
                  <a:moveTo>
                    <a:pt x="0" y="133223"/>
                  </a:moveTo>
                  <a:lnTo>
                    <a:pt x="6790" y="91131"/>
                  </a:lnTo>
                  <a:lnTo>
                    <a:pt x="25700" y="54562"/>
                  </a:lnTo>
                  <a:lnTo>
                    <a:pt x="54534" y="25716"/>
                  </a:lnTo>
                  <a:lnTo>
                    <a:pt x="91098" y="6796"/>
                  </a:lnTo>
                  <a:lnTo>
                    <a:pt x="133197" y="0"/>
                  </a:lnTo>
                  <a:lnTo>
                    <a:pt x="1913508" y="0"/>
                  </a:lnTo>
                  <a:lnTo>
                    <a:pt x="1955600" y="6796"/>
                  </a:lnTo>
                  <a:lnTo>
                    <a:pt x="1992169" y="25716"/>
                  </a:lnTo>
                  <a:lnTo>
                    <a:pt x="2021015" y="54562"/>
                  </a:lnTo>
                  <a:lnTo>
                    <a:pt x="2039935" y="91131"/>
                  </a:lnTo>
                  <a:lnTo>
                    <a:pt x="2046732" y="133223"/>
                  </a:lnTo>
                  <a:lnTo>
                    <a:pt x="2046732" y="1198753"/>
                  </a:lnTo>
                  <a:lnTo>
                    <a:pt x="2039935" y="1240844"/>
                  </a:lnTo>
                  <a:lnTo>
                    <a:pt x="2021015" y="1277413"/>
                  </a:lnTo>
                  <a:lnTo>
                    <a:pt x="1992169" y="1306259"/>
                  </a:lnTo>
                  <a:lnTo>
                    <a:pt x="1955600" y="1325179"/>
                  </a:lnTo>
                  <a:lnTo>
                    <a:pt x="1913508" y="1331976"/>
                  </a:lnTo>
                  <a:lnTo>
                    <a:pt x="133197" y="1331976"/>
                  </a:lnTo>
                  <a:lnTo>
                    <a:pt x="91098" y="1325179"/>
                  </a:lnTo>
                  <a:lnTo>
                    <a:pt x="54534" y="1306259"/>
                  </a:lnTo>
                  <a:lnTo>
                    <a:pt x="25700" y="1277413"/>
                  </a:lnTo>
                  <a:lnTo>
                    <a:pt x="6790" y="1240844"/>
                  </a:lnTo>
                  <a:lnTo>
                    <a:pt x="0" y="1198753"/>
                  </a:lnTo>
                  <a:lnTo>
                    <a:pt x="0" y="13322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4">
            <a:extLst>
              <a:ext uri="{FF2B5EF4-FFF2-40B4-BE49-F238E27FC236}">
                <a16:creationId xmlns:a16="http://schemas.microsoft.com/office/drawing/2014/main" id="{C12A203F-BFB4-E0F6-62C6-EF9D0D75540F}"/>
              </a:ext>
            </a:extLst>
          </p:cNvPr>
          <p:cNvSpPr txBox="1"/>
          <p:nvPr/>
        </p:nvSpPr>
        <p:spPr>
          <a:xfrm>
            <a:off x="509727" y="3494913"/>
            <a:ext cx="1793875" cy="97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MCC</a:t>
            </a:r>
            <a:endParaRPr sz="2200">
              <a:latin typeface="Calibri"/>
              <a:cs typeface="Calibri"/>
            </a:endParaRPr>
          </a:p>
          <a:p>
            <a:pPr marL="12065" marR="5080" algn="ctr">
              <a:lnSpc>
                <a:spcPts val="2410"/>
              </a:lnSpc>
              <a:spcBef>
                <a:spcPts val="16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Mobile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Country </a:t>
            </a:r>
            <a:r>
              <a:rPr sz="2200" spc="-4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4" name="object 15">
            <a:extLst>
              <a:ext uri="{FF2B5EF4-FFF2-40B4-BE49-F238E27FC236}">
                <a16:creationId xmlns:a16="http://schemas.microsoft.com/office/drawing/2014/main" id="{3D0F3D7B-D40E-B842-4404-77DD0DF0C1D3}"/>
              </a:ext>
            </a:extLst>
          </p:cNvPr>
          <p:cNvGrpSpPr/>
          <p:nvPr/>
        </p:nvGrpSpPr>
        <p:grpSpPr>
          <a:xfrm>
            <a:off x="371856" y="4780788"/>
            <a:ext cx="2072639" cy="1359535"/>
            <a:chOff x="371856" y="4780788"/>
            <a:chExt cx="2072639" cy="1359535"/>
          </a:xfrm>
        </p:grpSpPr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4D40E1B2-72AD-2F65-C0CB-2E882807BB4F}"/>
                </a:ext>
              </a:extLst>
            </p:cNvPr>
            <p:cNvSpPr/>
            <p:nvPr/>
          </p:nvSpPr>
          <p:spPr>
            <a:xfrm>
              <a:off x="384810" y="4793742"/>
              <a:ext cx="2047239" cy="1333500"/>
            </a:xfrm>
            <a:custGeom>
              <a:avLst/>
              <a:gdLst/>
              <a:ahLst/>
              <a:cxnLst/>
              <a:rect l="l" t="t" r="r" b="b"/>
              <a:pathLst>
                <a:path w="2047239" h="1333500">
                  <a:moveTo>
                    <a:pt x="1913382" y="0"/>
                  </a:moveTo>
                  <a:lnTo>
                    <a:pt x="133349" y="0"/>
                  </a:lnTo>
                  <a:lnTo>
                    <a:pt x="91201" y="6797"/>
                  </a:lnTo>
                  <a:lnTo>
                    <a:pt x="54595" y="25725"/>
                  </a:lnTo>
                  <a:lnTo>
                    <a:pt x="25728" y="54589"/>
                  </a:lnTo>
                  <a:lnTo>
                    <a:pt x="6798" y="91196"/>
                  </a:lnTo>
                  <a:lnTo>
                    <a:pt x="0" y="133349"/>
                  </a:lnTo>
                  <a:lnTo>
                    <a:pt x="0" y="1200149"/>
                  </a:lnTo>
                  <a:lnTo>
                    <a:pt x="6798" y="1242298"/>
                  </a:lnTo>
                  <a:lnTo>
                    <a:pt x="25728" y="1278904"/>
                  </a:lnTo>
                  <a:lnTo>
                    <a:pt x="54595" y="1307771"/>
                  </a:lnTo>
                  <a:lnTo>
                    <a:pt x="91201" y="1326701"/>
                  </a:lnTo>
                  <a:lnTo>
                    <a:pt x="133349" y="1333499"/>
                  </a:lnTo>
                  <a:lnTo>
                    <a:pt x="1913382" y="1333499"/>
                  </a:lnTo>
                  <a:lnTo>
                    <a:pt x="1955535" y="1326701"/>
                  </a:lnTo>
                  <a:lnTo>
                    <a:pt x="1992142" y="1307771"/>
                  </a:lnTo>
                  <a:lnTo>
                    <a:pt x="2021006" y="1278904"/>
                  </a:lnTo>
                  <a:lnTo>
                    <a:pt x="2039934" y="1242298"/>
                  </a:lnTo>
                  <a:lnTo>
                    <a:pt x="2046732" y="1200149"/>
                  </a:lnTo>
                  <a:lnTo>
                    <a:pt x="2046732" y="133349"/>
                  </a:lnTo>
                  <a:lnTo>
                    <a:pt x="2039934" y="91196"/>
                  </a:lnTo>
                  <a:lnTo>
                    <a:pt x="2021006" y="54589"/>
                  </a:lnTo>
                  <a:lnTo>
                    <a:pt x="1992142" y="25725"/>
                  </a:lnTo>
                  <a:lnTo>
                    <a:pt x="1955535" y="6797"/>
                  </a:lnTo>
                  <a:lnTo>
                    <a:pt x="191338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77427B32-1195-AB73-5588-36EE4498E52D}"/>
                </a:ext>
              </a:extLst>
            </p:cNvPr>
            <p:cNvSpPr/>
            <p:nvPr/>
          </p:nvSpPr>
          <p:spPr>
            <a:xfrm>
              <a:off x="384810" y="4793742"/>
              <a:ext cx="2047239" cy="1333500"/>
            </a:xfrm>
            <a:custGeom>
              <a:avLst/>
              <a:gdLst/>
              <a:ahLst/>
              <a:cxnLst/>
              <a:rect l="l" t="t" r="r" b="b"/>
              <a:pathLst>
                <a:path w="2047239" h="1333500">
                  <a:moveTo>
                    <a:pt x="0" y="133349"/>
                  </a:moveTo>
                  <a:lnTo>
                    <a:pt x="6798" y="91196"/>
                  </a:lnTo>
                  <a:lnTo>
                    <a:pt x="25728" y="54589"/>
                  </a:lnTo>
                  <a:lnTo>
                    <a:pt x="54595" y="25725"/>
                  </a:lnTo>
                  <a:lnTo>
                    <a:pt x="91201" y="6797"/>
                  </a:lnTo>
                  <a:lnTo>
                    <a:pt x="133349" y="0"/>
                  </a:lnTo>
                  <a:lnTo>
                    <a:pt x="1913382" y="0"/>
                  </a:lnTo>
                  <a:lnTo>
                    <a:pt x="1955535" y="6797"/>
                  </a:lnTo>
                  <a:lnTo>
                    <a:pt x="1992142" y="25725"/>
                  </a:lnTo>
                  <a:lnTo>
                    <a:pt x="2021006" y="54589"/>
                  </a:lnTo>
                  <a:lnTo>
                    <a:pt x="2039934" y="91196"/>
                  </a:lnTo>
                  <a:lnTo>
                    <a:pt x="2046732" y="133349"/>
                  </a:lnTo>
                  <a:lnTo>
                    <a:pt x="2046732" y="1200149"/>
                  </a:lnTo>
                  <a:lnTo>
                    <a:pt x="2039934" y="1242298"/>
                  </a:lnTo>
                  <a:lnTo>
                    <a:pt x="2021006" y="1278904"/>
                  </a:lnTo>
                  <a:lnTo>
                    <a:pt x="1992142" y="1307771"/>
                  </a:lnTo>
                  <a:lnTo>
                    <a:pt x="1955535" y="1326701"/>
                  </a:lnTo>
                  <a:lnTo>
                    <a:pt x="1913382" y="1333499"/>
                  </a:lnTo>
                  <a:lnTo>
                    <a:pt x="133349" y="1333499"/>
                  </a:lnTo>
                  <a:lnTo>
                    <a:pt x="91201" y="1326701"/>
                  </a:lnTo>
                  <a:lnTo>
                    <a:pt x="54595" y="1307771"/>
                  </a:lnTo>
                  <a:lnTo>
                    <a:pt x="25728" y="1278904"/>
                  </a:lnTo>
                  <a:lnTo>
                    <a:pt x="6798" y="1242298"/>
                  </a:lnTo>
                  <a:lnTo>
                    <a:pt x="0" y="1200149"/>
                  </a:lnTo>
                  <a:lnTo>
                    <a:pt x="0" y="13334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18">
            <a:extLst>
              <a:ext uri="{FF2B5EF4-FFF2-40B4-BE49-F238E27FC236}">
                <a16:creationId xmlns:a16="http://schemas.microsoft.com/office/drawing/2014/main" id="{2D89CDAC-0358-C03B-B446-9AAE14B5A0C6}"/>
              </a:ext>
            </a:extLst>
          </p:cNvPr>
          <p:cNvSpPr txBox="1"/>
          <p:nvPr/>
        </p:nvSpPr>
        <p:spPr>
          <a:xfrm>
            <a:off x="988263" y="5247513"/>
            <a:ext cx="836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digits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8" name="object 19">
            <a:extLst>
              <a:ext uri="{FF2B5EF4-FFF2-40B4-BE49-F238E27FC236}">
                <a16:creationId xmlns:a16="http://schemas.microsoft.com/office/drawing/2014/main" id="{B4294554-A4FE-EA30-D38C-0908CCDD81E5}"/>
              </a:ext>
            </a:extLst>
          </p:cNvPr>
          <p:cNvGrpSpPr/>
          <p:nvPr/>
        </p:nvGrpSpPr>
        <p:grpSpPr>
          <a:xfrm>
            <a:off x="2503932" y="3336035"/>
            <a:ext cx="2072639" cy="1358265"/>
            <a:chOff x="2503932" y="3336035"/>
            <a:chExt cx="2072639" cy="1358265"/>
          </a:xfrm>
        </p:grpSpPr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479D8512-9905-D0B5-406F-07EC98E57E7F}"/>
                </a:ext>
              </a:extLst>
            </p:cNvPr>
            <p:cNvSpPr/>
            <p:nvPr/>
          </p:nvSpPr>
          <p:spPr>
            <a:xfrm>
              <a:off x="2516886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39" h="1332229">
                  <a:moveTo>
                    <a:pt x="1913509" y="0"/>
                  </a:moveTo>
                  <a:lnTo>
                    <a:pt x="133222" y="0"/>
                  </a:lnTo>
                  <a:lnTo>
                    <a:pt x="91131" y="6796"/>
                  </a:lnTo>
                  <a:lnTo>
                    <a:pt x="54562" y="25716"/>
                  </a:lnTo>
                  <a:lnTo>
                    <a:pt x="25716" y="54562"/>
                  </a:lnTo>
                  <a:lnTo>
                    <a:pt x="6796" y="91131"/>
                  </a:lnTo>
                  <a:lnTo>
                    <a:pt x="0" y="133223"/>
                  </a:lnTo>
                  <a:lnTo>
                    <a:pt x="0" y="1198753"/>
                  </a:lnTo>
                  <a:lnTo>
                    <a:pt x="6796" y="1240844"/>
                  </a:lnTo>
                  <a:lnTo>
                    <a:pt x="25716" y="1277413"/>
                  </a:lnTo>
                  <a:lnTo>
                    <a:pt x="54562" y="1306259"/>
                  </a:lnTo>
                  <a:lnTo>
                    <a:pt x="91131" y="1325179"/>
                  </a:lnTo>
                  <a:lnTo>
                    <a:pt x="133222" y="1331976"/>
                  </a:lnTo>
                  <a:lnTo>
                    <a:pt x="1913509" y="1331976"/>
                  </a:lnTo>
                  <a:lnTo>
                    <a:pt x="1955600" y="1325179"/>
                  </a:lnTo>
                  <a:lnTo>
                    <a:pt x="1992169" y="1306259"/>
                  </a:lnTo>
                  <a:lnTo>
                    <a:pt x="2021015" y="1277413"/>
                  </a:lnTo>
                  <a:lnTo>
                    <a:pt x="2039935" y="1240844"/>
                  </a:lnTo>
                  <a:lnTo>
                    <a:pt x="2046731" y="1198753"/>
                  </a:lnTo>
                  <a:lnTo>
                    <a:pt x="2046731" y="133223"/>
                  </a:lnTo>
                  <a:lnTo>
                    <a:pt x="2039935" y="91131"/>
                  </a:lnTo>
                  <a:lnTo>
                    <a:pt x="2021015" y="54562"/>
                  </a:lnTo>
                  <a:lnTo>
                    <a:pt x="1992169" y="25716"/>
                  </a:lnTo>
                  <a:lnTo>
                    <a:pt x="1955600" y="6796"/>
                  </a:lnTo>
                  <a:lnTo>
                    <a:pt x="191350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EBC62CE6-71E2-82B0-46AF-E3EFC738B6B4}"/>
                </a:ext>
              </a:extLst>
            </p:cNvPr>
            <p:cNvSpPr/>
            <p:nvPr/>
          </p:nvSpPr>
          <p:spPr>
            <a:xfrm>
              <a:off x="2516886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39" h="1332229">
                  <a:moveTo>
                    <a:pt x="0" y="133223"/>
                  </a:moveTo>
                  <a:lnTo>
                    <a:pt x="6796" y="91131"/>
                  </a:lnTo>
                  <a:lnTo>
                    <a:pt x="25716" y="54562"/>
                  </a:lnTo>
                  <a:lnTo>
                    <a:pt x="54562" y="25716"/>
                  </a:lnTo>
                  <a:lnTo>
                    <a:pt x="91131" y="6796"/>
                  </a:lnTo>
                  <a:lnTo>
                    <a:pt x="133222" y="0"/>
                  </a:lnTo>
                  <a:lnTo>
                    <a:pt x="1913509" y="0"/>
                  </a:lnTo>
                  <a:lnTo>
                    <a:pt x="1955600" y="6796"/>
                  </a:lnTo>
                  <a:lnTo>
                    <a:pt x="1992169" y="25716"/>
                  </a:lnTo>
                  <a:lnTo>
                    <a:pt x="2021015" y="54562"/>
                  </a:lnTo>
                  <a:lnTo>
                    <a:pt x="2039935" y="91131"/>
                  </a:lnTo>
                  <a:lnTo>
                    <a:pt x="2046731" y="133223"/>
                  </a:lnTo>
                  <a:lnTo>
                    <a:pt x="2046731" y="1198753"/>
                  </a:lnTo>
                  <a:lnTo>
                    <a:pt x="2039935" y="1240844"/>
                  </a:lnTo>
                  <a:lnTo>
                    <a:pt x="2021015" y="1277413"/>
                  </a:lnTo>
                  <a:lnTo>
                    <a:pt x="1992169" y="1306259"/>
                  </a:lnTo>
                  <a:lnTo>
                    <a:pt x="1955600" y="1325179"/>
                  </a:lnTo>
                  <a:lnTo>
                    <a:pt x="1913509" y="1331976"/>
                  </a:lnTo>
                  <a:lnTo>
                    <a:pt x="133222" y="1331976"/>
                  </a:lnTo>
                  <a:lnTo>
                    <a:pt x="91131" y="1325179"/>
                  </a:lnTo>
                  <a:lnTo>
                    <a:pt x="54562" y="1306259"/>
                  </a:lnTo>
                  <a:lnTo>
                    <a:pt x="25716" y="1277413"/>
                  </a:lnTo>
                  <a:lnTo>
                    <a:pt x="6796" y="1240844"/>
                  </a:lnTo>
                  <a:lnTo>
                    <a:pt x="0" y="1198753"/>
                  </a:lnTo>
                  <a:lnTo>
                    <a:pt x="0" y="13322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22">
            <a:extLst>
              <a:ext uri="{FF2B5EF4-FFF2-40B4-BE49-F238E27FC236}">
                <a16:creationId xmlns:a16="http://schemas.microsoft.com/office/drawing/2014/main" id="{2BFCEEEC-8183-B9DB-31FB-2CD374989A98}"/>
              </a:ext>
            </a:extLst>
          </p:cNvPr>
          <p:cNvSpPr txBox="1"/>
          <p:nvPr/>
        </p:nvSpPr>
        <p:spPr>
          <a:xfrm>
            <a:off x="2713735" y="3343173"/>
            <a:ext cx="1651000" cy="118554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MNC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ts val="2525"/>
              </a:lnSpc>
              <a:spcBef>
                <a:spcPts val="720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Mobile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ts val="2525"/>
              </a:lnSpc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2" name="object 23">
            <a:extLst>
              <a:ext uri="{FF2B5EF4-FFF2-40B4-BE49-F238E27FC236}">
                <a16:creationId xmlns:a16="http://schemas.microsoft.com/office/drawing/2014/main" id="{D83DA6BA-5DBD-C187-8E33-EEB6AD628E65}"/>
              </a:ext>
            </a:extLst>
          </p:cNvPr>
          <p:cNvGrpSpPr/>
          <p:nvPr/>
        </p:nvGrpSpPr>
        <p:grpSpPr>
          <a:xfrm>
            <a:off x="2503932" y="4780788"/>
            <a:ext cx="2072639" cy="1359535"/>
            <a:chOff x="2503932" y="4780788"/>
            <a:chExt cx="2072639" cy="1359535"/>
          </a:xfrm>
        </p:grpSpPr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31107808-0E46-4BFE-2C30-84B1B5A97C4E}"/>
                </a:ext>
              </a:extLst>
            </p:cNvPr>
            <p:cNvSpPr/>
            <p:nvPr/>
          </p:nvSpPr>
          <p:spPr>
            <a:xfrm>
              <a:off x="2516886" y="4793742"/>
              <a:ext cx="2047239" cy="1333500"/>
            </a:xfrm>
            <a:custGeom>
              <a:avLst/>
              <a:gdLst/>
              <a:ahLst/>
              <a:cxnLst/>
              <a:rect l="l" t="t" r="r" b="b"/>
              <a:pathLst>
                <a:path w="2047239" h="1333500">
                  <a:moveTo>
                    <a:pt x="1913381" y="0"/>
                  </a:moveTo>
                  <a:lnTo>
                    <a:pt x="133350" y="0"/>
                  </a:ln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49"/>
                  </a:lnTo>
                  <a:lnTo>
                    <a:pt x="0" y="1200149"/>
                  </a:lnTo>
                  <a:lnTo>
                    <a:pt x="6797" y="1242298"/>
                  </a:lnTo>
                  <a:lnTo>
                    <a:pt x="25725" y="1278904"/>
                  </a:lnTo>
                  <a:lnTo>
                    <a:pt x="54589" y="1307771"/>
                  </a:lnTo>
                  <a:lnTo>
                    <a:pt x="91196" y="1326701"/>
                  </a:lnTo>
                  <a:lnTo>
                    <a:pt x="133350" y="1333499"/>
                  </a:lnTo>
                  <a:lnTo>
                    <a:pt x="1913381" y="1333499"/>
                  </a:lnTo>
                  <a:lnTo>
                    <a:pt x="1955535" y="1326701"/>
                  </a:lnTo>
                  <a:lnTo>
                    <a:pt x="1992142" y="1307771"/>
                  </a:lnTo>
                  <a:lnTo>
                    <a:pt x="2021006" y="1278904"/>
                  </a:lnTo>
                  <a:lnTo>
                    <a:pt x="2039934" y="1242298"/>
                  </a:lnTo>
                  <a:lnTo>
                    <a:pt x="2046731" y="1200149"/>
                  </a:lnTo>
                  <a:lnTo>
                    <a:pt x="2046731" y="133349"/>
                  </a:lnTo>
                  <a:lnTo>
                    <a:pt x="2039934" y="91196"/>
                  </a:lnTo>
                  <a:lnTo>
                    <a:pt x="2021006" y="54589"/>
                  </a:lnTo>
                  <a:lnTo>
                    <a:pt x="1992142" y="25725"/>
                  </a:lnTo>
                  <a:lnTo>
                    <a:pt x="1955535" y="6797"/>
                  </a:lnTo>
                  <a:lnTo>
                    <a:pt x="191338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F052D56B-BE7E-AB16-B869-8BA2650B1E3B}"/>
                </a:ext>
              </a:extLst>
            </p:cNvPr>
            <p:cNvSpPr/>
            <p:nvPr/>
          </p:nvSpPr>
          <p:spPr>
            <a:xfrm>
              <a:off x="2516886" y="4793742"/>
              <a:ext cx="2047239" cy="1333500"/>
            </a:xfrm>
            <a:custGeom>
              <a:avLst/>
              <a:gdLst/>
              <a:ahLst/>
              <a:cxnLst/>
              <a:rect l="l" t="t" r="r" b="b"/>
              <a:pathLst>
                <a:path w="2047239" h="1333500">
                  <a:moveTo>
                    <a:pt x="0" y="133349"/>
                  </a:moveTo>
                  <a:lnTo>
                    <a:pt x="6797" y="91196"/>
                  </a:lnTo>
                  <a:lnTo>
                    <a:pt x="25725" y="54589"/>
                  </a:lnTo>
                  <a:lnTo>
                    <a:pt x="54589" y="25725"/>
                  </a:lnTo>
                  <a:lnTo>
                    <a:pt x="91196" y="6797"/>
                  </a:lnTo>
                  <a:lnTo>
                    <a:pt x="133350" y="0"/>
                  </a:lnTo>
                  <a:lnTo>
                    <a:pt x="1913381" y="0"/>
                  </a:lnTo>
                  <a:lnTo>
                    <a:pt x="1955535" y="6797"/>
                  </a:lnTo>
                  <a:lnTo>
                    <a:pt x="1992142" y="25725"/>
                  </a:lnTo>
                  <a:lnTo>
                    <a:pt x="2021006" y="54589"/>
                  </a:lnTo>
                  <a:lnTo>
                    <a:pt x="2039934" y="91196"/>
                  </a:lnTo>
                  <a:lnTo>
                    <a:pt x="2046731" y="133349"/>
                  </a:lnTo>
                  <a:lnTo>
                    <a:pt x="2046731" y="1200149"/>
                  </a:lnTo>
                  <a:lnTo>
                    <a:pt x="2039934" y="1242298"/>
                  </a:lnTo>
                  <a:lnTo>
                    <a:pt x="2021006" y="1278904"/>
                  </a:lnTo>
                  <a:lnTo>
                    <a:pt x="1992142" y="1307771"/>
                  </a:lnTo>
                  <a:lnTo>
                    <a:pt x="1955535" y="1326701"/>
                  </a:lnTo>
                  <a:lnTo>
                    <a:pt x="1913381" y="1333499"/>
                  </a:lnTo>
                  <a:lnTo>
                    <a:pt x="133350" y="1333499"/>
                  </a:lnTo>
                  <a:lnTo>
                    <a:pt x="91196" y="1326701"/>
                  </a:lnTo>
                  <a:lnTo>
                    <a:pt x="54589" y="1307771"/>
                  </a:lnTo>
                  <a:lnTo>
                    <a:pt x="25725" y="1278904"/>
                  </a:lnTo>
                  <a:lnTo>
                    <a:pt x="6797" y="1242298"/>
                  </a:lnTo>
                  <a:lnTo>
                    <a:pt x="0" y="1200149"/>
                  </a:lnTo>
                  <a:lnTo>
                    <a:pt x="0" y="13334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6">
            <a:extLst>
              <a:ext uri="{FF2B5EF4-FFF2-40B4-BE49-F238E27FC236}">
                <a16:creationId xmlns:a16="http://schemas.microsoft.com/office/drawing/2014/main" id="{540481BF-4F4C-256C-57FB-39AB94CFE6C4}"/>
              </a:ext>
            </a:extLst>
          </p:cNvPr>
          <p:cNvSpPr txBox="1"/>
          <p:nvPr/>
        </p:nvSpPr>
        <p:spPr>
          <a:xfrm>
            <a:off x="2867660" y="5247513"/>
            <a:ext cx="1343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digits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6" name="object 27">
            <a:extLst>
              <a:ext uri="{FF2B5EF4-FFF2-40B4-BE49-F238E27FC236}">
                <a16:creationId xmlns:a16="http://schemas.microsoft.com/office/drawing/2014/main" id="{AC62C805-E680-1685-22A2-AE2DB31B9742}"/>
              </a:ext>
            </a:extLst>
          </p:cNvPr>
          <p:cNvGrpSpPr/>
          <p:nvPr/>
        </p:nvGrpSpPr>
        <p:grpSpPr>
          <a:xfrm>
            <a:off x="4721352" y="1889760"/>
            <a:ext cx="4204970" cy="1359535"/>
            <a:chOff x="4721352" y="1889760"/>
            <a:chExt cx="4204970" cy="1359535"/>
          </a:xfrm>
        </p:grpSpPr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A9EC8F8E-97EE-493D-7B6A-3FD55E56F8D5}"/>
                </a:ext>
              </a:extLst>
            </p:cNvPr>
            <p:cNvSpPr/>
            <p:nvPr/>
          </p:nvSpPr>
          <p:spPr>
            <a:xfrm>
              <a:off x="4734306" y="1902714"/>
              <a:ext cx="4178935" cy="1333500"/>
            </a:xfrm>
            <a:custGeom>
              <a:avLst/>
              <a:gdLst/>
              <a:ahLst/>
              <a:cxnLst/>
              <a:rect l="l" t="t" r="r" b="b"/>
              <a:pathLst>
                <a:path w="4178934" h="1333500">
                  <a:moveTo>
                    <a:pt x="4045458" y="0"/>
                  </a:moveTo>
                  <a:lnTo>
                    <a:pt x="133350" y="0"/>
                  </a:ln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50"/>
                  </a:lnTo>
                  <a:lnTo>
                    <a:pt x="0" y="1200150"/>
                  </a:lnTo>
                  <a:lnTo>
                    <a:pt x="6797" y="1242303"/>
                  </a:lnTo>
                  <a:lnTo>
                    <a:pt x="25725" y="1278910"/>
                  </a:lnTo>
                  <a:lnTo>
                    <a:pt x="54589" y="1307774"/>
                  </a:lnTo>
                  <a:lnTo>
                    <a:pt x="91196" y="1326702"/>
                  </a:lnTo>
                  <a:lnTo>
                    <a:pt x="133350" y="1333500"/>
                  </a:lnTo>
                  <a:lnTo>
                    <a:pt x="4045458" y="1333500"/>
                  </a:lnTo>
                  <a:lnTo>
                    <a:pt x="4087611" y="1326702"/>
                  </a:lnTo>
                  <a:lnTo>
                    <a:pt x="4124218" y="1307774"/>
                  </a:lnTo>
                  <a:lnTo>
                    <a:pt x="4153082" y="1278910"/>
                  </a:lnTo>
                  <a:lnTo>
                    <a:pt x="4172010" y="1242303"/>
                  </a:lnTo>
                  <a:lnTo>
                    <a:pt x="4178808" y="1200150"/>
                  </a:lnTo>
                  <a:lnTo>
                    <a:pt x="4178808" y="133350"/>
                  </a:lnTo>
                  <a:lnTo>
                    <a:pt x="4172010" y="91196"/>
                  </a:lnTo>
                  <a:lnTo>
                    <a:pt x="4153082" y="54589"/>
                  </a:lnTo>
                  <a:lnTo>
                    <a:pt x="4124218" y="25725"/>
                  </a:lnTo>
                  <a:lnTo>
                    <a:pt x="4087611" y="6797"/>
                  </a:lnTo>
                  <a:lnTo>
                    <a:pt x="404545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631A59C1-F154-10D6-7D40-9EFFC4A9000F}"/>
                </a:ext>
              </a:extLst>
            </p:cNvPr>
            <p:cNvSpPr/>
            <p:nvPr/>
          </p:nvSpPr>
          <p:spPr>
            <a:xfrm>
              <a:off x="4734306" y="1902714"/>
              <a:ext cx="4178935" cy="1333500"/>
            </a:xfrm>
            <a:custGeom>
              <a:avLst/>
              <a:gdLst/>
              <a:ahLst/>
              <a:cxnLst/>
              <a:rect l="l" t="t" r="r" b="b"/>
              <a:pathLst>
                <a:path w="4178934" h="1333500">
                  <a:moveTo>
                    <a:pt x="0" y="133350"/>
                  </a:moveTo>
                  <a:lnTo>
                    <a:pt x="6797" y="91196"/>
                  </a:lnTo>
                  <a:lnTo>
                    <a:pt x="25725" y="54589"/>
                  </a:lnTo>
                  <a:lnTo>
                    <a:pt x="54589" y="25725"/>
                  </a:lnTo>
                  <a:lnTo>
                    <a:pt x="91196" y="6797"/>
                  </a:lnTo>
                  <a:lnTo>
                    <a:pt x="133350" y="0"/>
                  </a:lnTo>
                  <a:lnTo>
                    <a:pt x="4045458" y="0"/>
                  </a:lnTo>
                  <a:lnTo>
                    <a:pt x="4087611" y="6797"/>
                  </a:lnTo>
                  <a:lnTo>
                    <a:pt x="4124218" y="25725"/>
                  </a:lnTo>
                  <a:lnTo>
                    <a:pt x="4153082" y="54589"/>
                  </a:lnTo>
                  <a:lnTo>
                    <a:pt x="4172010" y="91196"/>
                  </a:lnTo>
                  <a:lnTo>
                    <a:pt x="4178808" y="133350"/>
                  </a:lnTo>
                  <a:lnTo>
                    <a:pt x="4178808" y="1200150"/>
                  </a:lnTo>
                  <a:lnTo>
                    <a:pt x="4172010" y="1242303"/>
                  </a:lnTo>
                  <a:lnTo>
                    <a:pt x="4153082" y="1278910"/>
                  </a:lnTo>
                  <a:lnTo>
                    <a:pt x="4124218" y="1307774"/>
                  </a:lnTo>
                  <a:lnTo>
                    <a:pt x="4087611" y="1326702"/>
                  </a:lnTo>
                  <a:lnTo>
                    <a:pt x="4045458" y="1333500"/>
                  </a:lnTo>
                  <a:lnTo>
                    <a:pt x="133350" y="1333500"/>
                  </a:lnTo>
                  <a:lnTo>
                    <a:pt x="91196" y="1326702"/>
                  </a:lnTo>
                  <a:lnTo>
                    <a:pt x="54589" y="1307774"/>
                  </a:lnTo>
                  <a:lnTo>
                    <a:pt x="25725" y="1278910"/>
                  </a:lnTo>
                  <a:lnTo>
                    <a:pt x="6797" y="1242303"/>
                  </a:lnTo>
                  <a:lnTo>
                    <a:pt x="0" y="1200150"/>
                  </a:lnTo>
                  <a:lnTo>
                    <a:pt x="0" y="1333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0">
            <a:extLst>
              <a:ext uri="{FF2B5EF4-FFF2-40B4-BE49-F238E27FC236}">
                <a16:creationId xmlns:a16="http://schemas.microsoft.com/office/drawing/2014/main" id="{18F84F46-35F1-0C5A-E2AB-79330E6031DF}"/>
              </a:ext>
            </a:extLst>
          </p:cNvPr>
          <p:cNvSpPr txBox="1"/>
          <p:nvPr/>
        </p:nvSpPr>
        <p:spPr>
          <a:xfrm>
            <a:off x="5389879" y="1980437"/>
            <a:ext cx="2866390" cy="1104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2875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MSIN</a:t>
            </a:r>
            <a:endParaRPr sz="2500">
              <a:latin typeface="Calibri"/>
              <a:cs typeface="Calibri"/>
            </a:endParaRPr>
          </a:p>
          <a:p>
            <a:pPr marL="12700" marR="5080" algn="ctr">
              <a:lnSpc>
                <a:spcPts val="2750"/>
              </a:lnSpc>
              <a:spcBef>
                <a:spcPts val="175"/>
              </a:spcBef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Mobile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Subscriber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Identification</a:t>
            </a:r>
            <a:r>
              <a:rPr sz="2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0" name="object 31">
            <a:extLst>
              <a:ext uri="{FF2B5EF4-FFF2-40B4-BE49-F238E27FC236}">
                <a16:creationId xmlns:a16="http://schemas.microsoft.com/office/drawing/2014/main" id="{52E78804-DA9A-2E59-22B2-C59721EFBE5A}"/>
              </a:ext>
            </a:extLst>
          </p:cNvPr>
          <p:cNvGrpSpPr/>
          <p:nvPr/>
        </p:nvGrpSpPr>
        <p:grpSpPr>
          <a:xfrm>
            <a:off x="4721352" y="3336035"/>
            <a:ext cx="2072639" cy="1358265"/>
            <a:chOff x="4721352" y="3336035"/>
            <a:chExt cx="2072639" cy="1358265"/>
          </a:xfrm>
        </p:grpSpPr>
        <p:sp>
          <p:nvSpPr>
            <p:cNvPr id="41" name="object 32">
              <a:extLst>
                <a:ext uri="{FF2B5EF4-FFF2-40B4-BE49-F238E27FC236}">
                  <a16:creationId xmlns:a16="http://schemas.microsoft.com/office/drawing/2014/main" id="{5219A0FF-5924-1D7D-F5EA-B4383A1CD2D7}"/>
                </a:ext>
              </a:extLst>
            </p:cNvPr>
            <p:cNvSpPr/>
            <p:nvPr/>
          </p:nvSpPr>
          <p:spPr>
            <a:xfrm>
              <a:off x="4734306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40" h="1332229">
                  <a:moveTo>
                    <a:pt x="1913509" y="0"/>
                  </a:moveTo>
                  <a:lnTo>
                    <a:pt x="133223" y="0"/>
                  </a:lnTo>
                  <a:lnTo>
                    <a:pt x="91131" y="6796"/>
                  </a:lnTo>
                  <a:lnTo>
                    <a:pt x="54562" y="25716"/>
                  </a:lnTo>
                  <a:lnTo>
                    <a:pt x="25716" y="54562"/>
                  </a:lnTo>
                  <a:lnTo>
                    <a:pt x="6796" y="91131"/>
                  </a:lnTo>
                  <a:lnTo>
                    <a:pt x="0" y="133223"/>
                  </a:lnTo>
                  <a:lnTo>
                    <a:pt x="0" y="1198753"/>
                  </a:lnTo>
                  <a:lnTo>
                    <a:pt x="6796" y="1240844"/>
                  </a:lnTo>
                  <a:lnTo>
                    <a:pt x="25716" y="1277413"/>
                  </a:lnTo>
                  <a:lnTo>
                    <a:pt x="54562" y="1306259"/>
                  </a:lnTo>
                  <a:lnTo>
                    <a:pt x="91131" y="1325179"/>
                  </a:lnTo>
                  <a:lnTo>
                    <a:pt x="133223" y="1331976"/>
                  </a:lnTo>
                  <a:lnTo>
                    <a:pt x="1913509" y="1331976"/>
                  </a:lnTo>
                  <a:lnTo>
                    <a:pt x="1955600" y="1325179"/>
                  </a:lnTo>
                  <a:lnTo>
                    <a:pt x="1992169" y="1306259"/>
                  </a:lnTo>
                  <a:lnTo>
                    <a:pt x="2021015" y="1277413"/>
                  </a:lnTo>
                  <a:lnTo>
                    <a:pt x="2039935" y="1240844"/>
                  </a:lnTo>
                  <a:lnTo>
                    <a:pt x="2046732" y="1198753"/>
                  </a:lnTo>
                  <a:lnTo>
                    <a:pt x="2046732" y="133223"/>
                  </a:lnTo>
                  <a:lnTo>
                    <a:pt x="2039935" y="91131"/>
                  </a:lnTo>
                  <a:lnTo>
                    <a:pt x="2021015" y="54562"/>
                  </a:lnTo>
                  <a:lnTo>
                    <a:pt x="1992169" y="25716"/>
                  </a:lnTo>
                  <a:lnTo>
                    <a:pt x="1955600" y="6796"/>
                  </a:lnTo>
                  <a:lnTo>
                    <a:pt x="191350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3">
              <a:extLst>
                <a:ext uri="{FF2B5EF4-FFF2-40B4-BE49-F238E27FC236}">
                  <a16:creationId xmlns:a16="http://schemas.microsoft.com/office/drawing/2014/main" id="{EE73F592-13BC-D157-60C9-031DEE459836}"/>
                </a:ext>
              </a:extLst>
            </p:cNvPr>
            <p:cNvSpPr/>
            <p:nvPr/>
          </p:nvSpPr>
          <p:spPr>
            <a:xfrm>
              <a:off x="4734306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40" h="1332229">
                  <a:moveTo>
                    <a:pt x="0" y="133223"/>
                  </a:moveTo>
                  <a:lnTo>
                    <a:pt x="6796" y="91131"/>
                  </a:lnTo>
                  <a:lnTo>
                    <a:pt x="25716" y="54562"/>
                  </a:lnTo>
                  <a:lnTo>
                    <a:pt x="54562" y="25716"/>
                  </a:lnTo>
                  <a:lnTo>
                    <a:pt x="91131" y="6796"/>
                  </a:lnTo>
                  <a:lnTo>
                    <a:pt x="133223" y="0"/>
                  </a:lnTo>
                  <a:lnTo>
                    <a:pt x="1913509" y="0"/>
                  </a:lnTo>
                  <a:lnTo>
                    <a:pt x="1955600" y="6796"/>
                  </a:lnTo>
                  <a:lnTo>
                    <a:pt x="1992169" y="25716"/>
                  </a:lnTo>
                  <a:lnTo>
                    <a:pt x="2021015" y="54562"/>
                  </a:lnTo>
                  <a:lnTo>
                    <a:pt x="2039935" y="91131"/>
                  </a:lnTo>
                  <a:lnTo>
                    <a:pt x="2046732" y="133223"/>
                  </a:lnTo>
                  <a:lnTo>
                    <a:pt x="2046732" y="1198753"/>
                  </a:lnTo>
                  <a:lnTo>
                    <a:pt x="2039935" y="1240844"/>
                  </a:lnTo>
                  <a:lnTo>
                    <a:pt x="2021015" y="1277413"/>
                  </a:lnTo>
                  <a:lnTo>
                    <a:pt x="1992169" y="1306259"/>
                  </a:lnTo>
                  <a:lnTo>
                    <a:pt x="1955600" y="1325179"/>
                  </a:lnTo>
                  <a:lnTo>
                    <a:pt x="1913509" y="1331976"/>
                  </a:lnTo>
                  <a:lnTo>
                    <a:pt x="133223" y="1331976"/>
                  </a:lnTo>
                  <a:lnTo>
                    <a:pt x="91131" y="1325179"/>
                  </a:lnTo>
                  <a:lnTo>
                    <a:pt x="54562" y="1306259"/>
                  </a:lnTo>
                  <a:lnTo>
                    <a:pt x="25716" y="1277413"/>
                  </a:lnTo>
                  <a:lnTo>
                    <a:pt x="6796" y="1240844"/>
                  </a:lnTo>
                  <a:lnTo>
                    <a:pt x="0" y="1198753"/>
                  </a:lnTo>
                  <a:lnTo>
                    <a:pt x="0" y="13322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34">
            <a:extLst>
              <a:ext uri="{FF2B5EF4-FFF2-40B4-BE49-F238E27FC236}">
                <a16:creationId xmlns:a16="http://schemas.microsoft.com/office/drawing/2014/main" id="{DBCE4DB0-315A-E6E1-1216-5E06844F41A7}"/>
              </a:ext>
            </a:extLst>
          </p:cNvPr>
          <p:cNvSpPr txBox="1"/>
          <p:nvPr/>
        </p:nvSpPr>
        <p:spPr>
          <a:xfrm>
            <a:off x="5255133" y="3648202"/>
            <a:ext cx="1005840" cy="66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35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HLR/HSS</a:t>
            </a:r>
            <a:endParaRPr sz="2200">
              <a:latin typeface="Calibri"/>
              <a:cs typeface="Calibri"/>
            </a:endParaRPr>
          </a:p>
          <a:p>
            <a:pPr marL="64135">
              <a:lnSpc>
                <a:spcPts val="2535"/>
              </a:lnSpc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Identity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5" name="object 35">
            <a:extLst>
              <a:ext uri="{FF2B5EF4-FFF2-40B4-BE49-F238E27FC236}">
                <a16:creationId xmlns:a16="http://schemas.microsoft.com/office/drawing/2014/main" id="{A4E33EBB-4FB4-63A6-200D-3DBD1EC9A16C}"/>
              </a:ext>
            </a:extLst>
          </p:cNvPr>
          <p:cNvGrpSpPr/>
          <p:nvPr/>
        </p:nvGrpSpPr>
        <p:grpSpPr>
          <a:xfrm>
            <a:off x="6853428" y="3336035"/>
            <a:ext cx="2072639" cy="1358265"/>
            <a:chOff x="6853428" y="3336035"/>
            <a:chExt cx="2072639" cy="1358265"/>
          </a:xfrm>
        </p:grpSpPr>
        <p:sp>
          <p:nvSpPr>
            <p:cNvPr id="46" name="object 36">
              <a:extLst>
                <a:ext uri="{FF2B5EF4-FFF2-40B4-BE49-F238E27FC236}">
                  <a16:creationId xmlns:a16="http://schemas.microsoft.com/office/drawing/2014/main" id="{D62277B4-58FF-A0D2-96F3-56D210EDE1C1}"/>
                </a:ext>
              </a:extLst>
            </p:cNvPr>
            <p:cNvSpPr/>
            <p:nvPr/>
          </p:nvSpPr>
          <p:spPr>
            <a:xfrm>
              <a:off x="6866382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40" h="1332229">
                  <a:moveTo>
                    <a:pt x="1913509" y="0"/>
                  </a:moveTo>
                  <a:lnTo>
                    <a:pt x="133223" y="0"/>
                  </a:lnTo>
                  <a:lnTo>
                    <a:pt x="91131" y="6796"/>
                  </a:lnTo>
                  <a:lnTo>
                    <a:pt x="54562" y="25716"/>
                  </a:lnTo>
                  <a:lnTo>
                    <a:pt x="25716" y="54562"/>
                  </a:lnTo>
                  <a:lnTo>
                    <a:pt x="6796" y="91131"/>
                  </a:lnTo>
                  <a:lnTo>
                    <a:pt x="0" y="133223"/>
                  </a:lnTo>
                  <a:lnTo>
                    <a:pt x="0" y="1198753"/>
                  </a:lnTo>
                  <a:lnTo>
                    <a:pt x="6796" y="1240844"/>
                  </a:lnTo>
                  <a:lnTo>
                    <a:pt x="25716" y="1277413"/>
                  </a:lnTo>
                  <a:lnTo>
                    <a:pt x="54562" y="1306259"/>
                  </a:lnTo>
                  <a:lnTo>
                    <a:pt x="91131" y="1325179"/>
                  </a:lnTo>
                  <a:lnTo>
                    <a:pt x="133223" y="1331976"/>
                  </a:lnTo>
                  <a:lnTo>
                    <a:pt x="1913509" y="1331976"/>
                  </a:lnTo>
                  <a:lnTo>
                    <a:pt x="1955600" y="1325179"/>
                  </a:lnTo>
                  <a:lnTo>
                    <a:pt x="1992169" y="1306259"/>
                  </a:lnTo>
                  <a:lnTo>
                    <a:pt x="2021015" y="1277413"/>
                  </a:lnTo>
                  <a:lnTo>
                    <a:pt x="2039935" y="1240844"/>
                  </a:lnTo>
                  <a:lnTo>
                    <a:pt x="2046732" y="1198753"/>
                  </a:lnTo>
                  <a:lnTo>
                    <a:pt x="2046732" y="133223"/>
                  </a:lnTo>
                  <a:lnTo>
                    <a:pt x="2039935" y="91131"/>
                  </a:lnTo>
                  <a:lnTo>
                    <a:pt x="2021015" y="54562"/>
                  </a:lnTo>
                  <a:lnTo>
                    <a:pt x="1992169" y="25716"/>
                  </a:lnTo>
                  <a:lnTo>
                    <a:pt x="1955600" y="6796"/>
                  </a:lnTo>
                  <a:lnTo>
                    <a:pt x="191350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37">
              <a:extLst>
                <a:ext uri="{FF2B5EF4-FFF2-40B4-BE49-F238E27FC236}">
                  <a16:creationId xmlns:a16="http://schemas.microsoft.com/office/drawing/2014/main" id="{BCD763DB-6ECE-D6C5-ECD1-3CC1B64A1FE3}"/>
                </a:ext>
              </a:extLst>
            </p:cNvPr>
            <p:cNvSpPr/>
            <p:nvPr/>
          </p:nvSpPr>
          <p:spPr>
            <a:xfrm>
              <a:off x="6866382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40" h="1332229">
                  <a:moveTo>
                    <a:pt x="0" y="133223"/>
                  </a:moveTo>
                  <a:lnTo>
                    <a:pt x="6796" y="91131"/>
                  </a:lnTo>
                  <a:lnTo>
                    <a:pt x="25716" y="54562"/>
                  </a:lnTo>
                  <a:lnTo>
                    <a:pt x="54562" y="25716"/>
                  </a:lnTo>
                  <a:lnTo>
                    <a:pt x="91131" y="6796"/>
                  </a:lnTo>
                  <a:lnTo>
                    <a:pt x="133223" y="0"/>
                  </a:lnTo>
                  <a:lnTo>
                    <a:pt x="1913509" y="0"/>
                  </a:lnTo>
                  <a:lnTo>
                    <a:pt x="1955600" y="6796"/>
                  </a:lnTo>
                  <a:lnTo>
                    <a:pt x="1992169" y="25716"/>
                  </a:lnTo>
                  <a:lnTo>
                    <a:pt x="2021015" y="54562"/>
                  </a:lnTo>
                  <a:lnTo>
                    <a:pt x="2039935" y="91131"/>
                  </a:lnTo>
                  <a:lnTo>
                    <a:pt x="2046732" y="133223"/>
                  </a:lnTo>
                  <a:lnTo>
                    <a:pt x="2046732" y="1198753"/>
                  </a:lnTo>
                  <a:lnTo>
                    <a:pt x="2039935" y="1240844"/>
                  </a:lnTo>
                  <a:lnTo>
                    <a:pt x="2021015" y="1277413"/>
                  </a:lnTo>
                  <a:lnTo>
                    <a:pt x="1992169" y="1306259"/>
                  </a:lnTo>
                  <a:lnTo>
                    <a:pt x="1955600" y="1325179"/>
                  </a:lnTo>
                  <a:lnTo>
                    <a:pt x="1913509" y="1331976"/>
                  </a:lnTo>
                  <a:lnTo>
                    <a:pt x="133223" y="1331976"/>
                  </a:lnTo>
                  <a:lnTo>
                    <a:pt x="91131" y="1325179"/>
                  </a:lnTo>
                  <a:lnTo>
                    <a:pt x="54562" y="1306259"/>
                  </a:lnTo>
                  <a:lnTo>
                    <a:pt x="25716" y="1277413"/>
                  </a:lnTo>
                  <a:lnTo>
                    <a:pt x="6796" y="1240844"/>
                  </a:lnTo>
                  <a:lnTo>
                    <a:pt x="0" y="1198753"/>
                  </a:lnTo>
                  <a:lnTo>
                    <a:pt x="0" y="13322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38">
            <a:extLst>
              <a:ext uri="{FF2B5EF4-FFF2-40B4-BE49-F238E27FC236}">
                <a16:creationId xmlns:a16="http://schemas.microsoft.com/office/drawing/2014/main" id="{49FC1D08-5D10-1E18-5FB7-598F7766F000}"/>
              </a:ext>
            </a:extLst>
          </p:cNvPr>
          <p:cNvSpPr txBox="1"/>
          <p:nvPr/>
        </p:nvSpPr>
        <p:spPr>
          <a:xfrm>
            <a:off x="7282433" y="3648202"/>
            <a:ext cx="121539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69545" marR="5080" indent="-157480">
              <a:lnSpc>
                <a:spcPts val="2430"/>
              </a:lnSpc>
              <a:spcBef>
                <a:spcPts val="35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scriber  Identity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05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123E5D-7DB0-50F9-41E0-B01F4B55C5E6}"/>
              </a:ext>
            </a:extLst>
          </p:cNvPr>
          <p:cNvSpPr/>
          <p:nvPr/>
        </p:nvSpPr>
        <p:spPr>
          <a:xfrm>
            <a:off x="66677" y="723900"/>
            <a:ext cx="8705848" cy="6020340"/>
          </a:xfrm>
          <a:prstGeom prst="roundRect">
            <a:avLst>
              <a:gd name="adj" fmla="val 28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CHANEY Ultra Extended" panose="00000507000000000000" pitchFamily="50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2B0B4-8CB4-5317-D5BE-E75354165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" y="6518752"/>
            <a:ext cx="149612" cy="149288"/>
          </a:xfrm>
          <a:prstGeom prst="rect">
            <a:avLst/>
          </a:prstGeom>
          <a:ln>
            <a:noFill/>
          </a:ln>
        </p:spPr>
      </p:pic>
      <p:grpSp>
        <p:nvGrpSpPr>
          <p:cNvPr id="9" name="object 2">
            <a:extLst>
              <a:ext uri="{FF2B5EF4-FFF2-40B4-BE49-F238E27FC236}">
                <a16:creationId xmlns:a16="http://schemas.microsoft.com/office/drawing/2014/main" id="{6F5E9B1D-D0C7-1F80-AD0C-FD3175B15491}"/>
              </a:ext>
            </a:extLst>
          </p:cNvPr>
          <p:cNvGrpSpPr/>
          <p:nvPr/>
        </p:nvGrpSpPr>
        <p:grpSpPr>
          <a:xfrm>
            <a:off x="118872" y="785878"/>
            <a:ext cx="8554720" cy="1359535"/>
            <a:chOff x="371856" y="445008"/>
            <a:chExt cx="8554720" cy="1359535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F68285A8-DE1A-75AC-DB95-26BFB8C240E8}"/>
                </a:ext>
              </a:extLst>
            </p:cNvPr>
            <p:cNvSpPr/>
            <p:nvPr/>
          </p:nvSpPr>
          <p:spPr>
            <a:xfrm>
              <a:off x="384810" y="457962"/>
              <a:ext cx="8528685" cy="1333500"/>
            </a:xfrm>
            <a:custGeom>
              <a:avLst/>
              <a:gdLst/>
              <a:ahLst/>
              <a:cxnLst/>
              <a:rect l="l" t="t" r="r" b="b"/>
              <a:pathLst>
                <a:path w="8528685" h="1333500">
                  <a:moveTo>
                    <a:pt x="8394954" y="0"/>
                  </a:moveTo>
                  <a:lnTo>
                    <a:pt x="133349" y="0"/>
                  </a:lnTo>
                  <a:lnTo>
                    <a:pt x="91201" y="6797"/>
                  </a:lnTo>
                  <a:lnTo>
                    <a:pt x="54595" y="25725"/>
                  </a:lnTo>
                  <a:lnTo>
                    <a:pt x="25728" y="54589"/>
                  </a:lnTo>
                  <a:lnTo>
                    <a:pt x="6798" y="91196"/>
                  </a:lnTo>
                  <a:lnTo>
                    <a:pt x="0" y="133350"/>
                  </a:lnTo>
                  <a:lnTo>
                    <a:pt x="0" y="1200150"/>
                  </a:lnTo>
                  <a:lnTo>
                    <a:pt x="6798" y="1242303"/>
                  </a:lnTo>
                  <a:lnTo>
                    <a:pt x="25728" y="1278910"/>
                  </a:lnTo>
                  <a:lnTo>
                    <a:pt x="54595" y="1307774"/>
                  </a:lnTo>
                  <a:lnTo>
                    <a:pt x="91201" y="1326702"/>
                  </a:lnTo>
                  <a:lnTo>
                    <a:pt x="133349" y="1333500"/>
                  </a:lnTo>
                  <a:lnTo>
                    <a:pt x="8394954" y="1333500"/>
                  </a:lnTo>
                  <a:lnTo>
                    <a:pt x="8437107" y="1326702"/>
                  </a:lnTo>
                  <a:lnTo>
                    <a:pt x="8473714" y="1307774"/>
                  </a:lnTo>
                  <a:lnTo>
                    <a:pt x="8502578" y="1278910"/>
                  </a:lnTo>
                  <a:lnTo>
                    <a:pt x="8521506" y="1242303"/>
                  </a:lnTo>
                  <a:lnTo>
                    <a:pt x="8528304" y="1200150"/>
                  </a:lnTo>
                  <a:lnTo>
                    <a:pt x="8528304" y="133350"/>
                  </a:lnTo>
                  <a:lnTo>
                    <a:pt x="8521506" y="91196"/>
                  </a:lnTo>
                  <a:lnTo>
                    <a:pt x="8502578" y="54589"/>
                  </a:lnTo>
                  <a:lnTo>
                    <a:pt x="8473714" y="25725"/>
                  </a:lnTo>
                  <a:lnTo>
                    <a:pt x="8437107" y="6797"/>
                  </a:lnTo>
                  <a:lnTo>
                    <a:pt x="8394954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2614F7F2-5678-05D2-E7B7-C6CB72130B83}"/>
                </a:ext>
              </a:extLst>
            </p:cNvPr>
            <p:cNvSpPr/>
            <p:nvPr/>
          </p:nvSpPr>
          <p:spPr>
            <a:xfrm>
              <a:off x="384810" y="457962"/>
              <a:ext cx="8528685" cy="1333500"/>
            </a:xfrm>
            <a:custGeom>
              <a:avLst/>
              <a:gdLst/>
              <a:ahLst/>
              <a:cxnLst/>
              <a:rect l="l" t="t" r="r" b="b"/>
              <a:pathLst>
                <a:path w="8528685" h="1333500">
                  <a:moveTo>
                    <a:pt x="0" y="133350"/>
                  </a:moveTo>
                  <a:lnTo>
                    <a:pt x="6798" y="91196"/>
                  </a:lnTo>
                  <a:lnTo>
                    <a:pt x="25728" y="54589"/>
                  </a:lnTo>
                  <a:lnTo>
                    <a:pt x="54595" y="25725"/>
                  </a:lnTo>
                  <a:lnTo>
                    <a:pt x="91201" y="6797"/>
                  </a:lnTo>
                  <a:lnTo>
                    <a:pt x="133349" y="0"/>
                  </a:lnTo>
                  <a:lnTo>
                    <a:pt x="8394954" y="0"/>
                  </a:lnTo>
                  <a:lnTo>
                    <a:pt x="8437107" y="6797"/>
                  </a:lnTo>
                  <a:lnTo>
                    <a:pt x="8473714" y="25725"/>
                  </a:lnTo>
                  <a:lnTo>
                    <a:pt x="8502578" y="54589"/>
                  </a:lnTo>
                  <a:lnTo>
                    <a:pt x="8521506" y="91196"/>
                  </a:lnTo>
                  <a:lnTo>
                    <a:pt x="8528304" y="133350"/>
                  </a:lnTo>
                  <a:lnTo>
                    <a:pt x="8528304" y="1200150"/>
                  </a:lnTo>
                  <a:lnTo>
                    <a:pt x="8521506" y="1242303"/>
                  </a:lnTo>
                  <a:lnTo>
                    <a:pt x="8502578" y="1278910"/>
                  </a:lnTo>
                  <a:lnTo>
                    <a:pt x="8473714" y="1307774"/>
                  </a:lnTo>
                  <a:lnTo>
                    <a:pt x="8437107" y="1326702"/>
                  </a:lnTo>
                  <a:lnTo>
                    <a:pt x="8394954" y="1333500"/>
                  </a:lnTo>
                  <a:lnTo>
                    <a:pt x="133349" y="1333500"/>
                  </a:lnTo>
                  <a:lnTo>
                    <a:pt x="91201" y="1326702"/>
                  </a:lnTo>
                  <a:lnTo>
                    <a:pt x="54595" y="1307774"/>
                  </a:lnTo>
                  <a:lnTo>
                    <a:pt x="25728" y="1278910"/>
                  </a:lnTo>
                  <a:lnTo>
                    <a:pt x="6798" y="1242303"/>
                  </a:lnTo>
                  <a:lnTo>
                    <a:pt x="0" y="1200150"/>
                  </a:lnTo>
                  <a:lnTo>
                    <a:pt x="0" y="133350"/>
                  </a:lnTo>
                  <a:close/>
                </a:path>
              </a:pathLst>
            </a:custGeom>
            <a:ln w="25908"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3" name="object 5">
            <a:extLst>
              <a:ext uri="{FF2B5EF4-FFF2-40B4-BE49-F238E27FC236}">
                <a16:creationId xmlns:a16="http://schemas.microsoft.com/office/drawing/2014/main" id="{DB2C3887-5DE8-93F2-F322-2FC59AC516E5}"/>
              </a:ext>
            </a:extLst>
          </p:cNvPr>
          <p:cNvSpPr txBox="1">
            <a:spLocks/>
          </p:cNvSpPr>
          <p:nvPr/>
        </p:nvSpPr>
        <p:spPr>
          <a:xfrm>
            <a:off x="856105" y="824358"/>
            <a:ext cx="6925820" cy="807657"/>
          </a:xfrm>
          <a:prstGeom prst="rect">
            <a:avLst/>
          </a:prstGeom>
          <a:ln>
            <a:noFill/>
          </a:ln>
        </p:spPr>
        <p:txBody>
          <a:bodyPr vert="horz" wrap="square" lIns="0" tIns="63246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4305" algn="ctr">
              <a:lnSpc>
                <a:spcPts val="2875"/>
              </a:lnSpc>
              <a:spcBef>
                <a:spcPts val="95"/>
              </a:spcBef>
            </a:pPr>
            <a:r>
              <a:rPr lang="it-IT" sz="2500" spc="-5" dirty="0">
                <a:solidFill>
                  <a:schemeClr val="bg1">
                    <a:lumMod val="95000"/>
                  </a:schemeClr>
                </a:solidFill>
              </a:rPr>
              <a:t>IMSI</a:t>
            </a:r>
            <a:endParaRPr lang="it-IT" sz="2500" dirty="0">
              <a:solidFill>
                <a:schemeClr val="bg1">
                  <a:lumMod val="95000"/>
                </a:schemeClr>
              </a:solidFill>
            </a:endParaRPr>
          </a:p>
          <a:p>
            <a:pPr marL="147320" algn="ctr">
              <a:lnSpc>
                <a:spcPts val="2875"/>
              </a:lnSpc>
            </a:pPr>
            <a:r>
              <a:rPr lang="it-IT" sz="2500" spc="-10" dirty="0">
                <a:solidFill>
                  <a:schemeClr val="bg1">
                    <a:lumMod val="95000"/>
                  </a:schemeClr>
                </a:solidFill>
              </a:rPr>
              <a:t>International</a:t>
            </a:r>
            <a:r>
              <a:rPr lang="it-IT" sz="2500" spc="-5" dirty="0">
                <a:solidFill>
                  <a:schemeClr val="bg1">
                    <a:lumMod val="95000"/>
                  </a:schemeClr>
                </a:solidFill>
              </a:rPr>
              <a:t> Mobile </a:t>
            </a:r>
            <a:r>
              <a:rPr lang="it-IT" sz="2500" spc="-10" dirty="0">
                <a:solidFill>
                  <a:schemeClr val="bg1">
                    <a:lumMod val="95000"/>
                  </a:schemeClr>
                </a:solidFill>
              </a:rPr>
              <a:t>Subscriber</a:t>
            </a:r>
            <a:r>
              <a:rPr lang="it-IT" sz="2500" spc="5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sz="2500" spc="-10" dirty="0">
                <a:solidFill>
                  <a:schemeClr val="bg1">
                    <a:lumMod val="95000"/>
                  </a:schemeClr>
                </a:solidFill>
              </a:rPr>
              <a:t>Identity</a:t>
            </a:r>
            <a:endParaRPr lang="it-IT" sz="2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452ACF4B-F6C2-809E-3048-1E7FFF843620}"/>
              </a:ext>
            </a:extLst>
          </p:cNvPr>
          <p:cNvSpPr txBox="1"/>
          <p:nvPr/>
        </p:nvSpPr>
        <p:spPr>
          <a:xfrm>
            <a:off x="2706751" y="1583437"/>
            <a:ext cx="3380104" cy="40640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Identifies</a:t>
            </a:r>
            <a:r>
              <a:rPr sz="2500" i="1" spc="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500" i="1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the</a:t>
            </a:r>
            <a:r>
              <a:rPr sz="2500" i="1" spc="-2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500" i="1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SIM</a:t>
            </a:r>
            <a:r>
              <a:rPr sz="2500" i="1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500" i="1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or USIM</a:t>
            </a:r>
            <a:endParaRPr sz="2500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16" name="object 7">
            <a:extLst>
              <a:ext uri="{FF2B5EF4-FFF2-40B4-BE49-F238E27FC236}">
                <a16:creationId xmlns:a16="http://schemas.microsoft.com/office/drawing/2014/main" id="{536FEBFF-3BA5-1E78-2553-CF56AC4ED6D9}"/>
              </a:ext>
            </a:extLst>
          </p:cNvPr>
          <p:cNvGrpSpPr/>
          <p:nvPr/>
        </p:nvGrpSpPr>
        <p:grpSpPr>
          <a:xfrm>
            <a:off x="118872" y="2230630"/>
            <a:ext cx="4204970" cy="1359535"/>
            <a:chOff x="371856" y="1889760"/>
            <a:chExt cx="4204970" cy="1359535"/>
          </a:xfrm>
        </p:grpSpPr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5ACC81FE-EFD4-CEEB-CDE4-D4B08E1BD4D8}"/>
                </a:ext>
              </a:extLst>
            </p:cNvPr>
            <p:cNvSpPr/>
            <p:nvPr/>
          </p:nvSpPr>
          <p:spPr>
            <a:xfrm>
              <a:off x="384810" y="1902714"/>
              <a:ext cx="4178935" cy="1333500"/>
            </a:xfrm>
            <a:custGeom>
              <a:avLst/>
              <a:gdLst/>
              <a:ahLst/>
              <a:cxnLst/>
              <a:rect l="l" t="t" r="r" b="b"/>
              <a:pathLst>
                <a:path w="4178935" h="1333500">
                  <a:moveTo>
                    <a:pt x="4045457" y="0"/>
                  </a:moveTo>
                  <a:lnTo>
                    <a:pt x="133349" y="0"/>
                  </a:lnTo>
                  <a:lnTo>
                    <a:pt x="91201" y="6797"/>
                  </a:lnTo>
                  <a:lnTo>
                    <a:pt x="54595" y="25725"/>
                  </a:lnTo>
                  <a:lnTo>
                    <a:pt x="25728" y="54589"/>
                  </a:lnTo>
                  <a:lnTo>
                    <a:pt x="6798" y="91196"/>
                  </a:lnTo>
                  <a:lnTo>
                    <a:pt x="0" y="133350"/>
                  </a:lnTo>
                  <a:lnTo>
                    <a:pt x="0" y="1200150"/>
                  </a:lnTo>
                  <a:lnTo>
                    <a:pt x="6798" y="1242303"/>
                  </a:lnTo>
                  <a:lnTo>
                    <a:pt x="25728" y="1278910"/>
                  </a:lnTo>
                  <a:lnTo>
                    <a:pt x="54595" y="1307774"/>
                  </a:lnTo>
                  <a:lnTo>
                    <a:pt x="91201" y="1326702"/>
                  </a:lnTo>
                  <a:lnTo>
                    <a:pt x="133349" y="1333500"/>
                  </a:lnTo>
                  <a:lnTo>
                    <a:pt x="4045457" y="1333500"/>
                  </a:lnTo>
                  <a:lnTo>
                    <a:pt x="4087611" y="1326702"/>
                  </a:lnTo>
                  <a:lnTo>
                    <a:pt x="4124218" y="1307774"/>
                  </a:lnTo>
                  <a:lnTo>
                    <a:pt x="4153082" y="1278910"/>
                  </a:lnTo>
                  <a:lnTo>
                    <a:pt x="4172010" y="1242303"/>
                  </a:lnTo>
                  <a:lnTo>
                    <a:pt x="4178807" y="1200150"/>
                  </a:lnTo>
                  <a:lnTo>
                    <a:pt x="4178807" y="133350"/>
                  </a:lnTo>
                  <a:lnTo>
                    <a:pt x="4172010" y="91196"/>
                  </a:lnTo>
                  <a:lnTo>
                    <a:pt x="4153082" y="54589"/>
                  </a:lnTo>
                  <a:lnTo>
                    <a:pt x="4124218" y="25725"/>
                  </a:lnTo>
                  <a:lnTo>
                    <a:pt x="4087611" y="6797"/>
                  </a:lnTo>
                  <a:lnTo>
                    <a:pt x="4045457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122E81BA-5898-8664-FDC8-36ABAD0A1E91}"/>
                </a:ext>
              </a:extLst>
            </p:cNvPr>
            <p:cNvSpPr/>
            <p:nvPr/>
          </p:nvSpPr>
          <p:spPr>
            <a:xfrm>
              <a:off x="384810" y="1902714"/>
              <a:ext cx="4178935" cy="1333500"/>
            </a:xfrm>
            <a:custGeom>
              <a:avLst/>
              <a:gdLst/>
              <a:ahLst/>
              <a:cxnLst/>
              <a:rect l="l" t="t" r="r" b="b"/>
              <a:pathLst>
                <a:path w="4178935" h="1333500">
                  <a:moveTo>
                    <a:pt x="0" y="133350"/>
                  </a:moveTo>
                  <a:lnTo>
                    <a:pt x="6798" y="91196"/>
                  </a:lnTo>
                  <a:lnTo>
                    <a:pt x="25728" y="54589"/>
                  </a:lnTo>
                  <a:lnTo>
                    <a:pt x="54595" y="25725"/>
                  </a:lnTo>
                  <a:lnTo>
                    <a:pt x="91201" y="6797"/>
                  </a:lnTo>
                  <a:lnTo>
                    <a:pt x="133349" y="0"/>
                  </a:lnTo>
                  <a:lnTo>
                    <a:pt x="4045457" y="0"/>
                  </a:lnTo>
                  <a:lnTo>
                    <a:pt x="4087611" y="6797"/>
                  </a:lnTo>
                  <a:lnTo>
                    <a:pt x="4124218" y="25725"/>
                  </a:lnTo>
                  <a:lnTo>
                    <a:pt x="4153082" y="54589"/>
                  </a:lnTo>
                  <a:lnTo>
                    <a:pt x="4172010" y="91196"/>
                  </a:lnTo>
                  <a:lnTo>
                    <a:pt x="4178807" y="133350"/>
                  </a:lnTo>
                  <a:lnTo>
                    <a:pt x="4178807" y="1200150"/>
                  </a:lnTo>
                  <a:lnTo>
                    <a:pt x="4172010" y="1242303"/>
                  </a:lnTo>
                  <a:lnTo>
                    <a:pt x="4153082" y="1278910"/>
                  </a:lnTo>
                  <a:lnTo>
                    <a:pt x="4124218" y="1307774"/>
                  </a:lnTo>
                  <a:lnTo>
                    <a:pt x="4087611" y="1326702"/>
                  </a:lnTo>
                  <a:lnTo>
                    <a:pt x="4045457" y="1333500"/>
                  </a:lnTo>
                  <a:lnTo>
                    <a:pt x="133349" y="1333500"/>
                  </a:lnTo>
                  <a:lnTo>
                    <a:pt x="91201" y="1326702"/>
                  </a:lnTo>
                  <a:lnTo>
                    <a:pt x="54595" y="1307774"/>
                  </a:lnTo>
                  <a:lnTo>
                    <a:pt x="25728" y="1278910"/>
                  </a:lnTo>
                  <a:lnTo>
                    <a:pt x="6798" y="1242303"/>
                  </a:lnTo>
                  <a:lnTo>
                    <a:pt x="0" y="1200150"/>
                  </a:lnTo>
                  <a:lnTo>
                    <a:pt x="0" y="133350"/>
                  </a:lnTo>
                  <a:close/>
                </a:path>
              </a:pathLst>
            </a:custGeom>
            <a:ln w="25908"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9" name="object 10">
            <a:extLst>
              <a:ext uri="{FF2B5EF4-FFF2-40B4-BE49-F238E27FC236}">
                <a16:creationId xmlns:a16="http://schemas.microsoft.com/office/drawing/2014/main" id="{8A281B5D-AC1D-FDF2-31C0-6C4CB57B7435}"/>
              </a:ext>
            </a:extLst>
          </p:cNvPr>
          <p:cNvSpPr txBox="1"/>
          <p:nvPr/>
        </p:nvSpPr>
        <p:spPr>
          <a:xfrm>
            <a:off x="388416" y="2495551"/>
            <a:ext cx="3658235" cy="75565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5080" algn="ctr">
              <a:lnSpc>
                <a:spcPts val="2875"/>
              </a:lnSpc>
              <a:spcBef>
                <a:spcPts val="95"/>
              </a:spcBef>
            </a:pPr>
            <a:r>
              <a:rPr sz="25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PLMN</a:t>
            </a:r>
            <a:endParaRPr sz="25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 algn="ctr">
              <a:lnSpc>
                <a:spcPts val="2875"/>
              </a:lnSpc>
            </a:pPr>
            <a:r>
              <a:rPr sz="25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Public</a:t>
            </a:r>
            <a:r>
              <a:rPr sz="25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Land</a:t>
            </a:r>
            <a:r>
              <a:rPr sz="2500" spc="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Mobile </a:t>
            </a:r>
            <a:r>
              <a:rPr sz="25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Network</a:t>
            </a:r>
            <a:endParaRPr sz="25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20" name="object 11">
            <a:extLst>
              <a:ext uri="{FF2B5EF4-FFF2-40B4-BE49-F238E27FC236}">
                <a16:creationId xmlns:a16="http://schemas.microsoft.com/office/drawing/2014/main" id="{19C5ACCB-AE8A-88AA-08A7-E7DB2599C686}"/>
              </a:ext>
            </a:extLst>
          </p:cNvPr>
          <p:cNvGrpSpPr/>
          <p:nvPr/>
        </p:nvGrpSpPr>
        <p:grpSpPr>
          <a:xfrm>
            <a:off x="118872" y="3676905"/>
            <a:ext cx="2072639" cy="1358265"/>
            <a:chOff x="371856" y="3336035"/>
            <a:chExt cx="2072639" cy="1358265"/>
          </a:xfrm>
        </p:grpSpPr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2F10089B-9AAA-7350-899E-CA16B483D73B}"/>
                </a:ext>
              </a:extLst>
            </p:cNvPr>
            <p:cNvSpPr/>
            <p:nvPr/>
          </p:nvSpPr>
          <p:spPr>
            <a:xfrm>
              <a:off x="384810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39" h="1332229">
                  <a:moveTo>
                    <a:pt x="1913508" y="0"/>
                  </a:moveTo>
                  <a:lnTo>
                    <a:pt x="133197" y="0"/>
                  </a:lnTo>
                  <a:lnTo>
                    <a:pt x="91098" y="6796"/>
                  </a:lnTo>
                  <a:lnTo>
                    <a:pt x="54534" y="25716"/>
                  </a:lnTo>
                  <a:lnTo>
                    <a:pt x="25700" y="54562"/>
                  </a:lnTo>
                  <a:lnTo>
                    <a:pt x="6790" y="91131"/>
                  </a:lnTo>
                  <a:lnTo>
                    <a:pt x="0" y="133223"/>
                  </a:lnTo>
                  <a:lnTo>
                    <a:pt x="0" y="1198753"/>
                  </a:lnTo>
                  <a:lnTo>
                    <a:pt x="6790" y="1240844"/>
                  </a:lnTo>
                  <a:lnTo>
                    <a:pt x="25700" y="1277413"/>
                  </a:lnTo>
                  <a:lnTo>
                    <a:pt x="54534" y="1306259"/>
                  </a:lnTo>
                  <a:lnTo>
                    <a:pt x="91098" y="1325179"/>
                  </a:lnTo>
                  <a:lnTo>
                    <a:pt x="133197" y="1331976"/>
                  </a:lnTo>
                  <a:lnTo>
                    <a:pt x="1913508" y="1331976"/>
                  </a:lnTo>
                  <a:lnTo>
                    <a:pt x="1955600" y="1325179"/>
                  </a:lnTo>
                  <a:lnTo>
                    <a:pt x="1992169" y="1306259"/>
                  </a:lnTo>
                  <a:lnTo>
                    <a:pt x="2021015" y="1277413"/>
                  </a:lnTo>
                  <a:lnTo>
                    <a:pt x="2039935" y="1240844"/>
                  </a:lnTo>
                  <a:lnTo>
                    <a:pt x="2046732" y="1198753"/>
                  </a:lnTo>
                  <a:lnTo>
                    <a:pt x="2046732" y="133223"/>
                  </a:lnTo>
                  <a:lnTo>
                    <a:pt x="2039935" y="91131"/>
                  </a:lnTo>
                  <a:lnTo>
                    <a:pt x="2021015" y="54562"/>
                  </a:lnTo>
                  <a:lnTo>
                    <a:pt x="1992169" y="25716"/>
                  </a:lnTo>
                  <a:lnTo>
                    <a:pt x="1955600" y="6796"/>
                  </a:lnTo>
                  <a:lnTo>
                    <a:pt x="1913508" y="0"/>
                  </a:lnTo>
                  <a:close/>
                </a:path>
              </a:pathLst>
            </a:custGeom>
            <a:solidFill>
              <a:srgbClr val="8063A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334B7E85-19B1-93E2-585E-17D9F4725D72}"/>
                </a:ext>
              </a:extLst>
            </p:cNvPr>
            <p:cNvSpPr/>
            <p:nvPr/>
          </p:nvSpPr>
          <p:spPr>
            <a:xfrm>
              <a:off x="384810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39" h="1332229">
                  <a:moveTo>
                    <a:pt x="0" y="133223"/>
                  </a:moveTo>
                  <a:lnTo>
                    <a:pt x="6790" y="91131"/>
                  </a:lnTo>
                  <a:lnTo>
                    <a:pt x="25700" y="54562"/>
                  </a:lnTo>
                  <a:lnTo>
                    <a:pt x="54534" y="25716"/>
                  </a:lnTo>
                  <a:lnTo>
                    <a:pt x="91098" y="6796"/>
                  </a:lnTo>
                  <a:lnTo>
                    <a:pt x="133197" y="0"/>
                  </a:lnTo>
                  <a:lnTo>
                    <a:pt x="1913508" y="0"/>
                  </a:lnTo>
                  <a:lnTo>
                    <a:pt x="1955600" y="6796"/>
                  </a:lnTo>
                  <a:lnTo>
                    <a:pt x="1992169" y="25716"/>
                  </a:lnTo>
                  <a:lnTo>
                    <a:pt x="2021015" y="54562"/>
                  </a:lnTo>
                  <a:lnTo>
                    <a:pt x="2039935" y="91131"/>
                  </a:lnTo>
                  <a:lnTo>
                    <a:pt x="2046732" y="133223"/>
                  </a:lnTo>
                  <a:lnTo>
                    <a:pt x="2046732" y="1198753"/>
                  </a:lnTo>
                  <a:lnTo>
                    <a:pt x="2039935" y="1240844"/>
                  </a:lnTo>
                  <a:lnTo>
                    <a:pt x="2021015" y="1277413"/>
                  </a:lnTo>
                  <a:lnTo>
                    <a:pt x="1992169" y="1306259"/>
                  </a:lnTo>
                  <a:lnTo>
                    <a:pt x="1955600" y="1325179"/>
                  </a:lnTo>
                  <a:lnTo>
                    <a:pt x="1913508" y="1331976"/>
                  </a:lnTo>
                  <a:lnTo>
                    <a:pt x="133197" y="1331976"/>
                  </a:lnTo>
                  <a:lnTo>
                    <a:pt x="91098" y="1325179"/>
                  </a:lnTo>
                  <a:lnTo>
                    <a:pt x="54534" y="1306259"/>
                  </a:lnTo>
                  <a:lnTo>
                    <a:pt x="25700" y="1277413"/>
                  </a:lnTo>
                  <a:lnTo>
                    <a:pt x="6790" y="1240844"/>
                  </a:lnTo>
                  <a:lnTo>
                    <a:pt x="0" y="1198753"/>
                  </a:lnTo>
                  <a:lnTo>
                    <a:pt x="0" y="133223"/>
                  </a:lnTo>
                  <a:close/>
                </a:path>
              </a:pathLst>
            </a:custGeom>
            <a:ln w="25908"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3" name="object 14">
            <a:extLst>
              <a:ext uri="{FF2B5EF4-FFF2-40B4-BE49-F238E27FC236}">
                <a16:creationId xmlns:a16="http://schemas.microsoft.com/office/drawing/2014/main" id="{C12A203F-BFB4-E0F6-62C6-EF9D0D75540F}"/>
              </a:ext>
            </a:extLst>
          </p:cNvPr>
          <p:cNvSpPr txBox="1"/>
          <p:nvPr/>
        </p:nvSpPr>
        <p:spPr>
          <a:xfrm>
            <a:off x="256743" y="3835783"/>
            <a:ext cx="1793875" cy="974725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MCC</a:t>
            </a:r>
            <a:endParaRPr sz="22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 marL="12065" marR="5080" algn="ctr">
              <a:lnSpc>
                <a:spcPts val="2410"/>
              </a:lnSpc>
              <a:spcBef>
                <a:spcPts val="165"/>
              </a:spcBef>
            </a:pPr>
            <a:r>
              <a:rPr sz="22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Mobile</a:t>
            </a:r>
            <a:r>
              <a:rPr sz="2200" spc="-4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Country </a:t>
            </a:r>
            <a:r>
              <a:rPr sz="2200" spc="-48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Code</a:t>
            </a:r>
            <a:endParaRPr sz="22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24" name="object 15">
            <a:extLst>
              <a:ext uri="{FF2B5EF4-FFF2-40B4-BE49-F238E27FC236}">
                <a16:creationId xmlns:a16="http://schemas.microsoft.com/office/drawing/2014/main" id="{3D0F3D7B-D40E-B842-4404-77DD0DF0C1D3}"/>
              </a:ext>
            </a:extLst>
          </p:cNvPr>
          <p:cNvGrpSpPr/>
          <p:nvPr/>
        </p:nvGrpSpPr>
        <p:grpSpPr>
          <a:xfrm>
            <a:off x="118872" y="5121658"/>
            <a:ext cx="2072639" cy="1359535"/>
            <a:chOff x="371856" y="4780788"/>
            <a:chExt cx="2072639" cy="1359535"/>
          </a:xfrm>
        </p:grpSpPr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4D40E1B2-72AD-2F65-C0CB-2E882807BB4F}"/>
                </a:ext>
              </a:extLst>
            </p:cNvPr>
            <p:cNvSpPr/>
            <p:nvPr/>
          </p:nvSpPr>
          <p:spPr>
            <a:xfrm>
              <a:off x="384810" y="4793742"/>
              <a:ext cx="2047239" cy="1333500"/>
            </a:xfrm>
            <a:custGeom>
              <a:avLst/>
              <a:gdLst/>
              <a:ahLst/>
              <a:cxnLst/>
              <a:rect l="l" t="t" r="r" b="b"/>
              <a:pathLst>
                <a:path w="2047239" h="1333500">
                  <a:moveTo>
                    <a:pt x="1913382" y="0"/>
                  </a:moveTo>
                  <a:lnTo>
                    <a:pt x="133349" y="0"/>
                  </a:lnTo>
                  <a:lnTo>
                    <a:pt x="91201" y="6797"/>
                  </a:lnTo>
                  <a:lnTo>
                    <a:pt x="54595" y="25725"/>
                  </a:lnTo>
                  <a:lnTo>
                    <a:pt x="25728" y="54589"/>
                  </a:lnTo>
                  <a:lnTo>
                    <a:pt x="6798" y="91196"/>
                  </a:lnTo>
                  <a:lnTo>
                    <a:pt x="0" y="133349"/>
                  </a:lnTo>
                  <a:lnTo>
                    <a:pt x="0" y="1200149"/>
                  </a:lnTo>
                  <a:lnTo>
                    <a:pt x="6798" y="1242298"/>
                  </a:lnTo>
                  <a:lnTo>
                    <a:pt x="25728" y="1278904"/>
                  </a:lnTo>
                  <a:lnTo>
                    <a:pt x="54595" y="1307771"/>
                  </a:lnTo>
                  <a:lnTo>
                    <a:pt x="91201" y="1326701"/>
                  </a:lnTo>
                  <a:lnTo>
                    <a:pt x="133349" y="1333499"/>
                  </a:lnTo>
                  <a:lnTo>
                    <a:pt x="1913382" y="1333499"/>
                  </a:lnTo>
                  <a:lnTo>
                    <a:pt x="1955535" y="1326701"/>
                  </a:lnTo>
                  <a:lnTo>
                    <a:pt x="1992142" y="1307771"/>
                  </a:lnTo>
                  <a:lnTo>
                    <a:pt x="2021006" y="1278904"/>
                  </a:lnTo>
                  <a:lnTo>
                    <a:pt x="2039934" y="1242298"/>
                  </a:lnTo>
                  <a:lnTo>
                    <a:pt x="2046732" y="1200149"/>
                  </a:lnTo>
                  <a:lnTo>
                    <a:pt x="2046732" y="133349"/>
                  </a:lnTo>
                  <a:lnTo>
                    <a:pt x="2039934" y="91196"/>
                  </a:lnTo>
                  <a:lnTo>
                    <a:pt x="2021006" y="54589"/>
                  </a:lnTo>
                  <a:lnTo>
                    <a:pt x="1992142" y="25725"/>
                  </a:lnTo>
                  <a:lnTo>
                    <a:pt x="1955535" y="6797"/>
                  </a:lnTo>
                  <a:lnTo>
                    <a:pt x="1913382" y="0"/>
                  </a:lnTo>
                  <a:close/>
                </a:path>
              </a:pathLst>
            </a:custGeom>
            <a:solidFill>
              <a:srgbClr val="4AACC5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77427B32-1195-AB73-5588-36EE4498E52D}"/>
                </a:ext>
              </a:extLst>
            </p:cNvPr>
            <p:cNvSpPr/>
            <p:nvPr/>
          </p:nvSpPr>
          <p:spPr>
            <a:xfrm>
              <a:off x="384810" y="4793742"/>
              <a:ext cx="2047239" cy="1333500"/>
            </a:xfrm>
            <a:custGeom>
              <a:avLst/>
              <a:gdLst/>
              <a:ahLst/>
              <a:cxnLst/>
              <a:rect l="l" t="t" r="r" b="b"/>
              <a:pathLst>
                <a:path w="2047239" h="1333500">
                  <a:moveTo>
                    <a:pt x="0" y="133349"/>
                  </a:moveTo>
                  <a:lnTo>
                    <a:pt x="6798" y="91196"/>
                  </a:lnTo>
                  <a:lnTo>
                    <a:pt x="25728" y="54589"/>
                  </a:lnTo>
                  <a:lnTo>
                    <a:pt x="54595" y="25725"/>
                  </a:lnTo>
                  <a:lnTo>
                    <a:pt x="91201" y="6797"/>
                  </a:lnTo>
                  <a:lnTo>
                    <a:pt x="133349" y="0"/>
                  </a:lnTo>
                  <a:lnTo>
                    <a:pt x="1913382" y="0"/>
                  </a:lnTo>
                  <a:lnTo>
                    <a:pt x="1955535" y="6797"/>
                  </a:lnTo>
                  <a:lnTo>
                    <a:pt x="1992142" y="25725"/>
                  </a:lnTo>
                  <a:lnTo>
                    <a:pt x="2021006" y="54589"/>
                  </a:lnTo>
                  <a:lnTo>
                    <a:pt x="2039934" y="91196"/>
                  </a:lnTo>
                  <a:lnTo>
                    <a:pt x="2046732" y="133349"/>
                  </a:lnTo>
                  <a:lnTo>
                    <a:pt x="2046732" y="1200149"/>
                  </a:lnTo>
                  <a:lnTo>
                    <a:pt x="2039934" y="1242298"/>
                  </a:lnTo>
                  <a:lnTo>
                    <a:pt x="2021006" y="1278904"/>
                  </a:lnTo>
                  <a:lnTo>
                    <a:pt x="1992142" y="1307771"/>
                  </a:lnTo>
                  <a:lnTo>
                    <a:pt x="1955535" y="1326701"/>
                  </a:lnTo>
                  <a:lnTo>
                    <a:pt x="1913382" y="1333499"/>
                  </a:lnTo>
                  <a:lnTo>
                    <a:pt x="133349" y="1333499"/>
                  </a:lnTo>
                  <a:lnTo>
                    <a:pt x="91201" y="1326701"/>
                  </a:lnTo>
                  <a:lnTo>
                    <a:pt x="54595" y="1307771"/>
                  </a:lnTo>
                  <a:lnTo>
                    <a:pt x="25728" y="1278904"/>
                  </a:lnTo>
                  <a:lnTo>
                    <a:pt x="6798" y="1242298"/>
                  </a:lnTo>
                  <a:lnTo>
                    <a:pt x="0" y="1200149"/>
                  </a:lnTo>
                  <a:lnTo>
                    <a:pt x="0" y="133349"/>
                  </a:lnTo>
                  <a:close/>
                </a:path>
              </a:pathLst>
            </a:custGeom>
            <a:ln w="25908"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7" name="object 18">
            <a:extLst>
              <a:ext uri="{FF2B5EF4-FFF2-40B4-BE49-F238E27FC236}">
                <a16:creationId xmlns:a16="http://schemas.microsoft.com/office/drawing/2014/main" id="{2D89CDAC-0358-C03B-B446-9AAE14B5A0C6}"/>
              </a:ext>
            </a:extLst>
          </p:cNvPr>
          <p:cNvSpPr txBox="1"/>
          <p:nvPr/>
        </p:nvSpPr>
        <p:spPr>
          <a:xfrm>
            <a:off x="735279" y="5588383"/>
            <a:ext cx="836930" cy="36068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3</a:t>
            </a:r>
            <a:r>
              <a:rPr sz="2200" spc="-6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digits</a:t>
            </a:r>
            <a:endParaRPr sz="22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28" name="object 19">
            <a:extLst>
              <a:ext uri="{FF2B5EF4-FFF2-40B4-BE49-F238E27FC236}">
                <a16:creationId xmlns:a16="http://schemas.microsoft.com/office/drawing/2014/main" id="{B4294554-A4FE-EA30-D38C-0908CCDD81E5}"/>
              </a:ext>
            </a:extLst>
          </p:cNvPr>
          <p:cNvGrpSpPr/>
          <p:nvPr/>
        </p:nvGrpSpPr>
        <p:grpSpPr>
          <a:xfrm>
            <a:off x="2250948" y="3676905"/>
            <a:ext cx="2072639" cy="1358265"/>
            <a:chOff x="2503932" y="3336035"/>
            <a:chExt cx="2072639" cy="1358265"/>
          </a:xfrm>
        </p:grpSpPr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479D8512-9905-D0B5-406F-07EC98E57E7F}"/>
                </a:ext>
              </a:extLst>
            </p:cNvPr>
            <p:cNvSpPr/>
            <p:nvPr/>
          </p:nvSpPr>
          <p:spPr>
            <a:xfrm>
              <a:off x="2516886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39" h="1332229">
                  <a:moveTo>
                    <a:pt x="1913509" y="0"/>
                  </a:moveTo>
                  <a:lnTo>
                    <a:pt x="133222" y="0"/>
                  </a:lnTo>
                  <a:lnTo>
                    <a:pt x="91131" y="6796"/>
                  </a:lnTo>
                  <a:lnTo>
                    <a:pt x="54562" y="25716"/>
                  </a:lnTo>
                  <a:lnTo>
                    <a:pt x="25716" y="54562"/>
                  </a:lnTo>
                  <a:lnTo>
                    <a:pt x="6796" y="91131"/>
                  </a:lnTo>
                  <a:lnTo>
                    <a:pt x="0" y="133223"/>
                  </a:lnTo>
                  <a:lnTo>
                    <a:pt x="0" y="1198753"/>
                  </a:lnTo>
                  <a:lnTo>
                    <a:pt x="6796" y="1240844"/>
                  </a:lnTo>
                  <a:lnTo>
                    <a:pt x="25716" y="1277413"/>
                  </a:lnTo>
                  <a:lnTo>
                    <a:pt x="54562" y="1306259"/>
                  </a:lnTo>
                  <a:lnTo>
                    <a:pt x="91131" y="1325179"/>
                  </a:lnTo>
                  <a:lnTo>
                    <a:pt x="133222" y="1331976"/>
                  </a:lnTo>
                  <a:lnTo>
                    <a:pt x="1913509" y="1331976"/>
                  </a:lnTo>
                  <a:lnTo>
                    <a:pt x="1955600" y="1325179"/>
                  </a:lnTo>
                  <a:lnTo>
                    <a:pt x="1992169" y="1306259"/>
                  </a:lnTo>
                  <a:lnTo>
                    <a:pt x="2021015" y="1277413"/>
                  </a:lnTo>
                  <a:lnTo>
                    <a:pt x="2039935" y="1240844"/>
                  </a:lnTo>
                  <a:lnTo>
                    <a:pt x="2046731" y="1198753"/>
                  </a:lnTo>
                  <a:lnTo>
                    <a:pt x="2046731" y="133223"/>
                  </a:lnTo>
                  <a:lnTo>
                    <a:pt x="2039935" y="91131"/>
                  </a:lnTo>
                  <a:lnTo>
                    <a:pt x="2021015" y="54562"/>
                  </a:lnTo>
                  <a:lnTo>
                    <a:pt x="1992169" y="25716"/>
                  </a:lnTo>
                  <a:lnTo>
                    <a:pt x="1955600" y="6796"/>
                  </a:lnTo>
                  <a:lnTo>
                    <a:pt x="1913509" y="0"/>
                  </a:lnTo>
                  <a:close/>
                </a:path>
              </a:pathLst>
            </a:custGeom>
            <a:solidFill>
              <a:srgbClr val="8063A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EBC62CE6-71E2-82B0-46AF-E3EFC738B6B4}"/>
                </a:ext>
              </a:extLst>
            </p:cNvPr>
            <p:cNvSpPr/>
            <p:nvPr/>
          </p:nvSpPr>
          <p:spPr>
            <a:xfrm>
              <a:off x="2516886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39" h="1332229">
                  <a:moveTo>
                    <a:pt x="0" y="133223"/>
                  </a:moveTo>
                  <a:lnTo>
                    <a:pt x="6796" y="91131"/>
                  </a:lnTo>
                  <a:lnTo>
                    <a:pt x="25716" y="54562"/>
                  </a:lnTo>
                  <a:lnTo>
                    <a:pt x="54562" y="25716"/>
                  </a:lnTo>
                  <a:lnTo>
                    <a:pt x="91131" y="6796"/>
                  </a:lnTo>
                  <a:lnTo>
                    <a:pt x="133222" y="0"/>
                  </a:lnTo>
                  <a:lnTo>
                    <a:pt x="1913509" y="0"/>
                  </a:lnTo>
                  <a:lnTo>
                    <a:pt x="1955600" y="6796"/>
                  </a:lnTo>
                  <a:lnTo>
                    <a:pt x="1992169" y="25716"/>
                  </a:lnTo>
                  <a:lnTo>
                    <a:pt x="2021015" y="54562"/>
                  </a:lnTo>
                  <a:lnTo>
                    <a:pt x="2039935" y="91131"/>
                  </a:lnTo>
                  <a:lnTo>
                    <a:pt x="2046731" y="133223"/>
                  </a:lnTo>
                  <a:lnTo>
                    <a:pt x="2046731" y="1198753"/>
                  </a:lnTo>
                  <a:lnTo>
                    <a:pt x="2039935" y="1240844"/>
                  </a:lnTo>
                  <a:lnTo>
                    <a:pt x="2021015" y="1277413"/>
                  </a:lnTo>
                  <a:lnTo>
                    <a:pt x="1992169" y="1306259"/>
                  </a:lnTo>
                  <a:lnTo>
                    <a:pt x="1955600" y="1325179"/>
                  </a:lnTo>
                  <a:lnTo>
                    <a:pt x="1913509" y="1331976"/>
                  </a:lnTo>
                  <a:lnTo>
                    <a:pt x="133222" y="1331976"/>
                  </a:lnTo>
                  <a:lnTo>
                    <a:pt x="91131" y="1325179"/>
                  </a:lnTo>
                  <a:lnTo>
                    <a:pt x="54562" y="1306259"/>
                  </a:lnTo>
                  <a:lnTo>
                    <a:pt x="25716" y="1277413"/>
                  </a:lnTo>
                  <a:lnTo>
                    <a:pt x="6796" y="1240844"/>
                  </a:lnTo>
                  <a:lnTo>
                    <a:pt x="0" y="1198753"/>
                  </a:lnTo>
                  <a:lnTo>
                    <a:pt x="0" y="133223"/>
                  </a:lnTo>
                  <a:close/>
                </a:path>
              </a:pathLst>
            </a:custGeom>
            <a:ln w="25908"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1" name="object 22">
            <a:extLst>
              <a:ext uri="{FF2B5EF4-FFF2-40B4-BE49-F238E27FC236}">
                <a16:creationId xmlns:a16="http://schemas.microsoft.com/office/drawing/2014/main" id="{2BFCEEEC-8183-B9DB-31FB-2CD374989A98}"/>
              </a:ext>
            </a:extLst>
          </p:cNvPr>
          <p:cNvSpPr txBox="1"/>
          <p:nvPr/>
        </p:nvSpPr>
        <p:spPr>
          <a:xfrm>
            <a:off x="2460751" y="3684043"/>
            <a:ext cx="1651000" cy="1185545"/>
          </a:xfrm>
          <a:prstGeom prst="rect">
            <a:avLst/>
          </a:prstGeom>
          <a:ln>
            <a:noFill/>
          </a:ln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22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MNC</a:t>
            </a:r>
            <a:endParaRPr sz="22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 algn="ctr">
              <a:lnSpc>
                <a:spcPts val="2525"/>
              </a:lnSpc>
              <a:spcBef>
                <a:spcPts val="720"/>
              </a:spcBef>
            </a:pPr>
            <a:r>
              <a:rPr sz="22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Mobile</a:t>
            </a:r>
            <a:endParaRPr sz="22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 algn="ctr">
              <a:lnSpc>
                <a:spcPts val="2525"/>
              </a:lnSpc>
            </a:pPr>
            <a:r>
              <a:rPr sz="22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Network</a:t>
            </a:r>
            <a:r>
              <a:rPr sz="2200" spc="-5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Code</a:t>
            </a:r>
            <a:endParaRPr sz="22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32" name="object 23">
            <a:extLst>
              <a:ext uri="{FF2B5EF4-FFF2-40B4-BE49-F238E27FC236}">
                <a16:creationId xmlns:a16="http://schemas.microsoft.com/office/drawing/2014/main" id="{D83DA6BA-5DBD-C187-8E33-EEB6AD628E65}"/>
              </a:ext>
            </a:extLst>
          </p:cNvPr>
          <p:cNvGrpSpPr/>
          <p:nvPr/>
        </p:nvGrpSpPr>
        <p:grpSpPr>
          <a:xfrm>
            <a:off x="2250948" y="5121658"/>
            <a:ext cx="2072639" cy="1359535"/>
            <a:chOff x="2503932" y="4780788"/>
            <a:chExt cx="2072639" cy="1359535"/>
          </a:xfrm>
        </p:grpSpPr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31107808-0E46-4BFE-2C30-84B1B5A97C4E}"/>
                </a:ext>
              </a:extLst>
            </p:cNvPr>
            <p:cNvSpPr/>
            <p:nvPr/>
          </p:nvSpPr>
          <p:spPr>
            <a:xfrm>
              <a:off x="2516886" y="4793742"/>
              <a:ext cx="2047239" cy="1333500"/>
            </a:xfrm>
            <a:custGeom>
              <a:avLst/>
              <a:gdLst/>
              <a:ahLst/>
              <a:cxnLst/>
              <a:rect l="l" t="t" r="r" b="b"/>
              <a:pathLst>
                <a:path w="2047239" h="1333500">
                  <a:moveTo>
                    <a:pt x="1913381" y="0"/>
                  </a:moveTo>
                  <a:lnTo>
                    <a:pt x="133350" y="0"/>
                  </a:ln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49"/>
                  </a:lnTo>
                  <a:lnTo>
                    <a:pt x="0" y="1200149"/>
                  </a:lnTo>
                  <a:lnTo>
                    <a:pt x="6797" y="1242298"/>
                  </a:lnTo>
                  <a:lnTo>
                    <a:pt x="25725" y="1278904"/>
                  </a:lnTo>
                  <a:lnTo>
                    <a:pt x="54589" y="1307771"/>
                  </a:lnTo>
                  <a:lnTo>
                    <a:pt x="91196" y="1326701"/>
                  </a:lnTo>
                  <a:lnTo>
                    <a:pt x="133350" y="1333499"/>
                  </a:lnTo>
                  <a:lnTo>
                    <a:pt x="1913381" y="1333499"/>
                  </a:lnTo>
                  <a:lnTo>
                    <a:pt x="1955535" y="1326701"/>
                  </a:lnTo>
                  <a:lnTo>
                    <a:pt x="1992142" y="1307771"/>
                  </a:lnTo>
                  <a:lnTo>
                    <a:pt x="2021006" y="1278904"/>
                  </a:lnTo>
                  <a:lnTo>
                    <a:pt x="2039934" y="1242298"/>
                  </a:lnTo>
                  <a:lnTo>
                    <a:pt x="2046731" y="1200149"/>
                  </a:lnTo>
                  <a:lnTo>
                    <a:pt x="2046731" y="133349"/>
                  </a:lnTo>
                  <a:lnTo>
                    <a:pt x="2039934" y="91196"/>
                  </a:lnTo>
                  <a:lnTo>
                    <a:pt x="2021006" y="54589"/>
                  </a:lnTo>
                  <a:lnTo>
                    <a:pt x="1992142" y="25725"/>
                  </a:lnTo>
                  <a:lnTo>
                    <a:pt x="1955535" y="6797"/>
                  </a:lnTo>
                  <a:lnTo>
                    <a:pt x="1913381" y="0"/>
                  </a:lnTo>
                  <a:close/>
                </a:path>
              </a:pathLst>
            </a:custGeom>
            <a:solidFill>
              <a:srgbClr val="4AACC5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F052D56B-BE7E-AB16-B869-8BA2650B1E3B}"/>
                </a:ext>
              </a:extLst>
            </p:cNvPr>
            <p:cNvSpPr/>
            <p:nvPr/>
          </p:nvSpPr>
          <p:spPr>
            <a:xfrm>
              <a:off x="2516886" y="4793742"/>
              <a:ext cx="2047239" cy="1333500"/>
            </a:xfrm>
            <a:custGeom>
              <a:avLst/>
              <a:gdLst/>
              <a:ahLst/>
              <a:cxnLst/>
              <a:rect l="l" t="t" r="r" b="b"/>
              <a:pathLst>
                <a:path w="2047239" h="1333500">
                  <a:moveTo>
                    <a:pt x="0" y="133349"/>
                  </a:moveTo>
                  <a:lnTo>
                    <a:pt x="6797" y="91196"/>
                  </a:lnTo>
                  <a:lnTo>
                    <a:pt x="25725" y="54589"/>
                  </a:lnTo>
                  <a:lnTo>
                    <a:pt x="54589" y="25725"/>
                  </a:lnTo>
                  <a:lnTo>
                    <a:pt x="91196" y="6797"/>
                  </a:lnTo>
                  <a:lnTo>
                    <a:pt x="133350" y="0"/>
                  </a:lnTo>
                  <a:lnTo>
                    <a:pt x="1913381" y="0"/>
                  </a:lnTo>
                  <a:lnTo>
                    <a:pt x="1955535" y="6797"/>
                  </a:lnTo>
                  <a:lnTo>
                    <a:pt x="1992142" y="25725"/>
                  </a:lnTo>
                  <a:lnTo>
                    <a:pt x="2021006" y="54589"/>
                  </a:lnTo>
                  <a:lnTo>
                    <a:pt x="2039934" y="91196"/>
                  </a:lnTo>
                  <a:lnTo>
                    <a:pt x="2046731" y="133349"/>
                  </a:lnTo>
                  <a:lnTo>
                    <a:pt x="2046731" y="1200149"/>
                  </a:lnTo>
                  <a:lnTo>
                    <a:pt x="2039934" y="1242298"/>
                  </a:lnTo>
                  <a:lnTo>
                    <a:pt x="2021006" y="1278904"/>
                  </a:lnTo>
                  <a:lnTo>
                    <a:pt x="1992142" y="1307771"/>
                  </a:lnTo>
                  <a:lnTo>
                    <a:pt x="1955535" y="1326701"/>
                  </a:lnTo>
                  <a:lnTo>
                    <a:pt x="1913381" y="1333499"/>
                  </a:lnTo>
                  <a:lnTo>
                    <a:pt x="133350" y="1333499"/>
                  </a:lnTo>
                  <a:lnTo>
                    <a:pt x="91196" y="1326701"/>
                  </a:lnTo>
                  <a:lnTo>
                    <a:pt x="54589" y="1307771"/>
                  </a:lnTo>
                  <a:lnTo>
                    <a:pt x="25725" y="1278904"/>
                  </a:lnTo>
                  <a:lnTo>
                    <a:pt x="6797" y="1242298"/>
                  </a:lnTo>
                  <a:lnTo>
                    <a:pt x="0" y="1200149"/>
                  </a:lnTo>
                  <a:lnTo>
                    <a:pt x="0" y="133349"/>
                  </a:lnTo>
                  <a:close/>
                </a:path>
              </a:pathLst>
            </a:custGeom>
            <a:ln w="25908"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5" name="object 26">
            <a:extLst>
              <a:ext uri="{FF2B5EF4-FFF2-40B4-BE49-F238E27FC236}">
                <a16:creationId xmlns:a16="http://schemas.microsoft.com/office/drawing/2014/main" id="{540481BF-4F4C-256C-57FB-39AB94CFE6C4}"/>
              </a:ext>
            </a:extLst>
          </p:cNvPr>
          <p:cNvSpPr txBox="1"/>
          <p:nvPr/>
        </p:nvSpPr>
        <p:spPr>
          <a:xfrm>
            <a:off x="2614676" y="5588383"/>
            <a:ext cx="1343025" cy="36068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2</a:t>
            </a:r>
            <a:r>
              <a:rPr sz="2200" spc="-2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3</a:t>
            </a:r>
            <a:r>
              <a:rPr sz="2200" spc="-2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digits</a:t>
            </a:r>
            <a:endParaRPr sz="22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36" name="object 27">
            <a:extLst>
              <a:ext uri="{FF2B5EF4-FFF2-40B4-BE49-F238E27FC236}">
                <a16:creationId xmlns:a16="http://schemas.microsoft.com/office/drawing/2014/main" id="{AC62C805-E680-1685-22A2-AE2DB31B9742}"/>
              </a:ext>
            </a:extLst>
          </p:cNvPr>
          <p:cNvGrpSpPr/>
          <p:nvPr/>
        </p:nvGrpSpPr>
        <p:grpSpPr>
          <a:xfrm>
            <a:off x="4468368" y="2230630"/>
            <a:ext cx="4204970" cy="1359535"/>
            <a:chOff x="4721352" y="1889760"/>
            <a:chExt cx="4204970" cy="1359535"/>
          </a:xfrm>
        </p:grpSpPr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A9EC8F8E-97EE-493D-7B6A-3FD55E56F8D5}"/>
                </a:ext>
              </a:extLst>
            </p:cNvPr>
            <p:cNvSpPr/>
            <p:nvPr/>
          </p:nvSpPr>
          <p:spPr>
            <a:xfrm>
              <a:off x="4734306" y="1902714"/>
              <a:ext cx="4178935" cy="1333500"/>
            </a:xfrm>
            <a:custGeom>
              <a:avLst/>
              <a:gdLst/>
              <a:ahLst/>
              <a:cxnLst/>
              <a:rect l="l" t="t" r="r" b="b"/>
              <a:pathLst>
                <a:path w="4178934" h="1333500">
                  <a:moveTo>
                    <a:pt x="4045458" y="0"/>
                  </a:moveTo>
                  <a:lnTo>
                    <a:pt x="133350" y="0"/>
                  </a:ln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50"/>
                  </a:lnTo>
                  <a:lnTo>
                    <a:pt x="0" y="1200150"/>
                  </a:lnTo>
                  <a:lnTo>
                    <a:pt x="6797" y="1242303"/>
                  </a:lnTo>
                  <a:lnTo>
                    <a:pt x="25725" y="1278910"/>
                  </a:lnTo>
                  <a:lnTo>
                    <a:pt x="54589" y="1307774"/>
                  </a:lnTo>
                  <a:lnTo>
                    <a:pt x="91196" y="1326702"/>
                  </a:lnTo>
                  <a:lnTo>
                    <a:pt x="133350" y="1333500"/>
                  </a:lnTo>
                  <a:lnTo>
                    <a:pt x="4045458" y="1333500"/>
                  </a:lnTo>
                  <a:lnTo>
                    <a:pt x="4087611" y="1326702"/>
                  </a:lnTo>
                  <a:lnTo>
                    <a:pt x="4124218" y="1307774"/>
                  </a:lnTo>
                  <a:lnTo>
                    <a:pt x="4153082" y="1278910"/>
                  </a:lnTo>
                  <a:lnTo>
                    <a:pt x="4172010" y="1242303"/>
                  </a:lnTo>
                  <a:lnTo>
                    <a:pt x="4178808" y="1200150"/>
                  </a:lnTo>
                  <a:lnTo>
                    <a:pt x="4178808" y="133350"/>
                  </a:lnTo>
                  <a:lnTo>
                    <a:pt x="4172010" y="91196"/>
                  </a:lnTo>
                  <a:lnTo>
                    <a:pt x="4153082" y="54589"/>
                  </a:lnTo>
                  <a:lnTo>
                    <a:pt x="4124218" y="25725"/>
                  </a:lnTo>
                  <a:lnTo>
                    <a:pt x="4087611" y="6797"/>
                  </a:lnTo>
                  <a:lnTo>
                    <a:pt x="4045458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631A59C1-F154-10D6-7D40-9EFFC4A9000F}"/>
                </a:ext>
              </a:extLst>
            </p:cNvPr>
            <p:cNvSpPr/>
            <p:nvPr/>
          </p:nvSpPr>
          <p:spPr>
            <a:xfrm>
              <a:off x="4734306" y="1902714"/>
              <a:ext cx="4178935" cy="1333500"/>
            </a:xfrm>
            <a:custGeom>
              <a:avLst/>
              <a:gdLst/>
              <a:ahLst/>
              <a:cxnLst/>
              <a:rect l="l" t="t" r="r" b="b"/>
              <a:pathLst>
                <a:path w="4178934" h="1333500">
                  <a:moveTo>
                    <a:pt x="0" y="133350"/>
                  </a:moveTo>
                  <a:lnTo>
                    <a:pt x="6797" y="91196"/>
                  </a:lnTo>
                  <a:lnTo>
                    <a:pt x="25725" y="54589"/>
                  </a:lnTo>
                  <a:lnTo>
                    <a:pt x="54589" y="25725"/>
                  </a:lnTo>
                  <a:lnTo>
                    <a:pt x="91196" y="6797"/>
                  </a:lnTo>
                  <a:lnTo>
                    <a:pt x="133350" y="0"/>
                  </a:lnTo>
                  <a:lnTo>
                    <a:pt x="4045458" y="0"/>
                  </a:lnTo>
                  <a:lnTo>
                    <a:pt x="4087611" y="6797"/>
                  </a:lnTo>
                  <a:lnTo>
                    <a:pt x="4124218" y="25725"/>
                  </a:lnTo>
                  <a:lnTo>
                    <a:pt x="4153082" y="54589"/>
                  </a:lnTo>
                  <a:lnTo>
                    <a:pt x="4172010" y="91196"/>
                  </a:lnTo>
                  <a:lnTo>
                    <a:pt x="4178808" y="133350"/>
                  </a:lnTo>
                  <a:lnTo>
                    <a:pt x="4178808" y="1200150"/>
                  </a:lnTo>
                  <a:lnTo>
                    <a:pt x="4172010" y="1242303"/>
                  </a:lnTo>
                  <a:lnTo>
                    <a:pt x="4153082" y="1278910"/>
                  </a:lnTo>
                  <a:lnTo>
                    <a:pt x="4124218" y="1307774"/>
                  </a:lnTo>
                  <a:lnTo>
                    <a:pt x="4087611" y="1326702"/>
                  </a:lnTo>
                  <a:lnTo>
                    <a:pt x="4045458" y="1333500"/>
                  </a:lnTo>
                  <a:lnTo>
                    <a:pt x="133350" y="1333500"/>
                  </a:lnTo>
                  <a:lnTo>
                    <a:pt x="91196" y="1326702"/>
                  </a:lnTo>
                  <a:lnTo>
                    <a:pt x="54589" y="1307774"/>
                  </a:lnTo>
                  <a:lnTo>
                    <a:pt x="25725" y="1278910"/>
                  </a:lnTo>
                  <a:lnTo>
                    <a:pt x="6797" y="1242303"/>
                  </a:lnTo>
                  <a:lnTo>
                    <a:pt x="0" y="1200150"/>
                  </a:lnTo>
                  <a:lnTo>
                    <a:pt x="0" y="133350"/>
                  </a:lnTo>
                  <a:close/>
                </a:path>
              </a:pathLst>
            </a:custGeom>
            <a:ln w="25908"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9" name="object 30">
            <a:extLst>
              <a:ext uri="{FF2B5EF4-FFF2-40B4-BE49-F238E27FC236}">
                <a16:creationId xmlns:a16="http://schemas.microsoft.com/office/drawing/2014/main" id="{18F84F46-35F1-0C5A-E2AB-79330E6031DF}"/>
              </a:ext>
            </a:extLst>
          </p:cNvPr>
          <p:cNvSpPr txBox="1"/>
          <p:nvPr/>
        </p:nvSpPr>
        <p:spPr>
          <a:xfrm>
            <a:off x="5136895" y="2321307"/>
            <a:ext cx="2866390" cy="112787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2875"/>
              </a:lnSpc>
              <a:spcBef>
                <a:spcPts val="95"/>
              </a:spcBef>
            </a:pPr>
            <a:r>
              <a:rPr sz="25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MSIN</a:t>
            </a:r>
            <a:endParaRPr sz="25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 marL="12700" marR="5080" algn="ctr">
              <a:lnSpc>
                <a:spcPts val="2750"/>
              </a:lnSpc>
              <a:spcBef>
                <a:spcPts val="175"/>
              </a:spcBef>
            </a:pPr>
            <a:r>
              <a:rPr sz="25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Mobile </a:t>
            </a:r>
            <a:r>
              <a:rPr sz="25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Subscriber </a:t>
            </a:r>
            <a:r>
              <a:rPr sz="25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Identification</a:t>
            </a:r>
            <a:r>
              <a:rPr sz="2500" spc="-4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Number</a:t>
            </a:r>
            <a:endParaRPr sz="25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40" name="object 31">
            <a:extLst>
              <a:ext uri="{FF2B5EF4-FFF2-40B4-BE49-F238E27FC236}">
                <a16:creationId xmlns:a16="http://schemas.microsoft.com/office/drawing/2014/main" id="{52E78804-DA9A-2E59-22B2-C59721EFBE5A}"/>
              </a:ext>
            </a:extLst>
          </p:cNvPr>
          <p:cNvGrpSpPr/>
          <p:nvPr/>
        </p:nvGrpSpPr>
        <p:grpSpPr>
          <a:xfrm>
            <a:off x="4468368" y="3676905"/>
            <a:ext cx="2072639" cy="1358265"/>
            <a:chOff x="4721352" y="3336035"/>
            <a:chExt cx="2072639" cy="1358265"/>
          </a:xfrm>
        </p:grpSpPr>
        <p:sp>
          <p:nvSpPr>
            <p:cNvPr id="41" name="object 32">
              <a:extLst>
                <a:ext uri="{FF2B5EF4-FFF2-40B4-BE49-F238E27FC236}">
                  <a16:creationId xmlns:a16="http://schemas.microsoft.com/office/drawing/2014/main" id="{5219A0FF-5924-1D7D-F5EA-B4383A1CD2D7}"/>
                </a:ext>
              </a:extLst>
            </p:cNvPr>
            <p:cNvSpPr/>
            <p:nvPr/>
          </p:nvSpPr>
          <p:spPr>
            <a:xfrm>
              <a:off x="4734306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40" h="1332229">
                  <a:moveTo>
                    <a:pt x="1913509" y="0"/>
                  </a:moveTo>
                  <a:lnTo>
                    <a:pt x="133223" y="0"/>
                  </a:lnTo>
                  <a:lnTo>
                    <a:pt x="91131" y="6796"/>
                  </a:lnTo>
                  <a:lnTo>
                    <a:pt x="54562" y="25716"/>
                  </a:lnTo>
                  <a:lnTo>
                    <a:pt x="25716" y="54562"/>
                  </a:lnTo>
                  <a:lnTo>
                    <a:pt x="6796" y="91131"/>
                  </a:lnTo>
                  <a:lnTo>
                    <a:pt x="0" y="133223"/>
                  </a:lnTo>
                  <a:lnTo>
                    <a:pt x="0" y="1198753"/>
                  </a:lnTo>
                  <a:lnTo>
                    <a:pt x="6796" y="1240844"/>
                  </a:lnTo>
                  <a:lnTo>
                    <a:pt x="25716" y="1277413"/>
                  </a:lnTo>
                  <a:lnTo>
                    <a:pt x="54562" y="1306259"/>
                  </a:lnTo>
                  <a:lnTo>
                    <a:pt x="91131" y="1325179"/>
                  </a:lnTo>
                  <a:lnTo>
                    <a:pt x="133223" y="1331976"/>
                  </a:lnTo>
                  <a:lnTo>
                    <a:pt x="1913509" y="1331976"/>
                  </a:lnTo>
                  <a:lnTo>
                    <a:pt x="1955600" y="1325179"/>
                  </a:lnTo>
                  <a:lnTo>
                    <a:pt x="1992169" y="1306259"/>
                  </a:lnTo>
                  <a:lnTo>
                    <a:pt x="2021015" y="1277413"/>
                  </a:lnTo>
                  <a:lnTo>
                    <a:pt x="2039935" y="1240844"/>
                  </a:lnTo>
                  <a:lnTo>
                    <a:pt x="2046732" y="1198753"/>
                  </a:lnTo>
                  <a:lnTo>
                    <a:pt x="2046732" y="133223"/>
                  </a:lnTo>
                  <a:lnTo>
                    <a:pt x="2039935" y="91131"/>
                  </a:lnTo>
                  <a:lnTo>
                    <a:pt x="2021015" y="54562"/>
                  </a:lnTo>
                  <a:lnTo>
                    <a:pt x="1992169" y="25716"/>
                  </a:lnTo>
                  <a:lnTo>
                    <a:pt x="1955600" y="6796"/>
                  </a:lnTo>
                  <a:lnTo>
                    <a:pt x="1913509" y="0"/>
                  </a:lnTo>
                  <a:close/>
                </a:path>
              </a:pathLst>
            </a:custGeom>
            <a:solidFill>
              <a:srgbClr val="8063A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object 33">
              <a:extLst>
                <a:ext uri="{FF2B5EF4-FFF2-40B4-BE49-F238E27FC236}">
                  <a16:creationId xmlns:a16="http://schemas.microsoft.com/office/drawing/2014/main" id="{EE73F592-13BC-D157-60C9-031DEE459836}"/>
                </a:ext>
              </a:extLst>
            </p:cNvPr>
            <p:cNvSpPr/>
            <p:nvPr/>
          </p:nvSpPr>
          <p:spPr>
            <a:xfrm>
              <a:off x="4734306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40" h="1332229">
                  <a:moveTo>
                    <a:pt x="0" y="133223"/>
                  </a:moveTo>
                  <a:lnTo>
                    <a:pt x="6796" y="91131"/>
                  </a:lnTo>
                  <a:lnTo>
                    <a:pt x="25716" y="54562"/>
                  </a:lnTo>
                  <a:lnTo>
                    <a:pt x="54562" y="25716"/>
                  </a:lnTo>
                  <a:lnTo>
                    <a:pt x="91131" y="6796"/>
                  </a:lnTo>
                  <a:lnTo>
                    <a:pt x="133223" y="0"/>
                  </a:lnTo>
                  <a:lnTo>
                    <a:pt x="1913509" y="0"/>
                  </a:lnTo>
                  <a:lnTo>
                    <a:pt x="1955600" y="6796"/>
                  </a:lnTo>
                  <a:lnTo>
                    <a:pt x="1992169" y="25716"/>
                  </a:lnTo>
                  <a:lnTo>
                    <a:pt x="2021015" y="54562"/>
                  </a:lnTo>
                  <a:lnTo>
                    <a:pt x="2039935" y="91131"/>
                  </a:lnTo>
                  <a:lnTo>
                    <a:pt x="2046732" y="133223"/>
                  </a:lnTo>
                  <a:lnTo>
                    <a:pt x="2046732" y="1198753"/>
                  </a:lnTo>
                  <a:lnTo>
                    <a:pt x="2039935" y="1240844"/>
                  </a:lnTo>
                  <a:lnTo>
                    <a:pt x="2021015" y="1277413"/>
                  </a:lnTo>
                  <a:lnTo>
                    <a:pt x="1992169" y="1306259"/>
                  </a:lnTo>
                  <a:lnTo>
                    <a:pt x="1955600" y="1325179"/>
                  </a:lnTo>
                  <a:lnTo>
                    <a:pt x="1913509" y="1331976"/>
                  </a:lnTo>
                  <a:lnTo>
                    <a:pt x="133223" y="1331976"/>
                  </a:lnTo>
                  <a:lnTo>
                    <a:pt x="91131" y="1325179"/>
                  </a:lnTo>
                  <a:lnTo>
                    <a:pt x="54562" y="1306259"/>
                  </a:lnTo>
                  <a:lnTo>
                    <a:pt x="25716" y="1277413"/>
                  </a:lnTo>
                  <a:lnTo>
                    <a:pt x="6796" y="1240844"/>
                  </a:lnTo>
                  <a:lnTo>
                    <a:pt x="0" y="1198753"/>
                  </a:lnTo>
                  <a:lnTo>
                    <a:pt x="0" y="133223"/>
                  </a:lnTo>
                  <a:close/>
                </a:path>
              </a:pathLst>
            </a:custGeom>
            <a:ln w="25908"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object 34">
            <a:extLst>
              <a:ext uri="{FF2B5EF4-FFF2-40B4-BE49-F238E27FC236}">
                <a16:creationId xmlns:a16="http://schemas.microsoft.com/office/drawing/2014/main" id="{DBCE4DB0-315A-E6E1-1216-5E06844F41A7}"/>
              </a:ext>
            </a:extLst>
          </p:cNvPr>
          <p:cNvSpPr txBox="1"/>
          <p:nvPr/>
        </p:nvSpPr>
        <p:spPr>
          <a:xfrm>
            <a:off x="5002149" y="3989072"/>
            <a:ext cx="1005840" cy="668655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35"/>
              </a:lnSpc>
              <a:spcBef>
                <a:spcPts val="95"/>
              </a:spcBef>
            </a:pPr>
            <a:r>
              <a:rPr sz="22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HLR/HSS</a:t>
            </a:r>
            <a:endParaRPr sz="22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 marL="64135">
              <a:lnSpc>
                <a:spcPts val="2535"/>
              </a:lnSpc>
            </a:pPr>
            <a:r>
              <a:rPr sz="22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Identity</a:t>
            </a:r>
            <a:endParaRPr sz="22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45" name="object 35">
            <a:extLst>
              <a:ext uri="{FF2B5EF4-FFF2-40B4-BE49-F238E27FC236}">
                <a16:creationId xmlns:a16="http://schemas.microsoft.com/office/drawing/2014/main" id="{A4E33EBB-4FB4-63A6-200D-3DBD1EC9A16C}"/>
              </a:ext>
            </a:extLst>
          </p:cNvPr>
          <p:cNvGrpSpPr/>
          <p:nvPr/>
        </p:nvGrpSpPr>
        <p:grpSpPr>
          <a:xfrm>
            <a:off x="6600444" y="3676905"/>
            <a:ext cx="2072639" cy="1358265"/>
            <a:chOff x="6853428" y="3336035"/>
            <a:chExt cx="2072639" cy="1358265"/>
          </a:xfrm>
        </p:grpSpPr>
        <p:sp>
          <p:nvSpPr>
            <p:cNvPr id="46" name="object 36">
              <a:extLst>
                <a:ext uri="{FF2B5EF4-FFF2-40B4-BE49-F238E27FC236}">
                  <a16:creationId xmlns:a16="http://schemas.microsoft.com/office/drawing/2014/main" id="{D62277B4-58FF-A0D2-96F3-56D210EDE1C1}"/>
                </a:ext>
              </a:extLst>
            </p:cNvPr>
            <p:cNvSpPr/>
            <p:nvPr/>
          </p:nvSpPr>
          <p:spPr>
            <a:xfrm>
              <a:off x="6866382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40" h="1332229">
                  <a:moveTo>
                    <a:pt x="1913509" y="0"/>
                  </a:moveTo>
                  <a:lnTo>
                    <a:pt x="133223" y="0"/>
                  </a:lnTo>
                  <a:lnTo>
                    <a:pt x="91131" y="6796"/>
                  </a:lnTo>
                  <a:lnTo>
                    <a:pt x="54562" y="25716"/>
                  </a:lnTo>
                  <a:lnTo>
                    <a:pt x="25716" y="54562"/>
                  </a:lnTo>
                  <a:lnTo>
                    <a:pt x="6796" y="91131"/>
                  </a:lnTo>
                  <a:lnTo>
                    <a:pt x="0" y="133223"/>
                  </a:lnTo>
                  <a:lnTo>
                    <a:pt x="0" y="1198753"/>
                  </a:lnTo>
                  <a:lnTo>
                    <a:pt x="6796" y="1240844"/>
                  </a:lnTo>
                  <a:lnTo>
                    <a:pt x="25716" y="1277413"/>
                  </a:lnTo>
                  <a:lnTo>
                    <a:pt x="54562" y="1306259"/>
                  </a:lnTo>
                  <a:lnTo>
                    <a:pt x="91131" y="1325179"/>
                  </a:lnTo>
                  <a:lnTo>
                    <a:pt x="133223" y="1331976"/>
                  </a:lnTo>
                  <a:lnTo>
                    <a:pt x="1913509" y="1331976"/>
                  </a:lnTo>
                  <a:lnTo>
                    <a:pt x="1955600" y="1325179"/>
                  </a:lnTo>
                  <a:lnTo>
                    <a:pt x="1992169" y="1306259"/>
                  </a:lnTo>
                  <a:lnTo>
                    <a:pt x="2021015" y="1277413"/>
                  </a:lnTo>
                  <a:lnTo>
                    <a:pt x="2039935" y="1240844"/>
                  </a:lnTo>
                  <a:lnTo>
                    <a:pt x="2046732" y="1198753"/>
                  </a:lnTo>
                  <a:lnTo>
                    <a:pt x="2046732" y="133223"/>
                  </a:lnTo>
                  <a:lnTo>
                    <a:pt x="2039935" y="91131"/>
                  </a:lnTo>
                  <a:lnTo>
                    <a:pt x="2021015" y="54562"/>
                  </a:lnTo>
                  <a:lnTo>
                    <a:pt x="1992169" y="25716"/>
                  </a:lnTo>
                  <a:lnTo>
                    <a:pt x="1955600" y="6796"/>
                  </a:lnTo>
                  <a:lnTo>
                    <a:pt x="1913509" y="0"/>
                  </a:lnTo>
                  <a:close/>
                </a:path>
              </a:pathLst>
            </a:custGeom>
            <a:solidFill>
              <a:srgbClr val="8063A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object 37">
              <a:extLst>
                <a:ext uri="{FF2B5EF4-FFF2-40B4-BE49-F238E27FC236}">
                  <a16:creationId xmlns:a16="http://schemas.microsoft.com/office/drawing/2014/main" id="{BCD763DB-6ECE-D6C5-ECD1-3CC1B64A1FE3}"/>
                </a:ext>
              </a:extLst>
            </p:cNvPr>
            <p:cNvSpPr/>
            <p:nvPr/>
          </p:nvSpPr>
          <p:spPr>
            <a:xfrm>
              <a:off x="6866382" y="3348989"/>
              <a:ext cx="2047239" cy="1332230"/>
            </a:xfrm>
            <a:custGeom>
              <a:avLst/>
              <a:gdLst/>
              <a:ahLst/>
              <a:cxnLst/>
              <a:rect l="l" t="t" r="r" b="b"/>
              <a:pathLst>
                <a:path w="2047240" h="1332229">
                  <a:moveTo>
                    <a:pt x="0" y="133223"/>
                  </a:moveTo>
                  <a:lnTo>
                    <a:pt x="6796" y="91131"/>
                  </a:lnTo>
                  <a:lnTo>
                    <a:pt x="25716" y="54562"/>
                  </a:lnTo>
                  <a:lnTo>
                    <a:pt x="54562" y="25716"/>
                  </a:lnTo>
                  <a:lnTo>
                    <a:pt x="91131" y="6796"/>
                  </a:lnTo>
                  <a:lnTo>
                    <a:pt x="133223" y="0"/>
                  </a:lnTo>
                  <a:lnTo>
                    <a:pt x="1913509" y="0"/>
                  </a:lnTo>
                  <a:lnTo>
                    <a:pt x="1955600" y="6796"/>
                  </a:lnTo>
                  <a:lnTo>
                    <a:pt x="1992169" y="25716"/>
                  </a:lnTo>
                  <a:lnTo>
                    <a:pt x="2021015" y="54562"/>
                  </a:lnTo>
                  <a:lnTo>
                    <a:pt x="2039935" y="91131"/>
                  </a:lnTo>
                  <a:lnTo>
                    <a:pt x="2046732" y="133223"/>
                  </a:lnTo>
                  <a:lnTo>
                    <a:pt x="2046732" y="1198753"/>
                  </a:lnTo>
                  <a:lnTo>
                    <a:pt x="2039935" y="1240844"/>
                  </a:lnTo>
                  <a:lnTo>
                    <a:pt x="2021015" y="1277413"/>
                  </a:lnTo>
                  <a:lnTo>
                    <a:pt x="1992169" y="1306259"/>
                  </a:lnTo>
                  <a:lnTo>
                    <a:pt x="1955600" y="1325179"/>
                  </a:lnTo>
                  <a:lnTo>
                    <a:pt x="1913509" y="1331976"/>
                  </a:lnTo>
                  <a:lnTo>
                    <a:pt x="133223" y="1331976"/>
                  </a:lnTo>
                  <a:lnTo>
                    <a:pt x="91131" y="1325179"/>
                  </a:lnTo>
                  <a:lnTo>
                    <a:pt x="54562" y="1306259"/>
                  </a:lnTo>
                  <a:lnTo>
                    <a:pt x="25716" y="1277413"/>
                  </a:lnTo>
                  <a:lnTo>
                    <a:pt x="6796" y="1240844"/>
                  </a:lnTo>
                  <a:lnTo>
                    <a:pt x="0" y="1198753"/>
                  </a:lnTo>
                  <a:lnTo>
                    <a:pt x="0" y="133223"/>
                  </a:lnTo>
                  <a:close/>
                </a:path>
              </a:pathLst>
            </a:custGeom>
            <a:ln w="25908">
              <a:noFill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object 38">
            <a:extLst>
              <a:ext uri="{FF2B5EF4-FFF2-40B4-BE49-F238E27FC236}">
                <a16:creationId xmlns:a16="http://schemas.microsoft.com/office/drawing/2014/main" id="{49FC1D08-5D10-1E18-5FB7-598F7766F000}"/>
              </a:ext>
            </a:extLst>
          </p:cNvPr>
          <p:cNvSpPr txBox="1"/>
          <p:nvPr/>
        </p:nvSpPr>
        <p:spPr>
          <a:xfrm>
            <a:off x="7029449" y="3989072"/>
            <a:ext cx="1215390" cy="668655"/>
          </a:xfrm>
          <a:prstGeom prst="rect">
            <a:avLst/>
          </a:prstGeom>
          <a:ln>
            <a:noFill/>
          </a:ln>
        </p:spPr>
        <p:txBody>
          <a:bodyPr vert="horz" wrap="square" lIns="0" tIns="44450" rIns="0" bIns="0" rtlCol="0">
            <a:spAutoFit/>
          </a:bodyPr>
          <a:lstStyle/>
          <a:p>
            <a:pPr marL="169545" marR="5080" indent="-157480">
              <a:lnSpc>
                <a:spcPts val="2430"/>
              </a:lnSpc>
              <a:spcBef>
                <a:spcPts val="350"/>
              </a:spcBef>
            </a:pPr>
            <a:r>
              <a:rPr sz="22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Su</a:t>
            </a:r>
            <a:r>
              <a:rPr sz="2200" spc="-2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b</a:t>
            </a:r>
            <a:r>
              <a:rPr sz="2200" spc="-1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scriber  Identity</a:t>
            </a:r>
            <a:endParaRPr sz="220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123E5D-7DB0-50F9-41E0-B01F4B55C5E6}"/>
              </a:ext>
            </a:extLst>
          </p:cNvPr>
          <p:cNvSpPr/>
          <p:nvPr/>
        </p:nvSpPr>
        <p:spPr>
          <a:xfrm>
            <a:off x="1779589" y="552450"/>
            <a:ext cx="8705848" cy="6020340"/>
          </a:xfrm>
          <a:prstGeom prst="roundRect">
            <a:avLst>
              <a:gd name="adj" fmla="val 28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CHANEY Ultra Extended" panose="00000507000000000000" pitchFamily="50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2B0B4-8CB4-5317-D5BE-E75354165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34" y="6347302"/>
            <a:ext cx="149612" cy="149288"/>
          </a:xfrm>
          <a:prstGeom prst="rect">
            <a:avLst/>
          </a:prstGeom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D4E8065-C2B4-F063-B694-B5B33E79F902}"/>
              </a:ext>
            </a:extLst>
          </p:cNvPr>
          <p:cNvSpPr/>
          <p:nvPr/>
        </p:nvSpPr>
        <p:spPr>
          <a:xfrm rot="16200000">
            <a:off x="5737945" y="459326"/>
            <a:ext cx="789136" cy="1676398"/>
          </a:xfrm>
          <a:prstGeom prst="roundRect">
            <a:avLst>
              <a:gd name="adj" fmla="val 7563"/>
            </a:avLst>
          </a:prstGeom>
          <a:solidFill>
            <a:srgbClr val="645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623A53-6A7E-C5D4-CAD0-80AB5C1F9C9F}"/>
              </a:ext>
            </a:extLst>
          </p:cNvPr>
          <p:cNvSpPr/>
          <p:nvPr/>
        </p:nvSpPr>
        <p:spPr>
          <a:xfrm>
            <a:off x="5491109" y="988219"/>
            <a:ext cx="1282806" cy="61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PDN-GW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CDFA1FD-BEE9-79D7-03BD-32F476C89C4D}"/>
              </a:ext>
            </a:extLst>
          </p:cNvPr>
          <p:cNvSpPr/>
          <p:nvPr/>
        </p:nvSpPr>
        <p:spPr>
          <a:xfrm rot="16200000">
            <a:off x="4547320" y="1884719"/>
            <a:ext cx="789136" cy="1619248"/>
          </a:xfrm>
          <a:prstGeom prst="roundRect">
            <a:avLst>
              <a:gd name="adj" fmla="val 7563"/>
            </a:avLst>
          </a:prstGeom>
          <a:solidFill>
            <a:srgbClr val="645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6C93B1-33E3-FA66-ABD1-B7D16614EE54}"/>
              </a:ext>
            </a:extLst>
          </p:cNvPr>
          <p:cNvSpPr/>
          <p:nvPr/>
        </p:nvSpPr>
        <p:spPr>
          <a:xfrm>
            <a:off x="4322350" y="2385037"/>
            <a:ext cx="1239074" cy="61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MME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2C8F615-D24C-B365-FA1D-EB08E2CC27C8}"/>
              </a:ext>
            </a:extLst>
          </p:cNvPr>
          <p:cNvSpPr/>
          <p:nvPr/>
        </p:nvSpPr>
        <p:spPr>
          <a:xfrm rot="16200000">
            <a:off x="6899995" y="1884719"/>
            <a:ext cx="789136" cy="1619248"/>
          </a:xfrm>
          <a:prstGeom prst="roundRect">
            <a:avLst>
              <a:gd name="adj" fmla="val 7563"/>
            </a:avLst>
          </a:prstGeom>
          <a:solidFill>
            <a:srgbClr val="645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6A0A66-D15E-CE81-5384-7D0F707A7AC3}"/>
              </a:ext>
            </a:extLst>
          </p:cNvPr>
          <p:cNvSpPr/>
          <p:nvPr/>
        </p:nvSpPr>
        <p:spPr>
          <a:xfrm>
            <a:off x="6512538" y="2385037"/>
            <a:ext cx="1564048" cy="61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Serving-GW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F2465BC-7DFC-1947-594D-0FFBFD8CAF94}"/>
              </a:ext>
            </a:extLst>
          </p:cNvPr>
          <p:cNvSpPr/>
          <p:nvPr/>
        </p:nvSpPr>
        <p:spPr>
          <a:xfrm rot="16200000">
            <a:off x="2261321" y="2187932"/>
            <a:ext cx="789136" cy="1012822"/>
          </a:xfrm>
          <a:prstGeom prst="roundRect">
            <a:avLst>
              <a:gd name="adj" fmla="val 7563"/>
            </a:avLst>
          </a:prstGeom>
          <a:solidFill>
            <a:srgbClr val="645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08A078-1EC5-4DB6-4B2F-485E5A424AF7}"/>
              </a:ext>
            </a:extLst>
          </p:cNvPr>
          <p:cNvSpPr/>
          <p:nvPr/>
        </p:nvSpPr>
        <p:spPr>
          <a:xfrm>
            <a:off x="2268374" y="2385037"/>
            <a:ext cx="775028" cy="61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HSS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27A1407-CE7D-9EA4-1585-CB248D3E9789}"/>
              </a:ext>
            </a:extLst>
          </p:cNvPr>
          <p:cNvCxnSpPr>
            <a:cxnSpLocks/>
            <a:stCxn id="48" idx="2"/>
            <a:endCxn id="8" idx="0"/>
          </p:cNvCxnSpPr>
          <p:nvPr/>
        </p:nvCxnSpPr>
        <p:spPr>
          <a:xfrm>
            <a:off x="3162300" y="2694343"/>
            <a:ext cx="96996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44C2B30-8301-42BD-ACAA-666823D58244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751512" y="2694343"/>
            <a:ext cx="7334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26FFA9D-A199-798B-3401-A93C6E99BE89}"/>
              </a:ext>
            </a:extLst>
          </p:cNvPr>
          <p:cNvCxnSpPr>
            <a:cxnSpLocks/>
          </p:cNvCxnSpPr>
          <p:nvPr/>
        </p:nvCxnSpPr>
        <p:spPr>
          <a:xfrm>
            <a:off x="5561424" y="1692093"/>
            <a:ext cx="0" cy="60768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83A882C-04B2-FBE0-CEC9-0DCE462E57C5}"/>
              </a:ext>
            </a:extLst>
          </p:cNvPr>
          <p:cNvCxnSpPr>
            <a:cxnSpLocks/>
          </p:cNvCxnSpPr>
          <p:nvPr/>
        </p:nvCxnSpPr>
        <p:spPr>
          <a:xfrm>
            <a:off x="6697230" y="1692093"/>
            <a:ext cx="0" cy="60768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구름 61">
            <a:extLst>
              <a:ext uri="{FF2B5EF4-FFF2-40B4-BE49-F238E27FC236}">
                <a16:creationId xmlns:a16="http://schemas.microsoft.com/office/drawing/2014/main" id="{F7CFAD16-23B1-7A6E-FAFE-D766D442B17D}"/>
              </a:ext>
            </a:extLst>
          </p:cNvPr>
          <p:cNvSpPr/>
          <p:nvPr/>
        </p:nvSpPr>
        <p:spPr>
          <a:xfrm>
            <a:off x="8323824" y="752695"/>
            <a:ext cx="1819677" cy="1089660"/>
          </a:xfrm>
          <a:prstGeom prst="cloud">
            <a:avLst/>
          </a:prstGeom>
          <a:solidFill>
            <a:srgbClr val="24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EEEB21B-D4F2-2D9F-AC01-31A85D77C04D}"/>
              </a:ext>
            </a:extLst>
          </p:cNvPr>
          <p:cNvCxnSpPr>
            <a:cxnSpLocks/>
          </p:cNvCxnSpPr>
          <p:nvPr/>
        </p:nvCxnSpPr>
        <p:spPr>
          <a:xfrm>
            <a:off x="5561424" y="3088911"/>
            <a:ext cx="0" cy="128183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94DD959-3CA9-396D-9626-1BA3DD80122F}"/>
              </a:ext>
            </a:extLst>
          </p:cNvPr>
          <p:cNvCxnSpPr>
            <a:cxnSpLocks/>
          </p:cNvCxnSpPr>
          <p:nvPr/>
        </p:nvCxnSpPr>
        <p:spPr>
          <a:xfrm>
            <a:off x="6697230" y="3088910"/>
            <a:ext cx="0" cy="12818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9990C28-3B5A-D0D9-688B-6384DEA175BC}"/>
              </a:ext>
            </a:extLst>
          </p:cNvPr>
          <p:cNvCxnSpPr>
            <a:cxnSpLocks/>
          </p:cNvCxnSpPr>
          <p:nvPr/>
        </p:nvCxnSpPr>
        <p:spPr>
          <a:xfrm flipV="1">
            <a:off x="4686300" y="4371857"/>
            <a:ext cx="2834640" cy="9013"/>
          </a:xfrm>
          <a:prstGeom prst="line">
            <a:avLst/>
          </a:prstGeom>
          <a:ln w="2857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BE53815-D8A0-211C-5DA8-18BCCBDA9F52}"/>
              </a:ext>
            </a:extLst>
          </p:cNvPr>
          <p:cNvCxnSpPr>
            <a:cxnSpLocks/>
          </p:cNvCxnSpPr>
          <p:nvPr/>
        </p:nvCxnSpPr>
        <p:spPr>
          <a:xfrm flipV="1">
            <a:off x="4128770" y="4380870"/>
            <a:ext cx="557530" cy="747144"/>
          </a:xfrm>
          <a:prstGeom prst="line">
            <a:avLst/>
          </a:prstGeom>
          <a:ln w="2857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DA9C410-11F3-AB47-4521-D625D9727945}"/>
              </a:ext>
            </a:extLst>
          </p:cNvPr>
          <p:cNvCxnSpPr>
            <a:cxnSpLocks/>
          </p:cNvCxnSpPr>
          <p:nvPr/>
        </p:nvCxnSpPr>
        <p:spPr>
          <a:xfrm flipH="1" flipV="1">
            <a:off x="7520940" y="4370743"/>
            <a:ext cx="583247" cy="757271"/>
          </a:xfrm>
          <a:prstGeom prst="line">
            <a:avLst/>
          </a:prstGeom>
          <a:ln w="2857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880D143-7C05-8C07-BB76-D2FE77409E78}"/>
              </a:ext>
            </a:extLst>
          </p:cNvPr>
          <p:cNvCxnSpPr>
            <a:cxnSpLocks/>
          </p:cNvCxnSpPr>
          <p:nvPr/>
        </p:nvCxnSpPr>
        <p:spPr>
          <a:xfrm>
            <a:off x="4132264" y="5150874"/>
            <a:ext cx="3971923" cy="0"/>
          </a:xfrm>
          <a:prstGeom prst="line">
            <a:avLst/>
          </a:prstGeom>
          <a:ln w="28575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그래픽 111" descr="스마트폰 단색으로 채워진">
            <a:extLst>
              <a:ext uri="{FF2B5EF4-FFF2-40B4-BE49-F238E27FC236}">
                <a16:creationId xmlns:a16="http://schemas.microsoft.com/office/drawing/2014/main" id="{519A8795-55F6-D22A-CA61-A72087C52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5161" y="5710847"/>
            <a:ext cx="594703" cy="594703"/>
          </a:xfrm>
          <a:prstGeom prst="rect">
            <a:avLst/>
          </a:prstGeom>
        </p:spPr>
      </p:pic>
      <p:pic>
        <p:nvPicPr>
          <p:cNvPr id="114" name="그래픽 113" descr="셀 타워 단색으로 채워진">
            <a:extLst>
              <a:ext uri="{FF2B5EF4-FFF2-40B4-BE49-F238E27FC236}">
                <a16:creationId xmlns:a16="http://schemas.microsoft.com/office/drawing/2014/main" id="{FFA969E6-66E0-CEA0-AD9E-06B328158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9423" y="4316405"/>
            <a:ext cx="914400" cy="914400"/>
          </a:xfrm>
          <a:prstGeom prst="rect">
            <a:avLst/>
          </a:prstGeom>
        </p:spPr>
      </p:pic>
      <p:pic>
        <p:nvPicPr>
          <p:cNvPr id="115" name="그래픽 114" descr="셀 타워 단색으로 채워진">
            <a:extLst>
              <a:ext uri="{FF2B5EF4-FFF2-40B4-BE49-F238E27FC236}">
                <a16:creationId xmlns:a16="http://schemas.microsoft.com/office/drawing/2014/main" id="{305F66AB-A5A0-4EF4-E368-C47E6DE0D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3212" y="4316405"/>
            <a:ext cx="914400" cy="914400"/>
          </a:xfrm>
          <a:prstGeom prst="rect">
            <a:avLst/>
          </a:prstGeom>
        </p:spPr>
      </p:pic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0D49412-6C42-7F48-4707-42C1289C4D6D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4128770" y="5150874"/>
            <a:ext cx="1706391" cy="857325"/>
          </a:xfrm>
          <a:prstGeom prst="line">
            <a:avLst/>
          </a:prstGeom>
          <a:ln w="28575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D2C1D59-02A2-9A6C-90C8-C416F02CFF51}"/>
              </a:ext>
            </a:extLst>
          </p:cNvPr>
          <p:cNvSpPr/>
          <p:nvPr/>
        </p:nvSpPr>
        <p:spPr>
          <a:xfrm>
            <a:off x="8592259" y="988219"/>
            <a:ext cx="1282806" cy="61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Internet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8ADD53F0-3B3B-C556-9A29-AA3A39095787}"/>
              </a:ext>
            </a:extLst>
          </p:cNvPr>
          <p:cNvCxnSpPr>
            <a:cxnSpLocks/>
            <a:stCxn id="2" idx="2"/>
            <a:endCxn id="62" idx="2"/>
          </p:cNvCxnSpPr>
          <p:nvPr/>
        </p:nvCxnSpPr>
        <p:spPr>
          <a:xfrm>
            <a:off x="6970712" y="1297525"/>
            <a:ext cx="13587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4B914B4-4E78-25AE-8ACE-6AC75543981F}"/>
              </a:ext>
            </a:extLst>
          </p:cNvPr>
          <p:cNvSpPr/>
          <p:nvPr/>
        </p:nvSpPr>
        <p:spPr>
          <a:xfrm>
            <a:off x="7312648" y="1002326"/>
            <a:ext cx="669240" cy="289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SGi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3064A8F-B854-C197-1019-361D29B66CFC}"/>
              </a:ext>
            </a:extLst>
          </p:cNvPr>
          <p:cNvSpPr/>
          <p:nvPr/>
        </p:nvSpPr>
        <p:spPr>
          <a:xfrm>
            <a:off x="5792823" y="1691600"/>
            <a:ext cx="669240" cy="289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S5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8F1C75B-2C88-B939-3866-A371A4F2C0FA}"/>
              </a:ext>
            </a:extLst>
          </p:cNvPr>
          <p:cNvSpPr/>
          <p:nvPr/>
        </p:nvSpPr>
        <p:spPr>
          <a:xfrm>
            <a:off x="6224900" y="1883019"/>
            <a:ext cx="468561" cy="289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UP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DA023B8-CCB2-23C9-0422-7C3BC7124605}"/>
              </a:ext>
            </a:extLst>
          </p:cNvPr>
          <p:cNvSpPr/>
          <p:nvPr/>
        </p:nvSpPr>
        <p:spPr>
          <a:xfrm>
            <a:off x="5565194" y="1883019"/>
            <a:ext cx="468561" cy="289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CP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7023C1F-EB35-90A1-C8DF-70ECC049B8AA}"/>
              </a:ext>
            </a:extLst>
          </p:cNvPr>
          <p:cNvSpPr/>
          <p:nvPr/>
        </p:nvSpPr>
        <p:spPr>
          <a:xfrm>
            <a:off x="5792823" y="2401059"/>
            <a:ext cx="669240" cy="289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S11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5B70FB5-24AC-96AC-F402-7B3CCA8A0504}"/>
              </a:ext>
            </a:extLst>
          </p:cNvPr>
          <p:cNvSpPr/>
          <p:nvPr/>
        </p:nvSpPr>
        <p:spPr>
          <a:xfrm>
            <a:off x="3316510" y="2401059"/>
            <a:ext cx="669240" cy="289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37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171</Words>
  <Application>Microsoft Office PowerPoint</Application>
  <PresentationFormat>와이드스크린</PresentationFormat>
  <Paragraphs>98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 네오 Heavy</vt:lpstr>
      <vt:lpstr>맑은 고딕</vt:lpstr>
      <vt:lpstr>Arial</vt:lpstr>
      <vt:lpstr>Calibri</vt:lpstr>
      <vt:lpstr>CHANEY Ultra Extended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이성진</dc:creator>
  <cp:lastModifiedBy>이성진</cp:lastModifiedBy>
  <cp:revision>21</cp:revision>
  <dcterms:created xsi:type="dcterms:W3CDTF">2023-03-22T08:36:59Z</dcterms:created>
  <dcterms:modified xsi:type="dcterms:W3CDTF">2023-03-29T18:54:11Z</dcterms:modified>
</cp:coreProperties>
</file>