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M.RAMYA</a:t>
            </a:r>
          </a:p>
          <a:p>
            <a:r>
              <a:rPr lang="en-US" sz="2400" dirty="0"/>
              <a:t>REGISTER NO:          312217740</a:t>
            </a:r>
          </a:p>
          <a:p>
            <a:r>
              <a:rPr lang="en-US" sz="2400" dirty="0"/>
              <a:t>DEPARTMENT:         B.COM GENERAL </a:t>
            </a:r>
          </a:p>
          <a:p>
            <a:r>
              <a:rPr lang="en-US" sz="2400" dirty="0"/>
              <a:t>COLLEGE.                  GOVERNMENT ARTS &amp; SCIENCE </a:t>
            </a:r>
          </a:p>
          <a:p>
            <a:r>
              <a:rPr lang="en-US" sz="2400" dirty="0"/>
              <a:t>                                    COLLEGE</a:t>
            </a:r>
            <a:r>
              <a:rPr lang="en-US" sz="2400"/>
              <a:t>, THIRUVOTTIYUR, CHENNAI -19</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FFC2AF92-5A1F-FDCE-3759-BC73017DE4DC}"/>
              </a:ext>
            </a:extLst>
          </p:cNvPr>
          <p:cNvSpPr txBox="1"/>
          <p:nvPr/>
        </p:nvSpPr>
        <p:spPr>
          <a:xfrm>
            <a:off x="1182329" y="1868269"/>
            <a:ext cx="7279558" cy="2585323"/>
          </a:xfrm>
          <a:prstGeom prst="rect">
            <a:avLst/>
          </a:prstGeom>
          <a:noFill/>
        </p:spPr>
        <p:txBody>
          <a:bodyPr wrap="square">
            <a:spAutoFit/>
          </a:bodyPr>
          <a:lstStyle/>
          <a:p>
            <a:r>
              <a:rPr lang="en-US" b="1" dirty="0"/>
              <a:t>Modeling can refer to several different things, depending on the context. Are you interested in:1. **Statistical Modeling**: Analyzing data to make predictions or understand relationships.2. **Mathematical Modeling**: Using mathematical structures to represent real-world systems.3. **3D Modeling**: Creating three-dimensional representations of objects for animation, simulation, or design.4. **Fashion Modeling**: The profession of showcasing clothing and accessories in advertisements or runway </a:t>
            </a:r>
            <a:r>
              <a:rPr lang="en-US" b="1" dirty="0" err="1"/>
              <a:t>shows.Let</a:t>
            </a:r>
            <a:r>
              <a:rPr lang="en-US" b="1" dirty="0"/>
              <a:t> me know which type you're referring to or if you have something specific in mind!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AFA7A929-B9B9-24B5-071D-6EFD876CE9EE}"/>
              </a:ext>
            </a:extLst>
          </p:cNvPr>
          <p:cNvSpPr txBox="1"/>
          <p:nvPr/>
        </p:nvSpPr>
        <p:spPr>
          <a:xfrm>
            <a:off x="1219200" y="2285999"/>
            <a:ext cx="4138613" cy="1200329"/>
          </a:xfrm>
          <a:prstGeom prst="rect">
            <a:avLst/>
          </a:prstGeom>
          <a:noFill/>
        </p:spPr>
        <p:txBody>
          <a:bodyPr wrap="square">
            <a:spAutoFit/>
          </a:bodyPr>
          <a:lstStyle/>
          <a:p>
            <a:r>
              <a:rPr lang="en-US" b="1" dirty="0"/>
              <a:t>Could you clarify what results you’re looking for? Are you referring to the outcome of a specific event, a test, or something else?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02D8707-B5CB-BE2A-124C-0B6D12D56796}"/>
              </a:ext>
            </a:extLst>
          </p:cNvPr>
          <p:cNvSpPr txBox="1"/>
          <p:nvPr/>
        </p:nvSpPr>
        <p:spPr>
          <a:xfrm>
            <a:off x="1303733" y="2505670"/>
            <a:ext cx="4792267" cy="923330"/>
          </a:xfrm>
          <a:prstGeom prst="rect">
            <a:avLst/>
          </a:prstGeom>
          <a:noFill/>
        </p:spPr>
        <p:txBody>
          <a:bodyPr wrap="square">
            <a:spAutoFit/>
          </a:bodyPr>
          <a:lstStyle/>
          <a:p>
            <a:r>
              <a:rPr lang="en-US" b="1" dirty="0"/>
              <a:t>Sure, but could you clarify what you’re referring to? Are you asking for a conclusion on a specific topic or document?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3837" y="3665458"/>
            <a:ext cx="11700352" cy="230505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b="1">
                <a:latin typeface="Times New Roman" panose="02020603050405020304" pitchFamily="18" charset="0"/>
                <a:cs typeface="Times New Roman" panose="02020603050405020304" pitchFamily="18" charset="0"/>
              </a:rPr>
              <a:t>Employee performance analysis using Excel typically involves tracking and evaluating different performance metrics, such as productivity, quality of work, attendance, and personal development. Here's how you can use Excel to perform employee performance analysis:### Step 1: **Define Key Performance Indicators (KPIs)**Identify the metrics that are important for evaluating employee performance. Common KPIs include:- **Attendance**: Days present, late arrivals, and absenteeism.- **Work Quality**: Number of errors or quality ratings.- **Productivity**: Tasks completed or goals achieved.- **Skills Development**: Trainings attended, certifications earned.### Step 2: **Data Collection**Create a table where you gather data related to your KPIs. Your table could look like this:| Employee Name | Attendance (Days) | Productivity (Tasks Completed) | Quality (Rating/10) | Skills (Certifications) ||---------------|------------------|------------------------------|--------------------|------------------------|| John Smith    | 22               | 50                           | 8                  | 2                      || Sarah Brown   | 20               | 60                           | 9                  | 3                      || Michael Lee   | 23               | 55                           | 7                  | 1                      |### Step 3: **Use Formulas to Analyze Data**You can apply Excel formulas to generate insights from the data:- **Average Performance**: Calculate the average productivity, quality, etc.  ```excel  =AVERAGE(B2:B10)  ```- **Rank Employees**: Use the `RANK` function to rank employees based on performance.  ```excel  =RANK(C2, C$2:C$10)  ```- **Attendance Rate**: Track attendance rate with a simple percentage formula.  ```excel  =B2/30  ```### Step 4: **Visualize Performance Data**Use Excel's built-in charting tools to visualize the data for easier interpretation:- **Bar Charts**: Compare employee productivity, attendance, or quality ratings.- **Line Graphs**: Track employee performance over time.- **Heat Maps**: Use conditional formatting to highlight the best and worst performers.### Step 5: **Pivot Tables for Detailed Analysis**Create pivot tables to slice and dice your data based on different criteria such as department, role, or time period.1. Go to **Insert** &gt; **PivotTable**.2. Drag employee names into the rows, KPIs (e.g., Productivity, Attendance) into the values.3. Use filters for more specific analysis, such as time periods or departments.### Step 6: **Create a Performance Dashboard**For a more sophisticated analysis, you can create a dashboard that provides a holistic view of employee performance. Use Excel features like:- **Slicers**: To filter data easily by employees or departments.- **Sparklines**: To show performance trends within a cell.### Example Dashboard Components:- **Top 5 Performers**: A list of the top 5 employees based on productivity.- **Average Attendance Rate**: Display the average attendance rate across employees.- **Performance Trend**: A line chart showing monthly performance of an individual.By using these steps, you can track and analyze employee performance comprehensively in Excel, providing actionable insights for improvement.</a:t>
            </a:r>
            <a:endParaRPr b="1"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DE32DDE-C70B-9F88-DAA1-E3A2EC115CA8}"/>
              </a:ext>
            </a:extLst>
          </p:cNvPr>
          <p:cNvSpPr txBox="1"/>
          <p:nvPr/>
        </p:nvSpPr>
        <p:spPr>
          <a:xfrm>
            <a:off x="677698" y="2174855"/>
            <a:ext cx="7045656" cy="3416320"/>
          </a:xfrm>
          <a:prstGeom prst="rect">
            <a:avLst/>
          </a:prstGeom>
          <a:noFill/>
        </p:spPr>
        <p:txBody>
          <a:bodyPr wrap="square">
            <a:spAutoFit/>
          </a:bodyPr>
          <a:lstStyle/>
          <a:p>
            <a:r>
              <a:rPr lang="en-US" b="1" dirty="0"/>
              <a:t>A **problem statement** is a clear, concise description of an issue that needs to be addressed. It identifies the gap between the current state and the desired state, outlining the problem’s context, the consequences of not addressing it, and often proposing a goal or </a:t>
            </a:r>
            <a:r>
              <a:rPr lang="en-US" b="1" dirty="0" err="1"/>
              <a:t>outcome.To</a:t>
            </a:r>
            <a:r>
              <a:rPr lang="en-US" b="1" dirty="0"/>
              <a:t> write a strong problem statement, include these elements:1. **Current Situation**: Describe what is currently happening.2. **Desired Situation**: Define the goal or what you want to achieve.3. **Gap**: Identify the gap between the current situation and the desired outcome.4. **Impact**: Explain why addressing this problem is important.5. **Proposal**: Optionally, suggest what should be done to close the </a:t>
            </a:r>
            <a:r>
              <a:rPr lang="en-US" b="1" dirty="0" err="1"/>
              <a:t>gap.Would</a:t>
            </a:r>
            <a:r>
              <a:rPr lang="en-US" b="1" dirty="0"/>
              <a:t> you like help crafting a problem statement for a specific issue? If so, feel free to share the details!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304925" y="2540794"/>
            <a:ext cx="5705475" cy="2308324"/>
          </a:xfrm>
          <a:prstGeom prst="rect">
            <a:avLst/>
          </a:prstGeom>
          <a:noFill/>
        </p:spPr>
        <p:txBody>
          <a:bodyPr wrap="square" rtlCol="0">
            <a:spAutoFit/>
          </a:bodyPr>
          <a:lstStyle/>
          <a:p>
            <a:pPr algn="l">
              <a:buFont typeface="Arial" panose="020B0604020202020204" pitchFamily="34" charset="0"/>
              <a:buChar char="•"/>
            </a:pPr>
            <a:r>
              <a:rPr lang="en-US" sz="2400" b="1" i="0">
                <a:solidFill>
                  <a:srgbClr val="0D0D0D"/>
                </a:solidFill>
                <a:effectLst/>
                <a:latin typeface="Times New Roman" panose="02020603050405020304" pitchFamily="18" charset="0"/>
                <a:cs typeface="Times New Roman" panose="02020603050405020304" pitchFamily="18" charset="0"/>
              </a:rPr>
              <a:t>Could you provide more details about the project you'd like an overview of? For example, is it a specific work-related project, a school assignment, or something else? The more context you provide, the more tailored the overview can be.</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A9F20D90-1660-4A87-023E-DF7823B4E5D9}"/>
              </a:ext>
            </a:extLst>
          </p:cNvPr>
          <p:cNvSpPr txBox="1"/>
          <p:nvPr/>
        </p:nvSpPr>
        <p:spPr>
          <a:xfrm>
            <a:off x="1056641" y="2223254"/>
            <a:ext cx="5396548" cy="3139321"/>
          </a:xfrm>
          <a:prstGeom prst="rect">
            <a:avLst/>
          </a:prstGeom>
          <a:noFill/>
        </p:spPr>
        <p:txBody>
          <a:bodyPr wrap="square">
            <a:spAutoFit/>
          </a:bodyPr>
          <a:lstStyle/>
          <a:p>
            <a:r>
              <a:rPr lang="en-US" b="1" dirty="0"/>
              <a:t>End users are the individuals or entities who directly interact with or benefit from a product, service, or system. They are the final consumers in the chain of development and delivery, using the solution for its intended purpose. In software, for instance, the end users could be individuals using an app on their phone, while in a corporate setting, it could be employees working with enterprise software. They typically aren't involved in the design or creation of the product but rely on it to meet their needs or solve specific problems.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24553E-0F68-3602-954B-4D08249597FF}"/>
              </a:ext>
            </a:extLst>
          </p:cNvPr>
          <p:cNvSpPr txBox="1"/>
          <p:nvPr/>
        </p:nvSpPr>
        <p:spPr>
          <a:xfrm>
            <a:off x="3053952" y="2281555"/>
            <a:ext cx="7411642" cy="4247317"/>
          </a:xfrm>
          <a:prstGeom prst="rect">
            <a:avLst/>
          </a:prstGeom>
          <a:noFill/>
        </p:spPr>
        <p:txBody>
          <a:bodyPr wrap="square">
            <a:spAutoFit/>
          </a:bodyPr>
          <a:lstStyle/>
          <a:p>
            <a:r>
              <a:rPr lang="en-US" b="1" dirty="0"/>
              <a:t>To craft a compelling value proposition for your solution, you’ll need to outline how it benefits your target audience. Here’s a general framework:1. **Identify the Problem**: Clearly define the problem your solution addresses. This helps potential customers understand the relevance of your solution.2. **Present Your Solution**: Describe what your solution is and how it works. Focus on the unique aspects that set it apart from alternatives.3. **Highlight Key Benefits**: Explain the key benefits and features of your solution. How does it make life easier, save time, or reduce costs for your target audience?4. **Quantify the Value**: Whenever possible, use specific numbers or metrics to demonstrate the value your solution provides. This could be in terms of time saved, revenue increased, or cost reduced.5. **Support with Evidence**: Provide testimonials, case studies, or data that back up your claims and show the effectiveness of your </a:t>
            </a:r>
            <a:r>
              <a:rPr lang="en-US" b="1" dirty="0" err="1"/>
              <a:t>solution.If</a:t>
            </a:r>
            <a:r>
              <a:rPr lang="en-US" b="1" dirty="0"/>
              <a:t> you can share more details about your solution, I can help tailor this framework to fit your specific needs.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1032DA16-AB65-4E62-BEF2-3C1C90707C64}"/>
              </a:ext>
            </a:extLst>
          </p:cNvPr>
          <p:cNvSpPr txBox="1"/>
          <p:nvPr/>
        </p:nvSpPr>
        <p:spPr>
          <a:xfrm>
            <a:off x="1482328" y="1625202"/>
            <a:ext cx="7108031" cy="3970318"/>
          </a:xfrm>
          <a:prstGeom prst="rect">
            <a:avLst/>
          </a:prstGeom>
          <a:noFill/>
        </p:spPr>
        <p:txBody>
          <a:bodyPr wrap="square">
            <a:spAutoFit/>
          </a:bodyPr>
          <a:lstStyle/>
          <a:p>
            <a:r>
              <a:rPr lang="en-US" b="1" dirty="0"/>
              <a:t>A dataset description typically includes several key components:1. **Title**: The name of the dataset.2. **Description**: A brief summary of the dataset, including its purpose and scope.3. **Source**: Where the dataset was obtained from.4. **Date**: When the dataset was created or last updated.5. **Format**: The structure and format of the data (e.g., CSV, JSON, SQL).6. **Variables/Features**: The different columns or attributes in the dataset, along with descriptions.7. **Data Types**: The type of data in each variable (e.g., integer, float, string).8. **Size**: The number of records and/or size of the dataset.9. **Missing Values**: Information on any missing or incomplete data.10. **Usage Rights**: Licensing or terms of use for the dataset.11. **Contact Information**: Who to contact for more details or questions about the </a:t>
            </a:r>
            <a:r>
              <a:rPr lang="en-US" b="1" dirty="0" err="1"/>
              <a:t>dataset.Is</a:t>
            </a:r>
            <a:r>
              <a:rPr lang="en-US" b="1" dirty="0"/>
              <a:t> there a specific dataset you're referring to, or do you need help with a particular aspect of describing one?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199" y="1680180"/>
            <a:ext cx="9579770" cy="8710077"/>
          </a:xfrm>
          <a:prstGeom prst="rect">
            <a:avLst/>
          </a:prstGeom>
          <a:noFill/>
        </p:spPr>
        <p:txBody>
          <a:bodyPr wrap="square" rtlCol="0">
            <a:spAutoFit/>
          </a:bodyPr>
          <a:lstStyle/>
          <a:p>
            <a:pPr algn="l">
              <a:buFont typeface="Arial" panose="020B0604020202020204" pitchFamily="34" charset="0"/>
              <a:buChar char="•"/>
            </a:pPr>
            <a:r>
              <a:rPr lang="en-US" sz="2800" b="1" i="0">
                <a:solidFill>
                  <a:srgbClr val="0D0D0D"/>
                </a:solidFill>
                <a:effectLst/>
                <a:latin typeface="Times New Roman" panose="02020603050405020304" pitchFamily="18" charset="0"/>
                <a:cs typeface="Times New Roman" panose="02020603050405020304" pitchFamily="18" charset="0"/>
              </a:rPr>
              <a:t>To describe the "wow" factor in your solution, focus on highlighting what makes it stand out or particularly impressive. Here are some elements you might consider:1. **Innovation**: What unique or novel approach does your solution offer? How does it differ from existing solutions?2. **Impact**: How does your solution address a significant problem or meet a crucial need? What positive outcomes or benefits does it deliver?3. **Efficiency**: Does your solution streamline processes or reduce effort and cost compared to other methods?4. **User Experience**: How intuitive, user-friendly, or engaging is your solution? Does it provide a superior experience for users?5. **Scalability**: Can your solution easily adapt to larger or growing needs? Is it versatile in different contexts?6. **Results**: What tangible results or success stories have emerged from using your solution? This could include metrics or testimonials.7. **Technology**: Does your solution leverage cutting-edge technology or innovative techniques?Tailoring these points to your specific solution will help emphasize its unique strengths and appeal.</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ramyashyamsundar11@gmail.com</cp:lastModifiedBy>
  <cp:revision>13</cp:revision>
  <dcterms:created xsi:type="dcterms:W3CDTF">2024-03-29T15:07:22Z</dcterms:created>
  <dcterms:modified xsi:type="dcterms:W3CDTF">2024-09-11T08:54:05Z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