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70"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6363" y="2456795"/>
            <a:ext cx="8086724" cy="2308324"/>
          </a:xfrm>
          <a:prstGeom prst="rect">
            <a:avLst/>
          </a:prstGeom>
          <a:noFill/>
        </p:spPr>
        <p:txBody>
          <a:bodyPr wrap="square" rtlCol="0">
            <a:spAutoFit/>
          </a:bodyPr>
          <a:lstStyle/>
          <a:p>
            <a:r>
              <a:rPr lang="en-US" sz="2400" dirty="0"/>
              <a:t>STUDENT NAME:</a:t>
            </a:r>
            <a:r>
              <a:rPr lang="en-IN" sz="2400" dirty="0"/>
              <a:t> </a:t>
            </a:r>
            <a:r>
              <a:rPr lang="en-IN" sz="2400" dirty="0" err="1"/>
              <a:t>E.sangeetha</a:t>
            </a:r>
            <a:endParaRPr lang="en-US" sz="2400" dirty="0"/>
          </a:p>
          <a:p>
            <a:r>
              <a:rPr lang="en-US" sz="2400" dirty="0"/>
              <a:t>REGISTER NO:</a:t>
            </a:r>
            <a:r>
              <a:rPr lang="en-IN" sz="2400" dirty="0"/>
              <a:t>312217741</a:t>
            </a:r>
            <a:endParaRPr lang="en-US" sz="2400" dirty="0"/>
          </a:p>
          <a:p>
            <a:r>
              <a:rPr lang="en-US" sz="2400" dirty="0"/>
              <a:t>DEPARTMENT:</a:t>
            </a:r>
            <a:r>
              <a:rPr lang="en-IN" sz="2400" dirty="0"/>
              <a:t> </a:t>
            </a:r>
            <a:r>
              <a:rPr lang="en-IN" sz="2400" dirty="0" err="1"/>
              <a:t>B.com</a:t>
            </a:r>
            <a:r>
              <a:rPr lang="en-IN" sz="2400" dirty="0"/>
              <a:t> general </a:t>
            </a:r>
            <a:endParaRPr lang="en-US" sz="2400" dirty="0"/>
          </a:p>
          <a:p>
            <a:r>
              <a:rPr lang="en-US" sz="2400" dirty="0"/>
              <a:t>COLLEGE</a:t>
            </a:r>
            <a:r>
              <a:rPr lang="en-IN" sz="2400" dirty="0"/>
              <a:t> Government Arts and science college </a:t>
            </a:r>
          </a:p>
          <a:p>
            <a:r>
              <a:rPr lang="en-IN" sz="2400" dirty="0"/>
              <a:t>                    </a:t>
            </a:r>
            <a:r>
              <a:rPr lang="en-IN" sz="2400" dirty="0" err="1"/>
              <a:t>Thiruvottiyur</a:t>
            </a:r>
            <a:r>
              <a:rPr lang="en-IN" sz="2400" dirty="0"/>
              <a:t> </a:t>
            </a:r>
            <a:r>
              <a:rPr lang="en-IN" sz="2400" err="1"/>
              <a:t>ch</a:t>
            </a:r>
            <a:r>
              <a:rPr lang="en-IN" sz="2400"/>
              <a:t>_19</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970318"/>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wow in our solution" refers to the unique, standout feature or quality that makes your solution impressive or exceptional. This could be a groundbreaking innovation, a superior user experience, a significant efficiency gain, or any other aspect that sets your product or service apart from competitors and leaves a lasting positive impression on users or customers. Identifying and emphasizing this "wow factor" can be crucial for marketing, user adoption, and overall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DB31B5B-30EA-A2F9-9D68-8DD63CEDA6A3}"/>
              </a:ext>
            </a:extLst>
          </p:cNvPr>
          <p:cNvSpPr txBox="1"/>
          <p:nvPr/>
        </p:nvSpPr>
        <p:spPr>
          <a:xfrm>
            <a:off x="3053953" y="1175772"/>
            <a:ext cx="6107906" cy="4524315"/>
          </a:xfrm>
          <a:prstGeom prst="rect">
            <a:avLst/>
          </a:prstGeom>
          <a:noFill/>
        </p:spPr>
        <p:txBody>
          <a:bodyPr wrap="square">
            <a:spAutoFit/>
          </a:bodyPr>
          <a:lstStyle/>
          <a:p>
            <a:r>
              <a:rPr lang="en-US" dirty="0"/>
              <a:t>"Modeling" can refer to various concepts depending on the context. Could you clarify what type of modeling you're interested in? Here are a few examples:1. **Fashion Modeling**: The profession of modeling clothing and accessories on runways, in photoshoots, or for advertisements.2. **3D Modeling**: Creating a mathematical representation of a three-dimensional object, often used in video games, animations, and simulations.3. **Mathematical Modeling**: Using mathematical equations and concepts to represent and analyze real-world systems, such as in economics, biology, or physics.4. **Statistical Modeling**: Creating models to understand relationships between variables and make predictions based on data.5. **Data Modeling**: Structuring and organizing data, often used in databases or data </a:t>
            </a:r>
            <a:r>
              <a:rPr lang="en-US" dirty="0" err="1"/>
              <a:t>analysis.Which</a:t>
            </a:r>
            <a:r>
              <a:rPr lang="en-US" dirty="0"/>
              <a:t> one are you interested in, or is it something else entirely?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8094A40C-49A2-8D6B-FABE-C26E17B06FBB}"/>
              </a:ext>
            </a:extLst>
          </p:cNvPr>
          <p:cNvSpPr txBox="1"/>
          <p:nvPr/>
        </p:nvSpPr>
        <p:spPr>
          <a:xfrm>
            <a:off x="3053953" y="1037272"/>
            <a:ext cx="6107906" cy="4801314"/>
          </a:xfrm>
          <a:prstGeom prst="rect">
            <a:avLst/>
          </a:prstGeom>
          <a:noFill/>
        </p:spPr>
        <p:txBody>
          <a:bodyPr wrap="square">
            <a:spAutoFit/>
          </a:bodyPr>
          <a:lstStyle/>
          <a:p>
            <a:r>
              <a:rPr lang="en-US" dirty="0"/>
              <a:t>To conduct an employee performance analysis using Excel, here's a structured approach you can follow:### **Agenda**1. **Data Collection**   - Gather data on employee performance metrics, such as productivity, quality of work, attendance, deadlines met, etc.2. **Data Organization**   - Organize the collected data in Excel, ideally using tables for easy sorting, filtering, and analysis.3. **Performance Metrics Calculation**   - Calculate key performance indicators (KPIs) like average task completion time, number of errors, attendance rate, etc.4. **Data Visualization**   - Use charts (e.g., bar charts, line graphs, pie charts) to visualize performance trends over time or across different teams or departments.5. **Benchmarking and Comparison**   - Compare individual performance against benchmarks or team averages to identify top performers and those who may need improvement.6. **Trend Analysis**   - Analyze performance trends to identify patterns, such as consistent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314C60-F250-0262-C273-C430FC004B2F}"/>
              </a:ext>
            </a:extLst>
          </p:cNvPr>
          <p:cNvSpPr txBox="1"/>
          <p:nvPr/>
        </p:nvSpPr>
        <p:spPr>
          <a:xfrm>
            <a:off x="3053953" y="483274"/>
            <a:ext cx="6107906" cy="5909310"/>
          </a:xfrm>
          <a:prstGeom prst="rect">
            <a:avLst/>
          </a:prstGeom>
          <a:noFill/>
        </p:spPr>
        <p:txBody>
          <a:bodyPr wrap="square">
            <a:spAutoFit/>
          </a:bodyPr>
          <a:lstStyle/>
          <a:p>
            <a:r>
              <a:rPr lang="en-US" dirty="0"/>
              <a:t>For an employee performance analysis using Excel, your agenda might include the following sections:1. **Introduction**   - Overview of the analysis purpose   - Key performance indicators (KPIs) being evaluated2. **Data Collection**   - Sources of data (e.g., performance reviews, sales numbers, attendance records)   - Methods of data collection3. **Data Organization**   - Structuring the data in Excel   - Using tables, ranges, and named ranges4. **Data Analysis**   - Applying formulas and functions (e.g., AVERAGE, MEDIAN, COUNTIF)   - Creating pivot tables for summarizing data   - Utilizing charts and graphs to visualize performance trends5. **Performance Metrics**   - Defining and calculating individual performance metrics   - Comparing metrics against targets or benchmarks6. **Findings**   - Interpreting the results of your analysis   - Identifying high and low performers   - Spotting trends and anomalies7. **Recommendations**   - Suggestions for improvement based on analysis   - Training or development opportunities8. **Conclusion**   - Summary of key findings   - Overall performance trends   - Next steps or action items based on </a:t>
            </a:r>
            <a:r>
              <a:rPr lang="en-US" dirty="0" err="1"/>
              <a:t>analysisFeel</a:t>
            </a:r>
            <a:r>
              <a:rPr lang="en-US" dirty="0"/>
              <a:t> free to modify this agenda based on your specific needs or the scope of your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43125" y="2666196"/>
            <a:ext cx="10048875" cy="419180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latin typeface="Times New Roman" panose="02020603050405020304" pitchFamily="18" charset="0"/>
                <a:cs typeface="Times New Roman" panose="02020603050405020304" pitchFamily="18" charset="0"/>
              </a:rPr>
              <a:t>Employee performance analysis in Excel involves evaluating and visualizing various metrics to assess the productivity and effectiveness of employees. Below is a step-by-step guide to help you get started:### 1. **Data Collection**   - **Gather Data:** Collect data on relevant performance metrics, such as:     - Sales numbers     - Number of tasks completed     - Attendance records     - Quality of work (e.g., errors, customer feedback)     - Time taken to complete tasks     - Ratings from performance reviews   - **Create a Data Table:** Organize the data in an Excel sheet with columns for each metric and rows for each employee.### 2. **Set Up Excel Sheet**   - **Headers:** Label the columns with the appropriate metrics (e.g., Employee Name, Sales, Attendance, Task Completion Rate, etc.).   - **Data Entry:** Input the data into the corresponding columns for each employee.### 3. **Calculating Performance Metrics**   - **Basic Calculations:** Use basic Excel functions to calculate totals, averages, and percentages. For example:     - `=SUM(range)` to get the total sales for an employee.     - `=AVERAGE(range)` to find the average task completion rate.     - `=COUNTIF(range, criteria)` to count the number of tasks completed on time.   - **Weighted Scores:** If certain metrics are more important, assign weights and calculate weighted scores using formulas like:     - `=SUMPRODUCT(weights, data range)`.### 4. **Performance Rating**   - **Assign Ratings:** Based on your metrics, assign performance ratings (e.g., 1-5, Excellent, Good, etc.).   - **Conditional Formatting:** Use Excel’s conditional formatting to highlight top performers, underperformers, etc.     - Example: Highlight cells with sales over a certain threshold in green and those below in red.### 5. **Data Visualization**   - **Charts &amp; Graphs:** Create visual representations of the data:     - **Bar Charts:** Compare the performance of different employees.     - **Pie Charts:** Show the distribution of task types or time spent on various activities.     - **Line Charts:** Track an employee's performance over time.   - **Pivot Tables:** Summarize large datasets to provide insights into trends, averages, or other statistics.### 6. **Analysis &amp; Insights**   - **Identify Trends:** Use the visualizations and data to identify trends in employee performance.   - **Compare Against Benchmarks:** Compare employee performance against company benchmarks or targets.   - **Highlight Key Findings:** Point out top performers, areas for improvement, and overall team performance.### 7. **Reporting**   - **Create a Dashboard:** Use Excel’s dashboard features to consolidate the data and charts in one sheet for easy viewing.   - **Automate Reports:** Use Excel formulas and features like macros to automate repetitive analysis tasks.### 8. **Continuous Monitoring**   - **Update Regularly:** Keep the data updated to track ongoing performance.   - **Feedback Loop:** Use the analysis to provide feedback to employees and guide performance improvement plans.### Example Formulas:   - **Sum of Sales:** `=SUM(B2:B10)`   - **Average Task Completion Rate:** `=AVERAGE(C2:C10)`   - **Weighted Score:** `=SUMPRODUCT(D2:D10, E2:E10)/SUM(E2:E10)`   - **Conditional Formatting:** Highlight cells with a value greater than a certain threshold.### ConclusionUsing Excel for employee performance analysis provides a structured approach to evaluating performance metrics. It allows for both numerical analysis and visual representation, making it easier to identify trends and areas for improvement.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C83F389-BEB0-CEA3-8952-D2B8EECB7CCE}"/>
              </a:ext>
            </a:extLst>
          </p:cNvPr>
          <p:cNvSpPr txBox="1"/>
          <p:nvPr/>
        </p:nvSpPr>
        <p:spPr>
          <a:xfrm>
            <a:off x="3053953" y="2422267"/>
            <a:ext cx="6107906" cy="2031325"/>
          </a:xfrm>
          <a:prstGeom prst="rect">
            <a:avLst/>
          </a:prstGeom>
          <a:noFill/>
        </p:spPr>
        <p:txBody>
          <a:bodyPr wrap="square">
            <a:spAutoFit/>
          </a:bodyPr>
          <a:lstStyle/>
          <a:p>
            <a:r>
              <a:rPr lang="en-US" dirty="0"/>
              <a:t>It seems like you're asking for a "problem statement," but could you provide more context or specify the topic or issue you're referring to? A problem statement can be for a wide range of scenarios, such as in research, a project, a technical issue, or even a personal challenge. The more details you provide, the better I can help craft a precise and relevant 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5262979"/>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Certainly! A project overview typically provides a concise summary of a project's key elements. Below is a general outline of what a project overview might include:### **Project Title:**[Name of the Project]### **Objective:**State the main goal or purpose of the project. What are you trying to achieve?### **Background:**Provide context for the project. Why is it important? What problem or opportunity is it addressing?### **Scope:**Describe the boundaries of the project. What will be included and what will be excluded? ### **Deliverables:**List the key outputs or products that the project will deliver.### **Timeline:**Provide an overview of the project schedule, including key milestones and deadlines.### **Resources:**Outline the resources required, such</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7C18064-EDA3-D321-97EB-A0A60C85F650}"/>
              </a:ext>
            </a:extLst>
          </p:cNvPr>
          <p:cNvSpPr txBox="1"/>
          <p:nvPr/>
        </p:nvSpPr>
        <p:spPr>
          <a:xfrm>
            <a:off x="3053953" y="1314271"/>
            <a:ext cx="6107906" cy="4247317"/>
          </a:xfrm>
          <a:prstGeom prst="rect">
            <a:avLst/>
          </a:prstGeom>
          <a:noFill/>
        </p:spPr>
        <p:txBody>
          <a:bodyPr wrap="square">
            <a:spAutoFit/>
          </a:bodyPr>
          <a:lstStyle/>
          <a:p>
            <a:r>
              <a:rPr lang="en-US" dirty="0"/>
              <a:t>A dataset description typically includes detailed information about the dataset's content, structure, and purpose. Here's a breakdown of what a dataset description might include:1. **Title:**    - A clear and descriptive name for the dataset.2. **Abstract/Summary:**   - A brief overview of the dataset, including its primary purpose, the problem it addresses, and its significance.3. **Data Source:**   - Information about where the data was collected from (e.g., surveys, sensors, scraped from websites, government databases).   4. **Collection Methodology:**   - Details on how the data was collected, including any sampling methods, experimental designs, or instruments used.   5. **Time Period:**   - The time frame during which the data was collected.6. **Geographical Scope:**   - Information on the geographical area covered by the data (e.g., global, specific countries,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41EA6E4-335E-3F3B-80FD-ED91A904F463}"/>
              </a:ext>
            </a:extLst>
          </p:cNvPr>
          <p:cNvSpPr txBox="1"/>
          <p:nvPr/>
        </p:nvSpPr>
        <p:spPr>
          <a:xfrm>
            <a:off x="982266" y="3375659"/>
            <a:ext cx="7750968" cy="2308324"/>
          </a:xfrm>
          <a:prstGeom prst="rect">
            <a:avLst/>
          </a:prstGeom>
          <a:noFill/>
        </p:spPr>
        <p:txBody>
          <a:bodyPr wrap="square">
            <a:spAutoFit/>
          </a:bodyPr>
          <a:lstStyle/>
          <a:p>
            <a:r>
              <a:rPr lang="en-US" dirty="0"/>
              <a:t>"End users" refers to the people who ultimately use or interact with a product, service, or system. They are the final consumers of the product's functionality, as opposed to intermediaries like developers, marketers, or resellers. For example:- In software, the end users are the people who use the application, such as employees using a company’s internal software or customers using a mobile app.- In manufacturing, the end users are the people who purchase and use the product, like a person buying and using a </a:t>
            </a:r>
            <a:r>
              <a:rPr lang="en-US" dirty="0" err="1"/>
              <a:t>smartphone.End</a:t>
            </a:r>
            <a:r>
              <a:rPr lang="en-US" dirty="0"/>
              <a:t> users often provide feedback that can influence future product improvements or updates.</a:t>
            </a:r>
          </a:p>
        </p:txBody>
      </p:sp>
    </p:spTree>
    <p:extLst>
      <p:ext uri="{BB962C8B-B14F-4D97-AF65-F5344CB8AC3E}">
        <p14:creationId xmlns:p14="http://schemas.microsoft.com/office/powerpoint/2010/main" val="322461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75472A02-A965-1AE6-756A-1787AB3B45CF}"/>
              </a:ext>
            </a:extLst>
          </p:cNvPr>
          <p:cNvSpPr txBox="1"/>
          <p:nvPr/>
        </p:nvSpPr>
        <p:spPr>
          <a:xfrm>
            <a:off x="3053953" y="1232297"/>
            <a:ext cx="8450594" cy="5355312"/>
          </a:xfrm>
          <a:prstGeom prst="rect">
            <a:avLst/>
          </a:prstGeom>
          <a:noFill/>
        </p:spPr>
        <p:txBody>
          <a:bodyPr wrap="square">
            <a:spAutoFit/>
          </a:bodyPr>
          <a:lstStyle/>
          <a:p>
            <a:r>
              <a:rPr lang="en-US" dirty="0"/>
              <a:t>To craft an effective solution and value proposition, you'll want to clearly define the problem your solution addresses and how it benefits the target audience. Here’s a template to help structure it:### **Solution**1. **Problem Statement:** Describe the specific problem or need that your solution addresses. This could be a pain point, inefficiency, or gap in the market.   2. **The Solution:** Provide a concise overview of your product or service. What does it do? How does it solve the problem? Highlight any unique features or approaches that differentiate your solution from others in the market.3. **Key Features:**   - **Feature 1:** Explain the feature and how it helps solve the problem.   - **Feature 2:** Highlight another feature and its benefits.   - **Feature 3:** Mention any additional key features that add value.### **Value Proposition**1. **Benefit Summary:** Summarize the core benefits your solution offers to the target audience. Focus on the tangible outcomes like saving time, reducing costs, improving efficiency, enhancing user experience, etc.2. **Unique Selling Points (USPs):** What makes your solution stand out from competitors? This could be innovation, pricing, quality, customer support, ease of use, etc.3. **Target Audience:** Who will benefit the most from your solution? Be specific about the industries, demographics, or business sizes you are targeting.4. **Impact:** Provide a brief statement or statistic that highlights the potential impact of your solution on the customer’s operations, bottom line, or quality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8464E51-B554-FCF6-740A-DA8075681E72}"/>
              </a:ext>
            </a:extLst>
          </p:cNvPr>
          <p:cNvSpPr txBox="1"/>
          <p:nvPr/>
        </p:nvSpPr>
        <p:spPr>
          <a:xfrm>
            <a:off x="3053953" y="1143634"/>
            <a:ext cx="6840141" cy="10895290"/>
          </a:xfrm>
          <a:prstGeom prst="rect">
            <a:avLst/>
          </a:prstGeom>
          <a:noFill/>
        </p:spPr>
        <p:txBody>
          <a:bodyPr wrap="square">
            <a:spAutoFit/>
          </a:bodyPr>
          <a:lstStyle/>
          <a:p>
            <a:r>
              <a:rPr lang="en-US" dirty="0"/>
              <a:t>A dataset description typically includes detailed information about the dataset's content, structure, and purpose. Here's a breakdown of what a dataset description might include:1. **Title:**    - A clear and descriptive name for the dataset.2. **Abstract/Summary:**   - A brief overview of the dataset, including its primary purpose, the problem it addresses, and its significance.3. **Data Source:**   - Information about where the data was collected from (e.g., surveys, sensors, scraped from websites, government databases).   4. **Collection Methodology:**   - Details on how the data was collected, including any sampling methods, experimental designs, or instruments used.   5. **Time Period:**   - The time frame during which the data was collected.6. **Geographical Scope:**   - Information on the geographical area covered by the data (e.g., global, specific countries, or regions).7. **Data Structure:**   - Description of the dataset's structure, including:     - **Variables/Features:** List of variables or features included, with descriptions.     - **Units of Measurement:** The units used for each variable (e.g., meters, kilograms, dollars).     - **Data Types:** Type of data for each variable (e.g., integer, float, categorical, binary).8. **File Format:**   - The format in which the dataset is available (e.g., CSV, Excel, JSON, SQL database).   9. **Size:**   - The size of the dataset, typically measured in rows, columns, and file size (e.g., 10,000 rows × 20 columns, 50 MB).10. **Missing Data:**    - Information on any missing or incomplete data, including how it was handled during collection or preprocessing.11. **License/Permissions:**    - The licensing terms under which the dataset is distributed (e.g., open access, Creative Commons, proprietary).    12. **Preprocessing/Transformations:**    - Any steps taken to clean, normalize, or otherwise transform the data before release.13. **Potential Applications:**    - Possible use cases for the dataset, including the types of analyses that can be performed or the fields of study that might benefit.14. **Limitations:**    - Known issues or limitations with the dataset, such as bias, coverage gaps, or potential inaccuracies.15. **References/Citations:**    - Proper citations or references to publications or other datasets that the current dataset is related to or derived from.16. **Contact Information:**    - Details for the person or organization responsible for the dataset, in case users have questions or need further </a:t>
            </a:r>
            <a:r>
              <a:rPr lang="en-US" dirty="0" err="1"/>
              <a:t>information.A</a:t>
            </a:r>
            <a:r>
              <a:rPr lang="en-US" dirty="0"/>
              <a:t> well-documented dataset description makes it easier for others to understand, evaluate, and use the data 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sangeetha200322@gmail.com</cp:lastModifiedBy>
  <cp:revision>13</cp:revision>
  <dcterms:created xsi:type="dcterms:W3CDTF">2024-03-29T15:07:22Z</dcterms:created>
  <dcterms:modified xsi:type="dcterms:W3CDTF">2024-09-09T09:53:56Z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