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30416" y="2628900"/>
            <a:ext cx="8610600" cy="2677656"/>
          </a:xfrm>
          <a:prstGeom prst="rect">
            <a:avLst/>
          </a:prstGeom>
          <a:noFill/>
        </p:spPr>
        <p:txBody>
          <a:bodyPr wrap="square" rtlCol="0">
            <a:spAutoFit/>
          </a:bodyPr>
          <a:lstStyle/>
          <a:p>
            <a:r>
              <a:rPr lang="en-US" sz="2400" dirty="0"/>
              <a:t>STUDENT NAME</a:t>
            </a:r>
            <a:r>
              <a:rPr lang="en-US" sz="2400"/>
              <a:t>: </a:t>
            </a:r>
            <a:r>
              <a:rPr lang="en-GB" sz="2400"/>
              <a:t>R.CHANDRA SEKAR</a:t>
            </a:r>
            <a:endParaRPr lang="en-US" sz="2400" dirty="0"/>
          </a:p>
          <a:p>
            <a:r>
              <a:rPr lang="en-US" sz="2400" dirty="0"/>
              <a:t>REGISTER NO</a:t>
            </a:r>
            <a:r>
              <a:rPr lang="en-US" sz="2400"/>
              <a:t>: </a:t>
            </a:r>
            <a:r>
              <a:rPr lang="en-GB" sz="2400"/>
              <a:t>312217683</a:t>
            </a:r>
            <a:endParaRPr lang="en-US" sz="2400" dirty="0"/>
          </a:p>
          <a:p>
            <a:r>
              <a:rPr lang="en-US" sz="2400" dirty="0"/>
              <a:t>NAAN MUDHALVAN </a:t>
            </a:r>
            <a:r>
              <a:rPr lang="en-US" sz="2400"/>
              <a:t>ID:</a:t>
            </a:r>
            <a:r>
              <a:rPr lang="en-GB" sz="2400"/>
              <a:t> </a:t>
            </a:r>
            <a:r>
              <a:rPr lang="en-GB" sz="2400" b="0" i="0">
                <a:solidFill>
                  <a:srgbClr val="500050"/>
                </a:solidFill>
                <a:effectLst/>
                <a:latin typeface="Arial" panose="020B0604020202020204" pitchFamily="34" charset="0"/>
              </a:rPr>
              <a:t>asunm1011010unm1011010312217683</a:t>
            </a:r>
          </a:p>
          <a:p>
            <a:r>
              <a:rPr lang="en-GB" sz="2400" b="0" i="0">
                <a:solidFill>
                  <a:srgbClr val="500050"/>
                </a:solidFill>
                <a:effectLst/>
                <a:latin typeface="Arial" panose="020B0604020202020204" pitchFamily="34" charset="0"/>
              </a:rPr>
              <a:t>DEPARTMENT</a:t>
            </a:r>
            <a:r>
              <a:rPr lang="en-US" sz="2400"/>
              <a:t>: </a:t>
            </a:r>
            <a:r>
              <a:rPr lang="en-US" sz="2400" dirty="0"/>
              <a:t>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rc5389722@gmail.com</cp:lastModifiedBy>
  <cp:revision>31</cp:revision>
  <dcterms:created xsi:type="dcterms:W3CDTF">2024-03-29T15:07:22Z</dcterms:created>
  <dcterms:modified xsi:type="dcterms:W3CDTF">2024-09-09T10:23:08Z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