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a:t>
            </a:r>
            <a:r>
              <a:rPr lang="en-IN" sz="2400" dirty="0"/>
              <a:t>LOGESH A</a:t>
            </a:r>
            <a:endParaRPr lang="en-US" sz="2400" dirty="0"/>
          </a:p>
          <a:p>
            <a:r>
              <a:rPr lang="en-US" sz="2400" dirty="0"/>
              <a:t>REGIST</a:t>
            </a:r>
            <a:r>
              <a:rPr lang="en-IN" sz="2400" dirty="0"/>
              <a:t>College </a:t>
            </a:r>
            <a:r>
              <a:rPr lang="en-US" sz="2400" dirty="0"/>
              <a:t>O: 31</a:t>
            </a:r>
            <a:r>
              <a:rPr lang="en-IN" sz="2400" dirty="0"/>
              <a:t>2216793</a:t>
            </a:r>
            <a:endParaRPr lang="en-US" sz="2400" dirty="0"/>
          </a:p>
          <a:p>
            <a:r>
              <a:rPr lang="en-US" sz="2400" dirty="0"/>
              <a:t>NAAN MUDHALVAN ID</a:t>
            </a:r>
            <a:r>
              <a:rPr lang="en-US" sz="2400"/>
              <a:t>: </a:t>
            </a:r>
            <a:r>
              <a:rPr lang="en-IN" sz="2400"/>
              <a:t>asunm1011010unm1011010312217693</a:t>
            </a:r>
            <a:endParaRPr lang="en-US" sz="2400" dirty="0"/>
          </a:p>
          <a:p>
            <a:r>
              <a:rPr lang="en-US" sz="2400" dirty="0"/>
              <a:t>DEPARTMENT: COMMERCE</a:t>
            </a:r>
          </a:p>
          <a:p>
            <a:r>
              <a:rPr lang="en-US" sz="2400" dirty="0"/>
              <a:t>COLLEGE: </a:t>
            </a:r>
            <a:r>
              <a:rPr lang="en-IN" sz="2400" dirty="0"/>
              <a:t>Government arts and sciences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28</cp:revision>
  <dcterms:created xsi:type="dcterms:W3CDTF">2024-03-29T15:07:22Z</dcterms:created>
  <dcterms:modified xsi:type="dcterms:W3CDTF">2024-09-10T08:24:56Z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