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6" r:id="rId13"/>
    <p:sldId id="317" r:id="rId14"/>
    <p:sldId id="318" r:id="rId15"/>
    <p:sldId id="319"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136074368"/>
        <c:axId val="136082944"/>
      </c:barChart>
      <c:catAx>
        <c:axId val="13607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82944"/>
        <c:crosses val="autoZero"/>
        <c:auto val="1"/>
        <c:lblAlgn val="ctr"/>
        <c:lblOffset val="100"/>
        <c:noMultiLvlLbl val="0"/>
      </c:catAx>
      <c:valAx>
        <c:axId val="1360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743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2.pn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4.jpeg"/><Relationship Id="rId3" Type="http://schemas.openxmlformats.org/officeDocument/2006/relationships/image" Target="../media/image22.pn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7.jpeg"/><Relationship Id="rId5"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2.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12983271"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411697" y="1909761"/>
            <a:ext cx="8716431" cy="2936240"/>
          </a:xfrm>
          <a:prstGeom prst="rect"/>
          <a:noFill/>
        </p:spPr>
        <p:txBody>
          <a:bodyPr rtlCol="0" wrap="square">
            <a:spAutoFit/>
          </a:bodyPr>
          <a:p>
            <a:r>
              <a:rPr dirty="0" sz="2400" lang="en-US"/>
              <a:t>STUDENT NAME: </a:t>
            </a:r>
            <a:r>
              <a:rPr dirty="0" sz="2400" lang="en-US" smtClean="0"/>
              <a:t>S BHAVANI</a:t>
            </a:r>
            <a:endParaRPr dirty="0" sz="2400" lang="en-US"/>
          </a:p>
          <a:p>
            <a:r>
              <a:rPr dirty="0" sz="2400" lang="en-US"/>
              <a:t>REGISTER NO: </a:t>
            </a:r>
            <a:r>
              <a:rPr dirty="0" sz="2400" lang="en-US" smtClean="0"/>
              <a:t>312217711</a:t>
            </a:r>
            <a:endParaRPr dirty="0" sz="2400" lang="en-US"/>
          </a:p>
          <a:p>
            <a:r>
              <a:rPr dirty="0" sz="2400" lang="en-US"/>
              <a:t>NAAN MUDHALVAN ID</a:t>
            </a:r>
            <a:r>
              <a:rPr sz="2400" lang="en-US"/>
              <a:t>: </a:t>
            </a:r>
            <a:r>
              <a:rPr sz="2400" lang="en-US" smtClean="0"/>
              <a:t>asunm1011010unm1011010312217711</a:t>
            </a:r>
            <a:endParaRPr dirty="0" sz="2400" lang="en-US"/>
          </a:p>
          <a:p>
            <a:r>
              <a:rPr dirty="0" sz="2400" lang="en-US"/>
              <a:t>DEPARTMENT: COMMERCE</a:t>
            </a:r>
          </a:p>
          <a:p>
            <a:r>
              <a:rPr dirty="0" sz="2400" lang="en-US"/>
              <a:t>COLLEGE: GOVERNMENT ARTS AND SCIENCE COLLEGE, TIRUVOTTIYUR </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dir="l" isContent="0" isInverted="0"/>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2132621" y="694066"/>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TextBox 9"/>
          <p:cNvSpPr txBox="1"/>
          <p:nvPr/>
        </p:nvSpPr>
        <p:spPr>
          <a:xfrm>
            <a:off x="3086100" y="2964179"/>
            <a:ext cx="8218823" cy="929640"/>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
        <p:nvSpPr>
          <p:cNvPr id="1048751"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2829177" y="1280159"/>
            <a:ext cx="7868879" cy="5577840"/>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
        <p:nvSpPr>
          <p:cNvPr id="1048752"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87" name="object 8"/>
          <p:cNvSpPr txBox="1"/>
          <p:nvPr/>
        </p:nvSpPr>
        <p:spPr>
          <a:xfrm>
            <a:off x="3423682" y="385122"/>
            <a:ext cx="5883110" cy="737236"/>
          </a:xfrm>
          <a:prstGeom prst="rect"/>
        </p:spPr>
        <p:txBody>
          <a:bodyPr bIns="0" lIns="0" rIns="0" rtlCol="0" tIns="13335" vert="horz" wrap="square">
            <a:spAutoFit/>
          </a:bodyPr>
          <a:p>
            <a:pPr marL="12700">
              <a:lnSpc>
                <a:spcPct val="100000"/>
              </a:lnSpc>
              <a:spcBef>
                <a:spcPts val="105"/>
              </a:spcBef>
            </a:pPr>
            <a:r>
              <a:rPr b="1" dirty="0" sz="4800" lang="en-US" spc="15">
                <a:latin typeface="Trebuchet MS"/>
                <a:cs typeface="Trebuchet MS"/>
              </a:rPr>
              <a:t>MODELING</a:t>
            </a:r>
            <a:r>
              <a:rPr b="1" dirty="0" sz="4800" lang="en-US" spc="5">
                <a:latin typeface="Trebuchet MS"/>
                <a:cs typeface="Trebuchet MS"/>
              </a:rPr>
              <a:t> </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2391726" y="2659743"/>
            <a:ext cx="7856970"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
        <p:nvSpPr>
          <p:cNvPr id="1048753"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out" hasBounce="0"/>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2"/>
          <a:stretch>
            <a:fillRect/>
          </a:stretch>
        </a:blipFill>
      </p:bgPr>
    </p:bg>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3" name="object 7"/>
          <p:cNvSpPr txBox="1">
            <a:spLocks noGrp="1"/>
          </p:cNvSpPr>
          <p:nvPr>
            <p:ph type="title"/>
          </p:nvPr>
        </p:nvSpPr>
        <p:spPr>
          <a:xfrm>
            <a:off x="4610099" y="334724"/>
            <a:ext cx="2437130" cy="737236"/>
          </a:xfrm>
          <a:prstGeom prst="rect"/>
        </p:spPr>
        <p:txBody>
          <a:bodyPr bIns="0" lIns="0" rIns="0" rtlCol="0" tIns="13335" vert="horz" wrap="square">
            <a:spAutoFit/>
          </a:bodyPr>
          <a:p>
            <a:pPr marL="12700">
              <a:lnSpc>
                <a:spcPct val="100000"/>
              </a:lnSpc>
              <a:spcBef>
                <a:spcPts val="105"/>
              </a:spcBef>
            </a:pPr>
            <a:r>
              <a:rPr dirty="0" lang="en-US"/>
              <a:t>RESULT</a:t>
            </a:r>
            <a:r>
              <a:rPr dirty="0" lang="en-US"/>
              <a:t>s</a:t>
            </a:r>
            <a:endParaRPr altLang="en-US" lang="zh-CN"/>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4194304" name="Chart 7"/>
          <p:cNvGraphicFramePr>
            <a:graphicFrameLocks/>
          </p:cNvGraphicFramePr>
          <p:nvPr/>
        </p:nvGraphicFramePr>
        <p:xfrm>
          <a:off x="1743075" y="862374"/>
          <a:ext cx="9288315" cy="6037406"/>
        </p:xfrm>
        <a:graphic>
          <a:graphicData uri="http://schemas.openxmlformats.org/drawingml/2006/chart">
            <c:chart xmlns:c="http://schemas.openxmlformats.org/drawingml/2006/chart" xmlns:r="http://schemas.openxmlformats.org/officeDocument/2006/relationships" r:id="rId1"/>
          </a:graphicData>
        </a:graphic>
      </p:graphicFrame>
      <p:sp>
        <p:nvSpPr>
          <p:cNvPr id="1048754"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315770"/>
            <a:ext cx="7897072" cy="50698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
        <p:nvSpPr>
          <p:cNvPr id="104875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xmlns:r="http://schemas.openxmlformats.org/officeDocument/2006/relationships" r:embed="rId1"/>
          <a:stretch>
            <a:fillRect/>
          </a:stretch>
        </a:blipFill>
      </p:bgPr>
    </p:bg>
    <p:spTree>
      <p:nvGrpSpPr>
        <p:cNvPr id="28" name=""/>
        <p:cNvGrpSpPr/>
        <p:nvPr/>
      </p:nvGrpSpPr>
      <p:grpSpPr>
        <a:xfrm>
          <a:off x="0" y="0"/>
          <a:ext cx="0" cy="0"/>
          <a:chOff x="0" y="0"/>
          <a:chExt cx="0" cy="0"/>
        </a:xfrm>
      </p:grpSpPr>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7874654" cy="638810"/>
          </a:xfrm>
          <a:prstGeom prst="rect"/>
        </p:spPr>
        <p:txBody>
          <a:bodyPr bIns="0" lIns="0" rIns="0" rtlCol="0" tIns="16510" vert="horz" wrap="square">
            <a:spAutoFit/>
          </a:bodyPr>
          <a:p>
            <a:pPr algn="ctr" indent="0" marL="0">
              <a:lnSpc>
                <a:spcPct val="100000"/>
              </a:lnSpc>
              <a:spcBef>
                <a:spcPts val="130"/>
              </a:spcBef>
              <a:buNone/>
            </a:pPr>
            <a:r>
              <a:rPr b="1" dirty="0" sz="4250" spc="5">
                <a:solidFill>
                  <a:srgbClr val="000000"/>
                </a:solidFill>
              </a:rPr>
              <a:t>PROJECT</a:t>
            </a:r>
            <a:r>
              <a:rPr b="1" dirty="0" sz="4250" spc="-85">
                <a:solidFill>
                  <a:srgbClr val="000000"/>
                </a:solidFill>
              </a:rPr>
              <a:t> </a:t>
            </a:r>
            <a:r>
              <a:rPr b="1" dirty="0" sz="4250" spc="25">
                <a:solidFill>
                  <a:srgbClr val="000000"/>
                </a:solidFill>
              </a:rPr>
              <a:t>TITLE</a:t>
            </a:r>
            <a:endParaRPr b="1" sz="4250">
              <a:solidFill>
                <a:srgbClr val="000000"/>
              </a:solidFill>
            </a:endParaRPr>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676274" y="2527617"/>
            <a:ext cx="10723007"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om/transition/2016/1">
            <p:transition val="wps_explode_r_800"/>
          </p:ext>
        </p:extLs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627" name="object 2"/>
          <p:cNvSpPr/>
          <p:nvPr/>
        </p:nvSpPr>
        <p:spPr>
          <a:xfrm>
            <a:off x="2173830" y="1342756"/>
            <a:ext cx="5258938" cy="4316368"/>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pic>
        <p:nvPicPr>
          <p:cNvPr id="2097155" name="object 17"/>
          <p:cNvPicPr>
            <a:picLocks/>
          </p:cNvPicPr>
          <p:nvPr/>
        </p:nvPicPr>
        <p:blipFill>
          <a:blip xmlns:r="http://schemas.openxmlformats.org/officeDocument/2006/relationships" r:embed="rId2"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3"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4"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74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2819399" y="596264"/>
            <a:ext cx="5636895" cy="1261110"/>
          </a:xfrm>
          <a:prstGeom prst="rect"/>
        </p:spPr>
        <p:txBody>
          <a:bodyPr bIns="0" lIns="0" rIns="0" rtlCol="0" tIns="16510" vert="horz" wrap="square">
            <a:spAutoFit/>
          </a:bodyPr>
          <a:p>
            <a:pPr algn="r" marL="12700">
              <a:lnSpc>
                <a:spcPct val="100000"/>
              </a:lnSpc>
              <a:spcBef>
                <a:spcPts val="130"/>
              </a:spcBef>
              <a:buFont typeface="Arial"/>
              <a:buChar char="•"/>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lang="en-US" spc="10"/>
              <a:t>STATEMEN</a:t>
            </a:r>
            <a:r>
              <a:rPr dirty="0" sz="4250" lang="en-US" spc="10"/>
              <a:t>T</a:t>
            </a:r>
            <a:endParaRPr sz="4250"/>
          </a:p>
        </p:txBody>
      </p:sp>
      <p:pic>
        <p:nvPicPr>
          <p:cNvPr id="2097159" name="object 8"/>
          <p:cNvPicPr>
            <a:picLocks/>
          </p:cNvPicPr>
          <p:nvPr/>
        </p:nvPicPr>
        <p:blipFill>
          <a:blip xmlns:r="http://schemas.openxmlformats.org/officeDocument/2006/relationships" r:embed="rId3"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2"/>
          <p:cNvSpPr>
            <a:spLocks noChangeArrowheads="1"/>
          </p:cNvSpPr>
          <p:nvPr/>
        </p:nvSpPr>
        <p:spPr bwMode="auto">
          <a:xfrm>
            <a:off x="847474" y="1918335"/>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
        <p:nvSpPr>
          <p:cNvPr id="1048746"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invert_l_1500"/>
          </p:ext>
        </p:extLs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3"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3586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
        <p:nvSpPr>
          <p:cNvPr id="1048747"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9"/>
          <p:cNvPicPr>
            <a:picLocks noChangeAspect="1"/>
          </p:cNvPicPr>
          <p:nvPr/>
        </p:nvPicPr>
        <p:blipFill>
          <a:blip xmlns:r="http://schemas.openxmlformats.org/officeDocument/2006/relationships" r:embed="rId3"/>
          <a:srcRect l="0" t="0" r="0" b="67"/>
          <a:stretch>
            <a:fillRect/>
          </a:stretch>
        </p:blipFill>
        <p:spPr>
          <a:xfrm>
            <a:off x="290399" y="1409952"/>
            <a:ext cx="11214147" cy="5081364"/>
          </a:xfrm>
          <a:prstGeom prst="roundRect"/>
        </p:spPr>
      </p:pic>
      <p:sp>
        <p:nvSpPr>
          <p:cNvPr id="1048748"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prism dir="l" isContent="1" isInverted="0"/>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2"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3"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
        <p:nvSpPr>
          <p:cNvPr id="1048749"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68" name="Title 1"/>
          <p:cNvSpPr>
            <a:spLocks noGrp="1"/>
          </p:cNvSpPr>
          <p:nvPr>
            <p:ph type="title"/>
          </p:nvPr>
        </p:nvSpPr>
        <p:spPr>
          <a:xfrm>
            <a:off x="550257" y="436163"/>
            <a:ext cx="10681335" cy="723901"/>
          </a:xfrm>
        </p:spPr>
        <p:txBody>
          <a:bodyPr/>
          <a:p>
            <a:r>
              <a:rPr dirty="0" lang="en-IN"/>
              <a:t>Dataset Description</a:t>
            </a:r>
          </a:p>
        </p:txBody>
      </p:sp>
      <p:sp>
        <p:nvSpPr>
          <p:cNvPr id="1048669" name="TextBox 2"/>
          <p:cNvSpPr txBox="1"/>
          <p:nvPr/>
        </p:nvSpPr>
        <p:spPr>
          <a:xfrm>
            <a:off x="3054666" y="1815494"/>
            <a:ext cx="8382000" cy="4714240"/>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
        <p:nvSpPr>
          <p:cNvPr id="1048750"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eeter_l_1500"/>
          </p:ext>
        </p:extLs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1066432" y="385444"/>
            <a:ext cx="10681335" cy="723901"/>
          </a:xfrm>
        </p:spPr>
        <p:txBody>
          <a:bodyPr/>
          <a:p>
            <a:r>
              <a:rPr dirty="0" lang="en-IN"/>
              <a:t>Dataset Description</a:t>
            </a:r>
          </a:p>
        </p:txBody>
      </p:sp>
      <p:sp>
        <p:nvSpPr>
          <p:cNvPr id="1048671" name="TextBox 3"/>
          <p:cNvSpPr txBox="1"/>
          <p:nvPr/>
        </p:nvSpPr>
        <p:spPr>
          <a:xfrm>
            <a:off x="3641253" y="178816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GASCTVT</cp:lastModifiedBy>
  <dcterms:created xsi:type="dcterms:W3CDTF">2024-03-29T04:07:22Z</dcterms:created>
  <dcterms:modified xsi:type="dcterms:W3CDTF">2024-09-09T18:45:45Z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d4a3244902ba4ea794b209dc82869474</vt:lpwstr>
  </property>
</Properties>
</file>