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365960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10891" y="2628900"/>
            <a:ext cx="11119247" cy="2308324"/>
          </a:xfrm>
          <a:prstGeom prst="rect">
            <a:avLst/>
          </a:prstGeom>
          <a:noFill/>
        </p:spPr>
        <p:txBody>
          <a:bodyPr wrap="square" rtlCol="0">
            <a:spAutoFit/>
          </a:bodyPr>
          <a:lstStyle/>
          <a:p>
            <a:r>
              <a:rPr lang="en-US" sz="2400" b="1" i="1" dirty="0"/>
              <a:t>STUDENT NAME:</a:t>
            </a:r>
            <a:r>
              <a:rPr lang="en-NZ" sz="2400" b="1" i="1" dirty="0" err="1"/>
              <a:t>Piriyadarshini</a:t>
            </a:r>
            <a:endParaRPr lang="en-US" sz="2400" b="1" i="1" dirty="0"/>
          </a:p>
          <a:p>
            <a:r>
              <a:rPr lang="en-US" sz="2400" b="1" i="1" dirty="0"/>
              <a:t>REGISTER NO:</a:t>
            </a:r>
            <a:r>
              <a:rPr lang="en-NZ" sz="2400" b="1" i="1" dirty="0"/>
              <a:t>312217735</a:t>
            </a:r>
            <a:endParaRPr lang="en-US" sz="2400" b="1" i="1" dirty="0"/>
          </a:p>
          <a:p>
            <a:r>
              <a:rPr lang="en-US" sz="2400" b="1" i="1" dirty="0"/>
              <a:t>DEPARTMENT:</a:t>
            </a:r>
            <a:r>
              <a:rPr lang="en-NZ" sz="2400" b="1" i="1" dirty="0"/>
              <a:t> commerce </a:t>
            </a:r>
            <a:endParaRPr lang="en-US" sz="2400" b="1" i="1" dirty="0"/>
          </a:p>
          <a:p>
            <a:r>
              <a:rPr lang="en-US" sz="2400" b="1" i="1" dirty="0"/>
              <a:t>COLLEGE</a:t>
            </a:r>
            <a:r>
              <a:rPr lang="en-NZ" sz="2400" b="1" i="1" dirty="0"/>
              <a:t>: government arts and science college </a:t>
            </a:r>
          </a:p>
          <a:p>
            <a:r>
              <a:rPr lang="en-NZ" sz="2400" b="1" i="1" dirty="0" err="1"/>
              <a:t>Naanmudhalvan</a:t>
            </a:r>
            <a:r>
              <a:rPr lang="en-NZ" sz="2400" b="1" i="1"/>
              <a:t> username:</a:t>
            </a:r>
            <a:endParaRPr lang="en-US" sz="2400" b="1" i="1" dirty="0"/>
          </a:p>
          <a:p>
            <a:r>
              <a:rPr lang="en-US" sz="2400" b="1" i="1" dirty="0"/>
              <a:t>           </a:t>
            </a:r>
            <a:r>
              <a:rPr lang="en-NZ" sz="2400" b="1" i="1" dirty="0"/>
              <a:t>asunm1011010unm1011010312217735</a:t>
            </a:r>
            <a:endParaRPr lang="en-IN" sz="24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74F7DB2-6FC9-F2C8-AD4D-1AF6ABD852E6}"/>
              </a:ext>
            </a:extLst>
          </p:cNvPr>
          <p:cNvSpPr txBox="1"/>
          <p:nvPr/>
        </p:nvSpPr>
        <p:spPr>
          <a:xfrm>
            <a:off x="739774" y="1452770"/>
            <a:ext cx="6511132" cy="3970318"/>
          </a:xfrm>
          <a:prstGeom prst="rect">
            <a:avLst/>
          </a:prstGeom>
          <a:noFill/>
        </p:spPr>
        <p:txBody>
          <a:bodyPr wrap="square">
            <a:spAutoFit/>
          </a:bodyPr>
          <a:lstStyle/>
          <a:p>
            <a:r>
              <a:rPr lang="en-US"/>
              <a:t>Modelling refers to the process of creating a conceptual representation or simulation of a system, process, or idea. It involves using various techniques, tools, and languages to describe, analyze, and predict the behavior of complex systems.Types of modeling:1. _Mathematical modeling_: Uses mathematical equations and algorithms to describe and analyze systems.2. _Conceptual modeling_: Focuses on abstract representations of systems, using diagrams and descriptions.3. _Physical modeling_: Involves creating scale models or prototypes to test and visualize systems.4. _Computational modeling_: Employs computational tools and simulations to analyze and predict system behavior.5. _Statistical modeling_: Applies statistical techniques to analyze and model data.Modeling is used in various fields, including:1. _Science_:</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69A7CA16-9946-6090-83F7-1F17F6F70A7E}"/>
              </a:ext>
            </a:extLst>
          </p:cNvPr>
          <p:cNvSpPr txBox="1"/>
          <p:nvPr/>
        </p:nvSpPr>
        <p:spPr>
          <a:xfrm>
            <a:off x="755332" y="2019300"/>
            <a:ext cx="7830265" cy="3416320"/>
          </a:xfrm>
          <a:prstGeom prst="rect">
            <a:avLst/>
          </a:prstGeom>
          <a:noFill/>
        </p:spPr>
        <p:txBody>
          <a:bodyPr wrap="square">
            <a:spAutoFit/>
          </a:bodyPr>
          <a:lstStyle/>
          <a:p>
            <a:r>
              <a:rPr lang="en-US"/>
              <a:t>The result is the outcome or consequence of a particular action, process, or set of circumstances. It can be a conclusion, a product, or an effect that occurs due to a specific cause or set of factors.Types of results:1. *Quantitative results*: Measurable outcomes, such as numbers, percentages, or amounts.2. *Qualitative results*: Non-measurable outcomes, such as opinions, attitudes, or experiences.3. *Desired results*: Intended or expected outcomes, such as goals or objectives.4. *Actual results*: Realized outcomes, which may differ from desired results.5. *Unintended results*: Unexpected or unforeseen outcomes, which may be positive or negative.Results can be:1. *Positive*: Beneficial, favorable, or successful outcomes.2. *Negative*: Harmful, unfavorable, or unsuccessful outcomes.3. *Neutral*: Neither positive nor negative outcomes.Results are important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843F186-7260-010E-A3D2-20124AAA77DB}"/>
              </a:ext>
            </a:extLst>
          </p:cNvPr>
          <p:cNvSpPr txBox="1"/>
          <p:nvPr/>
        </p:nvSpPr>
        <p:spPr>
          <a:xfrm>
            <a:off x="755332" y="1452057"/>
            <a:ext cx="8406527" cy="4247317"/>
          </a:xfrm>
          <a:prstGeom prst="rect">
            <a:avLst/>
          </a:prstGeom>
          <a:noFill/>
        </p:spPr>
        <p:txBody>
          <a:bodyPr wrap="square">
            <a:spAutoFit/>
          </a:bodyPr>
          <a:lstStyle/>
          <a:p>
            <a:r>
              <a:rPr lang="en-US"/>
              <a:t>A conclusion is a summary of the main points or findings of a discussion, report, or analysis. It provides a final thought, recommendation, or call to action based on the information presented.A good conclusion should:1. _Restate the main idea_: Summarize the central argument or point.2. _Summarize key findings_: Highlight the most important results or discoveries.3. _Provide a final thought_: Offer a last consideration or reflection.4. _Recommend a course of action_: Suggest what should be done next.5. _Leave a lasting impression_: End with a memorable statement or call to action.Types of conclusions:1. _Summary conclusion_: Briefly restates the main points.2. _Evaluative conclusion_: Assesses the significance or impact of the findings.3. _Recommendatory conclusion_: Provides a clear call to action.4. _Reflective conclusion_: Offers a final thought or reflection.5. _Persuasive conclusion_: Aims to convince the audience of a particular viewpoint.A well-crafted conclusion:1. _Reinforces the main message_2. _Provides a sense of closure_3. _Leaves a lasting impact_4. _Encourages further action or thought_5. _Strengthens the overall argument or presentation_If you need help crafting a conclusion or have any other questions, feel free to ask!</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19049" y="-1"/>
            <a:ext cx="12230100" cy="11358563"/>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2086" y="1592312"/>
            <a:ext cx="10649123" cy="7540526"/>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g., sales numbers, customer satisfaction ratings, project completion rates)    - Goals and targets    - Evaluation periods (e.g., quarterly, annually)2. *Create a Spreadsheet*: Set up a spreadsheet with the following columns:    - Employee ID/Name    - Job Title    - Department    - Performance Metrics (separate columns for each metric)    - Goals and Targets    - Evaluation Period3. ensuring acnd consistency.4. *Calculate Performance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45F03D17-76CC-06B4-431D-BBBF6BFD5BE8}"/>
              </a:ext>
            </a:extLst>
          </p:cNvPr>
          <p:cNvSpPr txBox="1"/>
          <p:nvPr/>
        </p:nvSpPr>
        <p:spPr>
          <a:xfrm>
            <a:off x="176768" y="1695450"/>
            <a:ext cx="8047515" cy="45243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en-US"/>
              <a:t>Here's a step-by-step guide to conducting employee performance analysis using Excel:1. *Data Collection*: Gather relevant data on employee performance, such as:    - Job title    - Department    - Performance metrics (e.g., sales numbers, customer satisfaction ratings, project completion rates)    - Goals and targets    - Evaluation periods (e.g., quarterly, annually)2. *Create a Spreadsheet*: Set up a spreadsheet with the following columns:    - Employee ID/Name    - Job Title    - Department    - Performance Metrics (separate columns for each metric)    - Goals and Targets    - Evaluation Period3. *Enter Data*: Enter the collected data into the spreadsheet, ensuring accuracy and consistency.4. *Calculate Performance Scores*: Use formulas to calculate performance scores based on the metrics, such as:    - Percentage of target achieved    - Average rating (for customer satisfaction)    - Completion rate (for projects)5. *Visualize Data*: Use Excel's visualization tools (e.g., charts, graphs, tables) to represent the data, making it easier to analyze and understand.6. *Analyze Performance*: Examine the data to identify:    - Top performers    - Underperformers    - Trends and patterns    - Areas for decisions to enhance your organization's productivity and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27607" y="1297692"/>
            <a:ext cx="8925943" cy="71096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 project overview is a brief summary of a project, including its objectives, scope, timeline, budget, and key stakeholders. It provides a high-level view of the project, helping to:1. Define project boundaries2. Set clear objectives3. Establish stakeholder expectations4. Guide project planning and execution5. Facilitate communication and collaborationA typical project overview includes:1. Project title and description2. Objectives (specific, measurable, achievable, relevant, time-bound - SMART)3. Scope (what is included and excluded)4. Timeline (key milestones and deadlines)5. Budget (estimated costs and resources)6. Key stakeholders (project sponsor, team members, customers, etc.)7. Project deliverables (outputs and outcomes)Example of a project overview:*Project Title:* Implementing a New Customer Relationship Management (CRM) System*Objectives:*- Improve customer engagement by 20% within 6 months- Increase sales by 15% within 9 months- Reduce customer complaints by 30% within 12 months*Scope:*- Select and implement a new CRM system- Integrate with existing sales and marketing tools- Train sales and customer service teams*Timeline:*- Month 1-3: CRM selection and procurement- Month 4-6: Implementation and integration-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B3A2CB8-7E3A-848C-68DE-516DA6059214}"/>
              </a:ext>
            </a:extLst>
          </p:cNvPr>
          <p:cNvSpPr txBox="1"/>
          <p:nvPr/>
        </p:nvSpPr>
        <p:spPr>
          <a:xfrm>
            <a:off x="723899" y="1749028"/>
            <a:ext cx="7223523" cy="4801314"/>
          </a:xfrm>
          <a:prstGeom prst="rect">
            <a:avLst/>
          </a:prstGeom>
          <a:noFill/>
        </p:spPr>
        <p:txBody>
          <a:bodyPr wrap="square">
            <a:spAutoFit/>
          </a:bodyPr>
          <a:lstStyle/>
          <a:p>
            <a:r>
              <a:rPr lang="en-US"/>
              <a:t>The end users are the individuals or groups who will ultimately use the product, system, or service being developed or implemented. They are the primary beneficiaries of the project's outcome and will interact with the deliverables directly.Examples of end users include:1. Customers2. Employees3. Clients4. Patients5. Students6. General public7. Business partners8. StakeholdersEnd users can be internal (within the organization) or external (outside the organization).Internal end users:- Employees using a new software tool- Sales teams using a CRM system- Customer service representatives using a new chatbotExternal end users:- Customers using a mobile app- Patients using a telemedicine platform- Students using an online learning platformUnderstanding the needs, goals, and behaviors of the end users is crucial to ensure that the project delivers value and meets their expectations. This involves:- Conducting user research and analysis- Gathering feedback and requirements- Designing user-centered solutions- Testing and iterating with end usersBy focusing on the end users, you can create a solution that meets their needs, improves their experience, and achieves the project's objectives.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775A010-5030-34ED-30C2-74E612181B58}"/>
              </a:ext>
            </a:extLst>
          </p:cNvPr>
          <p:cNvSpPr txBox="1"/>
          <p:nvPr/>
        </p:nvSpPr>
        <p:spPr>
          <a:xfrm>
            <a:off x="2695574" y="1476375"/>
            <a:ext cx="9663114" cy="535531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t>*Our Solution:*Our solution is a comprehensive, user-friendly, and scalable [product/system/service] designed to address the specific needs and pain points of [target audience/end users]. It combines cutting-edge technology with industry expertise to deliver a seamless and intuitive experience.*Value Proposition:*Our solution offers the following value proposition:1. *Improved Efficiency*: Streamlines processes, automates tasks, and reduces manual errors, saving time and increasing productivity.2. *Enhanced User Experience*: Intuitive interface, personalized features, and real-time feedback, leading to higher user satisfaction and engagement.3. *Data-Driven Insights*: Advanced analytics and reporting capabilities, providing actionable intelligence to inform strategic decisions.4. *Scalability and Flexibility*: Modular design, cloud-based infrastructure, and seamless integrations, enabling easy adaptation to changing needs and growth.5. *Cost Savings*: Reduced operational costs, minimized waste, and optimized resource allocation, resulting in significant cost savings.6. *Competitive Advantage*: Differentiated solution, innovative approach, and exceptional user experience, setting our customers apart from competitors.7. *Expert Support*: Dedicated customer success team, comprehensive training, and ongoing support, ensuring successful implementation and adoption.*Key Benefits:*- Increased productivity and efficiency- Improved user satisfaction and engagement- Better decision-making with data-driven insights- Scalability and flexibility for future growth- Cost savings and reduced waste- Competitive advantage through differentiation- Expert support for successful implementation and adoptionBy delivering these benefits, our solution empowers [target audience/end users] to achieve their goals, overcome challenges, and succeed in their endeavors.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BCCEDB0-D695-15DC-1B5A-CE80F14B0B3D}"/>
              </a:ext>
            </a:extLst>
          </p:cNvPr>
          <p:cNvSpPr txBox="1"/>
          <p:nvPr/>
        </p:nvSpPr>
        <p:spPr>
          <a:xfrm>
            <a:off x="707706" y="1590556"/>
            <a:ext cx="8972075" cy="397031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t>_A Dataset Description_ is a detailed summary of the characteristics, structure, and content of a dataset. It provides an overview of the data, including:1. _Dataset Name_: A brief title or label for the dataset.2. _Description_: A concise summary of the dataset's purpose, content, and context.3. _Data Source_: Information about the data's origin, collection method, and source.4. _Data Type_: Definition of the data types included (e.g., numerical, categorical, text).5. _Variables/Features_: List of variables or features in the dataset, including their names, data types, and descriptions.6. _Data Size_: Number of rows (observations) and columns (variables) in the dataset.7. _Data Quality_: Information about data cleaning, preprocessing, and quality control measures.8. _Missing Values_: Description of how missing values are represented and handled.9. _Data Dictionary_: A detailed dictionary explaining each variable's meaning, units, and format.Example of a dataset description:_Dataset Name_: Customer Purchase History_Description_: This dataset contains customer purchase data from an e-commerce platform, including transaction dates, product IDs, and purchase amounts._Data Source_: E-commerce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200536"/>
            <a:ext cx="9591674" cy="5693866"/>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"WOW" in your solution refers to the unique value proposition, innovative features, or exceptional benefits that set your solution apart from others in the market. It's the "wow factor" that impresses customers, users, or stakeholders, making your solution stand out and memorable.Some examples of the "WOW" in a solution:1. *Revolutionary Technology*: AI-powered insights, blockchain-based security, or cutting-edge automation.2. *Unprecedented Ease of Use*: Intuitive interface, seamless integration, or simplified processes.3. *Exceptional Results*: Guaranteed outcomes, remarkable efficiency gains, or unprecedented accuracy.4. *Unique Value Proposition*: Exclusive features, innovative approach, or unparalleled benefits.5. *Transformative Impact*: Game-changing Innovative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Anjali Kutti</cp:lastModifiedBy>
  <cp:revision>14</cp:revision>
  <dcterms:created xsi:type="dcterms:W3CDTF">2024-03-29T15:07:22Z</dcterms:created>
  <dcterms:modified xsi:type="dcterms:W3CDTF">2024-09-10T07:44:45Z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