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a:t>
            </a:r>
            <a:r>
              <a:rPr lang="en-US" sz="2400" dirty="0" smtClean="0"/>
              <a:t>: SARAN D</a:t>
            </a:r>
            <a:endParaRPr lang="en-US" sz="2400" dirty="0"/>
          </a:p>
          <a:p>
            <a:r>
              <a:rPr lang="en-US" sz="2400" dirty="0"/>
              <a:t>REGISTER NO</a:t>
            </a:r>
            <a:r>
              <a:rPr lang="en-US" sz="2400" dirty="0" smtClean="0"/>
              <a:t>: </a:t>
            </a:r>
            <a:r>
              <a:rPr lang="en-US" sz="2400" dirty="0" smtClean="0"/>
              <a:t>312208028</a:t>
            </a:r>
            <a:endParaRPr lang="en-US" sz="2400" dirty="0" smtClean="0"/>
          </a:p>
          <a:p>
            <a:r>
              <a:rPr lang="en-US" sz="2400" dirty="0" smtClean="0"/>
              <a:t>NAAN MUDHALVAN ID</a:t>
            </a:r>
            <a:r>
              <a:rPr lang="en-US" sz="2400" smtClean="0"/>
              <a:t>: </a:t>
            </a:r>
            <a:r>
              <a:rPr lang="en-US" sz="2400" smtClean="0"/>
              <a:t>asunm1325312208028</a:t>
            </a:r>
            <a:endParaRPr lang="en-US" sz="2400" dirty="0"/>
          </a:p>
          <a:p>
            <a:r>
              <a:rPr lang="en-US" sz="2400" dirty="0"/>
              <a:t>DEPARTMENT</a:t>
            </a:r>
            <a:r>
              <a:rPr lang="en-US" sz="2400" dirty="0" smtClean="0"/>
              <a:t>: COMMERCE</a:t>
            </a:r>
            <a:endParaRPr lang="en-US" sz="2400" dirty="0"/>
          </a:p>
          <a:p>
            <a:r>
              <a:rPr lang="en-US" sz="2400" dirty="0" smtClean="0"/>
              <a:t>COLLEGE: SIR THEAGARAYA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MT</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2024-08-29T17:50:54Z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