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36074368"/>
        <c:axId val="136082944"/>
      </c:barChart>
      <c:catAx>
        <c:axId val="13607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82944"/>
        <c:crosses val="autoZero"/>
        <c:auto val="1"/>
        <c:lblAlgn val="ctr"/>
        <c:lblOffset val="100"/>
        <c:noMultiLvlLbl val="0"/>
      </c:catAx>
      <c:valAx>
        <c:axId val="1360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74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a:t>
            </a:r>
            <a:r>
              <a:rPr lang="en-US" sz="2400"/>
              <a:t>: K SWATHY</a:t>
            </a:r>
            <a:endParaRPr lang="en-US" sz="2400" dirty="0"/>
          </a:p>
          <a:p>
            <a:r>
              <a:rPr lang="en-US" sz="2400" dirty="0"/>
              <a:t>REGISTER NO: 312217752</a:t>
            </a:r>
          </a:p>
          <a:p>
            <a:r>
              <a:rPr lang="en-US" sz="2400" dirty="0"/>
              <a:t>NAAN MUDHALVAN ID: asunm1011010unm1011010312217752</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mkumar01022005@gmail.com</cp:lastModifiedBy>
  <cp:revision>32</cp:revision>
  <dcterms:created xsi:type="dcterms:W3CDTF">2024-03-29T15:07:22Z</dcterms:created>
  <dcterms:modified xsi:type="dcterms:W3CDTF">2024-09-09T11:16:47Z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