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err="1"/>
              <a:t>Usha</a:t>
            </a:r>
            <a:r>
              <a:rPr lang="en-IN" sz="2400" dirty="0"/>
              <a:t>. N</a:t>
            </a:r>
            <a:endParaRPr lang="en-US" sz="2400" dirty="0"/>
          </a:p>
          <a:p>
            <a:r>
              <a:rPr lang="en-US" sz="2400" dirty="0"/>
              <a:t>REGISTER NO: 31221775</a:t>
            </a:r>
            <a:r>
              <a:rPr lang="en-IN" sz="2400" dirty="0"/>
              <a:t>3</a:t>
            </a:r>
            <a:endParaRPr lang="en-US" sz="2400" dirty="0"/>
          </a:p>
          <a:p>
            <a:r>
              <a:rPr lang="en-US" sz="2400" dirty="0"/>
              <a:t>NAAN MUDHALVAN ID</a:t>
            </a:r>
            <a:r>
              <a:rPr lang="en-IN" sz="2400"/>
              <a:t>:asunm1011010unm1011010312217753</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2024-09-10T08:15:53Z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