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43918976"/>
        <c:axId val="143920512"/>
      </c:barChart>
      <c:catAx>
        <c:axId val="143918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920512"/>
        <c:crosses val="autoZero"/>
        <c:auto val="1"/>
        <c:lblAlgn val="ctr"/>
        <c:lblOffset val="100"/>
        <c:noMultiLvlLbl val="0"/>
      </c:catAx>
      <c:valAx>
        <c:axId val="143920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918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B</a:t>
            </a:r>
            <a:r>
              <a:rPr lang="en-IN" sz="2400"/>
              <a:t> </a:t>
            </a:r>
            <a:r>
              <a:rPr lang="en-US" sz="2400"/>
              <a:t>BARATH</a:t>
            </a:r>
            <a:endParaRPr lang="en-US" sz="2400" dirty="0"/>
          </a:p>
          <a:p>
            <a:r>
              <a:rPr lang="en-US" sz="2400" dirty="0"/>
              <a:t>REGISTER NO: 312217759</a:t>
            </a:r>
          </a:p>
          <a:p>
            <a:r>
              <a:rPr lang="en-US" sz="2400" dirty="0"/>
              <a:t>NAAN MUDHALVAN ID: asunm1011010unm1011010312217759</a:t>
            </a:r>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barathshinchan1@gmail.com</cp:lastModifiedBy>
  <cp:revision>34</cp:revision>
  <dcterms:created xsi:type="dcterms:W3CDTF">2024-03-29T15:07:22Z</dcterms:created>
  <dcterms:modified xsi:type="dcterms:W3CDTF">2024-09-11T08:27:42Z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