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0" r:id="rId12"/>
    <p:sldId id="265" r:id="rId13"/>
    <p:sldId id="271" r:id="rId14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manathan Devaraj" initials="HD" lastIdx="1" clrIdx="0">
    <p:extLst>
      <p:ext uri="{19B8F6BF-5375-455C-9EA6-DF929625EA0E}">
        <p15:presenceInfo xmlns:p15="http://schemas.microsoft.com/office/powerpoint/2012/main" userId="64f93c188ad126b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32769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785205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1054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935680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5272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1593572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048699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110841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2190539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682966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104523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479560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295366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72372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799219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850906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9/11/2025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36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702292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asunm103212400151.github.io/Shalini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33388" y="529712"/>
            <a:ext cx="1868404" cy="1290752"/>
            <a:chOff x="348075" y="825377"/>
            <a:chExt cx="1868404" cy="1290752"/>
          </a:xfrm>
        </p:grpSpPr>
        <p:sp>
          <p:nvSpPr>
            <p:cNvPr id="3" name="object 3"/>
            <p:cNvSpPr/>
            <p:nvPr/>
          </p:nvSpPr>
          <p:spPr>
            <a:xfrm>
              <a:off x="348075" y="825377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68779" y="1554154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/>
          <p:nvPr/>
        </p:nvSpPr>
        <p:spPr>
          <a:xfrm>
            <a:off x="8195057" y="502710"/>
            <a:ext cx="1228726" cy="1111278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89869" y="1245756"/>
            <a:ext cx="639679" cy="56197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76200" y="70429"/>
            <a:ext cx="7629525" cy="149399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b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100136" y="2615916"/>
            <a:ext cx="9034464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	: Shalini M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 		: 212400151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NMID					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81C7C8FEF6B1698F294F7CC35E51DE8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		: BCA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			: S.I.V.E.T COLLEGE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		: University of Madras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496425" y="54292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752600" y="611828"/>
            <a:ext cx="848042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3200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SCREENSHOTS</a:t>
            </a:r>
            <a:endParaRPr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D4DEC0-473F-8777-44C3-3BBC0022FDC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7969" t="17292" r="781" b="6830"/>
          <a:stretch>
            <a:fillRect/>
          </a:stretch>
        </p:blipFill>
        <p:spPr>
          <a:xfrm>
            <a:off x="3276600" y="1752599"/>
            <a:ext cx="4953000" cy="457200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CA1FE-5908-013F-BA11-62AE32015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81000"/>
            <a:ext cx="5616402" cy="685800"/>
          </a:xfrm>
        </p:spPr>
        <p:txBody>
          <a:bodyPr>
            <a:normAutofit/>
          </a:bodyPr>
          <a:lstStyle/>
          <a:p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CSS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FC7644-E16B-A49E-6771-41F46808F5B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7246" t="14445" r="1450" b="3333"/>
          <a:stretch>
            <a:fillRect/>
          </a:stretch>
        </p:blipFill>
        <p:spPr>
          <a:xfrm>
            <a:off x="3429000" y="1066800"/>
            <a:ext cx="43434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835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859502" y="7126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44900" y="33998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54412" y="61916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43200" y="457669"/>
            <a:ext cx="4578668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C8BE9B-1684-DF32-E388-7A7B193DDED1}"/>
              </a:ext>
            </a:extLst>
          </p:cNvPr>
          <p:cNvSpPr txBox="1"/>
          <p:nvPr/>
        </p:nvSpPr>
        <p:spPr>
          <a:xfrm>
            <a:off x="914400" y="1524000"/>
            <a:ext cx="9448799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visiting My portfolio ! I am passionate about  for learning, growing, and taking on new Challenges.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portfolio, reflects my skills, Creativity, and dedication to </a:t>
            </a: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building a strong foundation in My career.</a:t>
            </a:r>
          </a:p>
          <a:p>
            <a:pP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look forward to exploring opportunities where I can contribute, collaborate, and Continue to improve.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you’d like to connect or know more about me, feel free to reach out through the contact section.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EA7C24E-8444-F2AD-EBE6-3D9345C01F1D}"/>
              </a:ext>
            </a:extLst>
          </p:cNvPr>
          <p:cNvSpPr txBox="1"/>
          <p:nvPr/>
        </p:nvSpPr>
        <p:spPr>
          <a:xfrm>
            <a:off x="3581400" y="838200"/>
            <a:ext cx="60976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u="sng" dirty="0" err="1">
                <a:solidFill>
                  <a:srgbClr val="5FCBE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Github</a:t>
            </a:r>
            <a:r>
              <a:rPr lang="en-IN" sz="3200" b="1" u="sng" dirty="0">
                <a:solidFill>
                  <a:srgbClr val="5FCBE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Link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4D958E-B806-E977-F3BA-92E9B8F6EF03}"/>
              </a:ext>
            </a:extLst>
          </p:cNvPr>
          <p:cNvSpPr txBox="1"/>
          <p:nvPr/>
        </p:nvSpPr>
        <p:spPr>
          <a:xfrm>
            <a:off x="1600200" y="2667000"/>
            <a:ext cx="75454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:       </a:t>
            </a:r>
            <a:r>
              <a:rPr lang="en-IN" b="1" dirty="0"/>
              <a:t> </a:t>
            </a:r>
            <a:r>
              <a:rPr lang="en-IN" b="1" u="sng" dirty="0">
                <a:hlinkClick r:id="rId2"/>
              </a:rPr>
              <a:t>https://asunm103212400151.github.io/Shalini/</a:t>
            </a:r>
            <a:endParaRPr lang="en-US" sz="2400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908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 rot="3050769">
            <a:off x="9503747" y="547183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lang="en-US" dirty="0"/>
          </a:p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283381" y="714273"/>
            <a:ext cx="390969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i="1" u="sng" spc="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sz="3200" b="1" u="sng" spc="-8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u="sng" spc="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sz="3200" b="1" i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CEC4050-8FB8-4FFB-79F2-21F59B0743E1}"/>
              </a:ext>
            </a:extLst>
          </p:cNvPr>
          <p:cNvSpPr txBox="1"/>
          <p:nvPr/>
        </p:nvSpPr>
        <p:spPr>
          <a:xfrm>
            <a:off x="1200150" y="2869986"/>
            <a:ext cx="86106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/>
              <a:t>  DIGITAL PORTFOLIO 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u="sng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u="sng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3200" u="sng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Problem Statement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Project Overview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End Users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Tools and Technologies</a:t>
            </a:r>
            <a:endParaRPr lang="en-US" sz="24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Portfolio design and Layout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Features and Functionality</a:t>
            </a:r>
            <a:endParaRPr lang="en-US" sz="24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Results and </a:t>
            </a:r>
            <a:r>
              <a:rPr lang="en-US" sz="24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4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Conclusion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Github Link</a:t>
            </a:r>
            <a:endParaRPr lang="en-US" sz="24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90663" y="2933700"/>
            <a:ext cx="2163062" cy="217170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836616" y="137125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5900" y="551333"/>
            <a:ext cx="563689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3200" u="sng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</a:t>
            </a:r>
            <a:r>
              <a:rPr sz="3200" u="sng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3200" u="sng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u="sng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200" u="sng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u="sng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u="sng" spc="-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u="sng" spc="-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u="sng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u="sng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sz="3200" u="sng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endParaRPr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C4AF9315-60A2-723F-EE3F-F2920DCAB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86852"/>
            <a:ext cx="3429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B1D881ED-4D3A-64D5-EF3E-188AC71D3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1" y="1695108"/>
            <a:ext cx="7772400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Traditional portfolios are often limited, inaccessible, and difficult to update, making it challenging for individuals to effectively showcase their skills and work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kumimoji="0" lang="en-US" altLang="en-US" sz="2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solves this by providing a dynamic, accessible, and easily updatable platform for personal and professional presentation.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076575" cy="344805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1516068" y="20574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3921" y="445022"/>
            <a:ext cx="526351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3200" u="sng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US" sz="3200" u="sng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u="sng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E8350F7-D843-8681-7E3E-F3790EDF82A9}"/>
              </a:ext>
            </a:extLst>
          </p:cNvPr>
          <p:cNvSpPr txBox="1"/>
          <p:nvPr/>
        </p:nvSpPr>
        <p:spPr>
          <a:xfrm>
            <a:off x="676275" y="1363468"/>
            <a:ext cx="8224838" cy="415498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individuals struggle to effectively present their skills, projects, and achievements using traditional paper-based or static formats. 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methods lack accessibility, interactivity, and ease of updating. 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digital portfolio addresses this issue by offering a dynamic, centralized, and professional platform to showcase work, improving visibility and engagement in academic or professional environments.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426620" y="541727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4400" y="552655"/>
            <a:ext cx="6784903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u="sng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u="sng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u="sng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u="sng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u="sng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200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u="sng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u="sng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u="sng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u="sng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u="sng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u="sng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u="sng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u="sng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u="sng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u="sng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u="sng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0A5569DB-BB0A-CD86-103A-923EB677A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36116"/>
            <a:ext cx="956310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Teachers and Professors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They use the digital portfolio to assess students’ learning progress, project work, and overall academic performance in a more interactive and organized format.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Employers and Recruiters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–They review digital portfolios to evaluate a candidate’s qualifications, practical skills, and suitability for internships, jobs, or freelance opportunities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Clients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In cases where students offer services like design, writing, or programming, clients use the portfolio to assess the student’s previous work before hiring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They are the primary users who create and maintain the digital portfolio to showcase their academic achievements, skills, projects, and experiences.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834" y="1496332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424987" y="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1000" y="542744"/>
            <a:ext cx="976312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200" u="sng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TECHNIQUES</a:t>
            </a:r>
            <a:endParaRPr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1F66AA5-9BC1-D45B-D7F8-23CA766C5F72}"/>
              </a:ext>
            </a:extLst>
          </p:cNvPr>
          <p:cNvSpPr txBox="1"/>
          <p:nvPr/>
        </p:nvSpPr>
        <p:spPr>
          <a:xfrm>
            <a:off x="3505200" y="1496330"/>
            <a:ext cx="5486400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structure the content of the portfolio.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Styles the content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Adds interactivity and dynamic features.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semantic HTML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responsive CSS (e.g., Flexbox, Grid)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JavaScript for dynamic elements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code clean and organized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editor –virtual studio code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across devices and browsers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63368" y="192893"/>
            <a:ext cx="932815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200" b="1" u="sng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POTFOLIO DESIGN AND LAYOUT</a:t>
            </a:r>
            <a:endParaRPr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095F68-E9D4-A499-28ED-03A2029A6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484" y="2135980"/>
            <a:ext cx="6871517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32CF753-221C-9F56-F8D8-D92948F9A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194446DB-1358-9515-F8B3-CD84001FA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95673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5042660D-4C06-DBA9-C21C-0CA3C96DB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359" y="1438800"/>
            <a:ext cx="9745687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Portfolio Design: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 &amp; Minimal: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Avoid clutter; use whitespace effectively.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Consistent Style: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 a unified color scheme, fonts, and icon style.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Professional Look: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Choose modern and readable typography; keep visuals high quality.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Easy navigation with clear menus and call-to-action buttons.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Responsive: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Must look good on all devices (mobile, tablet, desktop).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A1CA2EE0-412E-7E70-3953-FAAF5EB3F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170" y="3850675"/>
            <a:ext cx="9164688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Portfolio Layout: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Header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Includes your name/logo and navigation menu.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Hero Section: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short intro or tagline that tells who you are.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About Section: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Brief bio, skills, and background info.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Projects Section: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Showcases your best work with images, descriptions, and links.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Skills Section: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Lists technical and soft skills (can include icons or charts).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423000"/>
            <a:ext cx="8596668" cy="685800"/>
          </a:xfrm>
        </p:spPr>
        <p:txBody>
          <a:bodyPr>
            <a:normAutofit/>
          </a:bodyPr>
          <a:lstStyle/>
          <a:p>
            <a:pPr algn="r"/>
            <a:r>
              <a:rPr lang="en-IN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17A75C-D0BE-76C9-2F7A-CFFF366B3C1D}"/>
              </a:ext>
            </a:extLst>
          </p:cNvPr>
          <p:cNvSpPr txBox="1"/>
          <p:nvPr/>
        </p:nvSpPr>
        <p:spPr>
          <a:xfrm>
            <a:off x="1524000" y="1108800"/>
            <a:ext cx="8382000" cy="5539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pPr>
              <a:buNone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en-US" sz="2400" b="1" dirty="0"/>
              <a:t>: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Gallery			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Visual display of 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Me Section		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Brief bio and background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 Section			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List of tools and technologies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Form			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direct communication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		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Mobile and tablet friendly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Downloadable Resume	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Optional PDF CV</a:t>
            </a:r>
          </a:p>
          <a:p>
            <a:pPr>
              <a:buNone/>
            </a:pP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</a:t>
            </a:r>
            <a:r>
              <a:rPr lang="en-US" sz="2400" b="1" dirty="0"/>
              <a:t>: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Navigation Menu		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Easy movement between sections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Elements	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Hover effects, sliders, filters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Embedded Media		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Videos, images, or documents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SEO Optimization		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Helps people find your portfolio online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Links		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Connects to your LinkedIn, GitHub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622</TotalTime>
  <Words>770</Words>
  <Application>Microsoft Office PowerPoint</Application>
  <PresentationFormat>Widescreen</PresentationFormat>
  <Paragraphs>109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Roboto</vt:lpstr>
      <vt:lpstr>Times New Roman</vt:lpstr>
      <vt:lpstr>Trebuchet MS</vt:lpstr>
      <vt:lpstr>Wingdings</vt:lpstr>
      <vt:lpstr>Wingdings 3</vt:lpstr>
      <vt:lpstr>Facet</vt:lpstr>
      <vt:lpstr> 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AFTER CSS 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yoshikaj4@outlook.com</cp:lastModifiedBy>
  <cp:revision>45</cp:revision>
  <dcterms:created xsi:type="dcterms:W3CDTF">2024-03-29T15:07:22Z</dcterms:created>
  <dcterms:modified xsi:type="dcterms:W3CDTF">2025-09-11T14:54:09Z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