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742818" y="2403322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K.KIRUTHIKA</a:t>
            </a:r>
          </a:p>
          <a:p>
            <a:r>
              <a:rPr lang="en-US" sz="2400" dirty="0"/>
              <a:t>REGISTER NO:312200254</a:t>
            </a:r>
          </a:p>
          <a:p>
            <a:r>
              <a:rPr lang="en-US" sz="2400" dirty="0"/>
              <a:t>DEPARTMENT</a:t>
            </a:r>
            <a:r>
              <a:rPr lang="en-US" sz="2400" dirty="0">
                <a:sym typeface="Wingdings" pitchFamily="2" charset="2"/>
              </a:rPr>
              <a:t>: B.COM ACCOUNTING AND FINANCE (3</a:t>
            </a:r>
            <a:r>
              <a:rPr lang="en-US" sz="2400" baseline="30000" dirty="0">
                <a:sym typeface="Wingdings" pitchFamily="2" charset="2"/>
              </a:rPr>
              <a:t>RD</a:t>
            </a:r>
            <a:r>
              <a:rPr lang="en-US" sz="2400" dirty="0">
                <a:sym typeface="Wingdings" pitchFamily="2" charset="2"/>
              </a:rPr>
              <a:t> YEAR)</a:t>
            </a:r>
            <a:endParaRPr lang="en-US" sz="2400" dirty="0"/>
          </a:p>
          <a:p>
            <a:r>
              <a:rPr lang="en-US" sz="2400" dirty="0"/>
              <a:t>COLLEGE: S.I.V.E.T COLLEGE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629223-35C8-5595-1037-CADA5AE45D1A}"/>
              </a:ext>
            </a:extLst>
          </p:cNvPr>
          <p:cNvSpPr txBox="1"/>
          <p:nvPr/>
        </p:nvSpPr>
        <p:spPr>
          <a:xfrm>
            <a:off x="5187553" y="252055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65779-C3CA-7669-C6EC-1EB15C3E1DFB}"/>
              </a:ext>
            </a:extLst>
          </p:cNvPr>
          <p:cNvSpPr txBox="1"/>
          <p:nvPr/>
        </p:nvSpPr>
        <p:spPr>
          <a:xfrm flipH="1">
            <a:off x="1663383" y="1219249"/>
            <a:ext cx="70172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Graph</a:t>
            </a:r>
            <a:r>
              <a:rPr lang="en-US" dirty="0"/>
              <a:t>:                </a:t>
            </a:r>
          </a:p>
          <a:p>
            <a:pPr algn="l"/>
            <a:r>
              <a:rPr lang="en-US" dirty="0"/>
              <a:t> To show the proportion of total compensation across different Performance score and overall </a:t>
            </a:r>
            <a:r>
              <a:rPr lang="en-US" dirty="0" err="1"/>
              <a:t>analayze</a:t>
            </a:r>
            <a:r>
              <a:rPr lang="en-US" dirty="0"/>
              <a:t>
</a:t>
            </a:r>
            <a:r>
              <a:rPr lang="en-US" b="1" dirty="0"/>
              <a:t>
 Conditional Formatting:
</a:t>
            </a:r>
            <a:r>
              <a:rPr lang="en-US" dirty="0"/>
              <a:t>                 Apply conditional formatting to highlight certain duplicate in date of birth
</a:t>
            </a:r>
            <a:r>
              <a:rPr lang="en-US" b="1" dirty="0"/>
              <a:t>Pivot Table:
</a:t>
            </a:r>
            <a:r>
              <a:rPr lang="en-US" dirty="0"/>
              <a:t>                     1) Go to Insert &gt; PivotTable.
                     2 )Choose the data range and where you want the               PivotTable to be placed.
                     3 )Drag fields into Rows, Columns, and Values areas to analyze data. </a:t>
            </a:r>
          </a:p>
          <a:p>
            <a:pPr algn="l"/>
            <a:r>
              <a:rPr lang="en-US" dirty="0"/>
              <a:t>  </a:t>
            </a:r>
          </a:p>
          <a:p>
            <a:pPr algn="l"/>
            <a:r>
              <a:rPr lang="en-US" b="1" dirty="0"/>
              <a:t>Formula:</a:t>
            </a:r>
          </a:p>
          <a:p>
            <a:pPr algn="l"/>
            <a:r>
              <a:rPr lang="en-US" dirty="0"/>
              <a:t>        =IFS(M2&gt;=5,”VERY HIGH”,M2&gt;=4,”HIGH”,M2&gt;=3,”MED”,TRUE,”LOW”)</a:t>
            </a:r>
          </a:p>
          <a:p>
            <a:pPr algn="l"/>
            <a:r>
              <a:rPr lang="en-US" dirty="0"/>
              <a:t>For calculating performance level from  Current employee rating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F7F772-C058-E394-1E7E-97959A1AE148}"/>
              </a:ext>
            </a:extLst>
          </p:cNvPr>
          <p:cNvSpPr txBox="1"/>
          <p:nvPr/>
        </p:nvSpPr>
        <p:spPr>
          <a:xfrm>
            <a:off x="5187553" y="252055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740053-6B49-DFDD-4E9E-84D24A8E0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97" y="1458525"/>
            <a:ext cx="6787759" cy="46940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71AC7E-F8B2-2923-DFE6-062059F013DC}"/>
              </a:ext>
            </a:extLst>
          </p:cNvPr>
          <p:cNvSpPr txBox="1"/>
          <p:nvPr/>
        </p:nvSpPr>
        <p:spPr>
          <a:xfrm>
            <a:off x="5187553" y="252055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056D8A-9F14-2B15-F8C3-743ECC91D4C4}"/>
              </a:ext>
            </a:extLst>
          </p:cNvPr>
          <p:cNvSpPr txBox="1"/>
          <p:nvPr/>
        </p:nvSpPr>
        <p:spPr>
          <a:xfrm>
            <a:off x="5187553" y="252055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575E-EBFA-E7DA-1D6B-01CAD84F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415BB8-1145-31FB-44D6-B9B7F74D7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730" y="607852"/>
            <a:ext cx="6424832" cy="528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17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9A2C8-7A1D-7FBE-CB5F-448CBCC43070}"/>
              </a:ext>
            </a:extLst>
          </p:cNvPr>
          <p:cNvSpPr txBox="1"/>
          <p:nvPr/>
        </p:nvSpPr>
        <p:spPr>
          <a:xfrm>
            <a:off x="3050977" y="2419291"/>
            <a:ext cx="61019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Employee Performance Scorecard effectively uses Excel tools like Pivot Tables for data summarization, Conditional Formatting for highlighting duplication, Formulas for accurate calculations, Filters for focused analysis, and Charts/Graphs for visual representation. Together, these tools enable a comprehensive and efficient performance evaluation, supporting data-driven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44375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scorecard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FEBA6-0240-840D-22C3-4DB5FD5B6356}"/>
              </a:ext>
            </a:extLst>
          </p:cNvPr>
          <p:cNvSpPr txBox="1"/>
          <p:nvPr/>
        </p:nvSpPr>
        <p:spPr>
          <a:xfrm>
            <a:off x="1245989" y="2656283"/>
            <a:ext cx="6745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Develop an Excel-based Employee Performance Scorecard to standardize evaluations, track key metrics, and provide clear reports to improve decision-making on promotions, rewards, and development.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9B24F-148E-0FC5-77E9-A9DBA87AEB84}"/>
              </a:ext>
            </a:extLst>
          </p:cNvPr>
          <p:cNvSpPr txBox="1"/>
          <p:nvPr/>
        </p:nvSpPr>
        <p:spPr>
          <a:xfrm>
            <a:off x="2160984" y="2413337"/>
            <a:ext cx="4849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
This project develops an Excel-based Employee Performance Scorecard to evaluate performance using KPIs, weighted scoring, and visual charts. The scorecard enables consistent tracking, helping identify top performers and support decisions on promotions and development.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9DFF6E-B687-86DD-B577-211280699EB5}"/>
              </a:ext>
            </a:extLst>
          </p:cNvPr>
          <p:cNvSpPr txBox="1"/>
          <p:nvPr/>
        </p:nvSpPr>
        <p:spPr>
          <a:xfrm>
            <a:off x="2603897" y="2913913"/>
            <a:ext cx="4346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1. HR Managers
2. Team Leads/Managers
3. Senior Management
4. 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016FB-6301-0252-296B-CD044AAFBE1F}"/>
              </a:ext>
            </a:extLst>
          </p:cNvPr>
          <p:cNvSpPr txBox="1"/>
          <p:nvPr/>
        </p:nvSpPr>
        <p:spPr>
          <a:xfrm>
            <a:off x="3914773" y="2797552"/>
            <a:ext cx="4586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Conditional formatting – remove duplicate </a:t>
            </a:r>
          </a:p>
          <a:p>
            <a:pPr algn="l"/>
            <a:r>
              <a:rPr lang="en-US" dirty="0"/>
              <a:t>Formula- performance </a:t>
            </a:r>
          </a:p>
          <a:p>
            <a:pPr algn="l"/>
            <a:r>
              <a:rPr lang="en-US" dirty="0"/>
              <a:t>Filter- remove </a:t>
            </a:r>
          </a:p>
          <a:p>
            <a:pPr algn="l"/>
            <a:r>
              <a:rPr lang="en-US" dirty="0"/>
              <a:t>Pivot table – summary</a:t>
            </a:r>
          </a:p>
          <a:p>
            <a:pPr algn="l"/>
            <a:r>
              <a:rPr lang="en-US" dirty="0"/>
              <a:t>Charts and graphs –Data visualization 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01B1C-E96B-7A03-7358-13A6ED18A270}"/>
              </a:ext>
            </a:extLst>
          </p:cNvPr>
          <p:cNvSpPr txBox="1"/>
          <p:nvPr/>
        </p:nvSpPr>
        <p:spPr>
          <a:xfrm>
            <a:off x="5187553" y="252055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FE0DD-D752-5757-C116-968BD032D103}"/>
              </a:ext>
            </a:extLst>
          </p:cNvPr>
          <p:cNvSpPr txBox="1"/>
          <p:nvPr/>
        </p:nvSpPr>
        <p:spPr>
          <a:xfrm>
            <a:off x="3103959" y="1631393"/>
            <a:ext cx="38254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 date set - kaggle</a:t>
            </a:r>
          </a:p>
          <a:p>
            <a:pPr algn="l"/>
            <a:r>
              <a:rPr lang="en-US" dirty="0"/>
              <a:t> </a:t>
            </a:r>
            <a:r>
              <a:rPr lang="en-US" dirty="0" err="1"/>
              <a:t>Emp</a:t>
            </a:r>
            <a:r>
              <a:rPr lang="en-US" dirty="0"/>
              <a:t> id </a:t>
            </a:r>
          </a:p>
          <a:p>
            <a:pPr algn="l"/>
            <a:r>
              <a:rPr lang="en-US" dirty="0"/>
              <a:t>First name</a:t>
            </a:r>
          </a:p>
          <a:p>
            <a:pPr algn="l"/>
            <a:r>
              <a:rPr lang="en-US" dirty="0"/>
              <a:t>Last name</a:t>
            </a:r>
          </a:p>
          <a:p>
            <a:pPr algn="l"/>
            <a:r>
              <a:rPr lang="en-US" dirty="0"/>
              <a:t>Business unit</a:t>
            </a:r>
          </a:p>
          <a:p>
            <a:pPr algn="l"/>
            <a:r>
              <a:rPr lang="en-US" dirty="0"/>
              <a:t>Employee status </a:t>
            </a:r>
          </a:p>
          <a:p>
            <a:pPr algn="l"/>
            <a:r>
              <a:rPr lang="en-US" dirty="0"/>
              <a:t>Employee type</a:t>
            </a:r>
          </a:p>
          <a:p>
            <a:pPr algn="l"/>
            <a:r>
              <a:rPr lang="en-US" dirty="0"/>
              <a:t>Employee classification type</a:t>
            </a:r>
          </a:p>
          <a:p>
            <a:pPr algn="l"/>
            <a:r>
              <a:rPr lang="en-US" dirty="0"/>
              <a:t>Department type</a:t>
            </a:r>
          </a:p>
          <a:p>
            <a:pPr algn="l"/>
            <a:r>
              <a:rPr lang="en-US" dirty="0"/>
              <a:t>Division </a:t>
            </a:r>
          </a:p>
          <a:p>
            <a:pPr algn="l"/>
            <a:r>
              <a:rPr lang="en-US" dirty="0"/>
              <a:t>DOB</a:t>
            </a:r>
          </a:p>
          <a:p>
            <a:pPr algn="l"/>
            <a:r>
              <a:rPr lang="en-US" dirty="0"/>
              <a:t>Gender code</a:t>
            </a:r>
          </a:p>
          <a:p>
            <a:pPr algn="l"/>
            <a:r>
              <a:rPr lang="en-US" dirty="0"/>
              <a:t>Performance score</a:t>
            </a:r>
          </a:p>
          <a:p>
            <a:pPr algn="l"/>
            <a:r>
              <a:rPr lang="en-US" dirty="0"/>
              <a:t>Current employee rating</a:t>
            </a:r>
          </a:p>
          <a:p>
            <a:pPr algn="l"/>
            <a:r>
              <a:rPr lang="en-US" dirty="0"/>
              <a:t>Performance level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276732" y="20193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=IFS(M2&gt;=5,”VERY HIGH”,M2&gt;=4,”HIGH”,M2&gt;=3,”MED”,TRUE,”LOW”)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kiruthika171205@gmail.com</cp:lastModifiedBy>
  <cp:revision>25</cp:revision>
  <dcterms:created xsi:type="dcterms:W3CDTF">2024-03-29T15:07:22Z</dcterms:created>
  <dcterms:modified xsi:type="dcterms:W3CDTF">2024-09-06T04:15:51Z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