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359051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M.PADMAVATHY</a:t>
            </a:r>
          </a:p>
          <a:p>
            <a:r>
              <a:rPr lang="en-US" sz="2400" dirty="0"/>
              <a:t>REGISTER NO: 312200262</a:t>
            </a:r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COLLEGE</a:t>
            </a:r>
            <a:endParaRPr lang="en-GB" sz="2400" dirty="0"/>
          </a:p>
          <a:p>
            <a:r>
              <a:rPr lang="en-GB" sz="2400" dirty="0"/>
              <a:t>NAAN MUDALVAN ID: asunm103unm103312200262/2B972E70AFB269CB3854CC6860D279D2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1394"/>
            <a:ext cx="4544059" cy="2648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05000"/>
            <a:ext cx="1562318" cy="4086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143000"/>
            <a:ext cx="12192000" cy="43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lang="en-US" dirty="0"/>
          </a:p>
          <a:p>
            <a:pPr algn="ctr"/>
            <a:r>
              <a:rPr lang="en-US" b="1" dirty="0"/>
              <a:t> Employee ID</a:t>
            </a:r>
          </a:p>
          <a:p>
            <a:pPr algn="ctr"/>
            <a:r>
              <a:rPr lang="en-US" dirty="0"/>
              <a:t>  Description:  A unique identifier assigned to each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565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Padmavathy M</cp:lastModifiedBy>
  <cp:revision>27</cp:revision>
  <dcterms:created xsi:type="dcterms:W3CDTF">2024-03-29T15:07:22Z</dcterms:created>
  <dcterms:modified xsi:type="dcterms:W3CDTF">2024-09-05T05:09:38Z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