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D.PAVITHRA</a:t>
            </a:r>
          </a:p>
          <a:p>
            <a:r>
              <a:rPr lang="en-US" sz="2400" dirty="0"/>
              <a:t>REGISTER NO: 312200263</a:t>
            </a:r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NAAN MUDHALVAN : asunm103unm103312200263/ 109243D12065099AD6E472E7363332BB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72" t="-4939" r="-12196" b="-5722"/>
          <a:stretch/>
        </p:blipFill>
        <p:spPr>
          <a:xfrm>
            <a:off x="304801" y="1981201"/>
            <a:ext cx="4038599" cy="3414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90559"/>
            <a:ext cx="373380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905933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571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31</cp:revision>
  <dcterms:created xsi:type="dcterms:W3CDTF">2024-03-29T15:07:22Z</dcterms:created>
  <dcterms:modified xsi:type="dcterms:W3CDTF">2024-09-09T06:25:15Z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