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8370"/>
            <a:ext cx="2408555" cy="1649095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21890" y="3626485"/>
            <a:ext cx="8743315" cy="181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MUKESH.K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422200016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III.B.COM(ISM)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1514475" y="2616835"/>
            <a:ext cx="8849360" cy="788035"/>
          </a:xfrm>
          <a:prstGeom prst="rect">
            <a:avLst/>
          </a:prstGeom>
          <a:noFill/>
          <a:effectLst>
            <a:outerShdw blurRad="114300" dist="12700" dir="16200000" sx="104000" sy="104000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no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DATA ANALYSIS USING EXCEL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780" y="942975"/>
            <a:ext cx="2647950" cy="809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4800"/>
            <a:ext cx="1697355" cy="16973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r="51933"/>
          <a:stretch>
            <a:fillRect/>
          </a:stretch>
        </p:blipFill>
        <p:spPr>
          <a:xfrm>
            <a:off x="2209800" y="304800"/>
            <a:ext cx="19812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762000"/>
            <a:ext cx="287528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84885" y="1215390"/>
            <a:ext cx="8159115" cy="556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1. Competency Models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4100" y="1692910"/>
            <a:ext cx="8430260" cy="514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2. Employee Lifecycle Model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74420" y="2207260"/>
            <a:ext cx="8069580" cy="631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3. Talent Management Framework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12850" y="2769235"/>
            <a:ext cx="8086090" cy="367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4. Balanced Scorecard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30935" y="3274060"/>
            <a:ext cx="8013065" cy="581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5. High-Performance Work System (HPWS)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850" y="3797300"/>
            <a:ext cx="7931150" cy="572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6. Diversity and Inclusion Models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82200" y="602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55015" y="1227455"/>
            <a:ext cx="7124700" cy="3818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5330" y="1463040"/>
            <a:ext cx="8408670" cy="2404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In conclusion, effective human resource management (HRM) is essential for fostering a productive, engaged, and adaptable workforce. By implementing strategic HR practices—such as talent acquisition, employee development, performance management, and diversity initiatives—organizations can create a positive work environment that aligns with their business goals.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3100" y="675640"/>
            <a:ext cx="8386445" cy="6965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/>
              <a:t>HUMAN RESOURCE MANAGEMENT</a:t>
            </a:r>
            <a:br>
              <a:rPr sz="4250"/>
            </a:br>
            <a:endParaRPr lang="en-IN"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447800"/>
            <a:ext cx="10787380" cy="541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6" name="Text Box 5"/>
          <p:cNvSpPr txBox="1"/>
          <p:nvPr/>
        </p:nvSpPr>
        <p:spPr>
          <a:xfrm>
            <a:off x="1371600" y="1447800"/>
            <a:ext cx="6096000" cy="4200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Employee Turnover: "The company is experiencing a high rate of employee turnover, resulting in increased recruitment and training costs, and decreased morale among remaining staff."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2. Diversity and Inclusion: "Despite efforts to promote diversity and inclusion, the organization lacks representation from underrepresented groups, potentially impacting innovation and employee satisfaction."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3. Training and Development: "Employees are not adequately equipped with the skills required to meet changing business needs, leading to suboptimal performance and stagnated growth."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5054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133600"/>
            <a:ext cx="7924800" cy="4133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Workforce Planning: Identifying project resource requirements.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Recruitment and Selection: Hiring suitable team members.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Training and Development: Enhancing skills and knowledge.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Management: Monitoring and evaluating team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9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066800" y="175260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Employees: Beneficiaries of HR services, policies, and programs.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2. Managers/Supervisors: Utilize HR systems for team management.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3. Department Heads: Oversee HR functions within their departments.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4. Senior Leadership/Executives: Make strategic decisions using HR data.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695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820400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678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68000" y="5715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44399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Automated Recruitment: AI-driven applicant tracking and matching.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2. Employee Experience Platform: Personalized engagement, feedback, and development tools.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3. Performance Management: Data-driven evaluations, goal-setting, and succession planning.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4. Predictive Analytics: AI-driven insights for workforce planning, retention, and talent development.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5. Compliance Management: Automated regulatory compliance tracking.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90600" y="1524000"/>
            <a:ext cx="6096000" cy="3105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Employee Master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Recruitment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Performance Evaluation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Training and Development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Employee Engagement Survey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Attendance and Leave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 Compensation and Benefits Data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4800" y="624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202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53825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051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4575" y="1516380"/>
            <a:ext cx="7219950" cy="4456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Tailor HR services to individual employee needs, using data analytics to offer personalized development plans, benefits, and career paths.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 Design an intuitive and engaging user interface that makes navigation simple and enjoyable. Gamify processes like onboarding or training to boost engagement.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Presentation</Application>
  <PresentationFormat>Widescreen</PresentationFormat>
  <Paragraphs>131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Roboto</vt:lpstr>
      <vt:lpstr>Times New Roman</vt:lpstr>
      <vt:lpstr>Wingdings</vt:lpstr>
      <vt:lpstr>Calibri</vt:lpstr>
      <vt:lpstr>Microsoft YaHei</vt:lpstr>
      <vt:lpstr>Arial Unicode MS</vt:lpstr>
      <vt:lpstr>Office Theme</vt:lpstr>
      <vt:lpstr> </vt:lpstr>
      <vt:lpstr>HUMAN RESOURCE MANAGEMENT 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mmuke</cp:lastModifiedBy>
  <cp:revision>17</cp:revision>
  <dcterms:created xsi:type="dcterms:W3CDTF">2024-03-29T15:07:00Z</dcterms:created>
  <dcterms:modified xsi:type="dcterms:W3CDTF">2024-09-19T07:42:45Z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73223E24BADD4C18932C35112BA91516_13</vt:lpwstr>
  </property>
  <property fmtid="{D5CDD505-2E9C-101B-9397-08002B2CF9AE}" pid="5" name="KSOProductBuildVer">
    <vt:lpwstr>1033-12.2.0.16909</vt:lpwstr>
  </property>
</Properties>
</file>