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7" r:id="rId2"/>
    <p:sldId id="258" r:id="rId3"/>
    <p:sldId id="259" r:id="rId4"/>
    <p:sldId id="260" r:id="rId5"/>
    <p:sldId id="261" r:id="rId6"/>
    <p:sldId id="262" r:id="rId7"/>
    <p:sldId id="263" r:id="rId8"/>
    <p:sldId id="264" r:id="rId9"/>
    <p:sldId id="265" r:id="rId10"/>
    <p:sldId id="266" r:id="rId11"/>
    <p:sldId id="268" r:id="rId12"/>
    <p:sldId id="269"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480"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703"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704"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31-08-2024</a:t>
            </a:fld>
            <a:endParaRPr lang="en-IN"/>
          </a:p>
        </p:txBody>
      </p:sp>
      <p:sp>
        <p:nvSpPr>
          <p:cNvPr id="1048705"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706"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7"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708"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1922178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2667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89"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0" name="Holder 3"/>
          <p:cNvSpPr>
            <a:spLocks noGrp="1"/>
          </p:cNvSpPr>
          <p:nvPr>
            <p:ph type="body" idx="1"/>
          </p:nvPr>
        </p:nvSpPr>
        <p:spPr>
          <a:xfrm>
            <a:off x="609600" y="1577340"/>
            <a:ext cx="10972800" cy="266700"/>
          </a:xfrm>
        </p:spPr>
        <p:txBody>
          <a:bodyPr lIns="0" tIns="0" rIns="0" bIns="0"/>
          <a:lstStyle/>
          <a:p>
            <a:endParaRPr/>
          </a:p>
        </p:txBody>
      </p:sp>
      <p:sp>
        <p:nvSpPr>
          <p:cNvPr id="1048691"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2"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3"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94"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95" name="Holder 3"/>
          <p:cNvSpPr>
            <a:spLocks noGrp="1"/>
          </p:cNvSpPr>
          <p:nvPr>
            <p:ph sz="half" idx="2"/>
          </p:nvPr>
        </p:nvSpPr>
        <p:spPr>
          <a:xfrm>
            <a:off x="609600" y="1577340"/>
            <a:ext cx="5303520" cy="266700"/>
          </a:xfrm>
          <a:prstGeom prst="rect">
            <a:avLst/>
          </a:prstGeom>
        </p:spPr>
        <p:txBody>
          <a:bodyPr wrap="square" lIns="0" tIns="0" rIns="0" bIns="0">
            <a:spAutoFit/>
          </a:bodyPr>
          <a:lstStyle/>
          <a:p>
            <a:endParaRPr/>
          </a:p>
        </p:txBody>
      </p:sp>
      <p:sp>
        <p:nvSpPr>
          <p:cNvPr id="1048696" name="Holder 4"/>
          <p:cNvSpPr>
            <a:spLocks noGrp="1"/>
          </p:cNvSpPr>
          <p:nvPr>
            <p:ph sz="half" idx="3"/>
          </p:nvPr>
        </p:nvSpPr>
        <p:spPr>
          <a:xfrm>
            <a:off x="6278880" y="1577340"/>
            <a:ext cx="5303520" cy="266700"/>
          </a:xfrm>
          <a:prstGeom prst="rect">
            <a:avLst/>
          </a:prstGeom>
        </p:spPr>
        <p:txBody>
          <a:bodyPr wrap="square" lIns="0" tIns="0" rIns="0" bIns="0">
            <a:spAutoFit/>
          </a:bodyPr>
          <a:lstStyle/>
          <a:p>
            <a:endParaRPr/>
          </a:p>
        </p:txBody>
      </p:sp>
      <p:sp>
        <p:nvSpPr>
          <p:cNvPr id="1048697"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8"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99"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a:xfrm>
            <a:off x="755332" y="385444"/>
            <a:ext cx="10681335" cy="711201"/>
          </a:xfrm>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700"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701"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702"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8/31/2024</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1604506" y="3314150"/>
            <a:ext cx="10427137" cy="1938992"/>
          </a:xfrm>
          <a:prstGeom prst="rect">
            <a:avLst/>
          </a:prstGeom>
          <a:noFill/>
        </p:spPr>
        <p:txBody>
          <a:bodyPr wrap="square" rtlCol="0">
            <a:spAutoFit/>
          </a:bodyPr>
          <a:lstStyle/>
          <a:p>
            <a:r>
              <a:rPr lang="en-US" sz="2400" dirty="0"/>
              <a:t>STUDENT NAME:</a:t>
            </a:r>
            <a:r>
              <a:rPr lang="en-US" altLang="en-IN" sz="2400" dirty="0"/>
              <a:t> </a:t>
            </a:r>
            <a:r>
              <a:rPr lang="en-US" altLang="en-IN" sz="2400" dirty="0" err="1" smtClean="0"/>
              <a:t>U.Deepa</a:t>
            </a:r>
            <a:endParaRPr lang="en-US" sz="2400" dirty="0"/>
          </a:p>
          <a:p>
            <a:r>
              <a:rPr lang="en-US" sz="2400" dirty="0"/>
              <a:t>REGISTER NO</a:t>
            </a:r>
            <a:r>
              <a:rPr lang="en-US" altLang="en-IN" sz="2400" dirty="0"/>
              <a:t> </a:t>
            </a:r>
            <a:r>
              <a:rPr lang="en-US" altLang="en-IN" sz="2400"/>
              <a:t>: </a:t>
            </a:r>
            <a:r>
              <a:rPr lang="en-US" altLang="en-IN" sz="2400" smtClean="0"/>
              <a:t>122200075</a:t>
            </a:r>
            <a:endParaRPr lang="zh-CN" altLang="en-US" dirty="0"/>
          </a:p>
          <a:p>
            <a:r>
              <a:rPr lang="en-US" sz="2400" dirty="0"/>
              <a:t>DEPARTMENT: </a:t>
            </a:r>
            <a:r>
              <a:rPr lang="en-US" altLang="en-IN" sz="2400" dirty="0"/>
              <a:t>B.COM (CS) IIIYR</a:t>
            </a:r>
            <a:endParaRPr lang="zh-CN" altLang="en-US" dirty="0"/>
          </a:p>
          <a:p>
            <a:r>
              <a:rPr lang="en-US" sz="2400" dirty="0"/>
              <a:t>COLLEG</a:t>
            </a:r>
            <a:r>
              <a:rPr lang="en-US" altLang="en-IN" sz="2400" dirty="0"/>
              <a:t> : PACHAIYAPPAS COLLEGE FOR WOMEN </a:t>
            </a:r>
            <a:endParaRPr lang="zh-CN" altLang="en-US"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8"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048679" name="object 8"/>
          <p:cNvSpPr txBox="1"/>
          <p:nvPr/>
        </p:nvSpPr>
        <p:spPr>
          <a:xfrm>
            <a:off x="739775" y="291147"/>
            <a:ext cx="4165388" cy="737236"/>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048680"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1" name="TextBox 1048680"/>
          <p:cNvSpPr txBox="1"/>
          <p:nvPr/>
        </p:nvSpPr>
        <p:spPr>
          <a:xfrm>
            <a:off x="936004" y="1871378"/>
            <a:ext cx="6915934" cy="4269739"/>
          </a:xfrm>
          <a:prstGeom prst="rect">
            <a:avLst/>
          </a:prstGeom>
        </p:spPr>
        <p:txBody>
          <a:bodyPr wrap="square" rtlCol="0">
            <a:spAutoFit/>
          </a:bodyPr>
          <a:lstStyle/>
          <a:p>
            <a:r>
              <a:rPr lang="en-IN" sz="4000">
                <a:solidFill>
                  <a:srgbClr val="000000"/>
                </a:solidFill>
              </a:rPr>
              <a:t>This section would explain the statistical or machine learning techniques that will be used to analyze the data. It might discuss the specific models or algorithms that will be employed.</a:t>
            </a:r>
            <a:endParaRPr lang="en-IN" sz="2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8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8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8" name="object 6"/>
          <p:cNvPicPr>
            <a:picLocks/>
          </p:cNvPicPr>
          <p:nvPr/>
        </p:nvPicPr>
        <p:blipFill>
          <a:blip r:embed="rId2" cstate="print"/>
          <a:stretch>
            <a:fillRect/>
          </a:stretch>
        </p:blipFill>
        <p:spPr>
          <a:xfrm>
            <a:off x="1666875" y="6467475"/>
            <a:ext cx="76200" cy="177800"/>
          </a:xfrm>
          <a:prstGeom prst="rect">
            <a:avLst/>
          </a:prstGeom>
        </p:spPr>
      </p:pic>
      <p:sp>
        <p:nvSpPr>
          <p:cNvPr id="1048685" name="object 7"/>
          <p:cNvSpPr txBox="1">
            <a:spLocks noGrp="1"/>
          </p:cNvSpPr>
          <p:nvPr>
            <p:ph type="title"/>
          </p:nvPr>
        </p:nvSpPr>
        <p:spPr>
          <a:xfrm>
            <a:off x="755332" y="385444"/>
            <a:ext cx="3390777" cy="737236"/>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104868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pic>
        <p:nvPicPr>
          <p:cNvPr id="2097169" name="Picture 2097168"/>
          <p:cNvPicPr>
            <a:picLocks/>
          </p:cNvPicPr>
          <p:nvPr/>
        </p:nvPicPr>
        <p:blipFill>
          <a:blip r:embed="rId3"/>
          <a:stretch>
            <a:fillRect/>
          </a:stretch>
        </p:blipFill>
        <p:spPr>
          <a:xfrm>
            <a:off x="1713779" y="1698023"/>
            <a:ext cx="8207440" cy="4516588"/>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Title 1"/>
          <p:cNvSpPr>
            <a:spLocks noGrp="1"/>
          </p:cNvSpPr>
          <p:nvPr>
            <p:ph type="title"/>
          </p:nvPr>
        </p:nvSpPr>
        <p:spPr>
          <a:xfrm>
            <a:off x="755332" y="385444"/>
            <a:ext cx="10681335" cy="723901"/>
          </a:xfrm>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1048688" name="TextBox 1048687"/>
          <p:cNvSpPr txBox="1"/>
          <p:nvPr/>
        </p:nvSpPr>
        <p:spPr>
          <a:xfrm>
            <a:off x="1325975" y="1318259"/>
            <a:ext cx="7409397" cy="3952240"/>
          </a:xfrm>
          <a:prstGeom prst="rect">
            <a:avLst/>
          </a:prstGeom>
        </p:spPr>
        <p:txBody>
          <a:bodyPr wrap="square" rtlCol="0">
            <a:spAutoFit/>
          </a:bodyPr>
          <a:lstStyle/>
          <a:p>
            <a:r>
              <a:rPr lang="en-IN" sz="3200">
                <a:solidFill>
                  <a:srgbClr val="000000"/>
                </a:solidFill>
              </a:rPr>
              <a:t>This section would summarize the key findings of the project and reiterate the main conclusions. It might also provide recommendations for future action or research. Overall, the image suggests that the project will involve analyzing employee attendance data to identify patterns, trends, and potential solutions.</a:t>
            </a:r>
            <a:endParaRPr lang="en-IN" sz="2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27"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2"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13"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14"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15"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16"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17"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18"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19"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2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2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2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8"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2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1048626" name="TextBox 22"/>
          <p:cNvSpPr txBox="1"/>
          <p:nvPr/>
        </p:nvSpPr>
        <p:spPr>
          <a:xfrm>
            <a:off x="1217522" y="2123271"/>
            <a:ext cx="8593228" cy="1412240"/>
          </a:xfrm>
          <a:prstGeom prst="rect">
            <a:avLst/>
          </a:prstGeom>
          <a:noFill/>
        </p:spPr>
        <p:txBody>
          <a:bodyPr wrap="square" rtlCol="0">
            <a:spAutoFit/>
          </a:bodyPr>
          <a:lstStyle/>
          <a:p>
            <a:r>
              <a:rPr lang="en-US" altLang="en-IN" sz="4400" b="1" dirty="0">
                <a:solidFill>
                  <a:srgbClr val="0F0F0F"/>
                </a:solidFill>
                <a:latin typeface="Times New Roman" panose="02020603050405020304" pitchFamily="18" charset="0"/>
                <a:cs typeface="Times New Roman" panose="02020603050405020304" pitchFamily="18" charset="0"/>
              </a:rPr>
              <a:t>Visualizing Employee Attendance</a:t>
            </a:r>
            <a:endParaRPr lang="en-IN" sz="2800" dirty="0">
              <a:solidFill>
                <a:srgbClr val="7030A0"/>
              </a:solidFill>
              <a:latin typeface="Times New Roman" panose="02020603050405020304" pitchFamily="18" charset="0"/>
              <a:cs typeface="Times New Roman" panose="02020603050405020304" pitchFamily="18" charset="0"/>
            </a:endParaRPr>
          </a:p>
          <a:p>
            <a:r>
              <a:rPr lang="en-US" altLang="en-IN" sz="4400" b="1" dirty="0">
                <a:solidFill>
                  <a:srgbClr val="0F0F0F"/>
                </a:solidFill>
                <a:latin typeface="Times New Roman" panose="02020603050405020304" pitchFamily="18" charset="0"/>
                <a:cs typeface="Times New Roman" panose="02020603050405020304" pitchFamily="18" charset="0"/>
              </a:rPr>
              <a:t>Trends With Excel Chart</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2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0"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2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3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3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3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3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3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3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3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3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3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4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31"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4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4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43" name="TextBox 22"/>
          <p:cNvSpPr txBox="1"/>
          <p:nvPr/>
        </p:nvSpPr>
        <p:spPr>
          <a:xfrm>
            <a:off x="2509807" y="1041533"/>
            <a:ext cx="5029200" cy="4282440"/>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591168" y="2285999"/>
            <a:ext cx="2762250" cy="3257550"/>
            <a:chOff x="7991475" y="2933700"/>
            <a:chExt cx="2762250" cy="3257550"/>
          </a:xfrm>
        </p:grpSpPr>
        <p:sp>
          <p:nvSpPr>
            <p:cNvPr id="104864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4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7" name="object 7"/>
          <p:cNvSpPr txBox="1">
            <a:spLocks noGrp="1"/>
          </p:cNvSpPr>
          <p:nvPr>
            <p:ph type="title"/>
          </p:nvPr>
        </p:nvSpPr>
        <p:spPr>
          <a:xfrm>
            <a:off x="834072" y="575055"/>
            <a:ext cx="6610552" cy="6388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4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49" name="TextBox 1048648"/>
          <p:cNvSpPr txBox="1"/>
          <p:nvPr/>
        </p:nvSpPr>
        <p:spPr>
          <a:xfrm>
            <a:off x="834071" y="1695449"/>
            <a:ext cx="7172833" cy="4358640"/>
          </a:xfrm>
          <a:prstGeom prst="rect">
            <a:avLst/>
          </a:prstGeom>
        </p:spPr>
        <p:txBody>
          <a:bodyPr wrap="square" rtlCol="0">
            <a:spAutoFit/>
          </a:bodyPr>
          <a:lstStyle/>
          <a:p>
            <a:r>
              <a:rPr lang="en-US" altLang="en-IN" sz="3600">
                <a:solidFill>
                  <a:srgbClr val="000000"/>
                </a:solidFill>
              </a:rPr>
              <a:t>This section would likely define the specific issue related to employee attendance that the project aims to address. For example, it might discuss challenges such as absenteeism, tardiness, or unauthorized absences.</a:t>
            </a:r>
            <a:endParaRPr lang="en-IN" sz="2800">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object 2"/>
          <p:cNvGrpSpPr/>
          <p:nvPr/>
        </p:nvGrpSpPr>
        <p:grpSpPr>
          <a:xfrm>
            <a:off x="9526356" y="3396616"/>
            <a:ext cx="3533775" cy="3810000"/>
            <a:chOff x="8658225" y="2647950"/>
            <a:chExt cx="3533775" cy="3810000"/>
          </a:xfrm>
        </p:grpSpPr>
        <p:sp>
          <p:nvSpPr>
            <p:cNvPr id="104865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5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5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55" name="TextBox 10"/>
          <p:cNvSpPr txBox="1"/>
          <p:nvPr/>
        </p:nvSpPr>
        <p:spPr>
          <a:xfrm>
            <a:off x="990600" y="2133600"/>
            <a:ext cx="7924800" cy="3647440"/>
          </a:xfrm>
          <a:prstGeom prst="rect">
            <a:avLst/>
          </a:prstGeom>
          <a:noFill/>
        </p:spPr>
        <p:txBody>
          <a:bodyPr wrap="square" rtlCol="0">
            <a:spAutoFit/>
          </a:bodyPr>
          <a:lstStyle/>
          <a:p>
            <a:pPr algn="l">
              <a:buFont typeface="Arial" panose="020B0604020202020204" pitchFamily="34" charset="0"/>
              <a:buChar char="•"/>
            </a:pPr>
            <a:r>
              <a:rPr lang="en-US" sz="2400" b="0" i="0" dirty="0">
                <a:solidFill>
                  <a:srgbClr val="0D0D0D"/>
                </a:solidFill>
                <a:effectLst/>
                <a:latin typeface="Times New Roman" panose="02020603050405020304" pitchFamily="18" charset="0"/>
                <a:cs typeface="Times New Roman" panose="02020603050405020304" pitchFamily="18" charset="0"/>
              </a:rPr>
              <a:t>.</a:t>
            </a:r>
          </a:p>
          <a:p>
            <a:r>
              <a:rPr lang="en-US" altLang="en-IN" sz="3600" dirty="0">
                <a:latin typeface="Times New Roman" panose="02020603050405020304" pitchFamily="18" charset="0"/>
                <a:cs typeface="Times New Roman" panose="02020603050405020304" pitchFamily="18" charset="0"/>
              </a:rPr>
              <a:t>This section would provide a general overview of the project, including its goals, objectives, and scope. It might also outline the methodology and approach that will be used to address the problem.</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6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2097163" name="Picture 2097162"/>
          <p:cNvPicPr>
            <a:picLocks/>
          </p:cNvPicPr>
          <p:nvPr/>
        </p:nvPicPr>
        <p:blipFill>
          <a:blip r:embed="rId3"/>
          <a:stretch>
            <a:fillRect/>
          </a:stretch>
        </p:blipFill>
        <p:spPr>
          <a:xfrm>
            <a:off x="8456342" y="891793"/>
            <a:ext cx="2160237" cy="2633007"/>
          </a:xfrm>
          <a:prstGeom prst="rect">
            <a:avLst/>
          </a:prstGeom>
        </p:spPr>
      </p:pic>
      <p:sp>
        <p:nvSpPr>
          <p:cNvPr id="1048661" name="TextBox 1048660"/>
          <p:cNvSpPr txBox="1"/>
          <p:nvPr/>
        </p:nvSpPr>
        <p:spPr>
          <a:xfrm>
            <a:off x="706539" y="2019299"/>
            <a:ext cx="7108255" cy="3825240"/>
          </a:xfrm>
          <a:prstGeom prst="rect">
            <a:avLst/>
          </a:prstGeom>
        </p:spPr>
        <p:txBody>
          <a:bodyPr wrap="square" rtlCol="0">
            <a:spAutoFit/>
          </a:bodyPr>
          <a:lstStyle/>
          <a:p>
            <a:r>
              <a:rPr lang="en-IN" sz="3600">
                <a:solidFill>
                  <a:srgbClr val="000000"/>
                </a:solidFill>
              </a:rPr>
              <a:t>This section would identify the target audience for the project, which could include employees, managers, or human resources personnel. Understanding the end users will help tailor the solution to their specific needs.</a:t>
            </a:r>
            <a:endParaRPr lang="en-IN" sz="2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4" name="object 2"/>
          <p:cNvPicPr>
            <a:picLocks/>
          </p:cNvPicPr>
          <p:nvPr/>
        </p:nvPicPr>
        <p:blipFill>
          <a:blip r:embed="rId2" cstate="print"/>
          <a:stretch>
            <a:fillRect/>
          </a:stretch>
        </p:blipFill>
        <p:spPr>
          <a:xfrm>
            <a:off x="0" y="1476375"/>
            <a:ext cx="2695574" cy="3248025"/>
          </a:xfrm>
          <a:prstGeom prst="rect">
            <a:avLst/>
          </a:prstGeom>
        </p:spPr>
      </p:pic>
      <p:sp>
        <p:nvSpPr>
          <p:cNvPr id="104866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65" name="object 6"/>
          <p:cNvSpPr txBox="1">
            <a:spLocks noGrp="1"/>
          </p:cNvSpPr>
          <p:nvPr>
            <p:ph type="title"/>
          </p:nvPr>
        </p:nvSpPr>
        <p:spPr>
          <a:xfrm>
            <a:off x="558165" y="857885"/>
            <a:ext cx="9763125" cy="546736"/>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2097165" name="object 7"/>
          <p:cNvPicPr>
            <a:picLocks/>
          </p:cNvPicPr>
          <p:nvPr/>
        </p:nvPicPr>
        <p:blipFill>
          <a:blip r:embed="rId3" cstate="print"/>
          <a:stretch>
            <a:fillRect/>
          </a:stretch>
        </p:blipFill>
        <p:spPr>
          <a:xfrm>
            <a:off x="676275" y="6467475"/>
            <a:ext cx="2143125" cy="200025"/>
          </a:xfrm>
          <a:prstGeom prst="rect">
            <a:avLst/>
          </a:prstGeom>
        </p:spPr>
      </p:pic>
      <p:sp>
        <p:nvSpPr>
          <p:cNvPr id="104866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67" name="TextBox 1048666"/>
          <p:cNvSpPr txBox="1"/>
          <p:nvPr/>
        </p:nvSpPr>
        <p:spPr>
          <a:xfrm>
            <a:off x="3188740" y="1857375"/>
            <a:ext cx="5920797" cy="3952240"/>
          </a:xfrm>
          <a:prstGeom prst="rect">
            <a:avLst/>
          </a:prstGeom>
        </p:spPr>
        <p:txBody>
          <a:bodyPr wrap="square" rtlCol="0">
            <a:spAutoFit/>
          </a:bodyPr>
          <a:lstStyle/>
          <a:p>
            <a:r>
              <a:rPr lang="en-IN" sz="3200">
                <a:solidFill>
                  <a:srgbClr val="000000"/>
                </a:solidFill>
              </a:rPr>
              <a:t>This section would present the proposed solution to the employee attendance problem. It might involve introducing new policies, implementing tracking systems, or providing incentives for regular attendance.</a:t>
            </a:r>
            <a:endParaRPr lang="en-IN" sz="2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Title 1"/>
          <p:cNvSpPr>
            <a:spLocks noGrp="1"/>
          </p:cNvSpPr>
          <p:nvPr>
            <p:ph type="title"/>
          </p:nvPr>
        </p:nvSpPr>
        <p:spPr>
          <a:xfrm>
            <a:off x="755332" y="385444"/>
            <a:ext cx="10681335" cy="723901"/>
          </a:xfrm>
        </p:spPr>
        <p:txBody>
          <a:bodyPr/>
          <a:lstStyle/>
          <a:p>
            <a:r>
              <a:rPr lang="en-IN" dirty="0"/>
              <a:t>Dataset Description</a:t>
            </a:r>
          </a:p>
        </p:txBody>
      </p:sp>
      <p:sp>
        <p:nvSpPr>
          <p:cNvPr id="1048669" name="TextBox 1048668"/>
          <p:cNvSpPr txBox="1"/>
          <p:nvPr/>
        </p:nvSpPr>
        <p:spPr>
          <a:xfrm>
            <a:off x="755331" y="1661157"/>
            <a:ext cx="8201417" cy="4714239"/>
          </a:xfrm>
          <a:prstGeom prst="rect">
            <a:avLst/>
          </a:prstGeom>
        </p:spPr>
        <p:txBody>
          <a:bodyPr wrap="square" rtlCol="0">
            <a:spAutoFit/>
          </a:bodyPr>
          <a:lstStyle/>
          <a:p>
            <a:r>
              <a:rPr lang="en-IN" sz="4400">
                <a:solidFill>
                  <a:srgbClr val="000000"/>
                </a:solidFill>
              </a:rPr>
              <a:t>This section would describe the data that will be used in the project. It might include information about the sources of the data, the types of data collected, and the time period covered.</a:t>
            </a:r>
            <a:endParaRPr lang="en-IN" sz="2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0"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2"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3"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74" name="object 7"/>
          <p:cNvSpPr txBox="1">
            <a:spLocks noGrp="1"/>
          </p:cNvSpPr>
          <p:nvPr>
            <p:ph type="title"/>
          </p:nvPr>
        </p:nvSpPr>
        <p:spPr>
          <a:xfrm>
            <a:off x="739775" y="654938"/>
            <a:ext cx="8480425" cy="638810"/>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1048675"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76" name="TextBox 8"/>
          <p:cNvSpPr txBox="1"/>
          <p:nvPr/>
        </p:nvSpPr>
        <p:spPr>
          <a:xfrm rot="21571926">
            <a:off x="2289370" y="1539122"/>
            <a:ext cx="8140766" cy="4701538"/>
          </a:xfrm>
          <a:prstGeom prst="rect">
            <a:avLst/>
          </a:prstGeom>
          <a:noFill/>
        </p:spPr>
        <p:txBody>
          <a:bodyPr wrap="square" rtlCol="0">
            <a:spAutoFit/>
          </a:bodyPr>
          <a:lstStyle/>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1. Conditional formatting: Highlight trends, anomalies, or key insights with colors, icons, or data bars.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2. Dynamic dashboards: Create interactive dashboards with slicers, timelines, and filters for real-time analysis.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3. Drill-down capabilities: Enable users to drill down into detailed data with a simple double-click.</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marL="0" indent="0" algn="l">
              <a:buNone/>
            </a:pPr>
            <a:r>
              <a:rPr lang="en-US" altLang="en-IN" sz="2800" b="0" i="0" dirty="0">
                <a:solidFill>
                  <a:srgbClr val="0D0D0D"/>
                </a:solidFill>
                <a:effectLst/>
                <a:latin typeface="Times New Roman" panose="02020603050405020304" pitchFamily="18" charset="0"/>
                <a:cs typeface="Times New Roman" panose="02020603050405020304" pitchFamily="18" charset="0"/>
              </a:rPr>
              <a:t>4. Custom calculations: Use calculated fields to create unique metrics, like year-over-year growth or moving averages.</a:t>
            </a:r>
            <a:endParaRPr lang="en-US" sz="2800" b="0" i="0" dirty="0">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439</Words>
  <Application>Microsoft Office PowerPoint</Application>
  <PresentationFormat>Custom</PresentationFormat>
  <Paragraphs>53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Admin</cp:lastModifiedBy>
  <cp:revision>4</cp:revision>
  <dcterms:created xsi:type="dcterms:W3CDTF">2024-03-26T21:07:22Z</dcterms:created>
  <dcterms:modified xsi:type="dcterms:W3CDTF">2024-08-31T17:12:50Z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0ab777f082384e2c8a3c1b57fdeaf334</vt:lpwstr>
  </property>
</Properties>
</file>