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  <p:sldId id="284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is </a:t>
            </a:r>
            <a:r>
              <a:rPr sz="2400" lang="en-US"/>
              <a:t>Esthar </a:t>
            </a:r>
            <a:r>
              <a:rPr sz="2400" lang="en-US"/>
              <a:t>Rani </a:t>
            </a:r>
            <a:r>
              <a:rPr sz="2400" lang="en-US"/>
              <a:t>Y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'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GE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MEN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IPURAM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182840" y="1513638"/>
            <a:ext cx="648181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is an extremely useful teaching tool that should be used as often as possible. Modeling is a teaching strategy where a teacher explicitly shows the students how to complete an activity or assignment before the students begin. Modeling is also an excellent class management technique.12 Aug 2020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"/>
          <p:cNvSpPr txBox="1"/>
          <p:nvPr/>
        </p:nvSpPr>
        <p:spPr>
          <a:xfrm>
            <a:off x="1214370" y="1529393"/>
            <a:ext cx="6934554" cy="3444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Modeling is an extremely useful teaching tool that should be used as often as possible. Modeling is a teaching strategy where a teacher explicitly shows the students how to complete an activity or assignment before the students begin. Modeling is also an excellent class management technique.12 Aug 2020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316182" y="1075460"/>
            <a:ext cx="9559636" cy="470708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55332" y="1827529"/>
            <a:ext cx="6330919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When you come to a conclusion, you decide that something is true after you have thought about it carefully and have considered all the relevant facts.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628122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8304" y="1695449"/>
            <a:ext cx="6287771" cy="30251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The problem statement should address not only what the problem is, but why it's a problem and why it's important to solve it. This will wrap the other 'W' questions in organically, in most cases. For example: Why should we fix this problem?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0"/>
          <p:cNvSpPr txBox="1"/>
          <p:nvPr/>
        </p:nvSpPr>
        <p:spPr>
          <a:xfrm>
            <a:off x="1428749" y="4142213"/>
            <a:ext cx="7924800" cy="802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TextBox 10"/>
          <p:cNvSpPr txBox="1"/>
          <p:nvPr/>
        </p:nvSpPr>
        <p:spPr>
          <a:xfrm>
            <a:off x="676275" y="2430781"/>
            <a:ext cx="7924800" cy="18694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920749" y="1635760"/>
            <a:ext cx="6810059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Successful technology solutions prioritize user experience design around user-centricity. Designers must consider factors such as readability, simplicity, and efficiency to enhance the overall usability of the product for end users.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2819400" y="1715134"/>
            <a:ext cx="6503786" cy="3444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value proposition is a short statement that explains the benefits of a product or service and why a customer should choose it over competitors. It should be specific, clear, and written in the language of the customer. Here are some tips for writing a value proposition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1154881" y="1546325"/>
            <a:ext cx="6459891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organized collections of data is known as dataset. They are mostly used in fields like machine learning, business, and government to gain insights, make informed decisions, or train algorithms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429065" y="1857374"/>
            <a:ext cx="8534018" cy="21869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time I travel to Boston, I stay in the same hotel. It's not fancy and the location isn't great, but they know how to wow a customer. The way that I’m treated when I go there has always left an impression on me.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Mallikarjunan</cp:lastModifiedBy>
  <dcterms:created xsi:type="dcterms:W3CDTF">2024-03-28T06:07:22Z</dcterms:created>
  <dcterms:modified xsi:type="dcterms:W3CDTF">2024-09-04T04:56:00Z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9140bfba672740bf801a50a09f2cec45</vt:lpwstr>
  </property>
</Properties>
</file>