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6" d="100"/>
          <a:sy n="46" d="100"/>
        </p:scale>
        <p:origin x="-73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01-09-2024</a:t>
            </a:fld>
            <a:endParaRPr lang="en-IN"/>
          </a:p>
        </p:txBody>
      </p:sp>
      <p:sp>
        <p:nvSpPr>
          <p:cNvPr id="10487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59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0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1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612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048601"/>
          <p:cNvSpPr txBox="1"/>
          <p:nvPr/>
        </p:nvSpPr>
        <p:spPr>
          <a:xfrm>
            <a:off x="4096000" y="3219450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03" name="TextBox 1048602"/>
          <p:cNvSpPr txBox="1"/>
          <p:nvPr/>
        </p:nvSpPr>
        <p:spPr>
          <a:xfrm>
            <a:off x="4096000" y="3219450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  <p:sp>
        <p:nvSpPr>
          <p:cNvPr id="1048604" name="TextBox 1048603"/>
          <p:cNvSpPr txBox="1"/>
          <p:nvPr/>
        </p:nvSpPr>
        <p:spPr>
          <a:xfrm>
            <a:off x="997691" y="3219450"/>
            <a:ext cx="8844068" cy="224676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STUDENT NAME: </a:t>
            </a:r>
            <a:r>
              <a:rPr lang="en-US" sz="2800" dirty="0" smtClean="0">
                <a:solidFill>
                  <a:srgbClr val="000000"/>
                </a:solidFill>
              </a:rPr>
              <a:t>ALIS ESTHAR RANI.Y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REGISTER NO</a:t>
            </a:r>
            <a:r>
              <a:rPr lang="en-US" sz="2800">
                <a:solidFill>
                  <a:srgbClr val="000000"/>
                </a:solidFill>
              </a:rPr>
              <a:t>: </a:t>
            </a:r>
            <a:r>
              <a:rPr lang="en-US" sz="2800" smtClean="0">
                <a:solidFill>
                  <a:srgbClr val="000000"/>
                </a:solidFill>
              </a:rPr>
              <a:t>122200072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DEPARTMENT</a:t>
            </a:r>
            <a:r>
              <a:rPr lang="en-US" sz="2800" dirty="0">
                <a:solidFill>
                  <a:srgbClr val="000000"/>
                </a:solidFill>
              </a:rPr>
              <a:t>: B.COM (CS)</a:t>
            </a:r>
            <a:endParaRPr lang="en-IN" sz="2800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000000"/>
                </a:solidFill>
              </a:rPr>
              <a:t>COLLEGE: PACHAIYAPPA'S COLLEGE FOR WOMEN'S, KANCHIPURAM.</a:t>
            </a: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1048605" name="TextBox 1048604"/>
          <p:cNvSpPr txBox="1"/>
          <p:nvPr/>
        </p:nvSpPr>
        <p:spPr>
          <a:xfrm>
            <a:off x="4096000" y="3219450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8"/>
          <p:cNvSpPr txBox="1"/>
          <p:nvPr/>
        </p:nvSpPr>
        <p:spPr>
          <a:xfrm>
            <a:off x="739775" y="291147"/>
            <a:ext cx="3303904" cy="163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TextBox 1048686"/>
          <p:cNvSpPr txBox="1"/>
          <p:nvPr/>
        </p:nvSpPr>
        <p:spPr>
          <a:xfrm>
            <a:off x="739774" y="2170951"/>
            <a:ext cx="7308272" cy="33807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1. Data Integration: Combine data from various sources (e.g., HR systems, payroll, surveys) into a single Excel model.
2. Data Cleansing: Ensure data accuracy and consistency by cleaning and preprocessing the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82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209716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6427" y="1379969"/>
            <a:ext cx="8905723" cy="45285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TextBox 1048694"/>
          <p:cNvSpPr txBox="1"/>
          <p:nvPr/>
        </p:nvSpPr>
        <p:spPr>
          <a:xfrm>
            <a:off x="242454" y="1405909"/>
            <a:ext cx="9874353" cy="5260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- Develop a robust and dynamic compensation framework
- Ensure market competitiveness and internal equity
- Identify and address pay disparities and inconsistencies
- Optimize compensation packages for attracting and retaining top talent
- Inform data-driven decisions on compensation adjustments, promotions, and new hires
- Improve employee satisfaction and engagement
- Enhance transparency and compliance with regulatory requirements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8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9" name="TextBox 22"/>
          <p:cNvSpPr txBox="1"/>
          <p:nvPr/>
        </p:nvSpPr>
        <p:spPr>
          <a:xfrm>
            <a:off x="1217522" y="2123271"/>
            <a:ext cx="8593228" cy="2301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MODELING 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1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38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6" name="TextBox 22"/>
          <p:cNvSpPr txBox="1"/>
          <p:nvPr/>
        </p:nvSpPr>
        <p:spPr>
          <a:xfrm>
            <a:off x="2509807" y="1041533"/>
            <a:ext cx="5029200" cy="526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727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52" name="TextBox 1048651"/>
          <p:cNvSpPr txBox="1"/>
          <p:nvPr/>
        </p:nvSpPr>
        <p:spPr>
          <a:xfrm rot="14143">
            <a:off x="533400" y="1489899"/>
            <a:ext cx="4572000" cy="479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HR department and compensation analysts face significant challenges in maraging employee salary and compensation data, leading to inaccurate pat decision, inequitable competition, lack of transparency, and compliance risks.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27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8" name="TextBox 10"/>
          <p:cNvSpPr txBox="1"/>
          <p:nvPr/>
        </p:nvSpPr>
        <p:spPr>
          <a:xfrm>
            <a:off x="990600" y="2133600"/>
            <a:ext cx="7924800" cy="90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9" name="TextBox 1048658"/>
          <p:cNvSpPr txBox="1"/>
          <p:nvPr/>
        </p:nvSpPr>
        <p:spPr>
          <a:xfrm>
            <a:off x="304833" y="1557337"/>
            <a:ext cx="9048717" cy="479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"This project aims to develop a comprehensive Excel data model to analyze and manage employee salary and compensation data, providing insights for informed decision-making. The scope includes designing a user-friendly dashboard for interactive data visualization, leveraging Excel's advanced analytics capabilities such as Power Query, Power Pivot, and macros, and creating a scalable and adaptable solution for ongoing compensation management and planning. </a:t>
            </a:r>
          </a:p>
        </p:txBody>
      </p:sp>
      <p:sp>
        <p:nvSpPr>
          <p:cNvPr id="1048660" name="TextBox 1048659"/>
          <p:cNvSpPr txBox="1"/>
          <p:nvPr/>
        </p:nvSpPr>
        <p:spPr>
          <a:xfrm>
            <a:off x="4096000" y="3219450"/>
            <a:ext cx="4000000" cy="561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IN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723900" y="313209"/>
            <a:ext cx="5014595" cy="56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6" name="TextBox 1048665"/>
          <p:cNvSpPr txBox="1"/>
          <p:nvPr/>
        </p:nvSpPr>
        <p:spPr>
          <a:xfrm>
            <a:off x="296142" y="1381760"/>
            <a:ext cx="9057408" cy="4790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1. HR and Compensation Teams: HR professionals, compensation analysts, benefits administrators, and payroll managers who need to analyze and manage employee compensation data.</a:t>
            </a:r>
          </a:p>
          <a:p>
            <a:r>
              <a:rPr lang="en-IN" sz="2800">
                <a:solidFill>
                  <a:srgbClr val="000000"/>
                </a:solidFill>
              </a:rPr>
              <a:t>
2. Business Leaders and Managers: Business leaders, line managers, and department heads who require insights to make informed decisions about employee compensation and benefits.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 rot="29994">
            <a:off x="229118" y="526197"/>
            <a:ext cx="9763125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72" name="TextBox 1048671"/>
          <p:cNvSpPr txBox="1"/>
          <p:nvPr/>
        </p:nvSpPr>
        <p:spPr>
          <a:xfrm>
            <a:off x="2844015" y="1169351"/>
            <a:ext cx="6044385" cy="573023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1. HR Professionals: HR generalists, compensation analysts, benefits administrators, and HR managers.
2. Compensation and Benefits Managers: Professionals responsible for designing and managing compensation and benefits programs.
3. Financial Analysts: Analysts who support HR and compensation teams with financial data analysis and planning.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270421" y="385443"/>
            <a:ext cx="10681335" cy="81280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4" name="TextBox 1048673"/>
          <p:cNvSpPr txBox="1"/>
          <p:nvPr/>
        </p:nvSpPr>
        <p:spPr>
          <a:xfrm>
            <a:off x="270421" y="1388603"/>
            <a:ext cx="9975271" cy="52603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Dataset Name: Compensation_Data
Description: This dataset contains employee compensation data, including salary, benefits, and bonus information.
Fields:
1. *Employee_ID* (unique identifier)
2. *Name*
3. *Job_Title*
4. *Department*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277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1031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TextBox 1048681"/>
          <p:cNvSpPr txBox="1"/>
          <p:nvPr/>
        </p:nvSpPr>
        <p:spPr>
          <a:xfrm>
            <a:off x="2743200" y="1857374"/>
            <a:ext cx="6364560" cy="38506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IN" sz="2800">
                <a:solidFill>
                  <a:srgbClr val="000000"/>
                </a:solidFill>
              </a:rPr>
              <a:t>1. Instant Insights: Get real-time insights into compensation data, enabling swift and informed decisions.
2. Automated Analysis: Leverage Excel formulas and macros to automate complex analysis and reporting.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Custom</PresentationFormat>
  <Paragraphs>49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</cp:revision>
  <dcterms:created xsi:type="dcterms:W3CDTF">2024-03-28T17:07:22Z</dcterms:created>
  <dcterms:modified xsi:type="dcterms:W3CDTF">2024-09-01T08:02:48Z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833aa77f4aa74d039d879068a2a3fa6e</vt:lpwstr>
  </property>
</Properties>
</file>