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embedTrueTypeFonts="1"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cy="10287000" cx="18288000"/>
  <p:notesSz cx="6858000" cy="9144000"/>
  <p:embeddedFontLst>
    <p:embeddedFont>
      <p:font typeface="Arimo Bold" panose="020B0704020202020204" charset="1"/>
      <p:regular r:id="rId16"/>
    </p:embeddedFont>
    <p:embeddedFont>
      <p:font typeface="Titillium Web" panose="00000500000000000000" charset="1"/>
      <p:regular r:id="rId17"/>
    </p:embeddedFont>
    <p:embeddedFont>
      <p:font typeface="Titillium Web Bold" panose="00000800000000000000" charset="1"/>
      <p:regular r:id="rId18"/>
    </p:embeddedFont>
    <p:embeddedFont>
      <p:font typeface="Arial Bold" panose="020B0802020202020204" charset="1"/>
      <p:regular r:id="rId19"/>
    </p:embeddedFont>
    <p:embeddedFont>
      <p:font typeface="Arial" panose="020B0502020202020204" charset="1"/>
      <p:regular r:id="rId20"/>
    </p:embeddedFont>
  </p:embeddedFontLst>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font" Target="fonts/font5.fntdata"/><Relationship Id="rId21" Type="http://schemas.openxmlformats.org/officeDocument/2006/relationships/tableStyles" Target="tableStyle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84" name=""/>
        <p:cNvGrpSpPr/>
        <p:nvPr/>
      </p:nvGrpSpPr>
      <p:grpSpPr>
        <a:xfrm>
          <a:off x="0" y="0"/>
          <a:ext cx="0" cy="0"/>
          <a:chOff x="0" y="0"/>
          <a:chExt cx="0" cy="0"/>
        </a:xfrm>
      </p:grpSpPr>
      <p:sp>
        <p:nvSpPr>
          <p:cNvPr id="1049174" name="Header Placeholder 1"/>
          <p:cNvSpPr>
            <a:spLocks noGrp="1"/>
          </p:cNvSpPr>
          <p:nvPr>
            <p:ph type="hdr" sz="quarter"/>
          </p:nvPr>
        </p:nvSpPr>
        <p:spPr>
          <a:xfrm>
            <a:off x="0" y="0"/>
            <a:ext cx="3962400" cy="342900"/>
          </a:xfrm>
          <a:prstGeom prst="rect"/>
        </p:spPr>
        <p:txBody>
          <a:bodyPr bIns="45720" lIns="91440" rIns="91440" rtlCol="0" tIns="45720" vert="horz"/>
          <a:lstStyle>
            <a:lvl1pPr algn="l">
              <a:defRPr sz="1200"/>
            </a:lvl1pPr>
          </a:lstStyle>
          <a:p>
            <a:endParaRPr lang="cs-CZ"/>
          </a:p>
        </p:txBody>
      </p:sp>
      <p:sp>
        <p:nvSpPr>
          <p:cNvPr id="1049175" name="Date Placeholder 2"/>
          <p:cNvSpPr>
            <a:spLocks noGrp="1"/>
          </p:cNvSpPr>
          <p:nvPr>
            <p:ph type="dt" idx="1"/>
          </p:nvPr>
        </p:nvSpPr>
        <p:spPr>
          <a:xfrm>
            <a:off x="5180013" y="0"/>
            <a:ext cx="3962400" cy="342900"/>
          </a:xfrm>
          <a:prstGeom prst="rect"/>
        </p:spPr>
        <p:txBody>
          <a:bodyPr bIns="45720" lIns="91440" rIns="91440" rtlCol="0" tIns="45720" vert="horz"/>
          <a:lstStyle>
            <a:lvl1pPr algn="r">
              <a:defRPr sz="1200"/>
            </a:lvl1pPr>
          </a:lstStyle>
          <a:p>
            <a:fld id="{B7268E1E-0E44-426D-905E-8AD9B19D2182}" type="datetimeFigureOut">
              <a:rPr lang="cs-CZ" smtClean="0"/>
              <a:t>1.7.2013</a:t>
            </a:fld>
            <a:endParaRPr lang="cs-CZ"/>
          </a:p>
        </p:txBody>
      </p:sp>
      <p:sp>
        <p:nvSpPr>
          <p:cNvPr id="1049176" name="Slide Image Placeholder 3"/>
          <p:cNvSpPr>
            <a:spLocks noChangeAspect="1" noRot="1" noGrp="1"/>
          </p:cNvSpPr>
          <p:nvPr>
            <p:ph type="sldImg" idx="2"/>
          </p:nvPr>
        </p:nvSpPr>
        <p:spPr>
          <a:xfrm>
            <a:off x="2857500" y="512763"/>
            <a:ext cx="3429000" cy="2566987"/>
          </a:xfrm>
          <a:prstGeom prst="rect"/>
          <a:noFill/>
          <a:ln w="12700">
            <a:solidFill>
              <a:prstClr val="black"/>
            </a:solidFill>
          </a:ln>
        </p:spPr>
        <p:txBody>
          <a:bodyPr anchor="ctr" bIns="45720" lIns="91440" rIns="91440" rtlCol="0" tIns="45720" vert="horz"/>
          <a:p>
            <a:endParaRPr lang="cs-CZ"/>
          </a:p>
        </p:txBody>
      </p:sp>
      <p:sp>
        <p:nvSpPr>
          <p:cNvPr id="1049177" name="Notes Placeholder 4"/>
          <p:cNvSpPr>
            <a:spLocks noGrp="1"/>
          </p:cNvSpPr>
          <p:nvPr>
            <p:ph type="body" sz="quarter" idx="3"/>
          </p:nvPr>
        </p:nvSpPr>
        <p:spPr>
          <a:xfrm>
            <a:off x="914400" y="3251200"/>
            <a:ext cx="7315200" cy="3081338"/>
          </a:xfrm>
          <a:prstGeom prst="rect"/>
        </p:spPr>
        <p:txBody>
          <a:bodyPr bIns="45720" lIns="91440" rIns="91440" rtlCol="0" tIns="45720" vert="horz"/>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1049178" name="Footer Placeholder 5"/>
          <p:cNvSpPr>
            <a:spLocks noGrp="1"/>
          </p:cNvSpPr>
          <p:nvPr>
            <p:ph type="ftr" sz="quarter" idx="4"/>
          </p:nvPr>
        </p:nvSpPr>
        <p:spPr>
          <a:xfrm>
            <a:off x="0" y="6502400"/>
            <a:ext cx="3962400" cy="341313"/>
          </a:xfrm>
          <a:prstGeom prst="rect"/>
        </p:spPr>
        <p:txBody>
          <a:bodyPr anchor="b" bIns="45720" lIns="91440" rIns="91440" rtlCol="0" tIns="45720" vert="horz"/>
          <a:lstStyle>
            <a:lvl1pPr algn="l">
              <a:defRPr sz="1200"/>
            </a:lvl1pPr>
          </a:lstStyle>
          <a:p>
            <a:endParaRPr lang="cs-CZ"/>
          </a:p>
        </p:txBody>
      </p:sp>
      <p:sp>
        <p:nvSpPr>
          <p:cNvPr id="1049179" name="Slide Number Placeholder 6"/>
          <p:cNvSpPr>
            <a:spLocks noGrp="1"/>
          </p:cNvSpPr>
          <p:nvPr>
            <p:ph type="sldNum" sz="quarter" idx="5"/>
          </p:nvPr>
        </p:nvSpPr>
        <p:spPr>
          <a:xfrm>
            <a:off x="5180013" y="6502400"/>
            <a:ext cx="3962400" cy="341313"/>
          </a:xfrm>
          <a:prstGeom prst="rect"/>
        </p:spPr>
        <p:txBody>
          <a:bodyPr anchor="b" bIns="45720" lIns="91440" rIns="91440" rtlCol="0" tIns="45720" vert="horz"/>
          <a:lstStyle>
            <a:lvl1pPr algn="r">
              <a:defRPr sz="1200"/>
            </a:lvl1pPr>
          </a:lstStyle>
          <a:p>
            <a:fld id="{871B2431-D351-4C6E-A3CF-9DFAC0E3E050}" type="slidenum">
              <a:rPr lang="cs-CZ" smtClean="0"/>
              <a:t>‹#›</a:t>
            </a:fld>
            <a:endParaRPr lang="cs-CZ"/>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21" name="Header Placeholder 1"/>
          <p:cNvSpPr>
            <a:spLocks noGrp="1"/>
          </p:cNvSpPr>
          <p:nvPr>
            <p:ph type="hdr" sz="quarter"/>
          </p:nvPr>
        </p:nvSpPr>
        <p:spPr>
          <a:xfrm>
            <a:off x="0" y="0"/>
            <a:ext cx="3962400" cy="342900"/>
          </a:xfrm>
          <a:prstGeom prst="rect"/>
        </p:spPr>
        <p:txBody>
          <a:bodyPr bIns="45720" lIns="91440" rIns="91440" rtlCol="0" tIns="45720" vert="horz"/>
          <a:lstStyle>
            <a:lvl1pPr algn="l">
              <a:defRPr sz="1200"/>
            </a:lvl1pPr>
          </a:lstStyle>
          <a:p/>
        </p:txBody>
      </p:sp>
      <p:sp>
        <p:nvSpPr>
          <p:cNvPr id="1048622" name="Date Placeholder 2"/>
          <p:cNvSpPr>
            <a:spLocks noGrp="1"/>
          </p:cNvSpPr>
          <p:nvPr>
            <p:ph type="dt" idx="1"/>
          </p:nvPr>
        </p:nvSpPr>
        <p:spPr>
          <a:xfrm>
            <a:off x="5180013" y="0"/>
            <a:ext cx="3962400" cy="342900"/>
          </a:xfrm>
          <a:prstGeom prst="rect"/>
        </p:spPr>
        <p:txBody>
          <a:bodyPr bIns="45720" lIns="91440" rIns="91440" rtlCol="0" tIns="45720" vert="horz"/>
          <a:lstStyle>
            <a:lvl1pPr algn="r">
              <a:defRPr sz="1200"/>
            </a:lvl1pPr>
          </a:lstStyle>
          <a:p>
            <a:r>
              <a:rPr lang="cs-CZ" smtClean="0"/>
              <a:t>1.7.2013</a:t>
            </a:r>
          </a:p>
        </p:txBody>
      </p:sp>
      <p:sp>
        <p:nvSpPr>
          <p:cNvPr id="1048623" name="Slide Image Placeholder 3"/>
          <p:cNvSpPr>
            <a:spLocks noChangeAspect="1" noRot="1" noGrp="1"/>
          </p:cNvSpPr>
          <p:nvPr>
            <p:ph type="sldImg" idx="2"/>
          </p:nvPr>
        </p:nvSpPr>
        <p:spPr>
          <a:xfrm>
            <a:off x="2857500" y="512763"/>
            <a:ext cx="3429000" cy="2566987"/>
          </a:xfrm>
          <a:prstGeom prst="rect"/>
          <a:noFill/>
          <a:ln w="12700">
            <a:solidFill>
              <a:prstClr val="black"/>
            </a:solidFill>
          </a:ln>
        </p:spPr>
        <p:txBody>
          <a:bodyPr anchor="ctr" bIns="45720" lIns="91440" rIns="91440" rtlCol="0" tIns="45720" vert="horz"/>
          <a:p/>
        </p:txBody>
      </p:sp>
      <p:sp>
        <p:nvSpPr>
          <p:cNvPr id="1048624" name="Notes Placeholder 4"/>
          <p:cNvSpPr>
            <a:spLocks noGrp="1"/>
          </p:cNvSpPr>
          <p:nvPr>
            <p:ph type="body" sz="quarter" idx="3"/>
          </p:nvPr>
        </p:nvSpPr>
        <p:spPr>
          <a:xfrm>
            <a:off x="914400" y="3251200"/>
            <a:ext cx="7315200" cy="3081338"/>
          </a:xfrm>
          <a:prstGeom prst="rect"/>
        </p:spPr>
        <p:txBody>
          <a:bodyPr bIns="45720" lIns="91440" rIns="91440" rtlCol="0" tIns="45720" vert="horz"/>
          <a:p>
            <a:r>
              <a:rPr lang="en-US"/>
              <a:t/>
            </a:r>
            <a:endParaRPr lang="en-US" smtClean="0"/>
          </a:p>
        </p:txBody>
      </p:sp>
      <p:sp>
        <p:nvSpPr>
          <p:cNvPr id="1048625" name="Footer Placeholder 5"/>
          <p:cNvSpPr>
            <a:spLocks noGrp="1"/>
          </p:cNvSpPr>
          <p:nvPr>
            <p:ph type="ftr" sz="quarter" idx="4"/>
          </p:nvPr>
        </p:nvSpPr>
        <p:spPr>
          <a:xfrm>
            <a:off x="0" y="6502400"/>
            <a:ext cx="3962400" cy="341313"/>
          </a:xfrm>
          <a:prstGeom prst="rect"/>
        </p:spPr>
        <p:txBody>
          <a:bodyPr anchor="b" bIns="45720" lIns="91440" rIns="91440" rtlCol="0" tIns="45720" vert="horz"/>
          <a:lstStyle>
            <a:lvl1pPr algn="l">
              <a:defRPr sz="1200"/>
            </a:lvl1pPr>
          </a:lstStyle>
          <a:p/>
        </p:txBody>
      </p:sp>
      <p:sp>
        <p:nvSpPr>
          <p:cNvPr id="1048626" name="Slide Number Placeholder 6"/>
          <p:cNvSpPr>
            <a:spLocks noGrp="1"/>
          </p:cNvSpPr>
          <p:nvPr>
            <p:ph type="sldNum" sz="quarter" idx="5"/>
          </p:nvPr>
        </p:nvSpPr>
        <p:spPr>
          <a:xfrm>
            <a:off x="5180013" y="6502400"/>
            <a:ext cx="3962400" cy="341313"/>
          </a:xfrm>
          <a:prstGeom prst="rect"/>
        </p:spPr>
        <p:txBody>
          <a:bodyPr anchor="b" bIns="45720" lIns="91440" rIns="91440" rtlCol="0" tIns="45720" vert="horz"/>
          <a:lstStyle>
            <a:lvl1pPr algn="r">
              <a:defRPr sz="1200"/>
            </a:lvl1pPr>
          </a:lstStyle>
          <a:p>
            <a:r>
              <a:rPr lang="cs-CZ" smtClean="0"/>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994" name="Header Placeholder 1"/>
          <p:cNvSpPr>
            <a:spLocks noGrp="1"/>
          </p:cNvSpPr>
          <p:nvPr>
            <p:ph type="hdr" sz="quarter"/>
          </p:nvPr>
        </p:nvSpPr>
        <p:spPr>
          <a:xfrm>
            <a:off x="0" y="0"/>
            <a:ext cx="3962400" cy="342900"/>
          </a:xfrm>
          <a:prstGeom prst="rect"/>
        </p:spPr>
        <p:txBody>
          <a:bodyPr bIns="45720" lIns="91440" rIns="91440" rtlCol="0" tIns="45720" vert="horz"/>
          <a:lstStyle>
            <a:lvl1pPr algn="l">
              <a:defRPr sz="1200"/>
            </a:lvl1pPr>
          </a:lstStyle>
          <a:p/>
        </p:txBody>
      </p:sp>
      <p:sp>
        <p:nvSpPr>
          <p:cNvPr id="1048995" name="Date Placeholder 2"/>
          <p:cNvSpPr>
            <a:spLocks noGrp="1"/>
          </p:cNvSpPr>
          <p:nvPr>
            <p:ph type="dt" idx="1"/>
          </p:nvPr>
        </p:nvSpPr>
        <p:spPr>
          <a:xfrm>
            <a:off x="5180013" y="0"/>
            <a:ext cx="3962400" cy="342900"/>
          </a:xfrm>
          <a:prstGeom prst="rect"/>
        </p:spPr>
        <p:txBody>
          <a:bodyPr bIns="45720" lIns="91440" rIns="91440" rtlCol="0" tIns="45720" vert="horz"/>
          <a:lstStyle>
            <a:lvl1pPr algn="r">
              <a:defRPr sz="1200"/>
            </a:lvl1pPr>
          </a:lstStyle>
          <a:p>
            <a:r>
              <a:rPr lang="cs-CZ" smtClean="0"/>
              <a:t>1.7.2013</a:t>
            </a:r>
          </a:p>
        </p:txBody>
      </p:sp>
      <p:sp>
        <p:nvSpPr>
          <p:cNvPr id="1048996" name="Slide Image Placeholder 3"/>
          <p:cNvSpPr>
            <a:spLocks noChangeAspect="1" noRot="1" noGrp="1"/>
          </p:cNvSpPr>
          <p:nvPr>
            <p:ph type="sldImg" idx="2"/>
          </p:nvPr>
        </p:nvSpPr>
        <p:spPr>
          <a:xfrm>
            <a:off x="2857500" y="512763"/>
            <a:ext cx="3429000" cy="2566987"/>
          </a:xfrm>
          <a:prstGeom prst="rect"/>
          <a:noFill/>
          <a:ln w="12700">
            <a:solidFill>
              <a:prstClr val="black"/>
            </a:solidFill>
          </a:ln>
        </p:spPr>
        <p:txBody>
          <a:bodyPr anchor="ctr" bIns="45720" lIns="91440" rIns="91440" rtlCol="0" tIns="45720" vert="horz"/>
          <a:p/>
        </p:txBody>
      </p:sp>
      <p:sp>
        <p:nvSpPr>
          <p:cNvPr id="1048997" name="Notes Placeholder 4"/>
          <p:cNvSpPr>
            <a:spLocks noGrp="1"/>
          </p:cNvSpPr>
          <p:nvPr>
            <p:ph type="body" sz="quarter" idx="3"/>
          </p:nvPr>
        </p:nvSpPr>
        <p:spPr>
          <a:xfrm>
            <a:off x="914400" y="3251200"/>
            <a:ext cx="7315200" cy="3081338"/>
          </a:xfrm>
          <a:prstGeom prst="rect"/>
        </p:spPr>
        <p:txBody>
          <a:bodyPr bIns="45720" lIns="91440" rIns="91440" rtlCol="0" tIns="45720" vert="horz"/>
          <a:p>
            <a:r>
              <a:rPr lang="en-US"/>
              <a:t/>
            </a:r>
            <a:endParaRPr lang="en-US" smtClean="0"/>
          </a:p>
        </p:txBody>
      </p:sp>
      <p:sp>
        <p:nvSpPr>
          <p:cNvPr id="1048998" name="Footer Placeholder 5"/>
          <p:cNvSpPr>
            <a:spLocks noGrp="1"/>
          </p:cNvSpPr>
          <p:nvPr>
            <p:ph type="ftr" sz="quarter" idx="4"/>
          </p:nvPr>
        </p:nvSpPr>
        <p:spPr>
          <a:xfrm>
            <a:off x="0" y="6502400"/>
            <a:ext cx="3962400" cy="341313"/>
          </a:xfrm>
          <a:prstGeom prst="rect"/>
        </p:spPr>
        <p:txBody>
          <a:bodyPr anchor="b" bIns="45720" lIns="91440" rIns="91440" rtlCol="0" tIns="45720" vert="horz"/>
          <a:lstStyle>
            <a:lvl1pPr algn="l">
              <a:defRPr sz="1200"/>
            </a:lvl1pPr>
          </a:lstStyle>
          <a:p/>
        </p:txBody>
      </p:sp>
      <p:sp>
        <p:nvSpPr>
          <p:cNvPr id="1048999" name="Slide Number Placeholder 6"/>
          <p:cNvSpPr>
            <a:spLocks noGrp="1"/>
          </p:cNvSpPr>
          <p:nvPr>
            <p:ph type="sldNum" sz="quarter" idx="5"/>
          </p:nvPr>
        </p:nvSpPr>
        <p:spPr>
          <a:xfrm>
            <a:off x="5180013" y="6502400"/>
            <a:ext cx="3962400" cy="341313"/>
          </a:xfrm>
          <a:prstGeom prst="rect"/>
        </p:spPr>
        <p:txBody>
          <a:bodyPr anchor="b" bIns="45720" lIns="91440" rIns="91440" rtlCol="0" tIns="45720" vert="horz"/>
          <a:lstStyle>
            <a:lvl1pPr algn="r">
              <a:defRPr sz="1200"/>
            </a:lvl1pPr>
          </a:lstStyle>
          <a:p>
            <a:r>
              <a:rPr lang="cs-CZ" smtClean="0"/>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9034" name="Header Placeholder 1"/>
          <p:cNvSpPr>
            <a:spLocks noGrp="1"/>
          </p:cNvSpPr>
          <p:nvPr>
            <p:ph type="hdr" sz="quarter"/>
          </p:nvPr>
        </p:nvSpPr>
        <p:spPr>
          <a:xfrm>
            <a:off x="0" y="0"/>
            <a:ext cx="3962400" cy="342900"/>
          </a:xfrm>
          <a:prstGeom prst="rect"/>
        </p:spPr>
        <p:txBody>
          <a:bodyPr bIns="45720" lIns="91440" rIns="91440" rtlCol="0" tIns="45720" vert="horz"/>
          <a:lstStyle>
            <a:lvl1pPr algn="l">
              <a:defRPr sz="1200"/>
            </a:lvl1pPr>
          </a:lstStyle>
          <a:p/>
        </p:txBody>
      </p:sp>
      <p:sp>
        <p:nvSpPr>
          <p:cNvPr id="1049035" name="Date Placeholder 2"/>
          <p:cNvSpPr>
            <a:spLocks noGrp="1"/>
          </p:cNvSpPr>
          <p:nvPr>
            <p:ph type="dt" idx="1"/>
          </p:nvPr>
        </p:nvSpPr>
        <p:spPr>
          <a:xfrm>
            <a:off x="5180013" y="0"/>
            <a:ext cx="3962400" cy="342900"/>
          </a:xfrm>
          <a:prstGeom prst="rect"/>
        </p:spPr>
        <p:txBody>
          <a:bodyPr bIns="45720" lIns="91440" rIns="91440" rtlCol="0" tIns="45720" vert="horz"/>
          <a:lstStyle>
            <a:lvl1pPr algn="r">
              <a:defRPr sz="1200"/>
            </a:lvl1pPr>
          </a:lstStyle>
          <a:p>
            <a:r>
              <a:rPr lang="cs-CZ" smtClean="0"/>
              <a:t>1.7.2013</a:t>
            </a:r>
          </a:p>
        </p:txBody>
      </p:sp>
      <p:sp>
        <p:nvSpPr>
          <p:cNvPr id="1049036" name="Slide Image Placeholder 3"/>
          <p:cNvSpPr>
            <a:spLocks noChangeAspect="1" noRot="1" noGrp="1"/>
          </p:cNvSpPr>
          <p:nvPr>
            <p:ph type="sldImg" idx="2"/>
          </p:nvPr>
        </p:nvSpPr>
        <p:spPr>
          <a:xfrm>
            <a:off x="2857500" y="512763"/>
            <a:ext cx="3429000" cy="2566987"/>
          </a:xfrm>
          <a:prstGeom prst="rect"/>
          <a:noFill/>
          <a:ln w="12700">
            <a:solidFill>
              <a:prstClr val="black"/>
            </a:solidFill>
          </a:ln>
        </p:spPr>
        <p:txBody>
          <a:bodyPr anchor="ctr" bIns="45720" lIns="91440" rIns="91440" rtlCol="0" tIns="45720" vert="horz"/>
          <a:p/>
        </p:txBody>
      </p:sp>
      <p:sp>
        <p:nvSpPr>
          <p:cNvPr id="1049037" name="Notes Placeholder 4"/>
          <p:cNvSpPr>
            <a:spLocks noGrp="1"/>
          </p:cNvSpPr>
          <p:nvPr>
            <p:ph type="body" sz="quarter" idx="3"/>
          </p:nvPr>
        </p:nvSpPr>
        <p:spPr>
          <a:xfrm>
            <a:off x="914400" y="3251200"/>
            <a:ext cx="7315200" cy="3081338"/>
          </a:xfrm>
          <a:prstGeom prst="rect"/>
        </p:spPr>
        <p:txBody>
          <a:bodyPr bIns="45720" lIns="91440" rIns="91440" rtlCol="0" tIns="45720" vert="horz"/>
          <a:p>
            <a:r>
              <a:rPr lang="en-US"/>
              <a:t/>
            </a:r>
            <a:endParaRPr lang="en-US" smtClean="0"/>
          </a:p>
        </p:txBody>
      </p:sp>
      <p:sp>
        <p:nvSpPr>
          <p:cNvPr id="1049038" name="Footer Placeholder 5"/>
          <p:cNvSpPr>
            <a:spLocks noGrp="1"/>
          </p:cNvSpPr>
          <p:nvPr>
            <p:ph type="ftr" sz="quarter" idx="4"/>
          </p:nvPr>
        </p:nvSpPr>
        <p:spPr>
          <a:xfrm>
            <a:off x="0" y="6502400"/>
            <a:ext cx="3962400" cy="341313"/>
          </a:xfrm>
          <a:prstGeom prst="rect"/>
        </p:spPr>
        <p:txBody>
          <a:bodyPr anchor="b" bIns="45720" lIns="91440" rIns="91440" rtlCol="0" tIns="45720" vert="horz"/>
          <a:lstStyle>
            <a:lvl1pPr algn="l">
              <a:defRPr sz="1200"/>
            </a:lvl1pPr>
          </a:lstStyle>
          <a:p/>
        </p:txBody>
      </p:sp>
      <p:sp>
        <p:nvSpPr>
          <p:cNvPr id="1049039" name="Slide Number Placeholder 6"/>
          <p:cNvSpPr>
            <a:spLocks noGrp="1"/>
          </p:cNvSpPr>
          <p:nvPr>
            <p:ph type="sldNum" sz="quarter" idx="5"/>
          </p:nvPr>
        </p:nvSpPr>
        <p:spPr>
          <a:xfrm>
            <a:off x="5180013" y="6502400"/>
            <a:ext cx="3962400" cy="341313"/>
          </a:xfrm>
          <a:prstGeom prst="rect"/>
        </p:spPr>
        <p:txBody>
          <a:bodyPr anchor="b" bIns="45720" lIns="91440" rIns="91440" rtlCol="0" tIns="45720" vert="horz"/>
          <a:lstStyle>
            <a:lvl1pPr algn="r">
              <a:defRPr sz="1200"/>
            </a:lvl1pPr>
          </a:lstStyle>
          <a:p>
            <a:r>
              <a:rPr lang="cs-CZ" smtClean="0"/>
              <a: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9073" name="Header Placeholder 1"/>
          <p:cNvSpPr>
            <a:spLocks noGrp="1"/>
          </p:cNvSpPr>
          <p:nvPr>
            <p:ph type="hdr" sz="quarter"/>
          </p:nvPr>
        </p:nvSpPr>
        <p:spPr>
          <a:xfrm>
            <a:off x="0" y="0"/>
            <a:ext cx="3962400" cy="342900"/>
          </a:xfrm>
          <a:prstGeom prst="rect"/>
        </p:spPr>
        <p:txBody>
          <a:bodyPr bIns="45720" lIns="91440" rIns="91440" rtlCol="0" tIns="45720" vert="horz"/>
          <a:lstStyle>
            <a:lvl1pPr algn="l">
              <a:defRPr sz="1200"/>
            </a:lvl1pPr>
          </a:lstStyle>
          <a:p/>
        </p:txBody>
      </p:sp>
      <p:sp>
        <p:nvSpPr>
          <p:cNvPr id="1049074" name="Date Placeholder 2"/>
          <p:cNvSpPr>
            <a:spLocks noGrp="1"/>
          </p:cNvSpPr>
          <p:nvPr>
            <p:ph type="dt" idx="1"/>
          </p:nvPr>
        </p:nvSpPr>
        <p:spPr>
          <a:xfrm>
            <a:off x="5180013" y="0"/>
            <a:ext cx="3962400" cy="342900"/>
          </a:xfrm>
          <a:prstGeom prst="rect"/>
        </p:spPr>
        <p:txBody>
          <a:bodyPr bIns="45720" lIns="91440" rIns="91440" rtlCol="0" tIns="45720" vert="horz"/>
          <a:lstStyle>
            <a:lvl1pPr algn="r">
              <a:defRPr sz="1200"/>
            </a:lvl1pPr>
          </a:lstStyle>
          <a:p>
            <a:r>
              <a:rPr lang="cs-CZ" smtClean="0"/>
              <a:t>1.7.2013</a:t>
            </a:r>
          </a:p>
        </p:txBody>
      </p:sp>
      <p:sp>
        <p:nvSpPr>
          <p:cNvPr id="1049075" name="Slide Image Placeholder 3"/>
          <p:cNvSpPr>
            <a:spLocks noChangeAspect="1" noRot="1" noGrp="1"/>
          </p:cNvSpPr>
          <p:nvPr>
            <p:ph type="sldImg" idx="2"/>
          </p:nvPr>
        </p:nvSpPr>
        <p:spPr>
          <a:xfrm>
            <a:off x="2857500" y="512763"/>
            <a:ext cx="3429000" cy="2566987"/>
          </a:xfrm>
          <a:prstGeom prst="rect"/>
          <a:noFill/>
          <a:ln w="12700">
            <a:solidFill>
              <a:prstClr val="black"/>
            </a:solidFill>
          </a:ln>
        </p:spPr>
        <p:txBody>
          <a:bodyPr anchor="ctr" bIns="45720" lIns="91440" rIns="91440" rtlCol="0" tIns="45720" vert="horz"/>
          <a:p/>
        </p:txBody>
      </p:sp>
      <p:sp>
        <p:nvSpPr>
          <p:cNvPr id="1049076" name="Notes Placeholder 4"/>
          <p:cNvSpPr>
            <a:spLocks noGrp="1"/>
          </p:cNvSpPr>
          <p:nvPr>
            <p:ph type="body" sz="quarter" idx="3"/>
          </p:nvPr>
        </p:nvSpPr>
        <p:spPr>
          <a:xfrm>
            <a:off x="914400" y="3251200"/>
            <a:ext cx="7315200" cy="3081338"/>
          </a:xfrm>
          <a:prstGeom prst="rect"/>
        </p:spPr>
        <p:txBody>
          <a:bodyPr bIns="45720" lIns="91440" rIns="91440" rtlCol="0" tIns="45720" vert="horz"/>
          <a:p>
            <a:r>
              <a:rPr lang="en-US"/>
              <a:t/>
            </a:r>
            <a:endParaRPr lang="en-US" smtClean="0"/>
          </a:p>
        </p:txBody>
      </p:sp>
      <p:sp>
        <p:nvSpPr>
          <p:cNvPr id="1049077" name="Footer Placeholder 5"/>
          <p:cNvSpPr>
            <a:spLocks noGrp="1"/>
          </p:cNvSpPr>
          <p:nvPr>
            <p:ph type="ftr" sz="quarter" idx="4"/>
          </p:nvPr>
        </p:nvSpPr>
        <p:spPr>
          <a:xfrm>
            <a:off x="0" y="6502400"/>
            <a:ext cx="3962400" cy="341313"/>
          </a:xfrm>
          <a:prstGeom prst="rect"/>
        </p:spPr>
        <p:txBody>
          <a:bodyPr anchor="b" bIns="45720" lIns="91440" rIns="91440" rtlCol="0" tIns="45720" vert="horz"/>
          <a:lstStyle>
            <a:lvl1pPr algn="l">
              <a:defRPr sz="1200"/>
            </a:lvl1pPr>
          </a:lstStyle>
          <a:p/>
        </p:txBody>
      </p:sp>
      <p:sp>
        <p:nvSpPr>
          <p:cNvPr id="1049078" name="Slide Number Placeholder 6"/>
          <p:cNvSpPr>
            <a:spLocks noGrp="1"/>
          </p:cNvSpPr>
          <p:nvPr>
            <p:ph type="sldNum" sz="quarter" idx="5"/>
          </p:nvPr>
        </p:nvSpPr>
        <p:spPr>
          <a:xfrm>
            <a:off x="5180013" y="6502400"/>
            <a:ext cx="3962400" cy="341313"/>
          </a:xfrm>
          <a:prstGeom prst="rect"/>
        </p:spPr>
        <p:txBody>
          <a:bodyPr anchor="b" bIns="45720" lIns="91440" rIns="91440" rtlCol="0" tIns="45720" vert="horz"/>
          <a:lstStyle>
            <a:lvl1pPr algn="r">
              <a:defRPr sz="1200"/>
            </a:lvl1pPr>
          </a:lstStyle>
          <a:p>
            <a:r>
              <a:rPr lang="cs-CZ" smtClean="0"/>
              <a: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9113" name="Header Placeholder 1"/>
          <p:cNvSpPr>
            <a:spLocks noGrp="1"/>
          </p:cNvSpPr>
          <p:nvPr>
            <p:ph type="hdr" sz="quarter"/>
          </p:nvPr>
        </p:nvSpPr>
        <p:spPr>
          <a:xfrm>
            <a:off x="0" y="0"/>
            <a:ext cx="3962400" cy="342900"/>
          </a:xfrm>
          <a:prstGeom prst="rect"/>
        </p:spPr>
        <p:txBody>
          <a:bodyPr bIns="45720" lIns="91440" rIns="91440" rtlCol="0" tIns="45720" vert="horz"/>
          <a:lstStyle>
            <a:lvl1pPr algn="l">
              <a:defRPr sz="1200"/>
            </a:lvl1pPr>
          </a:lstStyle>
          <a:p/>
        </p:txBody>
      </p:sp>
      <p:sp>
        <p:nvSpPr>
          <p:cNvPr id="1049114" name="Date Placeholder 2"/>
          <p:cNvSpPr>
            <a:spLocks noGrp="1"/>
          </p:cNvSpPr>
          <p:nvPr>
            <p:ph type="dt" idx="1"/>
          </p:nvPr>
        </p:nvSpPr>
        <p:spPr>
          <a:xfrm>
            <a:off x="5180013" y="0"/>
            <a:ext cx="3962400" cy="342900"/>
          </a:xfrm>
          <a:prstGeom prst="rect"/>
        </p:spPr>
        <p:txBody>
          <a:bodyPr bIns="45720" lIns="91440" rIns="91440" rtlCol="0" tIns="45720" vert="horz"/>
          <a:lstStyle>
            <a:lvl1pPr algn="r">
              <a:defRPr sz="1200"/>
            </a:lvl1pPr>
          </a:lstStyle>
          <a:p>
            <a:r>
              <a:rPr lang="cs-CZ" smtClean="0"/>
              <a:t>1.7.2013</a:t>
            </a:r>
          </a:p>
        </p:txBody>
      </p:sp>
      <p:sp>
        <p:nvSpPr>
          <p:cNvPr id="1049115" name="Slide Image Placeholder 3"/>
          <p:cNvSpPr>
            <a:spLocks noChangeAspect="1" noRot="1" noGrp="1"/>
          </p:cNvSpPr>
          <p:nvPr>
            <p:ph type="sldImg" idx="2"/>
          </p:nvPr>
        </p:nvSpPr>
        <p:spPr>
          <a:xfrm>
            <a:off x="2857500" y="512763"/>
            <a:ext cx="3429000" cy="2566987"/>
          </a:xfrm>
          <a:prstGeom prst="rect"/>
          <a:noFill/>
          <a:ln w="12700">
            <a:solidFill>
              <a:prstClr val="black"/>
            </a:solidFill>
          </a:ln>
        </p:spPr>
        <p:txBody>
          <a:bodyPr anchor="ctr" bIns="45720" lIns="91440" rIns="91440" rtlCol="0" tIns="45720" vert="horz"/>
          <a:p/>
        </p:txBody>
      </p:sp>
      <p:sp>
        <p:nvSpPr>
          <p:cNvPr id="1049116" name="Notes Placeholder 4"/>
          <p:cNvSpPr>
            <a:spLocks noGrp="1"/>
          </p:cNvSpPr>
          <p:nvPr>
            <p:ph type="body" sz="quarter" idx="3"/>
          </p:nvPr>
        </p:nvSpPr>
        <p:spPr>
          <a:xfrm>
            <a:off x="914400" y="3251200"/>
            <a:ext cx="7315200" cy="3081338"/>
          </a:xfrm>
          <a:prstGeom prst="rect"/>
        </p:spPr>
        <p:txBody>
          <a:bodyPr bIns="45720" lIns="91440" rIns="91440" rtlCol="0" tIns="45720" vert="horz"/>
          <a:p>
            <a:r>
              <a:rPr lang="en-US"/>
              <a:t/>
            </a:r>
            <a:endParaRPr lang="en-US" smtClean="0"/>
          </a:p>
        </p:txBody>
      </p:sp>
      <p:sp>
        <p:nvSpPr>
          <p:cNvPr id="1049117" name="Footer Placeholder 5"/>
          <p:cNvSpPr>
            <a:spLocks noGrp="1"/>
          </p:cNvSpPr>
          <p:nvPr>
            <p:ph type="ftr" sz="quarter" idx="4"/>
          </p:nvPr>
        </p:nvSpPr>
        <p:spPr>
          <a:xfrm>
            <a:off x="0" y="6502400"/>
            <a:ext cx="3962400" cy="341313"/>
          </a:xfrm>
          <a:prstGeom prst="rect"/>
        </p:spPr>
        <p:txBody>
          <a:bodyPr anchor="b" bIns="45720" lIns="91440" rIns="91440" rtlCol="0" tIns="45720" vert="horz"/>
          <a:lstStyle>
            <a:lvl1pPr algn="l">
              <a:defRPr sz="1200"/>
            </a:lvl1pPr>
          </a:lstStyle>
          <a:p/>
        </p:txBody>
      </p:sp>
      <p:sp>
        <p:nvSpPr>
          <p:cNvPr id="1049118" name="Slide Number Placeholder 6"/>
          <p:cNvSpPr>
            <a:spLocks noGrp="1"/>
          </p:cNvSpPr>
          <p:nvPr>
            <p:ph type="sldNum" sz="quarter" idx="5"/>
          </p:nvPr>
        </p:nvSpPr>
        <p:spPr>
          <a:xfrm>
            <a:off x="5180013" y="6502400"/>
            <a:ext cx="3962400" cy="341313"/>
          </a:xfrm>
          <a:prstGeom prst="rect"/>
        </p:spPr>
        <p:txBody>
          <a:bodyPr anchor="b" bIns="45720" lIns="91440" rIns="91440" rtlCol="0" tIns="45720" vert="horz"/>
          <a:lstStyle>
            <a:lvl1pPr algn="r">
              <a:defRPr sz="1200"/>
            </a:lvl1pPr>
          </a:lstStyle>
          <a:p>
            <a:r>
              <a:rPr lang="cs-CZ" smtClean="0"/>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63" name="Header Placeholder 1"/>
          <p:cNvSpPr>
            <a:spLocks noGrp="1"/>
          </p:cNvSpPr>
          <p:nvPr>
            <p:ph type="hdr" sz="quarter"/>
          </p:nvPr>
        </p:nvSpPr>
        <p:spPr>
          <a:xfrm>
            <a:off x="0" y="0"/>
            <a:ext cx="3962400" cy="342900"/>
          </a:xfrm>
          <a:prstGeom prst="rect"/>
        </p:spPr>
        <p:txBody>
          <a:bodyPr bIns="45720" lIns="91440" rIns="91440" rtlCol="0" tIns="45720" vert="horz"/>
          <a:lstStyle>
            <a:lvl1pPr algn="l">
              <a:defRPr sz="1200"/>
            </a:lvl1pPr>
          </a:lstStyle>
          <a:p/>
        </p:txBody>
      </p:sp>
      <p:sp>
        <p:nvSpPr>
          <p:cNvPr id="1048664" name="Date Placeholder 2"/>
          <p:cNvSpPr>
            <a:spLocks noGrp="1"/>
          </p:cNvSpPr>
          <p:nvPr>
            <p:ph type="dt" idx="1"/>
          </p:nvPr>
        </p:nvSpPr>
        <p:spPr>
          <a:xfrm>
            <a:off x="5180013" y="0"/>
            <a:ext cx="3962400" cy="342900"/>
          </a:xfrm>
          <a:prstGeom prst="rect"/>
        </p:spPr>
        <p:txBody>
          <a:bodyPr bIns="45720" lIns="91440" rIns="91440" rtlCol="0" tIns="45720" vert="horz"/>
          <a:lstStyle>
            <a:lvl1pPr algn="r">
              <a:defRPr sz="1200"/>
            </a:lvl1pPr>
          </a:lstStyle>
          <a:p>
            <a:r>
              <a:rPr lang="cs-CZ" smtClean="0"/>
              <a:t>1.7.2013</a:t>
            </a:r>
          </a:p>
        </p:txBody>
      </p:sp>
      <p:sp>
        <p:nvSpPr>
          <p:cNvPr id="1048665" name="Slide Image Placeholder 3"/>
          <p:cNvSpPr>
            <a:spLocks noChangeAspect="1" noRot="1" noGrp="1"/>
          </p:cNvSpPr>
          <p:nvPr>
            <p:ph type="sldImg" idx="2"/>
          </p:nvPr>
        </p:nvSpPr>
        <p:spPr>
          <a:xfrm>
            <a:off x="2857500" y="512763"/>
            <a:ext cx="3429000" cy="2566987"/>
          </a:xfrm>
          <a:prstGeom prst="rect"/>
          <a:noFill/>
          <a:ln w="12700">
            <a:solidFill>
              <a:prstClr val="black"/>
            </a:solidFill>
          </a:ln>
        </p:spPr>
        <p:txBody>
          <a:bodyPr anchor="ctr" bIns="45720" lIns="91440" rIns="91440" rtlCol="0" tIns="45720" vert="horz"/>
          <a:p/>
        </p:txBody>
      </p:sp>
      <p:sp>
        <p:nvSpPr>
          <p:cNvPr id="1048666" name="Notes Placeholder 4"/>
          <p:cNvSpPr>
            <a:spLocks noGrp="1"/>
          </p:cNvSpPr>
          <p:nvPr>
            <p:ph type="body" sz="quarter" idx="3"/>
          </p:nvPr>
        </p:nvSpPr>
        <p:spPr>
          <a:xfrm>
            <a:off x="914400" y="3251200"/>
            <a:ext cx="7315200" cy="3081338"/>
          </a:xfrm>
          <a:prstGeom prst="rect"/>
        </p:spPr>
        <p:txBody>
          <a:bodyPr bIns="45720" lIns="91440" rIns="91440" rtlCol="0" tIns="45720" vert="horz"/>
          <a:p>
            <a:r>
              <a:rPr lang="en-US"/>
              <a:t/>
            </a:r>
            <a:endParaRPr lang="en-US" smtClean="0"/>
          </a:p>
        </p:txBody>
      </p:sp>
      <p:sp>
        <p:nvSpPr>
          <p:cNvPr id="1048667" name="Footer Placeholder 5"/>
          <p:cNvSpPr>
            <a:spLocks noGrp="1"/>
          </p:cNvSpPr>
          <p:nvPr>
            <p:ph type="ftr" sz="quarter" idx="4"/>
          </p:nvPr>
        </p:nvSpPr>
        <p:spPr>
          <a:xfrm>
            <a:off x="0" y="6502400"/>
            <a:ext cx="3962400" cy="341313"/>
          </a:xfrm>
          <a:prstGeom prst="rect"/>
        </p:spPr>
        <p:txBody>
          <a:bodyPr anchor="b" bIns="45720" lIns="91440" rIns="91440" rtlCol="0" tIns="45720" vert="horz"/>
          <a:lstStyle>
            <a:lvl1pPr algn="l">
              <a:defRPr sz="1200"/>
            </a:lvl1pPr>
          </a:lstStyle>
          <a:p/>
        </p:txBody>
      </p:sp>
      <p:sp>
        <p:nvSpPr>
          <p:cNvPr id="1048668" name="Slide Number Placeholder 6"/>
          <p:cNvSpPr>
            <a:spLocks noGrp="1"/>
          </p:cNvSpPr>
          <p:nvPr>
            <p:ph type="sldNum" sz="quarter" idx="5"/>
          </p:nvPr>
        </p:nvSpPr>
        <p:spPr>
          <a:xfrm>
            <a:off x="5180013" y="6502400"/>
            <a:ext cx="3962400" cy="341313"/>
          </a:xfrm>
          <a:prstGeom prst="rect"/>
        </p:spPr>
        <p:txBody>
          <a:bodyPr anchor="b" bIns="45720" lIns="91440" rIns="91440" rtlCol="0" tIns="45720" vert="horz"/>
          <a:lstStyle>
            <a:lvl1pPr algn="r">
              <a:defRPr sz="1200"/>
            </a:lvl1pPr>
          </a:lstStyle>
          <a:p>
            <a:r>
              <a:rPr lang="cs-CZ" smtClean="0"/>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702" name="Header Placeholder 1"/>
          <p:cNvSpPr>
            <a:spLocks noGrp="1"/>
          </p:cNvSpPr>
          <p:nvPr>
            <p:ph type="hdr" sz="quarter"/>
          </p:nvPr>
        </p:nvSpPr>
        <p:spPr>
          <a:xfrm>
            <a:off x="0" y="0"/>
            <a:ext cx="3962400" cy="342900"/>
          </a:xfrm>
          <a:prstGeom prst="rect"/>
        </p:spPr>
        <p:txBody>
          <a:bodyPr bIns="45720" lIns="91440" rIns="91440" rtlCol="0" tIns="45720" vert="horz"/>
          <a:lstStyle>
            <a:lvl1pPr algn="l">
              <a:defRPr sz="1200"/>
            </a:lvl1pPr>
          </a:lstStyle>
          <a:p/>
        </p:txBody>
      </p:sp>
      <p:sp>
        <p:nvSpPr>
          <p:cNvPr id="1048703" name="Date Placeholder 2"/>
          <p:cNvSpPr>
            <a:spLocks noGrp="1"/>
          </p:cNvSpPr>
          <p:nvPr>
            <p:ph type="dt" idx="1"/>
          </p:nvPr>
        </p:nvSpPr>
        <p:spPr>
          <a:xfrm>
            <a:off x="5180013" y="0"/>
            <a:ext cx="3962400" cy="342900"/>
          </a:xfrm>
          <a:prstGeom prst="rect"/>
        </p:spPr>
        <p:txBody>
          <a:bodyPr bIns="45720" lIns="91440" rIns="91440" rtlCol="0" tIns="45720" vert="horz"/>
          <a:lstStyle>
            <a:lvl1pPr algn="r">
              <a:defRPr sz="1200"/>
            </a:lvl1pPr>
          </a:lstStyle>
          <a:p>
            <a:r>
              <a:rPr lang="cs-CZ" smtClean="0"/>
              <a:t>1.7.2013</a:t>
            </a:r>
          </a:p>
        </p:txBody>
      </p:sp>
      <p:sp>
        <p:nvSpPr>
          <p:cNvPr id="1048704" name="Slide Image Placeholder 3"/>
          <p:cNvSpPr>
            <a:spLocks noChangeAspect="1" noRot="1" noGrp="1"/>
          </p:cNvSpPr>
          <p:nvPr>
            <p:ph type="sldImg" idx="2"/>
          </p:nvPr>
        </p:nvSpPr>
        <p:spPr>
          <a:xfrm>
            <a:off x="2857500" y="512763"/>
            <a:ext cx="3429000" cy="2566987"/>
          </a:xfrm>
          <a:prstGeom prst="rect"/>
          <a:noFill/>
          <a:ln w="12700">
            <a:solidFill>
              <a:prstClr val="black"/>
            </a:solidFill>
          </a:ln>
        </p:spPr>
        <p:txBody>
          <a:bodyPr anchor="ctr" bIns="45720" lIns="91440" rIns="91440" rtlCol="0" tIns="45720" vert="horz"/>
          <a:p/>
        </p:txBody>
      </p:sp>
      <p:sp>
        <p:nvSpPr>
          <p:cNvPr id="1048705" name="Notes Placeholder 4"/>
          <p:cNvSpPr>
            <a:spLocks noGrp="1"/>
          </p:cNvSpPr>
          <p:nvPr>
            <p:ph type="body" sz="quarter" idx="3"/>
          </p:nvPr>
        </p:nvSpPr>
        <p:spPr>
          <a:xfrm>
            <a:off x="914400" y="3251200"/>
            <a:ext cx="7315200" cy="3081338"/>
          </a:xfrm>
          <a:prstGeom prst="rect"/>
        </p:spPr>
        <p:txBody>
          <a:bodyPr bIns="45720" lIns="91440" rIns="91440" rtlCol="0" tIns="45720" vert="horz"/>
          <a:p>
            <a:r>
              <a:rPr lang="en-US"/>
              <a:t/>
            </a:r>
            <a:endParaRPr lang="en-US" smtClean="0"/>
          </a:p>
        </p:txBody>
      </p:sp>
      <p:sp>
        <p:nvSpPr>
          <p:cNvPr id="1048706" name="Footer Placeholder 5"/>
          <p:cNvSpPr>
            <a:spLocks noGrp="1"/>
          </p:cNvSpPr>
          <p:nvPr>
            <p:ph type="ftr" sz="quarter" idx="4"/>
          </p:nvPr>
        </p:nvSpPr>
        <p:spPr>
          <a:xfrm>
            <a:off x="0" y="6502400"/>
            <a:ext cx="3962400" cy="341313"/>
          </a:xfrm>
          <a:prstGeom prst="rect"/>
        </p:spPr>
        <p:txBody>
          <a:bodyPr anchor="b" bIns="45720" lIns="91440" rIns="91440" rtlCol="0" tIns="45720" vert="horz"/>
          <a:lstStyle>
            <a:lvl1pPr algn="l">
              <a:defRPr sz="1200"/>
            </a:lvl1pPr>
          </a:lstStyle>
          <a:p/>
        </p:txBody>
      </p:sp>
      <p:sp>
        <p:nvSpPr>
          <p:cNvPr id="1048707" name="Slide Number Placeholder 6"/>
          <p:cNvSpPr>
            <a:spLocks noGrp="1"/>
          </p:cNvSpPr>
          <p:nvPr>
            <p:ph type="sldNum" sz="quarter" idx="5"/>
          </p:nvPr>
        </p:nvSpPr>
        <p:spPr>
          <a:xfrm>
            <a:off x="5180013" y="6502400"/>
            <a:ext cx="3962400" cy="341313"/>
          </a:xfrm>
          <a:prstGeom prst="rect"/>
        </p:spPr>
        <p:txBody>
          <a:bodyPr anchor="b" bIns="45720" lIns="91440" rIns="91440" rtlCol="0" tIns="45720" vert="horz"/>
          <a:lstStyle>
            <a:lvl1pPr algn="r">
              <a:defRPr sz="1200"/>
            </a:lvl1pPr>
          </a:lstStyle>
          <a:p>
            <a:r>
              <a:rPr lang="cs-CZ" smtClean="0"/>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746" name="Header Placeholder 1"/>
          <p:cNvSpPr>
            <a:spLocks noGrp="1"/>
          </p:cNvSpPr>
          <p:nvPr>
            <p:ph type="hdr" sz="quarter"/>
          </p:nvPr>
        </p:nvSpPr>
        <p:spPr>
          <a:xfrm>
            <a:off x="0" y="0"/>
            <a:ext cx="3962400" cy="342900"/>
          </a:xfrm>
          <a:prstGeom prst="rect"/>
        </p:spPr>
        <p:txBody>
          <a:bodyPr bIns="45720" lIns="91440" rIns="91440" rtlCol="0" tIns="45720" vert="horz"/>
          <a:lstStyle>
            <a:lvl1pPr algn="l">
              <a:defRPr sz="1200"/>
            </a:lvl1pPr>
          </a:lstStyle>
          <a:p/>
        </p:txBody>
      </p:sp>
      <p:sp>
        <p:nvSpPr>
          <p:cNvPr id="1048747" name="Date Placeholder 2"/>
          <p:cNvSpPr>
            <a:spLocks noGrp="1"/>
          </p:cNvSpPr>
          <p:nvPr>
            <p:ph type="dt" idx="1"/>
          </p:nvPr>
        </p:nvSpPr>
        <p:spPr>
          <a:xfrm>
            <a:off x="5180013" y="0"/>
            <a:ext cx="3962400" cy="342900"/>
          </a:xfrm>
          <a:prstGeom prst="rect"/>
        </p:spPr>
        <p:txBody>
          <a:bodyPr bIns="45720" lIns="91440" rIns="91440" rtlCol="0" tIns="45720" vert="horz"/>
          <a:lstStyle>
            <a:lvl1pPr algn="r">
              <a:defRPr sz="1200"/>
            </a:lvl1pPr>
          </a:lstStyle>
          <a:p>
            <a:r>
              <a:rPr lang="cs-CZ" smtClean="0"/>
              <a:t>1.7.2013</a:t>
            </a:r>
          </a:p>
        </p:txBody>
      </p:sp>
      <p:sp>
        <p:nvSpPr>
          <p:cNvPr id="1048748" name="Slide Image Placeholder 3"/>
          <p:cNvSpPr>
            <a:spLocks noChangeAspect="1" noRot="1" noGrp="1"/>
          </p:cNvSpPr>
          <p:nvPr>
            <p:ph type="sldImg" idx="2"/>
          </p:nvPr>
        </p:nvSpPr>
        <p:spPr>
          <a:xfrm>
            <a:off x="2857500" y="512763"/>
            <a:ext cx="3429000" cy="2566987"/>
          </a:xfrm>
          <a:prstGeom prst="rect"/>
          <a:noFill/>
          <a:ln w="12700">
            <a:solidFill>
              <a:prstClr val="black"/>
            </a:solidFill>
          </a:ln>
        </p:spPr>
        <p:txBody>
          <a:bodyPr anchor="ctr" bIns="45720" lIns="91440" rIns="91440" rtlCol="0" tIns="45720" vert="horz"/>
          <a:p/>
        </p:txBody>
      </p:sp>
      <p:sp>
        <p:nvSpPr>
          <p:cNvPr id="1048749" name="Notes Placeholder 4"/>
          <p:cNvSpPr>
            <a:spLocks noGrp="1"/>
          </p:cNvSpPr>
          <p:nvPr>
            <p:ph type="body" sz="quarter" idx="3"/>
          </p:nvPr>
        </p:nvSpPr>
        <p:spPr>
          <a:xfrm>
            <a:off x="914400" y="3251200"/>
            <a:ext cx="7315200" cy="3081338"/>
          </a:xfrm>
          <a:prstGeom prst="rect"/>
        </p:spPr>
        <p:txBody>
          <a:bodyPr bIns="45720" lIns="91440" rIns="91440" rtlCol="0" tIns="45720" vert="horz"/>
          <a:p>
            <a:r>
              <a:rPr lang="en-US"/>
              <a:t/>
            </a:r>
            <a:endParaRPr lang="en-US" smtClean="0"/>
          </a:p>
        </p:txBody>
      </p:sp>
      <p:sp>
        <p:nvSpPr>
          <p:cNvPr id="1048750" name="Footer Placeholder 5"/>
          <p:cNvSpPr>
            <a:spLocks noGrp="1"/>
          </p:cNvSpPr>
          <p:nvPr>
            <p:ph type="ftr" sz="quarter" idx="4"/>
          </p:nvPr>
        </p:nvSpPr>
        <p:spPr>
          <a:xfrm>
            <a:off x="0" y="6502400"/>
            <a:ext cx="3962400" cy="341313"/>
          </a:xfrm>
          <a:prstGeom prst="rect"/>
        </p:spPr>
        <p:txBody>
          <a:bodyPr anchor="b" bIns="45720" lIns="91440" rIns="91440" rtlCol="0" tIns="45720" vert="horz"/>
          <a:lstStyle>
            <a:lvl1pPr algn="l">
              <a:defRPr sz="1200"/>
            </a:lvl1pPr>
          </a:lstStyle>
          <a:p/>
        </p:txBody>
      </p:sp>
      <p:sp>
        <p:nvSpPr>
          <p:cNvPr id="1048751" name="Slide Number Placeholder 6"/>
          <p:cNvSpPr>
            <a:spLocks noGrp="1"/>
          </p:cNvSpPr>
          <p:nvPr>
            <p:ph type="sldNum" sz="quarter" idx="5"/>
          </p:nvPr>
        </p:nvSpPr>
        <p:spPr>
          <a:xfrm>
            <a:off x="5180013" y="6502400"/>
            <a:ext cx="3962400" cy="341313"/>
          </a:xfrm>
          <a:prstGeom prst="rect"/>
        </p:spPr>
        <p:txBody>
          <a:bodyPr anchor="b" bIns="45720" lIns="91440" rIns="91440" rtlCol="0" tIns="45720" vert="horz"/>
          <a:lstStyle>
            <a:lvl1pPr algn="r">
              <a:defRPr sz="1200"/>
            </a:lvl1pPr>
          </a:lstStyle>
          <a:p>
            <a:r>
              <a:rPr lang="cs-CZ" smtClean="0"/>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786" name="Header Placeholder 1"/>
          <p:cNvSpPr>
            <a:spLocks noGrp="1"/>
          </p:cNvSpPr>
          <p:nvPr>
            <p:ph type="hdr" sz="quarter"/>
          </p:nvPr>
        </p:nvSpPr>
        <p:spPr>
          <a:xfrm>
            <a:off x="0" y="0"/>
            <a:ext cx="3962400" cy="342900"/>
          </a:xfrm>
          <a:prstGeom prst="rect"/>
        </p:spPr>
        <p:txBody>
          <a:bodyPr bIns="45720" lIns="91440" rIns="91440" rtlCol="0" tIns="45720" vert="horz"/>
          <a:lstStyle>
            <a:lvl1pPr algn="l">
              <a:defRPr sz="1200"/>
            </a:lvl1pPr>
          </a:lstStyle>
          <a:p/>
        </p:txBody>
      </p:sp>
      <p:sp>
        <p:nvSpPr>
          <p:cNvPr id="1048787" name="Date Placeholder 2"/>
          <p:cNvSpPr>
            <a:spLocks noGrp="1"/>
          </p:cNvSpPr>
          <p:nvPr>
            <p:ph type="dt" idx="1"/>
          </p:nvPr>
        </p:nvSpPr>
        <p:spPr>
          <a:xfrm>
            <a:off x="5180013" y="0"/>
            <a:ext cx="3962400" cy="342900"/>
          </a:xfrm>
          <a:prstGeom prst="rect"/>
        </p:spPr>
        <p:txBody>
          <a:bodyPr bIns="45720" lIns="91440" rIns="91440" rtlCol="0" tIns="45720" vert="horz"/>
          <a:lstStyle>
            <a:lvl1pPr algn="r">
              <a:defRPr sz="1200"/>
            </a:lvl1pPr>
          </a:lstStyle>
          <a:p>
            <a:r>
              <a:rPr lang="cs-CZ" smtClean="0"/>
              <a:t>1.7.2013</a:t>
            </a:r>
          </a:p>
        </p:txBody>
      </p:sp>
      <p:sp>
        <p:nvSpPr>
          <p:cNvPr id="1048788" name="Slide Image Placeholder 3"/>
          <p:cNvSpPr>
            <a:spLocks noChangeAspect="1" noRot="1" noGrp="1"/>
          </p:cNvSpPr>
          <p:nvPr>
            <p:ph type="sldImg" idx="2"/>
          </p:nvPr>
        </p:nvSpPr>
        <p:spPr>
          <a:xfrm>
            <a:off x="2857500" y="512763"/>
            <a:ext cx="3429000" cy="2566987"/>
          </a:xfrm>
          <a:prstGeom prst="rect"/>
          <a:noFill/>
          <a:ln w="12700">
            <a:solidFill>
              <a:prstClr val="black"/>
            </a:solidFill>
          </a:ln>
        </p:spPr>
        <p:txBody>
          <a:bodyPr anchor="ctr" bIns="45720" lIns="91440" rIns="91440" rtlCol="0" tIns="45720" vert="horz"/>
          <a:p/>
        </p:txBody>
      </p:sp>
      <p:sp>
        <p:nvSpPr>
          <p:cNvPr id="1048789" name="Notes Placeholder 4"/>
          <p:cNvSpPr>
            <a:spLocks noGrp="1"/>
          </p:cNvSpPr>
          <p:nvPr>
            <p:ph type="body" sz="quarter" idx="3"/>
          </p:nvPr>
        </p:nvSpPr>
        <p:spPr>
          <a:xfrm>
            <a:off x="914400" y="3251200"/>
            <a:ext cx="7315200" cy="3081338"/>
          </a:xfrm>
          <a:prstGeom prst="rect"/>
        </p:spPr>
        <p:txBody>
          <a:bodyPr bIns="45720" lIns="91440" rIns="91440" rtlCol="0" tIns="45720" vert="horz"/>
          <a:p>
            <a:r>
              <a:rPr lang="en-US"/>
              <a:t/>
            </a:r>
            <a:endParaRPr lang="en-US" smtClean="0"/>
          </a:p>
        </p:txBody>
      </p:sp>
      <p:sp>
        <p:nvSpPr>
          <p:cNvPr id="1048790" name="Footer Placeholder 5"/>
          <p:cNvSpPr>
            <a:spLocks noGrp="1"/>
          </p:cNvSpPr>
          <p:nvPr>
            <p:ph type="ftr" sz="quarter" idx="4"/>
          </p:nvPr>
        </p:nvSpPr>
        <p:spPr>
          <a:xfrm>
            <a:off x="0" y="6502400"/>
            <a:ext cx="3962400" cy="341313"/>
          </a:xfrm>
          <a:prstGeom prst="rect"/>
        </p:spPr>
        <p:txBody>
          <a:bodyPr anchor="b" bIns="45720" lIns="91440" rIns="91440" rtlCol="0" tIns="45720" vert="horz"/>
          <a:lstStyle>
            <a:lvl1pPr algn="l">
              <a:defRPr sz="1200"/>
            </a:lvl1pPr>
          </a:lstStyle>
          <a:p/>
        </p:txBody>
      </p:sp>
      <p:sp>
        <p:nvSpPr>
          <p:cNvPr id="1048791" name="Slide Number Placeholder 6"/>
          <p:cNvSpPr>
            <a:spLocks noGrp="1"/>
          </p:cNvSpPr>
          <p:nvPr>
            <p:ph type="sldNum" sz="quarter" idx="5"/>
          </p:nvPr>
        </p:nvSpPr>
        <p:spPr>
          <a:xfrm>
            <a:off x="5180013" y="6502400"/>
            <a:ext cx="3962400" cy="341313"/>
          </a:xfrm>
          <a:prstGeom prst="rect"/>
        </p:spPr>
        <p:txBody>
          <a:bodyPr anchor="b" bIns="45720" lIns="91440" rIns="91440" rtlCol="0" tIns="45720" vert="horz"/>
          <a:lstStyle>
            <a:lvl1pPr algn="r">
              <a:defRPr sz="1200"/>
            </a:lvl1pPr>
          </a:lstStyle>
          <a:p>
            <a:r>
              <a:rPr lang="cs-CZ" smtClean="0"/>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830" name="Header Placeholder 1"/>
          <p:cNvSpPr>
            <a:spLocks noGrp="1"/>
          </p:cNvSpPr>
          <p:nvPr>
            <p:ph type="hdr" sz="quarter"/>
          </p:nvPr>
        </p:nvSpPr>
        <p:spPr>
          <a:xfrm>
            <a:off x="0" y="0"/>
            <a:ext cx="3962400" cy="342900"/>
          </a:xfrm>
          <a:prstGeom prst="rect"/>
        </p:spPr>
        <p:txBody>
          <a:bodyPr bIns="45720" lIns="91440" rIns="91440" rtlCol="0" tIns="45720" vert="horz"/>
          <a:lstStyle>
            <a:lvl1pPr algn="l">
              <a:defRPr sz="1200"/>
            </a:lvl1pPr>
          </a:lstStyle>
          <a:p/>
        </p:txBody>
      </p:sp>
      <p:sp>
        <p:nvSpPr>
          <p:cNvPr id="1048831" name="Date Placeholder 2"/>
          <p:cNvSpPr>
            <a:spLocks noGrp="1"/>
          </p:cNvSpPr>
          <p:nvPr>
            <p:ph type="dt" idx="1"/>
          </p:nvPr>
        </p:nvSpPr>
        <p:spPr>
          <a:xfrm>
            <a:off x="5180013" y="0"/>
            <a:ext cx="3962400" cy="342900"/>
          </a:xfrm>
          <a:prstGeom prst="rect"/>
        </p:spPr>
        <p:txBody>
          <a:bodyPr bIns="45720" lIns="91440" rIns="91440" rtlCol="0" tIns="45720" vert="horz"/>
          <a:lstStyle>
            <a:lvl1pPr algn="r">
              <a:defRPr sz="1200"/>
            </a:lvl1pPr>
          </a:lstStyle>
          <a:p>
            <a:r>
              <a:rPr lang="cs-CZ" smtClean="0"/>
              <a:t>1.7.2013</a:t>
            </a:r>
          </a:p>
        </p:txBody>
      </p:sp>
      <p:sp>
        <p:nvSpPr>
          <p:cNvPr id="1048832" name="Slide Image Placeholder 3"/>
          <p:cNvSpPr>
            <a:spLocks noChangeAspect="1" noRot="1" noGrp="1"/>
          </p:cNvSpPr>
          <p:nvPr>
            <p:ph type="sldImg" idx="2"/>
          </p:nvPr>
        </p:nvSpPr>
        <p:spPr>
          <a:xfrm>
            <a:off x="2857500" y="512763"/>
            <a:ext cx="3429000" cy="2566987"/>
          </a:xfrm>
          <a:prstGeom prst="rect"/>
          <a:noFill/>
          <a:ln w="12700">
            <a:solidFill>
              <a:prstClr val="black"/>
            </a:solidFill>
          </a:ln>
        </p:spPr>
        <p:txBody>
          <a:bodyPr anchor="ctr" bIns="45720" lIns="91440" rIns="91440" rtlCol="0" tIns="45720" vert="horz"/>
          <a:p/>
        </p:txBody>
      </p:sp>
      <p:sp>
        <p:nvSpPr>
          <p:cNvPr id="1048833" name="Notes Placeholder 4"/>
          <p:cNvSpPr>
            <a:spLocks noGrp="1"/>
          </p:cNvSpPr>
          <p:nvPr>
            <p:ph type="body" sz="quarter" idx="3"/>
          </p:nvPr>
        </p:nvSpPr>
        <p:spPr>
          <a:xfrm>
            <a:off x="914400" y="3251200"/>
            <a:ext cx="7315200" cy="3081338"/>
          </a:xfrm>
          <a:prstGeom prst="rect"/>
        </p:spPr>
        <p:txBody>
          <a:bodyPr bIns="45720" lIns="91440" rIns="91440" rtlCol="0" tIns="45720" vert="horz"/>
          <a:p>
            <a:r>
              <a:rPr lang="en-US"/>
              <a:t/>
            </a:r>
            <a:endParaRPr lang="en-US" smtClean="0"/>
          </a:p>
        </p:txBody>
      </p:sp>
      <p:sp>
        <p:nvSpPr>
          <p:cNvPr id="1048834" name="Footer Placeholder 5"/>
          <p:cNvSpPr>
            <a:spLocks noGrp="1"/>
          </p:cNvSpPr>
          <p:nvPr>
            <p:ph type="ftr" sz="quarter" idx="4"/>
          </p:nvPr>
        </p:nvSpPr>
        <p:spPr>
          <a:xfrm>
            <a:off x="0" y="6502400"/>
            <a:ext cx="3962400" cy="341313"/>
          </a:xfrm>
          <a:prstGeom prst="rect"/>
        </p:spPr>
        <p:txBody>
          <a:bodyPr anchor="b" bIns="45720" lIns="91440" rIns="91440" rtlCol="0" tIns="45720" vert="horz"/>
          <a:lstStyle>
            <a:lvl1pPr algn="l">
              <a:defRPr sz="1200"/>
            </a:lvl1pPr>
          </a:lstStyle>
          <a:p/>
        </p:txBody>
      </p:sp>
      <p:sp>
        <p:nvSpPr>
          <p:cNvPr id="1048835" name="Slide Number Placeholder 6"/>
          <p:cNvSpPr>
            <a:spLocks noGrp="1"/>
          </p:cNvSpPr>
          <p:nvPr>
            <p:ph type="sldNum" sz="quarter" idx="5"/>
          </p:nvPr>
        </p:nvSpPr>
        <p:spPr>
          <a:xfrm>
            <a:off x="5180013" y="6502400"/>
            <a:ext cx="3962400" cy="341313"/>
          </a:xfrm>
          <a:prstGeom prst="rect"/>
        </p:spPr>
        <p:txBody>
          <a:bodyPr anchor="b" bIns="45720" lIns="91440" rIns="91440" rtlCol="0" tIns="45720" vert="horz"/>
          <a:lstStyle>
            <a:lvl1pPr algn="r">
              <a:defRPr sz="1200"/>
            </a:lvl1pPr>
          </a:lstStyle>
          <a:p>
            <a:r>
              <a:rPr lang="cs-CZ" smtClean="0"/>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873" name="Header Placeholder 1"/>
          <p:cNvSpPr>
            <a:spLocks noGrp="1"/>
          </p:cNvSpPr>
          <p:nvPr>
            <p:ph type="hdr" sz="quarter"/>
          </p:nvPr>
        </p:nvSpPr>
        <p:spPr>
          <a:xfrm>
            <a:off x="0" y="0"/>
            <a:ext cx="3962400" cy="342900"/>
          </a:xfrm>
          <a:prstGeom prst="rect"/>
        </p:spPr>
        <p:txBody>
          <a:bodyPr bIns="45720" lIns="91440" rIns="91440" rtlCol="0" tIns="45720" vert="horz"/>
          <a:lstStyle>
            <a:lvl1pPr algn="l">
              <a:defRPr sz="1200"/>
            </a:lvl1pPr>
          </a:lstStyle>
          <a:p/>
        </p:txBody>
      </p:sp>
      <p:sp>
        <p:nvSpPr>
          <p:cNvPr id="1048874" name="Date Placeholder 2"/>
          <p:cNvSpPr>
            <a:spLocks noGrp="1"/>
          </p:cNvSpPr>
          <p:nvPr>
            <p:ph type="dt" idx="1"/>
          </p:nvPr>
        </p:nvSpPr>
        <p:spPr>
          <a:xfrm>
            <a:off x="5180013" y="0"/>
            <a:ext cx="3962400" cy="342900"/>
          </a:xfrm>
          <a:prstGeom prst="rect"/>
        </p:spPr>
        <p:txBody>
          <a:bodyPr bIns="45720" lIns="91440" rIns="91440" rtlCol="0" tIns="45720" vert="horz"/>
          <a:lstStyle>
            <a:lvl1pPr algn="r">
              <a:defRPr sz="1200"/>
            </a:lvl1pPr>
          </a:lstStyle>
          <a:p>
            <a:r>
              <a:rPr lang="cs-CZ" smtClean="0"/>
              <a:t>1.7.2013</a:t>
            </a:r>
          </a:p>
        </p:txBody>
      </p:sp>
      <p:sp>
        <p:nvSpPr>
          <p:cNvPr id="1048875" name="Slide Image Placeholder 3"/>
          <p:cNvSpPr>
            <a:spLocks noChangeAspect="1" noRot="1" noGrp="1"/>
          </p:cNvSpPr>
          <p:nvPr>
            <p:ph type="sldImg" idx="2"/>
          </p:nvPr>
        </p:nvSpPr>
        <p:spPr>
          <a:xfrm>
            <a:off x="2857500" y="512763"/>
            <a:ext cx="3429000" cy="2566987"/>
          </a:xfrm>
          <a:prstGeom prst="rect"/>
          <a:noFill/>
          <a:ln w="12700">
            <a:solidFill>
              <a:prstClr val="black"/>
            </a:solidFill>
          </a:ln>
        </p:spPr>
        <p:txBody>
          <a:bodyPr anchor="ctr" bIns="45720" lIns="91440" rIns="91440" rtlCol="0" tIns="45720" vert="horz"/>
          <a:p/>
        </p:txBody>
      </p:sp>
      <p:sp>
        <p:nvSpPr>
          <p:cNvPr id="1048876" name="Notes Placeholder 4"/>
          <p:cNvSpPr>
            <a:spLocks noGrp="1"/>
          </p:cNvSpPr>
          <p:nvPr>
            <p:ph type="body" sz="quarter" idx="3"/>
          </p:nvPr>
        </p:nvSpPr>
        <p:spPr>
          <a:xfrm>
            <a:off x="914400" y="3251200"/>
            <a:ext cx="7315200" cy="3081338"/>
          </a:xfrm>
          <a:prstGeom prst="rect"/>
        </p:spPr>
        <p:txBody>
          <a:bodyPr bIns="45720" lIns="91440" rIns="91440" rtlCol="0" tIns="45720" vert="horz"/>
          <a:p>
            <a:r>
              <a:rPr lang="en-US"/>
              <a:t/>
            </a:r>
            <a:endParaRPr lang="en-US" smtClean="0"/>
          </a:p>
        </p:txBody>
      </p:sp>
      <p:sp>
        <p:nvSpPr>
          <p:cNvPr id="1048877" name="Footer Placeholder 5"/>
          <p:cNvSpPr>
            <a:spLocks noGrp="1"/>
          </p:cNvSpPr>
          <p:nvPr>
            <p:ph type="ftr" sz="quarter" idx="4"/>
          </p:nvPr>
        </p:nvSpPr>
        <p:spPr>
          <a:xfrm>
            <a:off x="0" y="6502400"/>
            <a:ext cx="3962400" cy="341313"/>
          </a:xfrm>
          <a:prstGeom prst="rect"/>
        </p:spPr>
        <p:txBody>
          <a:bodyPr anchor="b" bIns="45720" lIns="91440" rIns="91440" rtlCol="0" tIns="45720" vert="horz"/>
          <a:lstStyle>
            <a:lvl1pPr algn="l">
              <a:defRPr sz="1200"/>
            </a:lvl1pPr>
          </a:lstStyle>
          <a:p/>
        </p:txBody>
      </p:sp>
      <p:sp>
        <p:nvSpPr>
          <p:cNvPr id="1048878" name="Slide Number Placeholder 6"/>
          <p:cNvSpPr>
            <a:spLocks noGrp="1"/>
          </p:cNvSpPr>
          <p:nvPr>
            <p:ph type="sldNum" sz="quarter" idx="5"/>
          </p:nvPr>
        </p:nvSpPr>
        <p:spPr>
          <a:xfrm>
            <a:off x="5180013" y="6502400"/>
            <a:ext cx="3962400" cy="341313"/>
          </a:xfrm>
          <a:prstGeom prst="rect"/>
        </p:spPr>
        <p:txBody>
          <a:bodyPr anchor="b" bIns="45720" lIns="91440" rIns="91440" rtlCol="0" tIns="45720" vert="horz"/>
          <a:lstStyle>
            <a:lvl1pPr algn="r">
              <a:defRPr sz="1200"/>
            </a:lvl1pPr>
          </a:lstStyle>
          <a:p>
            <a:r>
              <a:rPr lang="cs-CZ" smtClean="0"/>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913" name="Header Placeholder 1"/>
          <p:cNvSpPr>
            <a:spLocks noGrp="1"/>
          </p:cNvSpPr>
          <p:nvPr>
            <p:ph type="hdr" sz="quarter"/>
          </p:nvPr>
        </p:nvSpPr>
        <p:spPr>
          <a:xfrm>
            <a:off x="0" y="0"/>
            <a:ext cx="3962400" cy="342900"/>
          </a:xfrm>
          <a:prstGeom prst="rect"/>
        </p:spPr>
        <p:txBody>
          <a:bodyPr bIns="45720" lIns="91440" rIns="91440" rtlCol="0" tIns="45720" vert="horz"/>
          <a:lstStyle>
            <a:lvl1pPr algn="l">
              <a:defRPr sz="1200"/>
            </a:lvl1pPr>
          </a:lstStyle>
          <a:p/>
        </p:txBody>
      </p:sp>
      <p:sp>
        <p:nvSpPr>
          <p:cNvPr id="1048914" name="Date Placeholder 2"/>
          <p:cNvSpPr>
            <a:spLocks noGrp="1"/>
          </p:cNvSpPr>
          <p:nvPr>
            <p:ph type="dt" idx="1"/>
          </p:nvPr>
        </p:nvSpPr>
        <p:spPr>
          <a:xfrm>
            <a:off x="5180013" y="0"/>
            <a:ext cx="3962400" cy="342900"/>
          </a:xfrm>
          <a:prstGeom prst="rect"/>
        </p:spPr>
        <p:txBody>
          <a:bodyPr bIns="45720" lIns="91440" rIns="91440" rtlCol="0" tIns="45720" vert="horz"/>
          <a:lstStyle>
            <a:lvl1pPr algn="r">
              <a:defRPr sz="1200"/>
            </a:lvl1pPr>
          </a:lstStyle>
          <a:p>
            <a:r>
              <a:rPr lang="cs-CZ" smtClean="0"/>
              <a:t>1.7.2013</a:t>
            </a:r>
          </a:p>
        </p:txBody>
      </p:sp>
      <p:sp>
        <p:nvSpPr>
          <p:cNvPr id="1048915" name="Slide Image Placeholder 3"/>
          <p:cNvSpPr>
            <a:spLocks noChangeAspect="1" noRot="1" noGrp="1"/>
          </p:cNvSpPr>
          <p:nvPr>
            <p:ph type="sldImg" idx="2"/>
          </p:nvPr>
        </p:nvSpPr>
        <p:spPr>
          <a:xfrm>
            <a:off x="2857500" y="512763"/>
            <a:ext cx="3429000" cy="2566987"/>
          </a:xfrm>
          <a:prstGeom prst="rect"/>
          <a:noFill/>
          <a:ln w="12700">
            <a:solidFill>
              <a:prstClr val="black"/>
            </a:solidFill>
          </a:ln>
        </p:spPr>
        <p:txBody>
          <a:bodyPr anchor="ctr" bIns="45720" lIns="91440" rIns="91440" rtlCol="0" tIns="45720" vert="horz"/>
          <a:p/>
        </p:txBody>
      </p:sp>
      <p:sp>
        <p:nvSpPr>
          <p:cNvPr id="1048916" name="Notes Placeholder 4"/>
          <p:cNvSpPr>
            <a:spLocks noGrp="1"/>
          </p:cNvSpPr>
          <p:nvPr>
            <p:ph type="body" sz="quarter" idx="3"/>
          </p:nvPr>
        </p:nvSpPr>
        <p:spPr>
          <a:xfrm>
            <a:off x="914400" y="3251200"/>
            <a:ext cx="7315200" cy="3081338"/>
          </a:xfrm>
          <a:prstGeom prst="rect"/>
        </p:spPr>
        <p:txBody>
          <a:bodyPr bIns="45720" lIns="91440" rIns="91440" rtlCol="0" tIns="45720" vert="horz"/>
          <a:p>
            <a:r>
              <a:rPr lang="en-US"/>
              <a:t/>
            </a:r>
            <a:endParaRPr lang="en-US" smtClean="0"/>
          </a:p>
        </p:txBody>
      </p:sp>
      <p:sp>
        <p:nvSpPr>
          <p:cNvPr id="1048917" name="Footer Placeholder 5"/>
          <p:cNvSpPr>
            <a:spLocks noGrp="1"/>
          </p:cNvSpPr>
          <p:nvPr>
            <p:ph type="ftr" sz="quarter" idx="4"/>
          </p:nvPr>
        </p:nvSpPr>
        <p:spPr>
          <a:xfrm>
            <a:off x="0" y="6502400"/>
            <a:ext cx="3962400" cy="341313"/>
          </a:xfrm>
          <a:prstGeom prst="rect"/>
        </p:spPr>
        <p:txBody>
          <a:bodyPr anchor="b" bIns="45720" lIns="91440" rIns="91440" rtlCol="0" tIns="45720" vert="horz"/>
          <a:lstStyle>
            <a:lvl1pPr algn="l">
              <a:defRPr sz="1200"/>
            </a:lvl1pPr>
          </a:lstStyle>
          <a:p/>
        </p:txBody>
      </p:sp>
      <p:sp>
        <p:nvSpPr>
          <p:cNvPr id="1048918" name="Slide Number Placeholder 6"/>
          <p:cNvSpPr>
            <a:spLocks noGrp="1"/>
          </p:cNvSpPr>
          <p:nvPr>
            <p:ph type="sldNum" sz="quarter" idx="5"/>
          </p:nvPr>
        </p:nvSpPr>
        <p:spPr>
          <a:xfrm>
            <a:off x="5180013" y="6502400"/>
            <a:ext cx="3962400" cy="341313"/>
          </a:xfrm>
          <a:prstGeom prst="rect"/>
        </p:spPr>
        <p:txBody>
          <a:bodyPr anchor="b" bIns="45720" lIns="91440" rIns="91440" rtlCol="0" tIns="45720" vert="horz"/>
          <a:lstStyle>
            <a:lvl1pPr algn="r">
              <a:defRPr sz="1200"/>
            </a:lvl1pPr>
          </a:lstStyle>
          <a:p>
            <a:r>
              <a:rPr lang="cs-CZ" smtClean="0"/>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953" name="Header Placeholder 1"/>
          <p:cNvSpPr>
            <a:spLocks noGrp="1"/>
          </p:cNvSpPr>
          <p:nvPr>
            <p:ph type="hdr" sz="quarter"/>
          </p:nvPr>
        </p:nvSpPr>
        <p:spPr>
          <a:xfrm>
            <a:off x="0" y="0"/>
            <a:ext cx="3962400" cy="342900"/>
          </a:xfrm>
          <a:prstGeom prst="rect"/>
        </p:spPr>
        <p:txBody>
          <a:bodyPr bIns="45720" lIns="91440" rIns="91440" rtlCol="0" tIns="45720" vert="horz"/>
          <a:lstStyle>
            <a:lvl1pPr algn="l">
              <a:defRPr sz="1200"/>
            </a:lvl1pPr>
          </a:lstStyle>
          <a:p/>
        </p:txBody>
      </p:sp>
      <p:sp>
        <p:nvSpPr>
          <p:cNvPr id="1048954" name="Date Placeholder 2"/>
          <p:cNvSpPr>
            <a:spLocks noGrp="1"/>
          </p:cNvSpPr>
          <p:nvPr>
            <p:ph type="dt" idx="1"/>
          </p:nvPr>
        </p:nvSpPr>
        <p:spPr>
          <a:xfrm>
            <a:off x="5180013" y="0"/>
            <a:ext cx="3962400" cy="342900"/>
          </a:xfrm>
          <a:prstGeom prst="rect"/>
        </p:spPr>
        <p:txBody>
          <a:bodyPr bIns="45720" lIns="91440" rIns="91440" rtlCol="0" tIns="45720" vert="horz"/>
          <a:lstStyle>
            <a:lvl1pPr algn="r">
              <a:defRPr sz="1200"/>
            </a:lvl1pPr>
          </a:lstStyle>
          <a:p>
            <a:r>
              <a:rPr lang="cs-CZ" smtClean="0"/>
              <a:t>1.7.2013</a:t>
            </a:r>
          </a:p>
        </p:txBody>
      </p:sp>
      <p:sp>
        <p:nvSpPr>
          <p:cNvPr id="1048955" name="Slide Image Placeholder 3"/>
          <p:cNvSpPr>
            <a:spLocks noChangeAspect="1" noRot="1" noGrp="1"/>
          </p:cNvSpPr>
          <p:nvPr>
            <p:ph type="sldImg" idx="2"/>
          </p:nvPr>
        </p:nvSpPr>
        <p:spPr>
          <a:xfrm>
            <a:off x="2857500" y="512763"/>
            <a:ext cx="3429000" cy="2566987"/>
          </a:xfrm>
          <a:prstGeom prst="rect"/>
          <a:noFill/>
          <a:ln w="12700">
            <a:solidFill>
              <a:prstClr val="black"/>
            </a:solidFill>
          </a:ln>
        </p:spPr>
        <p:txBody>
          <a:bodyPr anchor="ctr" bIns="45720" lIns="91440" rIns="91440" rtlCol="0" tIns="45720" vert="horz"/>
          <a:p/>
        </p:txBody>
      </p:sp>
      <p:sp>
        <p:nvSpPr>
          <p:cNvPr id="1048956" name="Notes Placeholder 4"/>
          <p:cNvSpPr>
            <a:spLocks noGrp="1"/>
          </p:cNvSpPr>
          <p:nvPr>
            <p:ph type="body" sz="quarter" idx="3"/>
          </p:nvPr>
        </p:nvSpPr>
        <p:spPr>
          <a:xfrm>
            <a:off x="914400" y="3251200"/>
            <a:ext cx="7315200" cy="3081338"/>
          </a:xfrm>
          <a:prstGeom prst="rect"/>
        </p:spPr>
        <p:txBody>
          <a:bodyPr bIns="45720" lIns="91440" rIns="91440" rtlCol="0" tIns="45720" vert="horz"/>
          <a:p>
            <a:r>
              <a:rPr lang="en-US"/>
              <a:t/>
            </a:r>
            <a:endParaRPr lang="en-US" smtClean="0"/>
          </a:p>
        </p:txBody>
      </p:sp>
      <p:sp>
        <p:nvSpPr>
          <p:cNvPr id="1048957" name="Footer Placeholder 5"/>
          <p:cNvSpPr>
            <a:spLocks noGrp="1"/>
          </p:cNvSpPr>
          <p:nvPr>
            <p:ph type="ftr" sz="quarter" idx="4"/>
          </p:nvPr>
        </p:nvSpPr>
        <p:spPr>
          <a:xfrm>
            <a:off x="0" y="6502400"/>
            <a:ext cx="3962400" cy="341313"/>
          </a:xfrm>
          <a:prstGeom prst="rect"/>
        </p:spPr>
        <p:txBody>
          <a:bodyPr anchor="b" bIns="45720" lIns="91440" rIns="91440" rtlCol="0" tIns="45720" vert="horz"/>
          <a:lstStyle>
            <a:lvl1pPr algn="l">
              <a:defRPr sz="1200"/>
            </a:lvl1pPr>
          </a:lstStyle>
          <a:p/>
        </p:txBody>
      </p:sp>
      <p:sp>
        <p:nvSpPr>
          <p:cNvPr id="1048958" name="Slide Number Placeholder 6"/>
          <p:cNvSpPr>
            <a:spLocks noGrp="1"/>
          </p:cNvSpPr>
          <p:nvPr>
            <p:ph type="sldNum" sz="quarter" idx="5"/>
          </p:nvPr>
        </p:nvSpPr>
        <p:spPr>
          <a:xfrm>
            <a:off x="5180013" y="6502400"/>
            <a:ext cx="3962400" cy="341313"/>
          </a:xfrm>
          <a:prstGeom prst="rect"/>
        </p:spPr>
        <p:txBody>
          <a:bodyPr anchor="b" bIns="45720" lIns="91440" rIns="91440" rtlCol="0" tIns="45720" vert="horz"/>
          <a:lstStyle>
            <a:lvl1pPr algn="r">
              <a:defRPr sz="1200"/>
            </a:lvl1pPr>
          </a:lstStyle>
          <a:p>
            <a:r>
              <a:rPr lang="cs-CZ" smtClean="0"/>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74" name=""/>
        <p:cNvGrpSpPr/>
        <p:nvPr/>
      </p:nvGrpSpPr>
      <p:grpSpPr>
        <a:xfrm>
          <a:off x="0" y="0"/>
          <a:ext cx="0" cy="0"/>
          <a:chOff x="0" y="0"/>
          <a:chExt cx="0" cy="0"/>
        </a:xfrm>
      </p:grpSpPr>
      <p:sp>
        <p:nvSpPr>
          <p:cNvPr id="1049119"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9120"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9121"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9122" name="Footer Placeholder 4"/>
          <p:cNvSpPr>
            <a:spLocks noGrp="1"/>
          </p:cNvSpPr>
          <p:nvPr>
            <p:ph type="ftr" sz="quarter" idx="11"/>
          </p:nvPr>
        </p:nvSpPr>
        <p:spPr/>
        <p:txBody>
          <a:bodyPr/>
          <a:p>
            <a:endParaRPr lang="en-US"/>
          </a:p>
        </p:txBody>
      </p:sp>
      <p:sp>
        <p:nvSpPr>
          <p:cNvPr id="1049123"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9" name=""/>
        <p:cNvGrpSpPr/>
        <p:nvPr/>
      </p:nvGrpSpPr>
      <p:grpSpPr>
        <a:xfrm>
          <a:off x="0" y="0"/>
          <a:ext cx="0" cy="0"/>
          <a:chOff x="0" y="0"/>
          <a:chExt cx="0" cy="0"/>
        </a:xfrm>
      </p:grpSpPr>
      <p:sp>
        <p:nvSpPr>
          <p:cNvPr id="1049144" name="Title 1"/>
          <p:cNvSpPr>
            <a:spLocks noGrp="1"/>
          </p:cNvSpPr>
          <p:nvPr>
            <p:ph type="title"/>
          </p:nvPr>
        </p:nvSpPr>
        <p:spPr/>
        <p:txBody>
          <a:bodyPr/>
          <a:p>
            <a:r>
              <a:rPr lang="en-US" smtClean="0"/>
              <a:t>Click to edit Master title style</a:t>
            </a:r>
            <a:endParaRPr lang="en-US"/>
          </a:p>
        </p:txBody>
      </p:sp>
      <p:sp>
        <p:nvSpPr>
          <p:cNvPr id="1049145"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9146"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9147" name="Footer Placeholder 4"/>
          <p:cNvSpPr>
            <a:spLocks noGrp="1"/>
          </p:cNvSpPr>
          <p:nvPr>
            <p:ph type="ftr" sz="quarter" idx="11"/>
          </p:nvPr>
        </p:nvSpPr>
        <p:spPr/>
        <p:txBody>
          <a:bodyPr/>
          <a:p>
            <a:endParaRPr lang="en-US"/>
          </a:p>
        </p:txBody>
      </p:sp>
      <p:sp>
        <p:nvSpPr>
          <p:cNvPr id="1049148"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76" name=""/>
        <p:cNvGrpSpPr/>
        <p:nvPr/>
      </p:nvGrpSpPr>
      <p:grpSpPr>
        <a:xfrm>
          <a:off x="0" y="0"/>
          <a:ext cx="0" cy="0"/>
          <a:chOff x="0" y="0"/>
          <a:chExt cx="0" cy="0"/>
        </a:xfrm>
      </p:grpSpPr>
      <p:sp>
        <p:nvSpPr>
          <p:cNvPr id="1049128"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en-US"/>
          </a:p>
        </p:txBody>
      </p:sp>
      <p:sp>
        <p:nvSpPr>
          <p:cNvPr id="1049129"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9130"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9131" name="Footer Placeholder 4"/>
          <p:cNvSpPr>
            <a:spLocks noGrp="1"/>
          </p:cNvSpPr>
          <p:nvPr>
            <p:ph type="ftr" sz="quarter" idx="11"/>
          </p:nvPr>
        </p:nvSpPr>
        <p:spPr/>
        <p:txBody>
          <a:bodyPr/>
          <a:p>
            <a:endParaRPr lang="en-US"/>
          </a:p>
        </p:txBody>
      </p:sp>
      <p:sp>
        <p:nvSpPr>
          <p:cNvPr id="1049132"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77" name=""/>
        <p:cNvGrpSpPr/>
        <p:nvPr/>
      </p:nvGrpSpPr>
      <p:grpSpPr>
        <a:xfrm>
          <a:off x="0" y="0"/>
          <a:ext cx="0" cy="0"/>
          <a:chOff x="0" y="0"/>
          <a:chExt cx="0" cy="0"/>
        </a:xfrm>
      </p:grpSpPr>
      <p:sp>
        <p:nvSpPr>
          <p:cNvPr id="1049133" name="Title 1"/>
          <p:cNvSpPr>
            <a:spLocks noGrp="1"/>
          </p:cNvSpPr>
          <p:nvPr>
            <p:ph type="title"/>
          </p:nvPr>
        </p:nvSpPr>
        <p:spPr/>
        <p:txBody>
          <a:bodyPr/>
          <a:p>
            <a:r>
              <a:rPr lang="en-US" smtClean="0"/>
              <a:t>Click to edit Master title style</a:t>
            </a:r>
            <a:endParaRPr lang="en-US"/>
          </a:p>
        </p:txBody>
      </p:sp>
      <p:sp>
        <p:nvSpPr>
          <p:cNvPr id="1049134"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9135"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9136" name="Footer Placeholder 4"/>
          <p:cNvSpPr>
            <a:spLocks noGrp="1"/>
          </p:cNvSpPr>
          <p:nvPr>
            <p:ph type="ftr" sz="quarter" idx="11"/>
          </p:nvPr>
        </p:nvSpPr>
        <p:spPr/>
        <p:txBody>
          <a:bodyPr/>
          <a:p>
            <a:endParaRPr lang="en-US"/>
          </a:p>
        </p:txBody>
      </p:sp>
      <p:sp>
        <p:nvSpPr>
          <p:cNvPr id="1049137"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80" name=""/>
        <p:cNvGrpSpPr/>
        <p:nvPr/>
      </p:nvGrpSpPr>
      <p:grpSpPr>
        <a:xfrm>
          <a:off x="0" y="0"/>
          <a:ext cx="0" cy="0"/>
          <a:chOff x="0" y="0"/>
          <a:chExt cx="0" cy="0"/>
        </a:xfrm>
      </p:grpSpPr>
      <p:sp>
        <p:nvSpPr>
          <p:cNvPr id="1049149"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9150"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9151"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9152" name="Footer Placeholder 4"/>
          <p:cNvSpPr>
            <a:spLocks noGrp="1"/>
          </p:cNvSpPr>
          <p:nvPr>
            <p:ph type="ftr" sz="quarter" idx="11"/>
          </p:nvPr>
        </p:nvSpPr>
        <p:spPr/>
        <p:txBody>
          <a:bodyPr/>
          <a:p>
            <a:endParaRPr lang="en-US"/>
          </a:p>
        </p:txBody>
      </p:sp>
      <p:sp>
        <p:nvSpPr>
          <p:cNvPr id="1049153"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81" name=""/>
        <p:cNvGrpSpPr/>
        <p:nvPr/>
      </p:nvGrpSpPr>
      <p:grpSpPr>
        <a:xfrm>
          <a:off x="0" y="0"/>
          <a:ext cx="0" cy="0"/>
          <a:chOff x="0" y="0"/>
          <a:chExt cx="0" cy="0"/>
        </a:xfrm>
      </p:grpSpPr>
      <p:sp>
        <p:nvSpPr>
          <p:cNvPr id="1049154" name="Title 1"/>
          <p:cNvSpPr>
            <a:spLocks noGrp="1"/>
          </p:cNvSpPr>
          <p:nvPr>
            <p:ph type="title"/>
          </p:nvPr>
        </p:nvSpPr>
        <p:spPr/>
        <p:txBody>
          <a:bodyPr/>
          <a:p>
            <a:r>
              <a:rPr lang="en-US" smtClean="0"/>
              <a:t>Click to edit Master title style</a:t>
            </a:r>
            <a:endParaRPr lang="en-US"/>
          </a:p>
        </p:txBody>
      </p:sp>
      <p:sp>
        <p:nvSpPr>
          <p:cNvPr id="1049155"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9156"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9157" name="Date Placeholder 4"/>
          <p:cNvSpPr>
            <a:spLocks noGrp="1"/>
          </p:cNvSpPr>
          <p:nvPr>
            <p:ph type="dt" sz="half" idx="10"/>
          </p:nvPr>
        </p:nvSpPr>
        <p:spPr/>
        <p:txBody>
          <a:bodyPr/>
          <a:p>
            <a:fld id="{1D8BD707-D9CF-40AE-B4C6-C98DA3205C09}" type="datetimeFigureOut">
              <a:rPr lang="en-US" smtClean="0"/>
              <a:t>8/1/2011</a:t>
            </a:fld>
            <a:endParaRPr lang="en-US"/>
          </a:p>
        </p:txBody>
      </p:sp>
      <p:sp>
        <p:nvSpPr>
          <p:cNvPr id="1049158" name="Footer Placeholder 5"/>
          <p:cNvSpPr>
            <a:spLocks noGrp="1"/>
          </p:cNvSpPr>
          <p:nvPr>
            <p:ph type="ftr" sz="quarter" idx="11"/>
          </p:nvPr>
        </p:nvSpPr>
        <p:spPr/>
        <p:txBody>
          <a:bodyPr/>
          <a:p>
            <a:endParaRPr lang="en-US"/>
          </a:p>
        </p:txBody>
      </p:sp>
      <p:sp>
        <p:nvSpPr>
          <p:cNvPr id="1049159"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82" name=""/>
        <p:cNvGrpSpPr/>
        <p:nvPr/>
      </p:nvGrpSpPr>
      <p:grpSpPr>
        <a:xfrm>
          <a:off x="0" y="0"/>
          <a:ext cx="0" cy="0"/>
          <a:chOff x="0" y="0"/>
          <a:chExt cx="0" cy="0"/>
        </a:xfrm>
      </p:grpSpPr>
      <p:sp>
        <p:nvSpPr>
          <p:cNvPr id="1049160" name="Title 1"/>
          <p:cNvSpPr>
            <a:spLocks noGrp="1"/>
          </p:cNvSpPr>
          <p:nvPr>
            <p:ph type="title"/>
          </p:nvPr>
        </p:nvSpPr>
        <p:spPr/>
        <p:txBody>
          <a:bodyPr/>
          <a:p>
            <a:r>
              <a:rPr lang="en-US" smtClean="0"/>
              <a:t>Click to edit Master title style</a:t>
            </a:r>
            <a:endParaRPr lang="en-US"/>
          </a:p>
        </p:txBody>
      </p:sp>
      <p:sp>
        <p:nvSpPr>
          <p:cNvPr id="1049161"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9162"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9163"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9164"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9165" name="Date Placeholder 6"/>
          <p:cNvSpPr>
            <a:spLocks noGrp="1"/>
          </p:cNvSpPr>
          <p:nvPr>
            <p:ph type="dt" sz="half" idx="10"/>
          </p:nvPr>
        </p:nvSpPr>
        <p:spPr/>
        <p:txBody>
          <a:bodyPr/>
          <a:p>
            <a:fld id="{1D8BD707-D9CF-40AE-B4C6-C98DA3205C09}" type="datetimeFigureOut">
              <a:rPr lang="en-US" smtClean="0"/>
              <a:t>8/1/2011</a:t>
            </a:fld>
            <a:endParaRPr lang="en-US"/>
          </a:p>
        </p:txBody>
      </p:sp>
      <p:sp>
        <p:nvSpPr>
          <p:cNvPr id="1049166" name="Footer Placeholder 7"/>
          <p:cNvSpPr>
            <a:spLocks noGrp="1"/>
          </p:cNvSpPr>
          <p:nvPr>
            <p:ph type="ftr" sz="quarter" idx="11"/>
          </p:nvPr>
        </p:nvSpPr>
        <p:spPr/>
        <p:txBody>
          <a:bodyPr/>
          <a:p>
            <a:endParaRPr lang="en-US"/>
          </a:p>
        </p:txBody>
      </p:sp>
      <p:sp>
        <p:nvSpPr>
          <p:cNvPr id="1049167" name="Slide Number Placeholder 8"/>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5" name=""/>
        <p:cNvGrpSpPr/>
        <p:nvPr/>
      </p:nvGrpSpPr>
      <p:grpSpPr>
        <a:xfrm>
          <a:off x="0" y="0"/>
          <a:ext cx="0" cy="0"/>
          <a:chOff x="0" y="0"/>
          <a:chExt cx="0" cy="0"/>
        </a:xfrm>
      </p:grpSpPr>
      <p:sp>
        <p:nvSpPr>
          <p:cNvPr id="1049124" name="Title 1"/>
          <p:cNvSpPr>
            <a:spLocks noGrp="1"/>
          </p:cNvSpPr>
          <p:nvPr>
            <p:ph type="title"/>
          </p:nvPr>
        </p:nvSpPr>
        <p:spPr/>
        <p:txBody>
          <a:bodyPr/>
          <a:p>
            <a:r>
              <a:rPr lang="en-US" smtClean="0"/>
              <a:t>Click to edit Master title style</a:t>
            </a:r>
            <a:endParaRPr lang="en-US"/>
          </a:p>
        </p:txBody>
      </p:sp>
      <p:sp>
        <p:nvSpPr>
          <p:cNvPr id="1049125" name="Date Placeholder 2"/>
          <p:cNvSpPr>
            <a:spLocks noGrp="1"/>
          </p:cNvSpPr>
          <p:nvPr>
            <p:ph type="dt" sz="half" idx="10"/>
          </p:nvPr>
        </p:nvSpPr>
        <p:spPr/>
        <p:txBody>
          <a:bodyPr/>
          <a:p>
            <a:fld id="{1D8BD707-D9CF-40AE-B4C6-C98DA3205C09}" type="datetimeFigureOut">
              <a:rPr lang="en-US" smtClean="0"/>
              <a:t>8/1/2011</a:t>
            </a:fld>
            <a:endParaRPr lang="en-US"/>
          </a:p>
        </p:txBody>
      </p:sp>
      <p:sp>
        <p:nvSpPr>
          <p:cNvPr id="1049126" name="Footer Placeholder 3"/>
          <p:cNvSpPr>
            <a:spLocks noGrp="1"/>
          </p:cNvSpPr>
          <p:nvPr>
            <p:ph type="ftr" sz="quarter" idx="11"/>
          </p:nvPr>
        </p:nvSpPr>
        <p:spPr/>
        <p:txBody>
          <a:bodyPr/>
          <a:p>
            <a:endParaRPr lang="en-US"/>
          </a:p>
        </p:txBody>
      </p:sp>
      <p:sp>
        <p:nvSpPr>
          <p:cNvPr id="1049127" name="Slide Number Placeholder 4"/>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4" name=""/>
        <p:cNvGrpSpPr/>
        <p:nvPr/>
      </p:nvGrpSpPr>
      <p:grpSpPr>
        <a:xfrm>
          <a:off x="0" y="0"/>
          <a:ext cx="0" cy="0"/>
          <a:chOff x="0" y="0"/>
          <a:chExt cx="0" cy="0"/>
        </a:xfrm>
      </p:grpSpPr>
      <p:sp>
        <p:nvSpPr>
          <p:cNvPr id="1048581" name="Date Placeholder 1"/>
          <p:cNvSpPr>
            <a:spLocks noGrp="1"/>
          </p:cNvSpPr>
          <p:nvPr>
            <p:ph type="dt" sz="half" idx="10"/>
          </p:nvPr>
        </p:nvSpPr>
        <p:spPr/>
        <p:txBody>
          <a:bodyPr/>
          <a:p>
            <a:fld id="{1D8BD707-D9CF-40AE-B4C6-C98DA3205C09}" type="datetimeFigureOut">
              <a:rPr lang="en-US" smtClean="0"/>
              <a:t>8/1/2011</a:t>
            </a:fld>
            <a:endParaRPr lang="en-US"/>
          </a:p>
        </p:txBody>
      </p:sp>
      <p:sp>
        <p:nvSpPr>
          <p:cNvPr id="1048582" name="Footer Placeholder 2"/>
          <p:cNvSpPr>
            <a:spLocks noGrp="1"/>
          </p:cNvSpPr>
          <p:nvPr>
            <p:ph type="ftr" sz="quarter" idx="11"/>
          </p:nvPr>
        </p:nvSpPr>
        <p:spPr/>
        <p:txBody>
          <a:bodyPr/>
          <a:p>
            <a:endParaRPr lang="en-US"/>
          </a:p>
        </p:txBody>
      </p:sp>
      <p:sp>
        <p:nvSpPr>
          <p:cNvPr id="1048583" name="Slide Number Placeholder 3"/>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83" name=""/>
        <p:cNvGrpSpPr/>
        <p:nvPr/>
      </p:nvGrpSpPr>
      <p:grpSpPr>
        <a:xfrm>
          <a:off x="0" y="0"/>
          <a:ext cx="0" cy="0"/>
          <a:chOff x="0" y="0"/>
          <a:chExt cx="0" cy="0"/>
        </a:xfrm>
      </p:grpSpPr>
      <p:sp>
        <p:nvSpPr>
          <p:cNvPr id="1049168"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9169"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9170"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9171" name="Date Placeholder 4"/>
          <p:cNvSpPr>
            <a:spLocks noGrp="1"/>
          </p:cNvSpPr>
          <p:nvPr>
            <p:ph type="dt" sz="half" idx="10"/>
          </p:nvPr>
        </p:nvSpPr>
        <p:spPr/>
        <p:txBody>
          <a:bodyPr/>
          <a:p>
            <a:fld id="{1D8BD707-D9CF-40AE-B4C6-C98DA3205C09}" type="datetimeFigureOut">
              <a:rPr lang="en-US" smtClean="0"/>
              <a:t>8/1/2011</a:t>
            </a:fld>
            <a:endParaRPr lang="en-US"/>
          </a:p>
        </p:txBody>
      </p:sp>
      <p:sp>
        <p:nvSpPr>
          <p:cNvPr id="1049172" name="Footer Placeholder 5"/>
          <p:cNvSpPr>
            <a:spLocks noGrp="1"/>
          </p:cNvSpPr>
          <p:nvPr>
            <p:ph type="ftr" sz="quarter" idx="11"/>
          </p:nvPr>
        </p:nvSpPr>
        <p:spPr/>
        <p:txBody>
          <a:bodyPr/>
          <a:p>
            <a:endParaRPr lang="en-US"/>
          </a:p>
        </p:txBody>
      </p:sp>
      <p:sp>
        <p:nvSpPr>
          <p:cNvPr id="1049173"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78" name=""/>
        <p:cNvGrpSpPr/>
        <p:nvPr/>
      </p:nvGrpSpPr>
      <p:grpSpPr>
        <a:xfrm>
          <a:off x="0" y="0"/>
          <a:ext cx="0" cy="0"/>
          <a:chOff x="0" y="0"/>
          <a:chExt cx="0" cy="0"/>
        </a:xfrm>
      </p:grpSpPr>
      <p:sp>
        <p:nvSpPr>
          <p:cNvPr id="1049138"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9139"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9140"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9141" name="Date Placeholder 4"/>
          <p:cNvSpPr>
            <a:spLocks noGrp="1"/>
          </p:cNvSpPr>
          <p:nvPr>
            <p:ph type="dt" sz="half" idx="10"/>
          </p:nvPr>
        </p:nvSpPr>
        <p:spPr/>
        <p:txBody>
          <a:bodyPr/>
          <a:p>
            <a:fld id="{1D8BD707-D9CF-40AE-B4C6-C98DA3205C09}" type="datetimeFigureOut">
              <a:rPr lang="en-US" smtClean="0"/>
              <a:t>8/1/2011</a:t>
            </a:fld>
            <a:endParaRPr lang="en-US"/>
          </a:p>
        </p:txBody>
      </p:sp>
      <p:sp>
        <p:nvSpPr>
          <p:cNvPr id="1049142" name="Footer Placeholder 5"/>
          <p:cNvSpPr>
            <a:spLocks noGrp="1"/>
          </p:cNvSpPr>
          <p:nvPr>
            <p:ph type="ftr" sz="quarter" idx="11"/>
          </p:nvPr>
        </p:nvSpPr>
        <p:spPr/>
        <p:txBody>
          <a:bodyPr/>
          <a:p>
            <a:endParaRPr lang="en-US"/>
          </a:p>
        </p:txBody>
      </p:sp>
      <p:sp>
        <p:nvSpPr>
          <p:cNvPr id="1049143"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1D8BD707-D9CF-40AE-B4C6-C98DA3205C09}" type="datetimeFigureOut">
              <a:rPr lang="en-US" smtClean="0"/>
              <a:t>8/1/2011</a:t>
            </a:fld>
            <a:endParaRPr lang="en-US"/>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7.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7.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7.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6.png"/><Relationship Id="rId3" Type="http://schemas.openxmlformats.org/officeDocument/2006/relationships/slideLayout" Target="../slideLayouts/slideLayout7.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7.xml"/><Relationship Id="rId3"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Layout" Target="../slideLayouts/slideLayout7.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7.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7.xml"/><Relationship Id="rId5"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7.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9.png"/><Relationship Id="rId3" Type="http://schemas.openxmlformats.org/officeDocument/2006/relationships/slideLayout" Target="../slideLayouts/slideLayout7.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slideLayout" Target="../slideLayouts/slideLayout7.xml"/><Relationship Id="rId5"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7.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F8F8"/>
        </a:solidFill>
      </p:bgPr>
    </p:bg>
    <p:spTree>
      <p:nvGrpSpPr>
        <p:cNvPr id="25" name=""/>
        <p:cNvGrpSpPr/>
        <p:nvPr/>
      </p:nvGrpSpPr>
      <p:grpSpPr>
        <a:xfrm>
          <a:off x="0" y="0"/>
          <a:ext cx="0" cy="0"/>
          <a:chOff x="0" y="0"/>
          <a:chExt cx="0" cy="0"/>
        </a:xfrm>
      </p:grpSpPr>
      <p:sp>
        <p:nvSpPr>
          <p:cNvPr id="1048584" name="AutoShape 2"/>
          <p:cNvSpPr/>
          <p:nvPr/>
        </p:nvSpPr>
        <p:spPr>
          <a:xfrm rot="3577">
            <a:off x="-9530" y="290904"/>
            <a:ext cx="18307060" cy="0"/>
          </a:xfrm>
          <a:prstGeom prst="line"/>
          <a:ln w="9525" cap="rnd">
            <a:solidFill>
              <a:srgbClr val="EFEFEF"/>
            </a:solidFill>
            <a:prstDash val="solid"/>
            <a:headEnd type="none" w="sm" len="sm"/>
            <a:tailEnd type="none" w="sm" len="sm"/>
          </a:ln>
        </p:spPr>
      </p:sp>
      <p:sp>
        <p:nvSpPr>
          <p:cNvPr id="1048585" name="AutoShape 3"/>
          <p:cNvSpPr/>
          <p:nvPr/>
        </p:nvSpPr>
        <p:spPr>
          <a:xfrm rot="3577">
            <a:off x="-9530" y="1221854"/>
            <a:ext cx="18307060" cy="0"/>
          </a:xfrm>
          <a:prstGeom prst="line"/>
          <a:ln w="9525" cap="rnd">
            <a:solidFill>
              <a:srgbClr val="EFEFEF"/>
            </a:solidFill>
            <a:prstDash val="solid"/>
            <a:headEnd type="none" w="sm" len="sm"/>
            <a:tailEnd type="none" w="sm" len="sm"/>
          </a:ln>
        </p:spPr>
      </p:sp>
      <p:sp>
        <p:nvSpPr>
          <p:cNvPr id="1048586" name="AutoShape 4"/>
          <p:cNvSpPr/>
          <p:nvPr/>
        </p:nvSpPr>
        <p:spPr>
          <a:xfrm rot="3577">
            <a:off x="-9530" y="2152804"/>
            <a:ext cx="18307060" cy="0"/>
          </a:xfrm>
          <a:prstGeom prst="line"/>
          <a:ln w="9525" cap="rnd">
            <a:solidFill>
              <a:srgbClr val="EFEFEF"/>
            </a:solidFill>
            <a:prstDash val="solid"/>
            <a:headEnd type="none" w="sm" len="sm"/>
            <a:tailEnd type="none" w="sm" len="sm"/>
          </a:ln>
        </p:spPr>
      </p:sp>
      <p:sp>
        <p:nvSpPr>
          <p:cNvPr id="1048587" name="AutoShape 5"/>
          <p:cNvSpPr/>
          <p:nvPr/>
        </p:nvSpPr>
        <p:spPr>
          <a:xfrm rot="3577">
            <a:off x="-9530" y="3083754"/>
            <a:ext cx="18307060" cy="0"/>
          </a:xfrm>
          <a:prstGeom prst="line"/>
          <a:ln w="9525" cap="rnd">
            <a:solidFill>
              <a:srgbClr val="EFEFEF"/>
            </a:solidFill>
            <a:prstDash val="solid"/>
            <a:headEnd type="none" w="sm" len="sm"/>
            <a:tailEnd type="none" w="sm" len="sm"/>
          </a:ln>
        </p:spPr>
      </p:sp>
      <p:sp>
        <p:nvSpPr>
          <p:cNvPr id="1048588" name="AutoShape 6"/>
          <p:cNvSpPr/>
          <p:nvPr/>
        </p:nvSpPr>
        <p:spPr>
          <a:xfrm rot="3577">
            <a:off x="-9530" y="4014654"/>
            <a:ext cx="18307060" cy="0"/>
          </a:xfrm>
          <a:prstGeom prst="line"/>
          <a:ln w="9525" cap="rnd">
            <a:solidFill>
              <a:srgbClr val="EFEFEF"/>
            </a:solidFill>
            <a:prstDash val="solid"/>
            <a:headEnd type="none" w="sm" len="sm"/>
            <a:tailEnd type="none" w="sm" len="sm"/>
          </a:ln>
        </p:spPr>
      </p:sp>
      <p:sp>
        <p:nvSpPr>
          <p:cNvPr id="1048589" name="AutoShape 7"/>
          <p:cNvSpPr/>
          <p:nvPr/>
        </p:nvSpPr>
        <p:spPr>
          <a:xfrm rot="3577">
            <a:off x="-9530" y="4945604"/>
            <a:ext cx="18307060" cy="0"/>
          </a:xfrm>
          <a:prstGeom prst="line"/>
          <a:ln w="9525" cap="rnd">
            <a:solidFill>
              <a:srgbClr val="EFEFEF"/>
            </a:solidFill>
            <a:prstDash val="solid"/>
            <a:headEnd type="none" w="sm" len="sm"/>
            <a:tailEnd type="none" w="sm" len="sm"/>
          </a:ln>
        </p:spPr>
      </p:sp>
      <p:sp>
        <p:nvSpPr>
          <p:cNvPr id="1048590" name="AutoShape 8"/>
          <p:cNvSpPr/>
          <p:nvPr/>
        </p:nvSpPr>
        <p:spPr>
          <a:xfrm rot="3577">
            <a:off x="-9530" y="5876554"/>
            <a:ext cx="18307060" cy="0"/>
          </a:xfrm>
          <a:prstGeom prst="line"/>
          <a:ln w="9525" cap="rnd">
            <a:solidFill>
              <a:srgbClr val="EFEFEF"/>
            </a:solidFill>
            <a:prstDash val="solid"/>
            <a:headEnd type="none" w="sm" len="sm"/>
            <a:tailEnd type="none" w="sm" len="sm"/>
          </a:ln>
        </p:spPr>
      </p:sp>
      <p:sp>
        <p:nvSpPr>
          <p:cNvPr id="1048591" name="AutoShape 9"/>
          <p:cNvSpPr/>
          <p:nvPr/>
        </p:nvSpPr>
        <p:spPr>
          <a:xfrm rot="3577">
            <a:off x="-9530" y="6807504"/>
            <a:ext cx="18307060" cy="0"/>
          </a:xfrm>
          <a:prstGeom prst="line"/>
          <a:ln w="9525" cap="rnd">
            <a:solidFill>
              <a:srgbClr val="EFEFEF"/>
            </a:solidFill>
            <a:prstDash val="solid"/>
            <a:headEnd type="none" w="sm" len="sm"/>
            <a:tailEnd type="none" w="sm" len="sm"/>
          </a:ln>
        </p:spPr>
      </p:sp>
      <p:sp>
        <p:nvSpPr>
          <p:cNvPr id="1048592" name="AutoShape 10"/>
          <p:cNvSpPr/>
          <p:nvPr/>
        </p:nvSpPr>
        <p:spPr>
          <a:xfrm rot="3577">
            <a:off x="-9530" y="7738404"/>
            <a:ext cx="18307060" cy="0"/>
          </a:xfrm>
          <a:prstGeom prst="line"/>
          <a:ln w="9525" cap="rnd">
            <a:solidFill>
              <a:srgbClr val="EFEFEF"/>
            </a:solidFill>
            <a:prstDash val="solid"/>
            <a:headEnd type="none" w="sm" len="sm"/>
            <a:tailEnd type="none" w="sm" len="sm"/>
          </a:ln>
        </p:spPr>
      </p:sp>
      <p:sp>
        <p:nvSpPr>
          <p:cNvPr id="1048593" name="AutoShape 11"/>
          <p:cNvSpPr/>
          <p:nvPr/>
        </p:nvSpPr>
        <p:spPr>
          <a:xfrm rot="3577">
            <a:off x="-9530" y="8669354"/>
            <a:ext cx="18307060" cy="0"/>
          </a:xfrm>
          <a:prstGeom prst="line"/>
          <a:ln w="9525" cap="rnd">
            <a:solidFill>
              <a:srgbClr val="EFEFEF"/>
            </a:solidFill>
            <a:prstDash val="solid"/>
            <a:headEnd type="none" w="sm" len="sm"/>
            <a:tailEnd type="none" w="sm" len="sm"/>
          </a:ln>
        </p:spPr>
      </p:sp>
      <p:sp>
        <p:nvSpPr>
          <p:cNvPr id="1048594" name="AutoShape 12"/>
          <p:cNvSpPr/>
          <p:nvPr/>
        </p:nvSpPr>
        <p:spPr>
          <a:xfrm rot="3577">
            <a:off x="-9530" y="9600304"/>
            <a:ext cx="18307060" cy="0"/>
          </a:xfrm>
          <a:prstGeom prst="line"/>
          <a:ln w="9525" cap="rnd">
            <a:solidFill>
              <a:srgbClr val="EFEFEF"/>
            </a:solidFill>
            <a:prstDash val="solid"/>
            <a:headEnd type="none" w="sm" len="sm"/>
            <a:tailEnd type="none" w="sm" len="sm"/>
          </a:ln>
        </p:spPr>
      </p:sp>
      <p:sp>
        <p:nvSpPr>
          <p:cNvPr id="1048595" name="AutoShape 13"/>
          <p:cNvSpPr/>
          <p:nvPr/>
        </p:nvSpPr>
        <p:spPr>
          <a:xfrm rot="5983">
            <a:off x="3078549" y="5143500"/>
            <a:ext cx="10945803" cy="0"/>
          </a:xfrm>
          <a:prstGeom prst="line"/>
          <a:ln w="9525" cap="rnd">
            <a:solidFill>
              <a:srgbClr val="EFEFEF"/>
            </a:solidFill>
            <a:prstDash val="solid"/>
            <a:headEnd type="none" w="sm" len="sm"/>
            <a:tailEnd type="none" w="sm" len="sm"/>
          </a:ln>
        </p:spPr>
      </p:sp>
      <p:sp>
        <p:nvSpPr>
          <p:cNvPr id="1048596" name="AutoShape 14"/>
          <p:cNvSpPr/>
          <p:nvPr/>
        </p:nvSpPr>
        <p:spPr>
          <a:xfrm rot="5983">
            <a:off x="4009499" y="5143500"/>
            <a:ext cx="10945803" cy="0"/>
          </a:xfrm>
          <a:prstGeom prst="line"/>
          <a:ln w="9525" cap="rnd">
            <a:solidFill>
              <a:srgbClr val="EFEFEF"/>
            </a:solidFill>
            <a:prstDash val="solid"/>
            <a:headEnd type="none" w="sm" len="sm"/>
            <a:tailEnd type="none" w="sm" len="sm"/>
          </a:ln>
        </p:spPr>
      </p:sp>
      <p:sp>
        <p:nvSpPr>
          <p:cNvPr id="1048597" name="AutoShape 15"/>
          <p:cNvSpPr/>
          <p:nvPr/>
        </p:nvSpPr>
        <p:spPr>
          <a:xfrm rot="5983">
            <a:off x="4940449" y="5143500"/>
            <a:ext cx="10945803" cy="0"/>
          </a:xfrm>
          <a:prstGeom prst="line"/>
          <a:ln w="9525" cap="rnd">
            <a:solidFill>
              <a:srgbClr val="EFEFEF"/>
            </a:solidFill>
            <a:prstDash val="solid"/>
            <a:headEnd type="none" w="sm" len="sm"/>
            <a:tailEnd type="none" w="sm" len="sm"/>
          </a:ln>
        </p:spPr>
      </p:sp>
      <p:sp>
        <p:nvSpPr>
          <p:cNvPr id="1048598" name="AutoShape 16"/>
          <p:cNvSpPr/>
          <p:nvPr/>
        </p:nvSpPr>
        <p:spPr>
          <a:xfrm rot="5983">
            <a:off x="5871399" y="5143500"/>
            <a:ext cx="10945803" cy="0"/>
          </a:xfrm>
          <a:prstGeom prst="line"/>
          <a:ln w="9525" cap="rnd">
            <a:solidFill>
              <a:srgbClr val="EFEFEF"/>
            </a:solidFill>
            <a:prstDash val="solid"/>
            <a:headEnd type="none" w="sm" len="sm"/>
            <a:tailEnd type="none" w="sm" len="sm"/>
          </a:ln>
        </p:spPr>
      </p:sp>
      <p:sp>
        <p:nvSpPr>
          <p:cNvPr id="1048599" name="AutoShape 17"/>
          <p:cNvSpPr/>
          <p:nvPr/>
        </p:nvSpPr>
        <p:spPr>
          <a:xfrm rot="5983">
            <a:off x="6802299" y="5143500"/>
            <a:ext cx="10945803" cy="0"/>
          </a:xfrm>
          <a:prstGeom prst="line"/>
          <a:ln w="9525" cap="rnd">
            <a:solidFill>
              <a:srgbClr val="EFEFEF"/>
            </a:solidFill>
            <a:prstDash val="solid"/>
            <a:headEnd type="none" w="sm" len="sm"/>
            <a:tailEnd type="none" w="sm" len="sm"/>
          </a:ln>
        </p:spPr>
      </p:sp>
      <p:sp>
        <p:nvSpPr>
          <p:cNvPr id="1048600" name="AutoShape 18"/>
          <p:cNvSpPr/>
          <p:nvPr/>
        </p:nvSpPr>
        <p:spPr>
          <a:xfrm rot="5983">
            <a:off x="7733249" y="5143500"/>
            <a:ext cx="10945803" cy="0"/>
          </a:xfrm>
          <a:prstGeom prst="line"/>
          <a:ln w="9525" cap="rnd">
            <a:solidFill>
              <a:srgbClr val="EFEFEF"/>
            </a:solidFill>
            <a:prstDash val="solid"/>
            <a:headEnd type="none" w="sm" len="sm"/>
            <a:tailEnd type="none" w="sm" len="sm"/>
          </a:ln>
        </p:spPr>
      </p:sp>
      <p:sp>
        <p:nvSpPr>
          <p:cNvPr id="1048601" name="AutoShape 19"/>
          <p:cNvSpPr/>
          <p:nvPr/>
        </p:nvSpPr>
        <p:spPr>
          <a:xfrm rot="5983">
            <a:off x="8664199" y="5143500"/>
            <a:ext cx="10945803" cy="0"/>
          </a:xfrm>
          <a:prstGeom prst="line"/>
          <a:ln w="9525" cap="rnd">
            <a:solidFill>
              <a:srgbClr val="EFEFEF"/>
            </a:solidFill>
            <a:prstDash val="solid"/>
            <a:headEnd type="none" w="sm" len="sm"/>
            <a:tailEnd type="none" w="sm" len="sm"/>
          </a:ln>
        </p:spPr>
      </p:sp>
      <p:sp>
        <p:nvSpPr>
          <p:cNvPr id="1048602" name="AutoShape 20"/>
          <p:cNvSpPr/>
          <p:nvPr/>
        </p:nvSpPr>
        <p:spPr>
          <a:xfrm rot="5983">
            <a:off x="9595149" y="5143500"/>
            <a:ext cx="10945803" cy="0"/>
          </a:xfrm>
          <a:prstGeom prst="line"/>
          <a:ln w="9525" cap="rnd">
            <a:solidFill>
              <a:srgbClr val="EFEFEF"/>
            </a:solidFill>
            <a:prstDash val="solid"/>
            <a:headEnd type="none" w="sm" len="sm"/>
            <a:tailEnd type="none" w="sm" len="sm"/>
          </a:ln>
        </p:spPr>
      </p:sp>
      <p:sp>
        <p:nvSpPr>
          <p:cNvPr id="1048603" name="AutoShape 21"/>
          <p:cNvSpPr/>
          <p:nvPr/>
        </p:nvSpPr>
        <p:spPr>
          <a:xfrm rot="5983">
            <a:off x="10526049" y="5143500"/>
            <a:ext cx="10945803" cy="0"/>
          </a:xfrm>
          <a:prstGeom prst="line"/>
          <a:ln w="9525" cap="rnd">
            <a:solidFill>
              <a:srgbClr val="EFEFEF"/>
            </a:solidFill>
            <a:prstDash val="solid"/>
            <a:headEnd type="none" w="sm" len="sm"/>
            <a:tailEnd type="none" w="sm" len="sm"/>
          </a:ln>
        </p:spPr>
      </p:sp>
      <p:sp>
        <p:nvSpPr>
          <p:cNvPr id="1048604" name="AutoShape 22"/>
          <p:cNvSpPr/>
          <p:nvPr/>
        </p:nvSpPr>
        <p:spPr>
          <a:xfrm rot="5983">
            <a:off x="11456999" y="5143500"/>
            <a:ext cx="10945803" cy="0"/>
          </a:xfrm>
          <a:prstGeom prst="line"/>
          <a:ln w="9525" cap="rnd">
            <a:solidFill>
              <a:srgbClr val="EFEFEF"/>
            </a:solidFill>
            <a:prstDash val="solid"/>
            <a:headEnd type="none" w="sm" len="sm"/>
            <a:tailEnd type="none" w="sm" len="sm"/>
          </a:ln>
        </p:spPr>
      </p:sp>
      <p:sp>
        <p:nvSpPr>
          <p:cNvPr id="1048605" name="AutoShape 23"/>
          <p:cNvSpPr/>
          <p:nvPr/>
        </p:nvSpPr>
        <p:spPr>
          <a:xfrm rot="5983">
            <a:off x="12387949" y="5143500"/>
            <a:ext cx="10945803" cy="0"/>
          </a:xfrm>
          <a:prstGeom prst="line"/>
          <a:ln w="9525" cap="rnd">
            <a:solidFill>
              <a:srgbClr val="EFEFEF"/>
            </a:solidFill>
            <a:prstDash val="solid"/>
            <a:headEnd type="none" w="sm" len="sm"/>
            <a:tailEnd type="none" w="sm" len="sm"/>
          </a:ln>
        </p:spPr>
      </p:sp>
      <p:sp>
        <p:nvSpPr>
          <p:cNvPr id="1048606" name="AutoShape 24"/>
          <p:cNvSpPr/>
          <p:nvPr/>
        </p:nvSpPr>
        <p:spPr>
          <a:xfrm rot="5983">
            <a:off x="-5322251" y="5143500"/>
            <a:ext cx="10945803" cy="0"/>
          </a:xfrm>
          <a:prstGeom prst="line"/>
          <a:ln w="9525" cap="rnd">
            <a:solidFill>
              <a:srgbClr val="EFEFEF"/>
            </a:solidFill>
            <a:prstDash val="solid"/>
            <a:headEnd type="none" w="sm" len="sm"/>
            <a:tailEnd type="none" w="sm" len="sm"/>
          </a:ln>
        </p:spPr>
      </p:sp>
      <p:sp>
        <p:nvSpPr>
          <p:cNvPr id="1048607" name="AutoShape 25"/>
          <p:cNvSpPr/>
          <p:nvPr/>
        </p:nvSpPr>
        <p:spPr>
          <a:xfrm rot="5983">
            <a:off x="-4391301" y="5143500"/>
            <a:ext cx="10945803" cy="0"/>
          </a:xfrm>
          <a:prstGeom prst="line"/>
          <a:ln w="9525" cap="rnd">
            <a:solidFill>
              <a:srgbClr val="EFEFEF"/>
            </a:solidFill>
            <a:prstDash val="solid"/>
            <a:headEnd type="none" w="sm" len="sm"/>
            <a:tailEnd type="none" w="sm" len="sm"/>
          </a:ln>
        </p:spPr>
      </p:sp>
      <p:sp>
        <p:nvSpPr>
          <p:cNvPr id="1048608" name="AutoShape 26"/>
          <p:cNvSpPr/>
          <p:nvPr/>
        </p:nvSpPr>
        <p:spPr>
          <a:xfrm rot="5983">
            <a:off x="-3460401" y="5143500"/>
            <a:ext cx="10945803" cy="0"/>
          </a:xfrm>
          <a:prstGeom prst="line"/>
          <a:ln w="9525" cap="rnd">
            <a:solidFill>
              <a:srgbClr val="EFEFEF"/>
            </a:solidFill>
            <a:prstDash val="solid"/>
            <a:headEnd type="none" w="sm" len="sm"/>
            <a:tailEnd type="none" w="sm" len="sm"/>
          </a:ln>
        </p:spPr>
      </p:sp>
      <p:sp>
        <p:nvSpPr>
          <p:cNvPr id="1048609" name="AutoShape 27"/>
          <p:cNvSpPr/>
          <p:nvPr/>
        </p:nvSpPr>
        <p:spPr>
          <a:xfrm rot="5983">
            <a:off x="-2529451" y="5143500"/>
            <a:ext cx="10945803" cy="0"/>
          </a:xfrm>
          <a:prstGeom prst="line"/>
          <a:ln w="9525" cap="rnd">
            <a:solidFill>
              <a:srgbClr val="EFEFEF"/>
            </a:solidFill>
            <a:prstDash val="solid"/>
            <a:headEnd type="none" w="sm" len="sm"/>
            <a:tailEnd type="none" w="sm" len="sm"/>
          </a:ln>
        </p:spPr>
      </p:sp>
      <p:sp>
        <p:nvSpPr>
          <p:cNvPr id="1048610" name="AutoShape 28"/>
          <p:cNvSpPr/>
          <p:nvPr/>
        </p:nvSpPr>
        <p:spPr>
          <a:xfrm rot="5983">
            <a:off x="-1598501" y="5143500"/>
            <a:ext cx="10945803" cy="0"/>
          </a:xfrm>
          <a:prstGeom prst="line"/>
          <a:ln w="9525" cap="rnd">
            <a:solidFill>
              <a:srgbClr val="EFEFEF"/>
            </a:solidFill>
            <a:prstDash val="solid"/>
            <a:headEnd type="none" w="sm" len="sm"/>
            <a:tailEnd type="none" w="sm" len="sm"/>
          </a:ln>
        </p:spPr>
      </p:sp>
      <p:sp>
        <p:nvSpPr>
          <p:cNvPr id="1048611" name="AutoShape 29"/>
          <p:cNvSpPr/>
          <p:nvPr/>
        </p:nvSpPr>
        <p:spPr>
          <a:xfrm rot="5983">
            <a:off x="-667551" y="5143500"/>
            <a:ext cx="10945803" cy="0"/>
          </a:xfrm>
          <a:prstGeom prst="line"/>
          <a:ln w="9525" cap="rnd">
            <a:solidFill>
              <a:srgbClr val="EFEFEF"/>
            </a:solidFill>
            <a:prstDash val="solid"/>
            <a:headEnd type="none" w="sm" len="sm"/>
            <a:tailEnd type="none" w="sm" len="sm"/>
          </a:ln>
        </p:spPr>
      </p:sp>
      <p:sp>
        <p:nvSpPr>
          <p:cNvPr id="1048612" name="AutoShape 30"/>
          <p:cNvSpPr/>
          <p:nvPr/>
        </p:nvSpPr>
        <p:spPr>
          <a:xfrm rot="5983">
            <a:off x="263349" y="5143500"/>
            <a:ext cx="10945803" cy="0"/>
          </a:xfrm>
          <a:prstGeom prst="line"/>
          <a:ln w="9525" cap="rnd">
            <a:solidFill>
              <a:srgbClr val="EFEFEF"/>
            </a:solidFill>
            <a:prstDash val="solid"/>
            <a:headEnd type="none" w="sm" len="sm"/>
            <a:tailEnd type="none" w="sm" len="sm"/>
          </a:ln>
        </p:spPr>
      </p:sp>
      <p:sp>
        <p:nvSpPr>
          <p:cNvPr id="1048613" name="AutoShape 31"/>
          <p:cNvSpPr/>
          <p:nvPr/>
        </p:nvSpPr>
        <p:spPr>
          <a:xfrm rot="5983">
            <a:off x="1194299" y="5143500"/>
            <a:ext cx="10945803" cy="0"/>
          </a:xfrm>
          <a:prstGeom prst="line"/>
          <a:ln w="9525" cap="rnd">
            <a:solidFill>
              <a:srgbClr val="EFEFEF"/>
            </a:solidFill>
            <a:prstDash val="solid"/>
            <a:headEnd type="none" w="sm" len="sm"/>
            <a:tailEnd type="none" w="sm" len="sm"/>
          </a:ln>
        </p:spPr>
      </p:sp>
      <p:sp>
        <p:nvSpPr>
          <p:cNvPr id="1048614" name="AutoShape 32"/>
          <p:cNvSpPr/>
          <p:nvPr/>
        </p:nvSpPr>
        <p:spPr>
          <a:xfrm rot="5983">
            <a:off x="2125249" y="5143500"/>
            <a:ext cx="10945803" cy="0"/>
          </a:xfrm>
          <a:prstGeom prst="line"/>
          <a:ln w="9525" cap="rnd">
            <a:solidFill>
              <a:srgbClr val="EFEFEF"/>
            </a:solidFill>
            <a:prstDash val="solid"/>
            <a:headEnd type="none" w="sm" len="sm"/>
            <a:tailEnd type="none" w="sm" len="sm"/>
          </a:ln>
        </p:spPr>
      </p:sp>
      <p:sp>
        <p:nvSpPr>
          <p:cNvPr id="1048615" name="Freeform 33"/>
          <p:cNvSpPr/>
          <p:nvPr/>
        </p:nvSpPr>
        <p:spPr>
          <a:xfrm rot="0" flipH="0" flipV="0">
            <a:off x="-14" y="334400"/>
            <a:ext cx="17905174" cy="9734344"/>
          </a:xfrm>
          <a:custGeom>
            <a:avLst/>
            <a:ahLst/>
            <a:rect l="l" t="t" r="r" b="b"/>
            <a:pathLst>
              <a:path w="17905174" h="9734344">
                <a:moveTo>
                  <a:pt x="0" y="0"/>
                </a:moveTo>
                <a:lnTo>
                  <a:pt x="17905174" y="0"/>
                </a:lnTo>
                <a:lnTo>
                  <a:pt x="17905174" y="9734344"/>
                </a:lnTo>
                <a:lnTo>
                  <a:pt x="0" y="9734344"/>
                </a:lnTo>
                <a:lnTo>
                  <a:pt x="0" y="0"/>
                </a:lnTo>
                <a:close/>
              </a:path>
            </a:pathLst>
          </a:custGeom>
          <a:blipFill>
            <a:blip xmlns:r="http://schemas.openxmlformats.org/officeDocument/2006/relationships" r:embed="rId1"/>
            <a:stretch>
              <a:fillRect l="0" t="0" r="0" b="0"/>
            </a:stretch>
          </a:blipFill>
        </p:spPr>
      </p:sp>
      <p:sp>
        <p:nvSpPr>
          <p:cNvPr id="1048616" name="TextBox 34"/>
          <p:cNvSpPr txBox="1"/>
          <p:nvPr/>
        </p:nvSpPr>
        <p:spPr>
          <a:xfrm rot="0">
            <a:off x="6858255" y="1353219"/>
            <a:ext cx="10660910" cy="2682240"/>
          </a:xfrm>
          <a:prstGeom prst="rect"/>
        </p:spPr>
        <p:txBody>
          <a:bodyPr anchor="t" bIns="0" lIns="0" rIns="0" rtlCol="0" tIns="0">
            <a:spAutoFit/>
          </a:bodyPr>
          <a:p>
            <a:pPr algn="ctr">
              <a:lnSpc>
                <a:spcPts val="10560"/>
              </a:lnSpc>
            </a:pPr>
            <a:r>
              <a:rPr b="1" sz="8800" lang="en-US">
                <a:solidFill>
                  <a:srgbClr val="1F3374"/>
                </a:solidFill>
                <a:latin typeface="Arimo Bold"/>
                <a:ea typeface="Arimo Bold"/>
                <a:cs typeface="Arimo Bold"/>
                <a:sym typeface="Arimo Bold"/>
              </a:rPr>
              <a:t>Employee Data Analysis using Excel</a:t>
            </a:r>
          </a:p>
        </p:txBody>
      </p:sp>
      <p:grpSp>
        <p:nvGrpSpPr>
          <p:cNvPr id="26" name="Group 35"/>
          <p:cNvGrpSpPr/>
          <p:nvPr/>
        </p:nvGrpSpPr>
        <p:grpSpPr>
          <a:xfrm rot="0">
            <a:off x="6829563" y="5557339"/>
            <a:ext cx="10790552" cy="2677894"/>
            <a:chOff x="0" y="0"/>
            <a:chExt cx="14387403" cy="3570525"/>
          </a:xfrm>
        </p:grpSpPr>
        <p:sp>
          <p:nvSpPr>
            <p:cNvPr id="1048617" name="Freeform 36"/>
            <p:cNvSpPr/>
            <p:nvPr/>
          </p:nvSpPr>
          <p:spPr>
            <a:xfrm rot="0" flipH="0" flipV="0">
              <a:off x="12700" y="12700"/>
              <a:ext cx="14362049" cy="3545078"/>
            </a:xfrm>
            <a:custGeom>
              <a:avLst/>
              <a:ahLst/>
              <a:rect l="l" t="t" r="r" b="b"/>
              <a:pathLst>
                <a:path w="14362049" h="3545078">
                  <a:moveTo>
                    <a:pt x="0" y="0"/>
                  </a:moveTo>
                  <a:lnTo>
                    <a:pt x="14362049" y="0"/>
                  </a:lnTo>
                  <a:lnTo>
                    <a:pt x="14362049" y="3545078"/>
                  </a:lnTo>
                  <a:lnTo>
                    <a:pt x="0" y="3545078"/>
                  </a:lnTo>
                  <a:close/>
                </a:path>
              </a:pathLst>
            </a:custGeom>
            <a:solidFill>
              <a:srgbClr val="D8E4F7"/>
            </a:solidFill>
          </p:spPr>
        </p:sp>
        <p:sp>
          <p:nvSpPr>
            <p:cNvPr id="1048618" name="Freeform 37"/>
            <p:cNvSpPr/>
            <p:nvPr/>
          </p:nvSpPr>
          <p:spPr>
            <a:xfrm rot="0" flipH="0" flipV="0">
              <a:off x="0" y="0"/>
              <a:ext cx="14387449" cy="3570478"/>
            </a:xfrm>
            <a:custGeom>
              <a:avLst/>
              <a:ahLst/>
              <a:rect l="l" t="t" r="r" b="b"/>
              <a:pathLst>
                <a:path w="14387449" h="3570478">
                  <a:moveTo>
                    <a:pt x="12700" y="0"/>
                  </a:moveTo>
                  <a:lnTo>
                    <a:pt x="14374749" y="0"/>
                  </a:lnTo>
                  <a:cubicBezTo>
                    <a:pt x="14381735" y="0"/>
                    <a:pt x="14387449" y="5715"/>
                    <a:pt x="14387449" y="12700"/>
                  </a:cubicBezTo>
                  <a:lnTo>
                    <a:pt x="14387449" y="3557778"/>
                  </a:lnTo>
                  <a:cubicBezTo>
                    <a:pt x="14387449" y="3564763"/>
                    <a:pt x="14381735" y="3570478"/>
                    <a:pt x="14374749" y="3570478"/>
                  </a:cubicBezTo>
                  <a:lnTo>
                    <a:pt x="12700" y="3570478"/>
                  </a:lnTo>
                  <a:cubicBezTo>
                    <a:pt x="5715" y="3570478"/>
                    <a:pt x="0" y="3564763"/>
                    <a:pt x="0" y="3557778"/>
                  </a:cubicBezTo>
                  <a:lnTo>
                    <a:pt x="0" y="12700"/>
                  </a:lnTo>
                  <a:cubicBezTo>
                    <a:pt x="0" y="5715"/>
                    <a:pt x="5715" y="0"/>
                    <a:pt x="12700" y="0"/>
                  </a:cubicBezTo>
                  <a:moveTo>
                    <a:pt x="12700" y="25400"/>
                  </a:moveTo>
                  <a:lnTo>
                    <a:pt x="12700" y="12700"/>
                  </a:lnTo>
                  <a:lnTo>
                    <a:pt x="25400" y="12700"/>
                  </a:lnTo>
                  <a:lnTo>
                    <a:pt x="25400" y="3557778"/>
                  </a:lnTo>
                  <a:lnTo>
                    <a:pt x="12700" y="3557778"/>
                  </a:lnTo>
                  <a:lnTo>
                    <a:pt x="12700" y="3545078"/>
                  </a:lnTo>
                  <a:lnTo>
                    <a:pt x="14374749" y="3545078"/>
                  </a:lnTo>
                  <a:lnTo>
                    <a:pt x="14374749" y="3557778"/>
                  </a:lnTo>
                  <a:lnTo>
                    <a:pt x="14362049" y="3557778"/>
                  </a:lnTo>
                  <a:lnTo>
                    <a:pt x="14362049" y="12700"/>
                  </a:lnTo>
                  <a:lnTo>
                    <a:pt x="14374749" y="12700"/>
                  </a:lnTo>
                  <a:lnTo>
                    <a:pt x="14374749" y="25400"/>
                  </a:lnTo>
                  <a:lnTo>
                    <a:pt x="12700" y="25400"/>
                  </a:lnTo>
                  <a:close/>
                </a:path>
              </a:pathLst>
            </a:custGeom>
            <a:solidFill>
              <a:srgbClr val="D8E4F7"/>
            </a:solidFill>
          </p:spPr>
        </p:sp>
        <p:sp>
          <p:nvSpPr>
            <p:cNvPr id="1048619" name="TextBox 38"/>
            <p:cNvSpPr txBox="1"/>
            <p:nvPr/>
          </p:nvSpPr>
          <p:spPr>
            <a:xfrm>
              <a:off x="0" y="-57150"/>
              <a:ext cx="14387403" cy="3627675"/>
            </a:xfrm>
            <a:prstGeom prst="rect"/>
          </p:spPr>
          <p:txBody>
            <a:bodyPr anchor="ctr" bIns="50800" lIns="50800" rIns="50800" rtlCol="0" tIns="50800"/>
            <a:p>
              <a:pPr algn="l">
                <a:lnSpc>
                  <a:spcPts val="4416"/>
                </a:lnSpc>
              </a:pPr>
              <a:r>
                <a:rPr sz="3200" lang="en-US">
                  <a:solidFill>
                    <a:srgbClr val="1F3374"/>
                  </a:solidFill>
                  <a:latin typeface="Titillium Web"/>
                  <a:ea typeface="Titillium Web"/>
                  <a:cs typeface="Titillium Web"/>
                  <a:sym typeface="Titillium Web"/>
                </a:rPr>
                <a:t>STUDENT NAME:  </a:t>
              </a:r>
              <a:r>
                <a:rPr sz="3200" lang="en-US">
                  <a:solidFill>
                    <a:srgbClr val="1F3374"/>
                  </a:solidFill>
                  <a:latin typeface="Titillium Web"/>
                  <a:ea typeface="Titillium Web"/>
                  <a:cs typeface="Titillium Web"/>
                  <a:sym typeface="Titillium Web"/>
                </a:rPr>
                <a:t>S</a:t>
              </a:r>
              <a:r>
                <a:rPr sz="3200" lang="en-US">
                  <a:solidFill>
                    <a:srgbClr val="1F3374"/>
                  </a:solidFill>
                  <a:latin typeface="Titillium Web"/>
                  <a:ea typeface="Titillium Web"/>
                  <a:cs typeface="Titillium Web"/>
                  <a:sym typeface="Titillium Web"/>
                </a:rPr>
                <a:t>u</a:t>
              </a:r>
              <a:r>
                <a:rPr sz="3200" lang="en-US">
                  <a:solidFill>
                    <a:srgbClr val="1F3374"/>
                  </a:solidFill>
                  <a:latin typeface="Titillium Web"/>
                  <a:ea typeface="Titillium Web"/>
                  <a:cs typeface="Titillium Web"/>
                  <a:sym typeface="Titillium Web"/>
                </a:rPr>
                <a:t>n</a:t>
              </a:r>
              <a:r>
                <a:rPr sz="3200" lang="en-US">
                  <a:solidFill>
                    <a:srgbClr val="1F3374"/>
                  </a:solidFill>
                  <a:latin typeface="Titillium Web"/>
                  <a:ea typeface="Titillium Web"/>
                  <a:cs typeface="Titillium Web"/>
                  <a:sym typeface="Titillium Web"/>
                </a:rPr>
                <a:t>i</a:t>
              </a:r>
              <a:r>
                <a:rPr sz="3200" lang="en-US">
                  <a:solidFill>
                    <a:srgbClr val="1F3374"/>
                  </a:solidFill>
                  <a:latin typeface="Titillium Web"/>
                  <a:ea typeface="Titillium Web"/>
                  <a:cs typeface="Titillium Web"/>
                  <a:sym typeface="Titillium Web"/>
                </a:rPr>
                <a:t>l</a:t>
              </a:r>
              <a:r>
                <a:rPr sz="3200" lang="en-US">
                  <a:solidFill>
                    <a:srgbClr val="1F3374"/>
                  </a:solidFill>
                  <a:latin typeface="Titillium Web"/>
                  <a:ea typeface="Titillium Web"/>
                  <a:cs typeface="Titillium Web"/>
                  <a:sym typeface="Titillium Web"/>
                </a:rPr>
                <a:t> </a:t>
              </a:r>
              <a:r>
                <a:rPr sz="3200" lang="en-US">
                  <a:solidFill>
                    <a:srgbClr val="1F3374"/>
                  </a:solidFill>
                  <a:latin typeface="Titillium Web"/>
                  <a:ea typeface="Titillium Web"/>
                  <a:cs typeface="Titillium Web"/>
                  <a:sym typeface="Titillium Web"/>
                </a:rPr>
                <a:t>Kumar </a:t>
              </a:r>
              <a:r>
                <a:rPr sz="3200" lang="en-US">
                  <a:solidFill>
                    <a:srgbClr val="1F3374"/>
                  </a:solidFill>
                  <a:latin typeface="Titillium Web"/>
                  <a:ea typeface="Titillium Web"/>
                  <a:cs typeface="Titillium Web"/>
                  <a:sym typeface="Titillium Web"/>
                </a:rPr>
                <a:t>M</a:t>
              </a:r>
              <a:endParaRPr altLang="en-US" lang="zh-CN"/>
            </a:p>
            <a:p>
              <a:pPr algn="l">
                <a:lnSpc>
                  <a:spcPts val="4416"/>
                </a:lnSpc>
              </a:pPr>
              <a:r>
                <a:rPr sz="3200" lang="en-US">
                  <a:solidFill>
                    <a:srgbClr val="1F3374"/>
                  </a:solidFill>
                  <a:latin typeface="Titillium Web"/>
                  <a:ea typeface="Titillium Web"/>
                  <a:cs typeface="Titillium Web"/>
                  <a:sym typeface="Titillium Web"/>
                </a:rPr>
                <a:t>REGISTER NO:  31220</a:t>
              </a:r>
              <a:r>
                <a:rPr sz="3200" lang="en-US">
                  <a:solidFill>
                    <a:srgbClr val="1F3374"/>
                  </a:solidFill>
                  <a:latin typeface="Titillium Web"/>
                  <a:ea typeface="Titillium Web"/>
                  <a:cs typeface="Titillium Web"/>
                  <a:sym typeface="Titillium Web"/>
                </a:rPr>
                <a:t>0</a:t>
              </a:r>
              <a:r>
                <a:rPr sz="3200" lang="en-US">
                  <a:solidFill>
                    <a:srgbClr val="1F3374"/>
                  </a:solidFill>
                  <a:latin typeface="Titillium Web"/>
                  <a:ea typeface="Titillium Web"/>
                  <a:cs typeface="Titillium Web"/>
                  <a:sym typeface="Titillium Web"/>
                </a:rPr>
                <a:t>9</a:t>
              </a:r>
              <a:r>
                <a:rPr sz="3200" lang="en-US">
                  <a:solidFill>
                    <a:srgbClr val="1F3374"/>
                  </a:solidFill>
                  <a:latin typeface="Titillium Web"/>
                  <a:ea typeface="Titillium Web"/>
                  <a:cs typeface="Titillium Web"/>
                  <a:sym typeface="Titillium Web"/>
                </a:rPr>
                <a:t>6</a:t>
              </a:r>
              <a:r>
                <a:rPr sz="3200" lang="en-US">
                  <a:solidFill>
                    <a:srgbClr val="1F3374"/>
                  </a:solidFill>
                  <a:latin typeface="Titillium Web"/>
                  <a:ea typeface="Titillium Web"/>
                  <a:cs typeface="Titillium Web"/>
                  <a:sym typeface="Titillium Web"/>
                </a:rPr>
                <a:t>1</a:t>
              </a:r>
              <a:r>
                <a:rPr sz="3200" lang="en-US">
                  <a:solidFill>
                    <a:srgbClr val="1F3374"/>
                  </a:solidFill>
                  <a:latin typeface="Titillium Web"/>
                  <a:ea typeface="Titillium Web"/>
                  <a:cs typeface="Titillium Web"/>
                  <a:sym typeface="Titillium Web"/>
                </a:rPr>
                <a:t>(</a:t>
              </a:r>
              <a:r>
                <a:rPr sz="3200" lang="en-US">
                  <a:solidFill>
                    <a:srgbClr val="1F3374"/>
                  </a:solidFill>
                  <a:latin typeface="Titillium Web"/>
                  <a:ea typeface="Titillium Web"/>
                  <a:cs typeface="Titillium Web"/>
                  <a:sym typeface="Titillium Web"/>
                </a:rPr>
                <a:t>a</a:t>
              </a:r>
              <a:r>
                <a:rPr sz="3200" lang="en-US">
                  <a:solidFill>
                    <a:srgbClr val="1F3374"/>
                  </a:solidFill>
                  <a:latin typeface="Titillium Web"/>
                  <a:ea typeface="Titillium Web"/>
                  <a:cs typeface="Titillium Web"/>
                  <a:sym typeface="Titillium Web"/>
                </a:rPr>
                <a:t>s</a:t>
              </a:r>
              <a:r>
                <a:rPr sz="3200" lang="en-US">
                  <a:solidFill>
                    <a:srgbClr val="1F3374"/>
                  </a:solidFill>
                  <a:latin typeface="Titillium Web"/>
                  <a:ea typeface="Titillium Web"/>
                  <a:cs typeface="Titillium Web"/>
                  <a:sym typeface="Titillium Web"/>
                </a:rPr>
                <a:t>u</a:t>
              </a:r>
              <a:r>
                <a:rPr sz="3200" lang="en-US">
                  <a:solidFill>
                    <a:srgbClr val="1F3374"/>
                  </a:solidFill>
                  <a:latin typeface="Titillium Web"/>
                  <a:ea typeface="Titillium Web"/>
                  <a:cs typeface="Titillium Web"/>
                  <a:sym typeface="Titillium Web"/>
                </a:rPr>
                <a:t>n</a:t>
              </a:r>
              <a:r>
                <a:rPr sz="3200" lang="en-US">
                  <a:solidFill>
                    <a:srgbClr val="1F3374"/>
                  </a:solidFill>
                  <a:latin typeface="Titillium Web"/>
                  <a:ea typeface="Titillium Web"/>
                  <a:cs typeface="Titillium Web"/>
                  <a:sym typeface="Titillium Web"/>
                </a:rPr>
                <a:t>m</a:t>
              </a:r>
              <a:r>
                <a:rPr sz="3200" lang="en-US">
                  <a:solidFill>
                    <a:srgbClr val="1F3374"/>
                  </a:solidFill>
                  <a:latin typeface="Titillium Web"/>
                  <a:ea typeface="Titillium Web"/>
                  <a:cs typeface="Titillium Web"/>
                  <a:sym typeface="Titillium Web"/>
                </a:rPr>
                <a:t>1</a:t>
              </a:r>
              <a:r>
                <a:rPr sz="3200" lang="en-US">
                  <a:solidFill>
                    <a:srgbClr val="1F3374"/>
                  </a:solidFill>
                  <a:latin typeface="Titillium Web"/>
                  <a:ea typeface="Titillium Web"/>
                  <a:cs typeface="Titillium Web"/>
                  <a:sym typeface="Titillium Web"/>
                </a:rPr>
                <a:t>0</a:t>
              </a:r>
              <a:r>
                <a:rPr sz="3200" lang="en-US">
                  <a:solidFill>
                    <a:srgbClr val="1F3374"/>
                  </a:solidFill>
                  <a:latin typeface="Titillium Web"/>
                  <a:ea typeface="Titillium Web"/>
                  <a:cs typeface="Titillium Web"/>
                  <a:sym typeface="Titillium Web"/>
                </a:rPr>
                <a:t>9</a:t>
              </a:r>
              <a:r>
                <a:rPr sz="3200" lang="en-US">
                  <a:solidFill>
                    <a:srgbClr val="1F3374"/>
                  </a:solidFill>
                  <a:latin typeface="Titillium Web"/>
                  <a:ea typeface="Titillium Web"/>
                  <a:cs typeface="Titillium Web"/>
                  <a:sym typeface="Titillium Web"/>
                </a:rPr>
                <a:t>4</a:t>
              </a:r>
              <a:r>
                <a:rPr sz="3200" lang="en-US">
                  <a:solidFill>
                    <a:srgbClr val="1F3374"/>
                  </a:solidFill>
                  <a:latin typeface="Titillium Web"/>
                  <a:ea typeface="Titillium Web"/>
                  <a:cs typeface="Titillium Web"/>
                  <a:sym typeface="Titillium Web"/>
                </a:rPr>
                <a:t>2</a:t>
              </a:r>
              <a:r>
                <a:rPr sz="3200" lang="en-US">
                  <a:solidFill>
                    <a:srgbClr val="1F3374"/>
                  </a:solidFill>
                  <a:latin typeface="Titillium Web"/>
                  <a:ea typeface="Titillium Web"/>
                  <a:cs typeface="Titillium Web"/>
                  <a:sym typeface="Titillium Web"/>
                </a:rPr>
                <a:t>5</a:t>
              </a:r>
              <a:r>
                <a:rPr sz="3200" lang="en-US">
                  <a:solidFill>
                    <a:srgbClr val="1F3374"/>
                  </a:solidFill>
                  <a:latin typeface="Titillium Web"/>
                  <a:ea typeface="Titillium Web"/>
                  <a:cs typeface="Titillium Web"/>
                  <a:sym typeface="Titillium Web"/>
                </a:rPr>
                <a:t>1</a:t>
              </a:r>
              <a:r>
                <a:rPr sz="3200" lang="en-US">
                  <a:solidFill>
                    <a:srgbClr val="1F3374"/>
                  </a:solidFill>
                  <a:latin typeface="Titillium Web"/>
                  <a:ea typeface="Titillium Web"/>
                  <a:cs typeface="Titillium Web"/>
                  <a:sym typeface="Titillium Web"/>
                </a:rPr>
                <a:t>9</a:t>
              </a:r>
              <a:r>
                <a:rPr sz="3200" lang="en-US">
                  <a:solidFill>
                    <a:srgbClr val="1F3374"/>
                  </a:solidFill>
                  <a:latin typeface="Titillium Web"/>
                  <a:ea typeface="Titillium Web"/>
                  <a:cs typeface="Titillium Web"/>
                  <a:sym typeface="Titillium Web"/>
                </a:rPr>
                <a:t>)</a:t>
              </a:r>
              <a:endParaRPr altLang="en-US" sz="2800" lang="zh-CN"/>
            </a:p>
            <a:p>
              <a:pPr algn="l">
                <a:lnSpc>
                  <a:spcPts val="4416"/>
                </a:lnSpc>
              </a:pPr>
              <a:r>
                <a:rPr sz="3200" lang="en-US">
                  <a:solidFill>
                    <a:srgbClr val="1F3374"/>
                  </a:solidFill>
                  <a:latin typeface="Titillium Web"/>
                  <a:ea typeface="Titillium Web"/>
                  <a:cs typeface="Titillium Web"/>
                  <a:sym typeface="Titillium Web"/>
                </a:rPr>
                <a:t>DEPARTMENT: B.com General</a:t>
              </a:r>
              <a:endParaRPr altLang="en-US" lang="zh-CN"/>
            </a:p>
            <a:p>
              <a:pPr algn="l">
                <a:lnSpc>
                  <a:spcPts val="4416"/>
                </a:lnSpc>
              </a:pPr>
              <a:r>
                <a:rPr sz="3200" lang="en-US">
                  <a:solidFill>
                    <a:srgbClr val="1F3374"/>
                  </a:solidFill>
                  <a:latin typeface="Titillium Web"/>
                  <a:ea typeface="Titillium Web"/>
                  <a:cs typeface="Titillium Web"/>
                  <a:sym typeface="Titillium Web"/>
                </a:rPr>
                <a:t>COLLEGE : DRBCCC Hindu College</a:t>
              </a:r>
            </a:p>
          </p:txBody>
        </p:sp>
      </p:grpSp>
      <p:sp>
        <p:nvSpPr>
          <p:cNvPr id="1048620" name="Freeform 39"/>
          <p:cNvSpPr/>
          <p:nvPr/>
        </p:nvSpPr>
        <p:spPr>
          <a:xfrm rot="0" flipH="0" flipV="0">
            <a:off x="394918" y="1949994"/>
            <a:ext cx="6570132" cy="6573900"/>
          </a:xfrm>
          <a:custGeom>
            <a:avLst/>
            <a:ahLst/>
            <a:rect l="l" t="t" r="r" b="b"/>
            <a:pathLst>
              <a:path w="6570132" h="6573900">
                <a:moveTo>
                  <a:pt x="0" y="0"/>
                </a:moveTo>
                <a:lnTo>
                  <a:pt x="6570132" y="0"/>
                </a:lnTo>
                <a:lnTo>
                  <a:pt x="6570132" y="6573900"/>
                </a:lnTo>
                <a:lnTo>
                  <a:pt x="0" y="6573900"/>
                </a:lnTo>
                <a:lnTo>
                  <a:pt x="0" y="0"/>
                </a:lnTo>
                <a:close/>
              </a:path>
            </a:pathLst>
          </a:custGeom>
          <a:blipFill>
            <a:blip xmlns:r="http://schemas.openxmlformats.org/officeDocument/2006/relationships" r:embed="rId2"/>
            <a:stretch>
              <a:fillRect l="0" t="0" r="0" b="0"/>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8F8F8"/>
        </a:solidFill>
      </p:bgPr>
    </p:bg>
    <p:spTree>
      <p:nvGrpSpPr>
        <p:cNvPr id="62" name=""/>
        <p:cNvGrpSpPr/>
        <p:nvPr/>
      </p:nvGrpSpPr>
      <p:grpSpPr>
        <a:xfrm>
          <a:off x="0" y="0"/>
          <a:ext cx="0" cy="0"/>
          <a:chOff x="0" y="0"/>
          <a:chExt cx="0" cy="0"/>
        </a:xfrm>
      </p:grpSpPr>
      <p:sp>
        <p:nvSpPr>
          <p:cNvPr id="1048959" name="AutoShape 2"/>
          <p:cNvSpPr/>
          <p:nvPr/>
        </p:nvSpPr>
        <p:spPr>
          <a:xfrm rot="3577">
            <a:off x="-9530" y="290904"/>
            <a:ext cx="18307060" cy="0"/>
          </a:xfrm>
          <a:prstGeom prst="line"/>
          <a:ln w="9525" cap="rnd">
            <a:solidFill>
              <a:srgbClr val="EFEFEF"/>
            </a:solidFill>
            <a:prstDash val="solid"/>
            <a:headEnd type="none" w="sm" len="sm"/>
            <a:tailEnd type="none" w="sm" len="sm"/>
          </a:ln>
        </p:spPr>
      </p:sp>
      <p:sp>
        <p:nvSpPr>
          <p:cNvPr id="1048960" name="AutoShape 3"/>
          <p:cNvSpPr/>
          <p:nvPr/>
        </p:nvSpPr>
        <p:spPr>
          <a:xfrm rot="3577">
            <a:off x="-9530" y="1221854"/>
            <a:ext cx="18307060" cy="0"/>
          </a:xfrm>
          <a:prstGeom prst="line"/>
          <a:ln w="9525" cap="rnd">
            <a:solidFill>
              <a:srgbClr val="EFEFEF"/>
            </a:solidFill>
            <a:prstDash val="solid"/>
            <a:headEnd type="none" w="sm" len="sm"/>
            <a:tailEnd type="none" w="sm" len="sm"/>
          </a:ln>
        </p:spPr>
      </p:sp>
      <p:sp>
        <p:nvSpPr>
          <p:cNvPr id="1048961" name="AutoShape 4"/>
          <p:cNvSpPr/>
          <p:nvPr/>
        </p:nvSpPr>
        <p:spPr>
          <a:xfrm rot="3577">
            <a:off x="-9530" y="2152804"/>
            <a:ext cx="18307060" cy="0"/>
          </a:xfrm>
          <a:prstGeom prst="line"/>
          <a:ln w="9525" cap="rnd">
            <a:solidFill>
              <a:srgbClr val="EFEFEF"/>
            </a:solidFill>
            <a:prstDash val="solid"/>
            <a:headEnd type="none" w="sm" len="sm"/>
            <a:tailEnd type="none" w="sm" len="sm"/>
          </a:ln>
        </p:spPr>
      </p:sp>
      <p:sp>
        <p:nvSpPr>
          <p:cNvPr id="1048962" name="AutoShape 5"/>
          <p:cNvSpPr/>
          <p:nvPr/>
        </p:nvSpPr>
        <p:spPr>
          <a:xfrm rot="3577">
            <a:off x="-9530" y="3083754"/>
            <a:ext cx="18307060" cy="0"/>
          </a:xfrm>
          <a:prstGeom prst="line"/>
          <a:ln w="9525" cap="rnd">
            <a:solidFill>
              <a:srgbClr val="EFEFEF"/>
            </a:solidFill>
            <a:prstDash val="solid"/>
            <a:headEnd type="none" w="sm" len="sm"/>
            <a:tailEnd type="none" w="sm" len="sm"/>
          </a:ln>
        </p:spPr>
      </p:sp>
      <p:sp>
        <p:nvSpPr>
          <p:cNvPr id="1048963" name="AutoShape 6"/>
          <p:cNvSpPr/>
          <p:nvPr/>
        </p:nvSpPr>
        <p:spPr>
          <a:xfrm rot="3577">
            <a:off x="-9530" y="4014654"/>
            <a:ext cx="18307060" cy="0"/>
          </a:xfrm>
          <a:prstGeom prst="line"/>
          <a:ln w="9525" cap="rnd">
            <a:solidFill>
              <a:srgbClr val="EFEFEF"/>
            </a:solidFill>
            <a:prstDash val="solid"/>
            <a:headEnd type="none" w="sm" len="sm"/>
            <a:tailEnd type="none" w="sm" len="sm"/>
          </a:ln>
        </p:spPr>
      </p:sp>
      <p:sp>
        <p:nvSpPr>
          <p:cNvPr id="1048964" name="AutoShape 7"/>
          <p:cNvSpPr/>
          <p:nvPr/>
        </p:nvSpPr>
        <p:spPr>
          <a:xfrm rot="3577">
            <a:off x="-9530" y="4945604"/>
            <a:ext cx="18307060" cy="0"/>
          </a:xfrm>
          <a:prstGeom prst="line"/>
          <a:ln w="9525" cap="rnd">
            <a:solidFill>
              <a:srgbClr val="EFEFEF"/>
            </a:solidFill>
            <a:prstDash val="solid"/>
            <a:headEnd type="none" w="sm" len="sm"/>
            <a:tailEnd type="none" w="sm" len="sm"/>
          </a:ln>
        </p:spPr>
      </p:sp>
      <p:sp>
        <p:nvSpPr>
          <p:cNvPr id="1048965" name="AutoShape 8"/>
          <p:cNvSpPr/>
          <p:nvPr/>
        </p:nvSpPr>
        <p:spPr>
          <a:xfrm rot="3577">
            <a:off x="-9530" y="5876554"/>
            <a:ext cx="18307060" cy="0"/>
          </a:xfrm>
          <a:prstGeom prst="line"/>
          <a:ln w="9525" cap="rnd">
            <a:solidFill>
              <a:srgbClr val="EFEFEF"/>
            </a:solidFill>
            <a:prstDash val="solid"/>
            <a:headEnd type="none" w="sm" len="sm"/>
            <a:tailEnd type="none" w="sm" len="sm"/>
          </a:ln>
        </p:spPr>
      </p:sp>
      <p:sp>
        <p:nvSpPr>
          <p:cNvPr id="1048966" name="AutoShape 9"/>
          <p:cNvSpPr/>
          <p:nvPr/>
        </p:nvSpPr>
        <p:spPr>
          <a:xfrm rot="3577">
            <a:off x="-9530" y="6807504"/>
            <a:ext cx="18307060" cy="0"/>
          </a:xfrm>
          <a:prstGeom prst="line"/>
          <a:ln w="9525" cap="rnd">
            <a:solidFill>
              <a:srgbClr val="EFEFEF"/>
            </a:solidFill>
            <a:prstDash val="solid"/>
            <a:headEnd type="none" w="sm" len="sm"/>
            <a:tailEnd type="none" w="sm" len="sm"/>
          </a:ln>
        </p:spPr>
      </p:sp>
      <p:sp>
        <p:nvSpPr>
          <p:cNvPr id="1048967" name="AutoShape 10"/>
          <p:cNvSpPr/>
          <p:nvPr/>
        </p:nvSpPr>
        <p:spPr>
          <a:xfrm rot="3577">
            <a:off x="-9530" y="7738404"/>
            <a:ext cx="18307060" cy="0"/>
          </a:xfrm>
          <a:prstGeom prst="line"/>
          <a:ln w="9525" cap="rnd">
            <a:solidFill>
              <a:srgbClr val="EFEFEF"/>
            </a:solidFill>
            <a:prstDash val="solid"/>
            <a:headEnd type="none" w="sm" len="sm"/>
            <a:tailEnd type="none" w="sm" len="sm"/>
          </a:ln>
        </p:spPr>
      </p:sp>
      <p:sp>
        <p:nvSpPr>
          <p:cNvPr id="1048968" name="AutoShape 11"/>
          <p:cNvSpPr/>
          <p:nvPr/>
        </p:nvSpPr>
        <p:spPr>
          <a:xfrm rot="3577">
            <a:off x="-9530" y="8669354"/>
            <a:ext cx="18307060" cy="0"/>
          </a:xfrm>
          <a:prstGeom prst="line"/>
          <a:ln w="9525" cap="rnd">
            <a:solidFill>
              <a:srgbClr val="EFEFEF"/>
            </a:solidFill>
            <a:prstDash val="solid"/>
            <a:headEnd type="none" w="sm" len="sm"/>
            <a:tailEnd type="none" w="sm" len="sm"/>
          </a:ln>
        </p:spPr>
      </p:sp>
      <p:sp>
        <p:nvSpPr>
          <p:cNvPr id="1048969" name="AutoShape 12"/>
          <p:cNvSpPr/>
          <p:nvPr/>
        </p:nvSpPr>
        <p:spPr>
          <a:xfrm rot="3577">
            <a:off x="-9530" y="9600304"/>
            <a:ext cx="18307060" cy="0"/>
          </a:xfrm>
          <a:prstGeom prst="line"/>
          <a:ln w="9525" cap="rnd">
            <a:solidFill>
              <a:srgbClr val="EFEFEF"/>
            </a:solidFill>
            <a:prstDash val="solid"/>
            <a:headEnd type="none" w="sm" len="sm"/>
            <a:tailEnd type="none" w="sm" len="sm"/>
          </a:ln>
        </p:spPr>
      </p:sp>
      <p:sp>
        <p:nvSpPr>
          <p:cNvPr id="1048970" name="AutoShape 13"/>
          <p:cNvSpPr/>
          <p:nvPr/>
        </p:nvSpPr>
        <p:spPr>
          <a:xfrm rot="5983">
            <a:off x="3078549" y="5143500"/>
            <a:ext cx="10945803" cy="0"/>
          </a:xfrm>
          <a:prstGeom prst="line"/>
          <a:ln w="9525" cap="rnd">
            <a:solidFill>
              <a:srgbClr val="EFEFEF"/>
            </a:solidFill>
            <a:prstDash val="solid"/>
            <a:headEnd type="none" w="sm" len="sm"/>
            <a:tailEnd type="none" w="sm" len="sm"/>
          </a:ln>
        </p:spPr>
      </p:sp>
      <p:sp>
        <p:nvSpPr>
          <p:cNvPr id="1048971" name="AutoShape 14"/>
          <p:cNvSpPr/>
          <p:nvPr/>
        </p:nvSpPr>
        <p:spPr>
          <a:xfrm rot="5983">
            <a:off x="4009499" y="5143500"/>
            <a:ext cx="10945803" cy="0"/>
          </a:xfrm>
          <a:prstGeom prst="line"/>
          <a:ln w="9525" cap="rnd">
            <a:solidFill>
              <a:srgbClr val="EFEFEF"/>
            </a:solidFill>
            <a:prstDash val="solid"/>
            <a:headEnd type="none" w="sm" len="sm"/>
            <a:tailEnd type="none" w="sm" len="sm"/>
          </a:ln>
        </p:spPr>
      </p:sp>
      <p:sp>
        <p:nvSpPr>
          <p:cNvPr id="1048972" name="AutoShape 15"/>
          <p:cNvSpPr/>
          <p:nvPr/>
        </p:nvSpPr>
        <p:spPr>
          <a:xfrm rot="5983">
            <a:off x="4940449" y="5143500"/>
            <a:ext cx="10945803" cy="0"/>
          </a:xfrm>
          <a:prstGeom prst="line"/>
          <a:ln w="9525" cap="rnd">
            <a:solidFill>
              <a:srgbClr val="EFEFEF"/>
            </a:solidFill>
            <a:prstDash val="solid"/>
            <a:headEnd type="none" w="sm" len="sm"/>
            <a:tailEnd type="none" w="sm" len="sm"/>
          </a:ln>
        </p:spPr>
      </p:sp>
      <p:sp>
        <p:nvSpPr>
          <p:cNvPr id="1048973" name="AutoShape 16"/>
          <p:cNvSpPr/>
          <p:nvPr/>
        </p:nvSpPr>
        <p:spPr>
          <a:xfrm rot="5983">
            <a:off x="5871399" y="5143500"/>
            <a:ext cx="10945803" cy="0"/>
          </a:xfrm>
          <a:prstGeom prst="line"/>
          <a:ln w="9525" cap="rnd">
            <a:solidFill>
              <a:srgbClr val="EFEFEF"/>
            </a:solidFill>
            <a:prstDash val="solid"/>
            <a:headEnd type="none" w="sm" len="sm"/>
            <a:tailEnd type="none" w="sm" len="sm"/>
          </a:ln>
        </p:spPr>
      </p:sp>
      <p:sp>
        <p:nvSpPr>
          <p:cNvPr id="1048974" name="AutoShape 17"/>
          <p:cNvSpPr/>
          <p:nvPr/>
        </p:nvSpPr>
        <p:spPr>
          <a:xfrm rot="5983">
            <a:off x="6802299" y="5143500"/>
            <a:ext cx="10945803" cy="0"/>
          </a:xfrm>
          <a:prstGeom prst="line"/>
          <a:ln w="9525" cap="rnd">
            <a:solidFill>
              <a:srgbClr val="EFEFEF"/>
            </a:solidFill>
            <a:prstDash val="solid"/>
            <a:headEnd type="none" w="sm" len="sm"/>
            <a:tailEnd type="none" w="sm" len="sm"/>
          </a:ln>
        </p:spPr>
      </p:sp>
      <p:sp>
        <p:nvSpPr>
          <p:cNvPr id="1048975" name="AutoShape 18"/>
          <p:cNvSpPr/>
          <p:nvPr/>
        </p:nvSpPr>
        <p:spPr>
          <a:xfrm rot="5983">
            <a:off x="7733249" y="5143500"/>
            <a:ext cx="10945803" cy="0"/>
          </a:xfrm>
          <a:prstGeom prst="line"/>
          <a:ln w="9525" cap="rnd">
            <a:solidFill>
              <a:srgbClr val="EFEFEF"/>
            </a:solidFill>
            <a:prstDash val="solid"/>
            <a:headEnd type="none" w="sm" len="sm"/>
            <a:tailEnd type="none" w="sm" len="sm"/>
          </a:ln>
        </p:spPr>
      </p:sp>
      <p:sp>
        <p:nvSpPr>
          <p:cNvPr id="1048976" name="AutoShape 19"/>
          <p:cNvSpPr/>
          <p:nvPr/>
        </p:nvSpPr>
        <p:spPr>
          <a:xfrm rot="5983">
            <a:off x="8664199" y="5143500"/>
            <a:ext cx="10945803" cy="0"/>
          </a:xfrm>
          <a:prstGeom prst="line"/>
          <a:ln w="9525" cap="rnd">
            <a:solidFill>
              <a:srgbClr val="EFEFEF"/>
            </a:solidFill>
            <a:prstDash val="solid"/>
            <a:headEnd type="none" w="sm" len="sm"/>
            <a:tailEnd type="none" w="sm" len="sm"/>
          </a:ln>
        </p:spPr>
      </p:sp>
      <p:sp>
        <p:nvSpPr>
          <p:cNvPr id="1048977" name="AutoShape 20"/>
          <p:cNvSpPr/>
          <p:nvPr/>
        </p:nvSpPr>
        <p:spPr>
          <a:xfrm rot="5983">
            <a:off x="9595149" y="5143500"/>
            <a:ext cx="10945803" cy="0"/>
          </a:xfrm>
          <a:prstGeom prst="line"/>
          <a:ln w="9525" cap="rnd">
            <a:solidFill>
              <a:srgbClr val="EFEFEF"/>
            </a:solidFill>
            <a:prstDash val="solid"/>
            <a:headEnd type="none" w="sm" len="sm"/>
            <a:tailEnd type="none" w="sm" len="sm"/>
          </a:ln>
        </p:spPr>
      </p:sp>
      <p:sp>
        <p:nvSpPr>
          <p:cNvPr id="1048978" name="AutoShape 21"/>
          <p:cNvSpPr/>
          <p:nvPr/>
        </p:nvSpPr>
        <p:spPr>
          <a:xfrm rot="5983">
            <a:off x="10526049" y="5143500"/>
            <a:ext cx="10945803" cy="0"/>
          </a:xfrm>
          <a:prstGeom prst="line"/>
          <a:ln w="9525" cap="rnd">
            <a:solidFill>
              <a:srgbClr val="EFEFEF"/>
            </a:solidFill>
            <a:prstDash val="solid"/>
            <a:headEnd type="none" w="sm" len="sm"/>
            <a:tailEnd type="none" w="sm" len="sm"/>
          </a:ln>
        </p:spPr>
      </p:sp>
      <p:sp>
        <p:nvSpPr>
          <p:cNvPr id="1048979" name="AutoShape 22"/>
          <p:cNvSpPr/>
          <p:nvPr/>
        </p:nvSpPr>
        <p:spPr>
          <a:xfrm rot="5983">
            <a:off x="11456999" y="5143500"/>
            <a:ext cx="10945803" cy="0"/>
          </a:xfrm>
          <a:prstGeom prst="line"/>
          <a:ln w="9525" cap="rnd">
            <a:solidFill>
              <a:srgbClr val="EFEFEF"/>
            </a:solidFill>
            <a:prstDash val="solid"/>
            <a:headEnd type="none" w="sm" len="sm"/>
            <a:tailEnd type="none" w="sm" len="sm"/>
          </a:ln>
        </p:spPr>
      </p:sp>
      <p:sp>
        <p:nvSpPr>
          <p:cNvPr id="1048980" name="AutoShape 23"/>
          <p:cNvSpPr/>
          <p:nvPr/>
        </p:nvSpPr>
        <p:spPr>
          <a:xfrm rot="5983">
            <a:off x="12387949" y="5143500"/>
            <a:ext cx="10945803" cy="0"/>
          </a:xfrm>
          <a:prstGeom prst="line"/>
          <a:ln w="9525" cap="rnd">
            <a:solidFill>
              <a:srgbClr val="EFEFEF"/>
            </a:solidFill>
            <a:prstDash val="solid"/>
            <a:headEnd type="none" w="sm" len="sm"/>
            <a:tailEnd type="none" w="sm" len="sm"/>
          </a:ln>
        </p:spPr>
      </p:sp>
      <p:sp>
        <p:nvSpPr>
          <p:cNvPr id="1048981" name="AutoShape 24"/>
          <p:cNvSpPr/>
          <p:nvPr/>
        </p:nvSpPr>
        <p:spPr>
          <a:xfrm rot="5983">
            <a:off x="-5322251" y="5143500"/>
            <a:ext cx="10945803" cy="0"/>
          </a:xfrm>
          <a:prstGeom prst="line"/>
          <a:ln w="9525" cap="rnd">
            <a:solidFill>
              <a:srgbClr val="EFEFEF"/>
            </a:solidFill>
            <a:prstDash val="solid"/>
            <a:headEnd type="none" w="sm" len="sm"/>
            <a:tailEnd type="none" w="sm" len="sm"/>
          </a:ln>
        </p:spPr>
      </p:sp>
      <p:sp>
        <p:nvSpPr>
          <p:cNvPr id="1048982" name="AutoShape 25"/>
          <p:cNvSpPr/>
          <p:nvPr/>
        </p:nvSpPr>
        <p:spPr>
          <a:xfrm rot="5983">
            <a:off x="-4391301" y="5143500"/>
            <a:ext cx="10945803" cy="0"/>
          </a:xfrm>
          <a:prstGeom prst="line"/>
          <a:ln w="9525" cap="rnd">
            <a:solidFill>
              <a:srgbClr val="EFEFEF"/>
            </a:solidFill>
            <a:prstDash val="solid"/>
            <a:headEnd type="none" w="sm" len="sm"/>
            <a:tailEnd type="none" w="sm" len="sm"/>
          </a:ln>
        </p:spPr>
      </p:sp>
      <p:sp>
        <p:nvSpPr>
          <p:cNvPr id="1048983" name="AutoShape 26"/>
          <p:cNvSpPr/>
          <p:nvPr/>
        </p:nvSpPr>
        <p:spPr>
          <a:xfrm rot="5983">
            <a:off x="-3460401" y="5143500"/>
            <a:ext cx="10945803" cy="0"/>
          </a:xfrm>
          <a:prstGeom prst="line"/>
          <a:ln w="9525" cap="rnd">
            <a:solidFill>
              <a:srgbClr val="EFEFEF"/>
            </a:solidFill>
            <a:prstDash val="solid"/>
            <a:headEnd type="none" w="sm" len="sm"/>
            <a:tailEnd type="none" w="sm" len="sm"/>
          </a:ln>
        </p:spPr>
      </p:sp>
      <p:sp>
        <p:nvSpPr>
          <p:cNvPr id="1048984" name="AutoShape 27"/>
          <p:cNvSpPr/>
          <p:nvPr/>
        </p:nvSpPr>
        <p:spPr>
          <a:xfrm rot="5983">
            <a:off x="-2529451" y="5143500"/>
            <a:ext cx="10945803" cy="0"/>
          </a:xfrm>
          <a:prstGeom prst="line"/>
          <a:ln w="9525" cap="rnd">
            <a:solidFill>
              <a:srgbClr val="EFEFEF"/>
            </a:solidFill>
            <a:prstDash val="solid"/>
            <a:headEnd type="none" w="sm" len="sm"/>
            <a:tailEnd type="none" w="sm" len="sm"/>
          </a:ln>
        </p:spPr>
      </p:sp>
      <p:sp>
        <p:nvSpPr>
          <p:cNvPr id="1048985" name="AutoShape 28"/>
          <p:cNvSpPr/>
          <p:nvPr/>
        </p:nvSpPr>
        <p:spPr>
          <a:xfrm rot="5983">
            <a:off x="-1598501" y="5143500"/>
            <a:ext cx="10945803" cy="0"/>
          </a:xfrm>
          <a:prstGeom prst="line"/>
          <a:ln w="9525" cap="rnd">
            <a:solidFill>
              <a:srgbClr val="EFEFEF"/>
            </a:solidFill>
            <a:prstDash val="solid"/>
            <a:headEnd type="none" w="sm" len="sm"/>
            <a:tailEnd type="none" w="sm" len="sm"/>
          </a:ln>
        </p:spPr>
      </p:sp>
      <p:sp>
        <p:nvSpPr>
          <p:cNvPr id="1048986" name="AutoShape 29"/>
          <p:cNvSpPr/>
          <p:nvPr/>
        </p:nvSpPr>
        <p:spPr>
          <a:xfrm rot="5983">
            <a:off x="-667551" y="5143500"/>
            <a:ext cx="10945803" cy="0"/>
          </a:xfrm>
          <a:prstGeom prst="line"/>
          <a:ln w="9525" cap="rnd">
            <a:solidFill>
              <a:srgbClr val="EFEFEF"/>
            </a:solidFill>
            <a:prstDash val="solid"/>
            <a:headEnd type="none" w="sm" len="sm"/>
            <a:tailEnd type="none" w="sm" len="sm"/>
          </a:ln>
        </p:spPr>
      </p:sp>
      <p:sp>
        <p:nvSpPr>
          <p:cNvPr id="1048987" name="AutoShape 30"/>
          <p:cNvSpPr/>
          <p:nvPr/>
        </p:nvSpPr>
        <p:spPr>
          <a:xfrm rot="5983">
            <a:off x="263349" y="5143500"/>
            <a:ext cx="10945803" cy="0"/>
          </a:xfrm>
          <a:prstGeom prst="line"/>
          <a:ln w="9525" cap="rnd">
            <a:solidFill>
              <a:srgbClr val="EFEFEF"/>
            </a:solidFill>
            <a:prstDash val="solid"/>
            <a:headEnd type="none" w="sm" len="sm"/>
            <a:tailEnd type="none" w="sm" len="sm"/>
          </a:ln>
        </p:spPr>
      </p:sp>
      <p:sp>
        <p:nvSpPr>
          <p:cNvPr id="1048988" name="AutoShape 31"/>
          <p:cNvSpPr/>
          <p:nvPr/>
        </p:nvSpPr>
        <p:spPr>
          <a:xfrm rot="5983">
            <a:off x="1194299" y="5143500"/>
            <a:ext cx="10945803" cy="0"/>
          </a:xfrm>
          <a:prstGeom prst="line"/>
          <a:ln w="9525" cap="rnd">
            <a:solidFill>
              <a:srgbClr val="EFEFEF"/>
            </a:solidFill>
            <a:prstDash val="solid"/>
            <a:headEnd type="none" w="sm" len="sm"/>
            <a:tailEnd type="none" w="sm" len="sm"/>
          </a:ln>
        </p:spPr>
      </p:sp>
      <p:sp>
        <p:nvSpPr>
          <p:cNvPr id="1048989" name="AutoShape 32"/>
          <p:cNvSpPr/>
          <p:nvPr/>
        </p:nvSpPr>
        <p:spPr>
          <a:xfrm rot="5983">
            <a:off x="2125249" y="5143500"/>
            <a:ext cx="10945803" cy="0"/>
          </a:xfrm>
          <a:prstGeom prst="line"/>
          <a:ln w="9525" cap="rnd">
            <a:solidFill>
              <a:srgbClr val="EFEFEF"/>
            </a:solidFill>
            <a:prstDash val="solid"/>
            <a:headEnd type="none" w="sm" len="sm"/>
            <a:tailEnd type="none" w="sm" len="sm"/>
          </a:ln>
        </p:spPr>
      </p:sp>
      <p:sp>
        <p:nvSpPr>
          <p:cNvPr id="1048990" name="Freeform 33"/>
          <p:cNvSpPr/>
          <p:nvPr/>
        </p:nvSpPr>
        <p:spPr>
          <a:xfrm rot="0" flipH="0" flipV="0">
            <a:off x="347816" y="184996"/>
            <a:ext cx="17591202" cy="9890174"/>
          </a:xfrm>
          <a:custGeom>
            <a:avLst/>
            <a:ahLst/>
            <a:rect l="l" t="t" r="r" b="b"/>
            <a:pathLst>
              <a:path w="17591202" h="9890174">
                <a:moveTo>
                  <a:pt x="0" y="0"/>
                </a:moveTo>
                <a:lnTo>
                  <a:pt x="17591202" y="0"/>
                </a:lnTo>
                <a:lnTo>
                  <a:pt x="17591202" y="9890174"/>
                </a:lnTo>
                <a:lnTo>
                  <a:pt x="0" y="9890174"/>
                </a:lnTo>
                <a:lnTo>
                  <a:pt x="0" y="0"/>
                </a:lnTo>
                <a:close/>
              </a:path>
            </a:pathLst>
          </a:custGeom>
          <a:blipFill>
            <a:blip xmlns:r="http://schemas.openxmlformats.org/officeDocument/2006/relationships" r:embed="rId1"/>
            <a:stretch>
              <a:fillRect l="0" t="0" r="0" b="0"/>
            </a:stretch>
          </a:blipFill>
        </p:spPr>
      </p:sp>
      <p:sp>
        <p:nvSpPr>
          <p:cNvPr id="1048991" name="TextBox 34"/>
          <p:cNvSpPr txBox="1"/>
          <p:nvPr/>
        </p:nvSpPr>
        <p:spPr>
          <a:xfrm rot="0">
            <a:off x="7887837" y="649764"/>
            <a:ext cx="6775426" cy="3291840"/>
          </a:xfrm>
          <a:prstGeom prst="rect"/>
        </p:spPr>
        <p:txBody>
          <a:bodyPr anchor="t" bIns="0" lIns="0" rIns="0" rtlCol="0" tIns="0">
            <a:spAutoFit/>
          </a:bodyPr>
          <a:p>
            <a:pPr algn="ctr">
              <a:lnSpc>
                <a:spcPts val="12960"/>
              </a:lnSpc>
            </a:pPr>
            <a:r>
              <a:rPr b="1" sz="10800" lang="en-US">
                <a:solidFill>
                  <a:srgbClr val="1F3374"/>
                </a:solidFill>
                <a:latin typeface="Arimo Bold"/>
                <a:ea typeface="Arimo Bold"/>
                <a:cs typeface="Arimo Bold"/>
                <a:sym typeface="Arimo Bold"/>
              </a:rPr>
              <a:t>MODELLING</a:t>
            </a:r>
          </a:p>
        </p:txBody>
      </p:sp>
      <p:sp>
        <p:nvSpPr>
          <p:cNvPr id="1048992" name="Freeform 35"/>
          <p:cNvSpPr/>
          <p:nvPr/>
        </p:nvSpPr>
        <p:spPr>
          <a:xfrm rot="0" flipH="0" flipV="0">
            <a:off x="911528" y="4492102"/>
            <a:ext cx="4450584" cy="2988020"/>
          </a:xfrm>
          <a:custGeom>
            <a:avLst/>
            <a:ahLst/>
            <a:rect l="l" t="t" r="r" b="b"/>
            <a:pathLst>
              <a:path w="4450584" h="2988020">
                <a:moveTo>
                  <a:pt x="0" y="0"/>
                </a:moveTo>
                <a:lnTo>
                  <a:pt x="4450584" y="0"/>
                </a:lnTo>
                <a:lnTo>
                  <a:pt x="4450584" y="2988020"/>
                </a:lnTo>
                <a:lnTo>
                  <a:pt x="0" y="2988020"/>
                </a:lnTo>
                <a:lnTo>
                  <a:pt x="0" y="0"/>
                </a:lnTo>
                <a:close/>
              </a:path>
            </a:pathLst>
          </a:custGeom>
          <a:blipFill>
            <a:blip xmlns:r="http://schemas.openxmlformats.org/officeDocument/2006/relationships" r:embed="rId2"/>
            <a:stretch>
              <a:fillRect l="0" t="0" r="0" b="0"/>
            </a:stretch>
          </a:blipFill>
        </p:spPr>
      </p:sp>
      <p:sp>
        <p:nvSpPr>
          <p:cNvPr id="1048993" name="TextBox 36"/>
          <p:cNvSpPr txBox="1"/>
          <p:nvPr/>
        </p:nvSpPr>
        <p:spPr>
          <a:xfrm rot="0">
            <a:off x="5665682" y="2633308"/>
            <a:ext cx="12104748" cy="5852161"/>
          </a:xfrm>
          <a:prstGeom prst="rect"/>
        </p:spPr>
        <p:txBody>
          <a:bodyPr anchor="t" bIns="0" lIns="0" rIns="0" rtlCol="0" tIns="0">
            <a:spAutoFit/>
          </a:bodyPr>
          <a:p>
            <a:pPr algn="l" indent="-386080" lvl="1" marL="772160">
              <a:lnSpc>
                <a:spcPts val="5760"/>
              </a:lnSpc>
              <a:buFont typeface="Arial"/>
              <a:buChar char="•"/>
            </a:pPr>
            <a:r>
              <a:rPr b="1" sz="3200" lang="en-US">
                <a:solidFill>
                  <a:srgbClr val="1F3374"/>
                </a:solidFill>
                <a:latin typeface="Arial Bold"/>
                <a:ea typeface="Arial Bold"/>
                <a:cs typeface="Arial Bold"/>
                <a:sym typeface="Arial Bold"/>
              </a:rPr>
              <a:t>Data Preprocessing:</a:t>
            </a:r>
            <a:r>
              <a:rPr sz="3200" lang="en-US">
                <a:solidFill>
                  <a:srgbClr val="1F3374"/>
                </a:solidFill>
                <a:latin typeface="Arial"/>
                <a:ea typeface="Arial"/>
                <a:cs typeface="Arial"/>
                <a:sym typeface="Arial"/>
              </a:rPr>
              <a:t> Clean data, handle missing values, and create features for trends.</a:t>
            </a:r>
          </a:p>
          <a:p>
            <a:pPr algn="l" indent="-386080" lvl="1" marL="772160">
              <a:lnSpc>
                <a:spcPts val="5760"/>
              </a:lnSpc>
              <a:buFont typeface="Arial"/>
              <a:buChar char="•"/>
            </a:pPr>
            <a:r>
              <a:rPr b="1" sz="3200" lang="en-US">
                <a:solidFill>
                  <a:srgbClr val="1F3374"/>
                </a:solidFill>
                <a:latin typeface="Arial Bold"/>
                <a:ea typeface="Arial Bold"/>
                <a:cs typeface="Arial Bold"/>
                <a:sym typeface="Arial Bold"/>
              </a:rPr>
              <a:t>Predictive Modeling:</a:t>
            </a:r>
            <a:r>
              <a:rPr sz="3200" lang="en-US">
                <a:solidFill>
                  <a:srgbClr val="1F3374"/>
                </a:solidFill>
                <a:latin typeface="Arial"/>
                <a:ea typeface="Arial"/>
                <a:cs typeface="Arial"/>
                <a:sym typeface="Arial"/>
              </a:rPr>
              <a:t> Apply algorithms (decision trees, random forests) to predict absenteeism.</a:t>
            </a:r>
          </a:p>
          <a:p>
            <a:pPr algn="l" indent="-386080" lvl="1" marL="772160">
              <a:lnSpc>
                <a:spcPts val="5760"/>
              </a:lnSpc>
              <a:buFont typeface="Arial"/>
              <a:buChar char="•"/>
            </a:pPr>
            <a:r>
              <a:rPr b="1" sz="3200" lang="en-US">
                <a:solidFill>
                  <a:srgbClr val="1F3374"/>
                </a:solidFill>
                <a:latin typeface="Arial Bold"/>
                <a:ea typeface="Arial Bold"/>
                <a:cs typeface="Arial Bold"/>
                <a:sym typeface="Arial Bold"/>
              </a:rPr>
              <a:t>Evaluation Metrics:</a:t>
            </a:r>
            <a:r>
              <a:rPr sz="3200" lang="en-US">
                <a:solidFill>
                  <a:srgbClr val="1F3374"/>
                </a:solidFill>
                <a:latin typeface="Arial"/>
                <a:ea typeface="Arial"/>
                <a:cs typeface="Arial"/>
                <a:sym typeface="Arial"/>
              </a:rPr>
              <a:t> Use accuracy, precision, and cross-validation to ensure reliability.</a:t>
            </a:r>
          </a:p>
          <a:p>
            <a:pPr algn="l" indent="-386080" lvl="1" marL="772160">
              <a:lnSpc>
                <a:spcPts val="5760"/>
              </a:lnSpc>
              <a:buFont typeface="Arial"/>
              <a:buChar char="•"/>
            </a:pPr>
            <a:r>
              <a:rPr b="1" sz="3200" lang="en-US">
                <a:solidFill>
                  <a:srgbClr val="1F3374"/>
                </a:solidFill>
                <a:latin typeface="Arial Bold"/>
                <a:ea typeface="Arial Bold"/>
                <a:cs typeface="Arial Bold"/>
                <a:sym typeface="Arial Bold"/>
              </a:rPr>
              <a:t>Deployment:</a:t>
            </a:r>
            <a:r>
              <a:rPr sz="3200" lang="en-US">
                <a:solidFill>
                  <a:srgbClr val="1F3374"/>
                </a:solidFill>
                <a:latin typeface="Arial"/>
                <a:ea typeface="Arial"/>
                <a:cs typeface="Arial"/>
                <a:sym typeface="Arial"/>
              </a:rPr>
              <a:t> Integrate into HR systems and monitor performance for adjustments.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8F8F8"/>
        </a:solidFill>
      </p:bgPr>
    </p:bg>
    <p:spTree>
      <p:nvGrpSpPr>
        <p:cNvPr id="65" name=""/>
        <p:cNvGrpSpPr/>
        <p:nvPr/>
      </p:nvGrpSpPr>
      <p:grpSpPr>
        <a:xfrm>
          <a:off x="0" y="0"/>
          <a:ext cx="0" cy="0"/>
          <a:chOff x="0" y="0"/>
          <a:chExt cx="0" cy="0"/>
        </a:xfrm>
      </p:grpSpPr>
      <p:sp>
        <p:nvSpPr>
          <p:cNvPr id="1049000" name="AutoShape 2"/>
          <p:cNvSpPr/>
          <p:nvPr/>
        </p:nvSpPr>
        <p:spPr>
          <a:xfrm rot="3577">
            <a:off x="-9530" y="290904"/>
            <a:ext cx="18307060" cy="0"/>
          </a:xfrm>
          <a:prstGeom prst="line"/>
          <a:ln w="9525" cap="rnd">
            <a:solidFill>
              <a:srgbClr val="EFEFEF"/>
            </a:solidFill>
            <a:prstDash val="solid"/>
            <a:headEnd type="none" w="sm" len="sm"/>
            <a:tailEnd type="none" w="sm" len="sm"/>
          </a:ln>
        </p:spPr>
      </p:sp>
      <p:sp>
        <p:nvSpPr>
          <p:cNvPr id="1049001" name="AutoShape 3"/>
          <p:cNvSpPr/>
          <p:nvPr/>
        </p:nvSpPr>
        <p:spPr>
          <a:xfrm rot="3577">
            <a:off x="-9530" y="1221854"/>
            <a:ext cx="18307060" cy="0"/>
          </a:xfrm>
          <a:prstGeom prst="line"/>
          <a:ln w="9525" cap="rnd">
            <a:solidFill>
              <a:srgbClr val="EFEFEF"/>
            </a:solidFill>
            <a:prstDash val="solid"/>
            <a:headEnd type="none" w="sm" len="sm"/>
            <a:tailEnd type="none" w="sm" len="sm"/>
          </a:ln>
        </p:spPr>
      </p:sp>
      <p:sp>
        <p:nvSpPr>
          <p:cNvPr id="1049002" name="AutoShape 4"/>
          <p:cNvSpPr/>
          <p:nvPr/>
        </p:nvSpPr>
        <p:spPr>
          <a:xfrm rot="3577">
            <a:off x="-9530" y="2152804"/>
            <a:ext cx="18307060" cy="0"/>
          </a:xfrm>
          <a:prstGeom prst="line"/>
          <a:ln w="9525" cap="rnd">
            <a:solidFill>
              <a:srgbClr val="EFEFEF"/>
            </a:solidFill>
            <a:prstDash val="solid"/>
            <a:headEnd type="none" w="sm" len="sm"/>
            <a:tailEnd type="none" w="sm" len="sm"/>
          </a:ln>
        </p:spPr>
      </p:sp>
      <p:sp>
        <p:nvSpPr>
          <p:cNvPr id="1049003" name="AutoShape 5"/>
          <p:cNvSpPr/>
          <p:nvPr/>
        </p:nvSpPr>
        <p:spPr>
          <a:xfrm rot="3577">
            <a:off x="-9530" y="3083754"/>
            <a:ext cx="18307060" cy="0"/>
          </a:xfrm>
          <a:prstGeom prst="line"/>
          <a:ln w="9525" cap="rnd">
            <a:solidFill>
              <a:srgbClr val="EFEFEF"/>
            </a:solidFill>
            <a:prstDash val="solid"/>
            <a:headEnd type="none" w="sm" len="sm"/>
            <a:tailEnd type="none" w="sm" len="sm"/>
          </a:ln>
        </p:spPr>
      </p:sp>
      <p:sp>
        <p:nvSpPr>
          <p:cNvPr id="1049004" name="AutoShape 6"/>
          <p:cNvSpPr/>
          <p:nvPr/>
        </p:nvSpPr>
        <p:spPr>
          <a:xfrm rot="3577">
            <a:off x="-9530" y="4014654"/>
            <a:ext cx="18307060" cy="0"/>
          </a:xfrm>
          <a:prstGeom prst="line"/>
          <a:ln w="9525" cap="rnd">
            <a:solidFill>
              <a:srgbClr val="EFEFEF"/>
            </a:solidFill>
            <a:prstDash val="solid"/>
            <a:headEnd type="none" w="sm" len="sm"/>
            <a:tailEnd type="none" w="sm" len="sm"/>
          </a:ln>
        </p:spPr>
      </p:sp>
      <p:sp>
        <p:nvSpPr>
          <p:cNvPr id="1049005" name="AutoShape 7"/>
          <p:cNvSpPr/>
          <p:nvPr/>
        </p:nvSpPr>
        <p:spPr>
          <a:xfrm rot="3577">
            <a:off x="-9530" y="4945604"/>
            <a:ext cx="18307060" cy="0"/>
          </a:xfrm>
          <a:prstGeom prst="line"/>
          <a:ln w="9525" cap="rnd">
            <a:solidFill>
              <a:srgbClr val="EFEFEF"/>
            </a:solidFill>
            <a:prstDash val="solid"/>
            <a:headEnd type="none" w="sm" len="sm"/>
            <a:tailEnd type="none" w="sm" len="sm"/>
          </a:ln>
        </p:spPr>
      </p:sp>
      <p:sp>
        <p:nvSpPr>
          <p:cNvPr id="1049006" name="AutoShape 8"/>
          <p:cNvSpPr/>
          <p:nvPr/>
        </p:nvSpPr>
        <p:spPr>
          <a:xfrm rot="3577">
            <a:off x="-9530" y="5876554"/>
            <a:ext cx="18307060" cy="0"/>
          </a:xfrm>
          <a:prstGeom prst="line"/>
          <a:ln w="9525" cap="rnd">
            <a:solidFill>
              <a:srgbClr val="EFEFEF"/>
            </a:solidFill>
            <a:prstDash val="solid"/>
            <a:headEnd type="none" w="sm" len="sm"/>
            <a:tailEnd type="none" w="sm" len="sm"/>
          </a:ln>
        </p:spPr>
      </p:sp>
      <p:sp>
        <p:nvSpPr>
          <p:cNvPr id="1049007" name="AutoShape 9"/>
          <p:cNvSpPr/>
          <p:nvPr/>
        </p:nvSpPr>
        <p:spPr>
          <a:xfrm rot="3577">
            <a:off x="-9530" y="6807504"/>
            <a:ext cx="18307060" cy="0"/>
          </a:xfrm>
          <a:prstGeom prst="line"/>
          <a:ln w="9525" cap="rnd">
            <a:solidFill>
              <a:srgbClr val="EFEFEF"/>
            </a:solidFill>
            <a:prstDash val="solid"/>
            <a:headEnd type="none" w="sm" len="sm"/>
            <a:tailEnd type="none" w="sm" len="sm"/>
          </a:ln>
        </p:spPr>
      </p:sp>
      <p:sp>
        <p:nvSpPr>
          <p:cNvPr id="1049008" name="AutoShape 10"/>
          <p:cNvSpPr/>
          <p:nvPr/>
        </p:nvSpPr>
        <p:spPr>
          <a:xfrm rot="3577">
            <a:off x="-9530" y="7738404"/>
            <a:ext cx="18307060" cy="0"/>
          </a:xfrm>
          <a:prstGeom prst="line"/>
          <a:ln w="9525" cap="rnd">
            <a:solidFill>
              <a:srgbClr val="EFEFEF"/>
            </a:solidFill>
            <a:prstDash val="solid"/>
            <a:headEnd type="none" w="sm" len="sm"/>
            <a:tailEnd type="none" w="sm" len="sm"/>
          </a:ln>
        </p:spPr>
      </p:sp>
      <p:sp>
        <p:nvSpPr>
          <p:cNvPr id="1049009" name="AutoShape 11"/>
          <p:cNvSpPr/>
          <p:nvPr/>
        </p:nvSpPr>
        <p:spPr>
          <a:xfrm rot="3577">
            <a:off x="-9530" y="8669354"/>
            <a:ext cx="18307060" cy="0"/>
          </a:xfrm>
          <a:prstGeom prst="line"/>
          <a:ln w="9525" cap="rnd">
            <a:solidFill>
              <a:srgbClr val="EFEFEF"/>
            </a:solidFill>
            <a:prstDash val="solid"/>
            <a:headEnd type="none" w="sm" len="sm"/>
            <a:tailEnd type="none" w="sm" len="sm"/>
          </a:ln>
        </p:spPr>
      </p:sp>
      <p:sp>
        <p:nvSpPr>
          <p:cNvPr id="1049010" name="AutoShape 12"/>
          <p:cNvSpPr/>
          <p:nvPr/>
        </p:nvSpPr>
        <p:spPr>
          <a:xfrm rot="3577">
            <a:off x="-9530" y="9600304"/>
            <a:ext cx="18307060" cy="0"/>
          </a:xfrm>
          <a:prstGeom prst="line"/>
          <a:ln w="9525" cap="rnd">
            <a:solidFill>
              <a:srgbClr val="EFEFEF"/>
            </a:solidFill>
            <a:prstDash val="solid"/>
            <a:headEnd type="none" w="sm" len="sm"/>
            <a:tailEnd type="none" w="sm" len="sm"/>
          </a:ln>
        </p:spPr>
      </p:sp>
      <p:sp>
        <p:nvSpPr>
          <p:cNvPr id="1049011" name="AutoShape 13"/>
          <p:cNvSpPr/>
          <p:nvPr/>
        </p:nvSpPr>
        <p:spPr>
          <a:xfrm rot="5983">
            <a:off x="3078549" y="5143500"/>
            <a:ext cx="10945803" cy="0"/>
          </a:xfrm>
          <a:prstGeom prst="line"/>
          <a:ln w="9525" cap="rnd">
            <a:solidFill>
              <a:srgbClr val="EFEFEF"/>
            </a:solidFill>
            <a:prstDash val="solid"/>
            <a:headEnd type="none" w="sm" len="sm"/>
            <a:tailEnd type="none" w="sm" len="sm"/>
          </a:ln>
        </p:spPr>
      </p:sp>
      <p:sp>
        <p:nvSpPr>
          <p:cNvPr id="1049012" name="AutoShape 14"/>
          <p:cNvSpPr/>
          <p:nvPr/>
        </p:nvSpPr>
        <p:spPr>
          <a:xfrm rot="5983">
            <a:off x="4009499" y="5143500"/>
            <a:ext cx="10945803" cy="0"/>
          </a:xfrm>
          <a:prstGeom prst="line"/>
          <a:ln w="9525" cap="rnd">
            <a:solidFill>
              <a:srgbClr val="EFEFEF"/>
            </a:solidFill>
            <a:prstDash val="solid"/>
            <a:headEnd type="none" w="sm" len="sm"/>
            <a:tailEnd type="none" w="sm" len="sm"/>
          </a:ln>
        </p:spPr>
      </p:sp>
      <p:sp>
        <p:nvSpPr>
          <p:cNvPr id="1049013" name="AutoShape 15"/>
          <p:cNvSpPr/>
          <p:nvPr/>
        </p:nvSpPr>
        <p:spPr>
          <a:xfrm rot="5983">
            <a:off x="4940449" y="5143500"/>
            <a:ext cx="10945803" cy="0"/>
          </a:xfrm>
          <a:prstGeom prst="line"/>
          <a:ln w="9525" cap="rnd">
            <a:solidFill>
              <a:srgbClr val="EFEFEF"/>
            </a:solidFill>
            <a:prstDash val="solid"/>
            <a:headEnd type="none" w="sm" len="sm"/>
            <a:tailEnd type="none" w="sm" len="sm"/>
          </a:ln>
        </p:spPr>
      </p:sp>
      <p:sp>
        <p:nvSpPr>
          <p:cNvPr id="1049014" name="AutoShape 16"/>
          <p:cNvSpPr/>
          <p:nvPr/>
        </p:nvSpPr>
        <p:spPr>
          <a:xfrm rot="5983">
            <a:off x="5871399" y="5143500"/>
            <a:ext cx="10945803" cy="0"/>
          </a:xfrm>
          <a:prstGeom prst="line"/>
          <a:ln w="9525" cap="rnd">
            <a:solidFill>
              <a:srgbClr val="EFEFEF"/>
            </a:solidFill>
            <a:prstDash val="solid"/>
            <a:headEnd type="none" w="sm" len="sm"/>
            <a:tailEnd type="none" w="sm" len="sm"/>
          </a:ln>
        </p:spPr>
      </p:sp>
      <p:sp>
        <p:nvSpPr>
          <p:cNvPr id="1049015" name="AutoShape 17"/>
          <p:cNvSpPr/>
          <p:nvPr/>
        </p:nvSpPr>
        <p:spPr>
          <a:xfrm rot="5983">
            <a:off x="6802299" y="5143500"/>
            <a:ext cx="10945803" cy="0"/>
          </a:xfrm>
          <a:prstGeom prst="line"/>
          <a:ln w="9525" cap="rnd">
            <a:solidFill>
              <a:srgbClr val="EFEFEF"/>
            </a:solidFill>
            <a:prstDash val="solid"/>
            <a:headEnd type="none" w="sm" len="sm"/>
            <a:tailEnd type="none" w="sm" len="sm"/>
          </a:ln>
        </p:spPr>
      </p:sp>
      <p:sp>
        <p:nvSpPr>
          <p:cNvPr id="1049016" name="AutoShape 18"/>
          <p:cNvSpPr/>
          <p:nvPr/>
        </p:nvSpPr>
        <p:spPr>
          <a:xfrm rot="5983">
            <a:off x="7733249" y="5143500"/>
            <a:ext cx="10945803" cy="0"/>
          </a:xfrm>
          <a:prstGeom prst="line"/>
          <a:ln w="9525" cap="rnd">
            <a:solidFill>
              <a:srgbClr val="EFEFEF"/>
            </a:solidFill>
            <a:prstDash val="solid"/>
            <a:headEnd type="none" w="sm" len="sm"/>
            <a:tailEnd type="none" w="sm" len="sm"/>
          </a:ln>
        </p:spPr>
      </p:sp>
      <p:sp>
        <p:nvSpPr>
          <p:cNvPr id="1049017" name="AutoShape 19"/>
          <p:cNvSpPr/>
          <p:nvPr/>
        </p:nvSpPr>
        <p:spPr>
          <a:xfrm rot="5983">
            <a:off x="8664199" y="5143500"/>
            <a:ext cx="10945803" cy="0"/>
          </a:xfrm>
          <a:prstGeom prst="line"/>
          <a:ln w="9525" cap="rnd">
            <a:solidFill>
              <a:srgbClr val="EFEFEF"/>
            </a:solidFill>
            <a:prstDash val="solid"/>
            <a:headEnd type="none" w="sm" len="sm"/>
            <a:tailEnd type="none" w="sm" len="sm"/>
          </a:ln>
        </p:spPr>
      </p:sp>
      <p:sp>
        <p:nvSpPr>
          <p:cNvPr id="1049018" name="AutoShape 20"/>
          <p:cNvSpPr/>
          <p:nvPr/>
        </p:nvSpPr>
        <p:spPr>
          <a:xfrm rot="5983">
            <a:off x="9595149" y="5143500"/>
            <a:ext cx="10945803" cy="0"/>
          </a:xfrm>
          <a:prstGeom prst="line"/>
          <a:ln w="9525" cap="rnd">
            <a:solidFill>
              <a:srgbClr val="EFEFEF"/>
            </a:solidFill>
            <a:prstDash val="solid"/>
            <a:headEnd type="none" w="sm" len="sm"/>
            <a:tailEnd type="none" w="sm" len="sm"/>
          </a:ln>
        </p:spPr>
      </p:sp>
      <p:sp>
        <p:nvSpPr>
          <p:cNvPr id="1049019" name="AutoShape 21"/>
          <p:cNvSpPr/>
          <p:nvPr/>
        </p:nvSpPr>
        <p:spPr>
          <a:xfrm rot="5983">
            <a:off x="10526049" y="5143500"/>
            <a:ext cx="10945803" cy="0"/>
          </a:xfrm>
          <a:prstGeom prst="line"/>
          <a:ln w="9525" cap="rnd">
            <a:solidFill>
              <a:srgbClr val="EFEFEF"/>
            </a:solidFill>
            <a:prstDash val="solid"/>
            <a:headEnd type="none" w="sm" len="sm"/>
            <a:tailEnd type="none" w="sm" len="sm"/>
          </a:ln>
        </p:spPr>
      </p:sp>
      <p:sp>
        <p:nvSpPr>
          <p:cNvPr id="1049020" name="AutoShape 22"/>
          <p:cNvSpPr/>
          <p:nvPr/>
        </p:nvSpPr>
        <p:spPr>
          <a:xfrm rot="5983">
            <a:off x="11456999" y="5143500"/>
            <a:ext cx="10945803" cy="0"/>
          </a:xfrm>
          <a:prstGeom prst="line"/>
          <a:ln w="9525" cap="rnd">
            <a:solidFill>
              <a:srgbClr val="EFEFEF"/>
            </a:solidFill>
            <a:prstDash val="solid"/>
            <a:headEnd type="none" w="sm" len="sm"/>
            <a:tailEnd type="none" w="sm" len="sm"/>
          </a:ln>
        </p:spPr>
      </p:sp>
      <p:sp>
        <p:nvSpPr>
          <p:cNvPr id="1049021" name="AutoShape 23"/>
          <p:cNvSpPr/>
          <p:nvPr/>
        </p:nvSpPr>
        <p:spPr>
          <a:xfrm rot="5983">
            <a:off x="12387949" y="5143500"/>
            <a:ext cx="10945803" cy="0"/>
          </a:xfrm>
          <a:prstGeom prst="line"/>
          <a:ln w="9525" cap="rnd">
            <a:solidFill>
              <a:srgbClr val="EFEFEF"/>
            </a:solidFill>
            <a:prstDash val="solid"/>
            <a:headEnd type="none" w="sm" len="sm"/>
            <a:tailEnd type="none" w="sm" len="sm"/>
          </a:ln>
        </p:spPr>
      </p:sp>
      <p:sp>
        <p:nvSpPr>
          <p:cNvPr id="1049022" name="AutoShape 24"/>
          <p:cNvSpPr/>
          <p:nvPr/>
        </p:nvSpPr>
        <p:spPr>
          <a:xfrm rot="5983">
            <a:off x="-5322251" y="5143500"/>
            <a:ext cx="10945803" cy="0"/>
          </a:xfrm>
          <a:prstGeom prst="line"/>
          <a:ln w="9525" cap="rnd">
            <a:solidFill>
              <a:srgbClr val="EFEFEF"/>
            </a:solidFill>
            <a:prstDash val="solid"/>
            <a:headEnd type="none" w="sm" len="sm"/>
            <a:tailEnd type="none" w="sm" len="sm"/>
          </a:ln>
        </p:spPr>
      </p:sp>
      <p:sp>
        <p:nvSpPr>
          <p:cNvPr id="1049023" name="AutoShape 25"/>
          <p:cNvSpPr/>
          <p:nvPr/>
        </p:nvSpPr>
        <p:spPr>
          <a:xfrm rot="5983">
            <a:off x="-4391301" y="5143500"/>
            <a:ext cx="10945803" cy="0"/>
          </a:xfrm>
          <a:prstGeom prst="line"/>
          <a:ln w="9525" cap="rnd">
            <a:solidFill>
              <a:srgbClr val="EFEFEF"/>
            </a:solidFill>
            <a:prstDash val="solid"/>
            <a:headEnd type="none" w="sm" len="sm"/>
            <a:tailEnd type="none" w="sm" len="sm"/>
          </a:ln>
        </p:spPr>
      </p:sp>
      <p:sp>
        <p:nvSpPr>
          <p:cNvPr id="1049024" name="AutoShape 26"/>
          <p:cNvSpPr/>
          <p:nvPr/>
        </p:nvSpPr>
        <p:spPr>
          <a:xfrm rot="5983">
            <a:off x="-3460401" y="5143500"/>
            <a:ext cx="10945803" cy="0"/>
          </a:xfrm>
          <a:prstGeom prst="line"/>
          <a:ln w="9525" cap="rnd">
            <a:solidFill>
              <a:srgbClr val="EFEFEF"/>
            </a:solidFill>
            <a:prstDash val="solid"/>
            <a:headEnd type="none" w="sm" len="sm"/>
            <a:tailEnd type="none" w="sm" len="sm"/>
          </a:ln>
        </p:spPr>
      </p:sp>
      <p:sp>
        <p:nvSpPr>
          <p:cNvPr id="1049025" name="AutoShape 27"/>
          <p:cNvSpPr/>
          <p:nvPr/>
        </p:nvSpPr>
        <p:spPr>
          <a:xfrm rot="5983">
            <a:off x="-2529451" y="5143500"/>
            <a:ext cx="10945803" cy="0"/>
          </a:xfrm>
          <a:prstGeom prst="line"/>
          <a:ln w="9525" cap="rnd">
            <a:solidFill>
              <a:srgbClr val="EFEFEF"/>
            </a:solidFill>
            <a:prstDash val="solid"/>
            <a:headEnd type="none" w="sm" len="sm"/>
            <a:tailEnd type="none" w="sm" len="sm"/>
          </a:ln>
        </p:spPr>
      </p:sp>
      <p:sp>
        <p:nvSpPr>
          <p:cNvPr id="1049026" name="AutoShape 28"/>
          <p:cNvSpPr/>
          <p:nvPr/>
        </p:nvSpPr>
        <p:spPr>
          <a:xfrm rot="5983">
            <a:off x="-1598501" y="5143500"/>
            <a:ext cx="10945803" cy="0"/>
          </a:xfrm>
          <a:prstGeom prst="line"/>
          <a:ln w="9525" cap="rnd">
            <a:solidFill>
              <a:srgbClr val="EFEFEF"/>
            </a:solidFill>
            <a:prstDash val="solid"/>
            <a:headEnd type="none" w="sm" len="sm"/>
            <a:tailEnd type="none" w="sm" len="sm"/>
          </a:ln>
        </p:spPr>
      </p:sp>
      <p:sp>
        <p:nvSpPr>
          <p:cNvPr id="1049027" name="AutoShape 29"/>
          <p:cNvSpPr/>
          <p:nvPr/>
        </p:nvSpPr>
        <p:spPr>
          <a:xfrm rot="5983">
            <a:off x="-667551" y="5143500"/>
            <a:ext cx="10945803" cy="0"/>
          </a:xfrm>
          <a:prstGeom prst="line"/>
          <a:ln w="9525" cap="rnd">
            <a:solidFill>
              <a:srgbClr val="EFEFEF"/>
            </a:solidFill>
            <a:prstDash val="solid"/>
            <a:headEnd type="none" w="sm" len="sm"/>
            <a:tailEnd type="none" w="sm" len="sm"/>
          </a:ln>
        </p:spPr>
      </p:sp>
      <p:sp>
        <p:nvSpPr>
          <p:cNvPr id="1049028" name="AutoShape 30"/>
          <p:cNvSpPr/>
          <p:nvPr/>
        </p:nvSpPr>
        <p:spPr>
          <a:xfrm rot="5983">
            <a:off x="263349" y="5143500"/>
            <a:ext cx="10945803" cy="0"/>
          </a:xfrm>
          <a:prstGeom prst="line"/>
          <a:ln w="9525" cap="rnd">
            <a:solidFill>
              <a:srgbClr val="EFEFEF"/>
            </a:solidFill>
            <a:prstDash val="solid"/>
            <a:headEnd type="none" w="sm" len="sm"/>
            <a:tailEnd type="none" w="sm" len="sm"/>
          </a:ln>
        </p:spPr>
      </p:sp>
      <p:sp>
        <p:nvSpPr>
          <p:cNvPr id="1049029" name="AutoShape 31"/>
          <p:cNvSpPr/>
          <p:nvPr/>
        </p:nvSpPr>
        <p:spPr>
          <a:xfrm rot="5983">
            <a:off x="1194299" y="5143500"/>
            <a:ext cx="10945803" cy="0"/>
          </a:xfrm>
          <a:prstGeom prst="line"/>
          <a:ln w="9525" cap="rnd">
            <a:solidFill>
              <a:srgbClr val="EFEFEF"/>
            </a:solidFill>
            <a:prstDash val="solid"/>
            <a:headEnd type="none" w="sm" len="sm"/>
            <a:tailEnd type="none" w="sm" len="sm"/>
          </a:ln>
        </p:spPr>
      </p:sp>
      <p:sp>
        <p:nvSpPr>
          <p:cNvPr id="1049030" name="AutoShape 32"/>
          <p:cNvSpPr/>
          <p:nvPr/>
        </p:nvSpPr>
        <p:spPr>
          <a:xfrm rot="5983">
            <a:off x="2125249" y="5143500"/>
            <a:ext cx="10945803" cy="0"/>
          </a:xfrm>
          <a:prstGeom prst="line"/>
          <a:ln w="9525" cap="rnd">
            <a:solidFill>
              <a:srgbClr val="EFEFEF"/>
            </a:solidFill>
            <a:prstDash val="solid"/>
            <a:headEnd type="none" w="sm" len="sm"/>
            <a:tailEnd type="none" w="sm" len="sm"/>
          </a:ln>
        </p:spPr>
      </p:sp>
      <p:sp>
        <p:nvSpPr>
          <p:cNvPr id="1049031" name="Freeform 33"/>
          <p:cNvSpPr/>
          <p:nvPr/>
        </p:nvSpPr>
        <p:spPr>
          <a:xfrm rot="0" flipH="0" flipV="0">
            <a:off x="-14" y="334400"/>
            <a:ext cx="17905174" cy="9734344"/>
          </a:xfrm>
          <a:custGeom>
            <a:avLst/>
            <a:ahLst/>
            <a:rect l="l" t="t" r="r" b="b"/>
            <a:pathLst>
              <a:path w="17905174" h="9734344">
                <a:moveTo>
                  <a:pt x="0" y="0"/>
                </a:moveTo>
                <a:lnTo>
                  <a:pt x="17905174" y="0"/>
                </a:lnTo>
                <a:lnTo>
                  <a:pt x="17905174" y="9734344"/>
                </a:lnTo>
                <a:lnTo>
                  <a:pt x="0" y="9734344"/>
                </a:lnTo>
                <a:lnTo>
                  <a:pt x="0" y="0"/>
                </a:lnTo>
                <a:close/>
              </a:path>
            </a:pathLst>
          </a:custGeom>
          <a:blipFill>
            <a:blip xmlns:r="http://schemas.openxmlformats.org/officeDocument/2006/relationships" r:embed="rId1"/>
            <a:stretch>
              <a:fillRect l="0" t="0" r="0" b="0"/>
            </a:stretch>
          </a:blipFill>
        </p:spPr>
      </p:sp>
      <p:sp>
        <p:nvSpPr>
          <p:cNvPr id="1049032" name="TextBox 34"/>
          <p:cNvSpPr txBox="1"/>
          <p:nvPr/>
        </p:nvSpPr>
        <p:spPr>
          <a:xfrm rot="0">
            <a:off x="-4292327" y="234205"/>
            <a:ext cx="15225150" cy="1066800"/>
          </a:xfrm>
          <a:prstGeom prst="rect"/>
        </p:spPr>
        <p:txBody>
          <a:bodyPr anchor="t" bIns="0" lIns="0" rIns="0" rtlCol="0" tIns="0">
            <a:spAutoFit/>
          </a:bodyPr>
          <a:p>
            <a:pPr algn="ctr">
              <a:lnSpc>
                <a:spcPts val="8400"/>
              </a:lnSpc>
            </a:pPr>
            <a:r>
              <a:rPr b="1" sz="7000" lang="en-US">
                <a:solidFill>
                  <a:srgbClr val="1F3374"/>
                </a:solidFill>
                <a:latin typeface="Arimo Bold"/>
                <a:ea typeface="Arimo Bold"/>
                <a:cs typeface="Arimo Bold"/>
                <a:sym typeface="Arimo Bold"/>
              </a:rPr>
              <a:t>Results</a:t>
            </a:r>
          </a:p>
        </p:txBody>
      </p:sp>
      <p:sp>
        <p:nvSpPr>
          <p:cNvPr id="1049033" name="Freeform 35"/>
          <p:cNvSpPr/>
          <p:nvPr/>
        </p:nvSpPr>
        <p:spPr>
          <a:xfrm rot="0" flipH="0" flipV="0">
            <a:off x="2734322" y="1468326"/>
            <a:ext cx="13103442" cy="7871578"/>
          </a:xfrm>
          <a:custGeom>
            <a:avLst/>
            <a:ahLst/>
            <a:rect l="l" t="t" r="r" b="b"/>
            <a:pathLst>
              <a:path w="13103442" h="7871578">
                <a:moveTo>
                  <a:pt x="0" y="0"/>
                </a:moveTo>
                <a:lnTo>
                  <a:pt x="13103442" y="0"/>
                </a:lnTo>
                <a:lnTo>
                  <a:pt x="13103442" y="7871578"/>
                </a:lnTo>
                <a:lnTo>
                  <a:pt x="0" y="7871578"/>
                </a:lnTo>
                <a:lnTo>
                  <a:pt x="0" y="0"/>
                </a:lnTo>
                <a:close/>
              </a:path>
            </a:pathLst>
          </a:custGeom>
          <a:blipFill>
            <a:blip xmlns:r="http://schemas.openxmlformats.org/officeDocument/2006/relationships" r:embed="rId2"/>
            <a:stretch>
              <a:fillRect l="0" t="0" r="0" b="0"/>
            </a:stretch>
          </a:blipFill>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8F8F8"/>
        </a:solidFill>
      </p:bgPr>
    </p:bg>
    <p:spTree>
      <p:nvGrpSpPr>
        <p:cNvPr id="68" name=""/>
        <p:cNvGrpSpPr/>
        <p:nvPr/>
      </p:nvGrpSpPr>
      <p:grpSpPr>
        <a:xfrm>
          <a:off x="0" y="0"/>
          <a:ext cx="0" cy="0"/>
          <a:chOff x="0" y="0"/>
          <a:chExt cx="0" cy="0"/>
        </a:xfrm>
      </p:grpSpPr>
      <p:sp>
        <p:nvSpPr>
          <p:cNvPr id="1049040" name="AutoShape 2"/>
          <p:cNvSpPr/>
          <p:nvPr/>
        </p:nvSpPr>
        <p:spPr>
          <a:xfrm rot="3577">
            <a:off x="-9530" y="290904"/>
            <a:ext cx="18307060" cy="0"/>
          </a:xfrm>
          <a:prstGeom prst="line"/>
          <a:ln w="9525" cap="rnd">
            <a:solidFill>
              <a:srgbClr val="EFEFEF"/>
            </a:solidFill>
            <a:prstDash val="solid"/>
            <a:headEnd type="none" w="sm" len="sm"/>
            <a:tailEnd type="none" w="sm" len="sm"/>
          </a:ln>
        </p:spPr>
      </p:sp>
      <p:sp>
        <p:nvSpPr>
          <p:cNvPr id="1049041" name="AutoShape 3"/>
          <p:cNvSpPr/>
          <p:nvPr/>
        </p:nvSpPr>
        <p:spPr>
          <a:xfrm rot="3577">
            <a:off x="-9530" y="1221854"/>
            <a:ext cx="18307060" cy="0"/>
          </a:xfrm>
          <a:prstGeom prst="line"/>
          <a:ln w="9525" cap="rnd">
            <a:solidFill>
              <a:srgbClr val="EFEFEF"/>
            </a:solidFill>
            <a:prstDash val="solid"/>
            <a:headEnd type="none" w="sm" len="sm"/>
            <a:tailEnd type="none" w="sm" len="sm"/>
          </a:ln>
        </p:spPr>
      </p:sp>
      <p:sp>
        <p:nvSpPr>
          <p:cNvPr id="1049042" name="AutoShape 4"/>
          <p:cNvSpPr/>
          <p:nvPr/>
        </p:nvSpPr>
        <p:spPr>
          <a:xfrm rot="3577">
            <a:off x="-9530" y="2152804"/>
            <a:ext cx="18307060" cy="0"/>
          </a:xfrm>
          <a:prstGeom prst="line"/>
          <a:ln w="9525" cap="rnd">
            <a:solidFill>
              <a:srgbClr val="EFEFEF"/>
            </a:solidFill>
            <a:prstDash val="solid"/>
            <a:headEnd type="none" w="sm" len="sm"/>
            <a:tailEnd type="none" w="sm" len="sm"/>
          </a:ln>
        </p:spPr>
      </p:sp>
      <p:sp>
        <p:nvSpPr>
          <p:cNvPr id="1049043" name="AutoShape 5"/>
          <p:cNvSpPr/>
          <p:nvPr/>
        </p:nvSpPr>
        <p:spPr>
          <a:xfrm rot="3577">
            <a:off x="-9530" y="3083754"/>
            <a:ext cx="18307060" cy="0"/>
          </a:xfrm>
          <a:prstGeom prst="line"/>
          <a:ln w="9525" cap="rnd">
            <a:solidFill>
              <a:srgbClr val="EFEFEF"/>
            </a:solidFill>
            <a:prstDash val="solid"/>
            <a:headEnd type="none" w="sm" len="sm"/>
            <a:tailEnd type="none" w="sm" len="sm"/>
          </a:ln>
        </p:spPr>
      </p:sp>
      <p:sp>
        <p:nvSpPr>
          <p:cNvPr id="1049044" name="AutoShape 6"/>
          <p:cNvSpPr/>
          <p:nvPr/>
        </p:nvSpPr>
        <p:spPr>
          <a:xfrm rot="3577">
            <a:off x="-9530" y="4014654"/>
            <a:ext cx="18307060" cy="0"/>
          </a:xfrm>
          <a:prstGeom prst="line"/>
          <a:ln w="9525" cap="rnd">
            <a:solidFill>
              <a:srgbClr val="EFEFEF"/>
            </a:solidFill>
            <a:prstDash val="solid"/>
            <a:headEnd type="none" w="sm" len="sm"/>
            <a:tailEnd type="none" w="sm" len="sm"/>
          </a:ln>
        </p:spPr>
      </p:sp>
      <p:sp>
        <p:nvSpPr>
          <p:cNvPr id="1049045" name="AutoShape 7"/>
          <p:cNvSpPr/>
          <p:nvPr/>
        </p:nvSpPr>
        <p:spPr>
          <a:xfrm rot="3577">
            <a:off x="-9530" y="4945604"/>
            <a:ext cx="18307060" cy="0"/>
          </a:xfrm>
          <a:prstGeom prst="line"/>
          <a:ln w="9525" cap="rnd">
            <a:solidFill>
              <a:srgbClr val="EFEFEF"/>
            </a:solidFill>
            <a:prstDash val="solid"/>
            <a:headEnd type="none" w="sm" len="sm"/>
            <a:tailEnd type="none" w="sm" len="sm"/>
          </a:ln>
        </p:spPr>
      </p:sp>
      <p:sp>
        <p:nvSpPr>
          <p:cNvPr id="1049046" name="AutoShape 8"/>
          <p:cNvSpPr/>
          <p:nvPr/>
        </p:nvSpPr>
        <p:spPr>
          <a:xfrm rot="3577">
            <a:off x="-9530" y="5876554"/>
            <a:ext cx="18307060" cy="0"/>
          </a:xfrm>
          <a:prstGeom prst="line"/>
          <a:ln w="9525" cap="rnd">
            <a:solidFill>
              <a:srgbClr val="EFEFEF"/>
            </a:solidFill>
            <a:prstDash val="solid"/>
            <a:headEnd type="none" w="sm" len="sm"/>
            <a:tailEnd type="none" w="sm" len="sm"/>
          </a:ln>
        </p:spPr>
      </p:sp>
      <p:sp>
        <p:nvSpPr>
          <p:cNvPr id="1049047" name="AutoShape 9"/>
          <p:cNvSpPr/>
          <p:nvPr/>
        </p:nvSpPr>
        <p:spPr>
          <a:xfrm rot="3577">
            <a:off x="-9530" y="6807504"/>
            <a:ext cx="18307060" cy="0"/>
          </a:xfrm>
          <a:prstGeom prst="line"/>
          <a:ln w="9525" cap="rnd">
            <a:solidFill>
              <a:srgbClr val="EFEFEF"/>
            </a:solidFill>
            <a:prstDash val="solid"/>
            <a:headEnd type="none" w="sm" len="sm"/>
            <a:tailEnd type="none" w="sm" len="sm"/>
          </a:ln>
        </p:spPr>
      </p:sp>
      <p:sp>
        <p:nvSpPr>
          <p:cNvPr id="1049048" name="AutoShape 10"/>
          <p:cNvSpPr/>
          <p:nvPr/>
        </p:nvSpPr>
        <p:spPr>
          <a:xfrm rot="3577">
            <a:off x="-9530" y="7738404"/>
            <a:ext cx="18307060" cy="0"/>
          </a:xfrm>
          <a:prstGeom prst="line"/>
          <a:ln w="9525" cap="rnd">
            <a:solidFill>
              <a:srgbClr val="EFEFEF"/>
            </a:solidFill>
            <a:prstDash val="solid"/>
            <a:headEnd type="none" w="sm" len="sm"/>
            <a:tailEnd type="none" w="sm" len="sm"/>
          </a:ln>
        </p:spPr>
      </p:sp>
      <p:sp>
        <p:nvSpPr>
          <p:cNvPr id="1049049" name="AutoShape 11"/>
          <p:cNvSpPr/>
          <p:nvPr/>
        </p:nvSpPr>
        <p:spPr>
          <a:xfrm rot="3577">
            <a:off x="-9530" y="8669354"/>
            <a:ext cx="18307060" cy="0"/>
          </a:xfrm>
          <a:prstGeom prst="line"/>
          <a:ln w="9525" cap="rnd">
            <a:solidFill>
              <a:srgbClr val="EFEFEF"/>
            </a:solidFill>
            <a:prstDash val="solid"/>
            <a:headEnd type="none" w="sm" len="sm"/>
            <a:tailEnd type="none" w="sm" len="sm"/>
          </a:ln>
        </p:spPr>
      </p:sp>
      <p:sp>
        <p:nvSpPr>
          <p:cNvPr id="1049050" name="AutoShape 12"/>
          <p:cNvSpPr/>
          <p:nvPr/>
        </p:nvSpPr>
        <p:spPr>
          <a:xfrm rot="3577">
            <a:off x="-9530" y="9600304"/>
            <a:ext cx="18307060" cy="0"/>
          </a:xfrm>
          <a:prstGeom prst="line"/>
          <a:ln w="9525" cap="rnd">
            <a:solidFill>
              <a:srgbClr val="EFEFEF"/>
            </a:solidFill>
            <a:prstDash val="solid"/>
            <a:headEnd type="none" w="sm" len="sm"/>
            <a:tailEnd type="none" w="sm" len="sm"/>
          </a:ln>
        </p:spPr>
      </p:sp>
      <p:sp>
        <p:nvSpPr>
          <p:cNvPr id="1049051" name="AutoShape 13"/>
          <p:cNvSpPr/>
          <p:nvPr/>
        </p:nvSpPr>
        <p:spPr>
          <a:xfrm rot="5983">
            <a:off x="3078549" y="5143500"/>
            <a:ext cx="10945803" cy="0"/>
          </a:xfrm>
          <a:prstGeom prst="line"/>
          <a:ln w="9525" cap="rnd">
            <a:solidFill>
              <a:srgbClr val="EFEFEF"/>
            </a:solidFill>
            <a:prstDash val="solid"/>
            <a:headEnd type="none" w="sm" len="sm"/>
            <a:tailEnd type="none" w="sm" len="sm"/>
          </a:ln>
        </p:spPr>
      </p:sp>
      <p:sp>
        <p:nvSpPr>
          <p:cNvPr id="1049052" name="AutoShape 14"/>
          <p:cNvSpPr/>
          <p:nvPr/>
        </p:nvSpPr>
        <p:spPr>
          <a:xfrm rot="5983">
            <a:off x="4009499" y="5143500"/>
            <a:ext cx="10945803" cy="0"/>
          </a:xfrm>
          <a:prstGeom prst="line"/>
          <a:ln w="9525" cap="rnd">
            <a:solidFill>
              <a:srgbClr val="EFEFEF"/>
            </a:solidFill>
            <a:prstDash val="solid"/>
            <a:headEnd type="none" w="sm" len="sm"/>
            <a:tailEnd type="none" w="sm" len="sm"/>
          </a:ln>
        </p:spPr>
      </p:sp>
      <p:sp>
        <p:nvSpPr>
          <p:cNvPr id="1049053" name="AutoShape 15"/>
          <p:cNvSpPr/>
          <p:nvPr/>
        </p:nvSpPr>
        <p:spPr>
          <a:xfrm rot="5983">
            <a:off x="4940449" y="5143500"/>
            <a:ext cx="10945803" cy="0"/>
          </a:xfrm>
          <a:prstGeom prst="line"/>
          <a:ln w="9525" cap="rnd">
            <a:solidFill>
              <a:srgbClr val="EFEFEF"/>
            </a:solidFill>
            <a:prstDash val="solid"/>
            <a:headEnd type="none" w="sm" len="sm"/>
            <a:tailEnd type="none" w="sm" len="sm"/>
          </a:ln>
        </p:spPr>
      </p:sp>
      <p:sp>
        <p:nvSpPr>
          <p:cNvPr id="1049054" name="AutoShape 16"/>
          <p:cNvSpPr/>
          <p:nvPr/>
        </p:nvSpPr>
        <p:spPr>
          <a:xfrm rot="5983">
            <a:off x="5871399" y="5143500"/>
            <a:ext cx="10945803" cy="0"/>
          </a:xfrm>
          <a:prstGeom prst="line"/>
          <a:ln w="9525" cap="rnd">
            <a:solidFill>
              <a:srgbClr val="EFEFEF"/>
            </a:solidFill>
            <a:prstDash val="solid"/>
            <a:headEnd type="none" w="sm" len="sm"/>
            <a:tailEnd type="none" w="sm" len="sm"/>
          </a:ln>
        </p:spPr>
      </p:sp>
      <p:sp>
        <p:nvSpPr>
          <p:cNvPr id="1049055" name="AutoShape 17"/>
          <p:cNvSpPr/>
          <p:nvPr/>
        </p:nvSpPr>
        <p:spPr>
          <a:xfrm rot="5983">
            <a:off x="6802299" y="5143500"/>
            <a:ext cx="10945803" cy="0"/>
          </a:xfrm>
          <a:prstGeom prst="line"/>
          <a:ln w="9525" cap="rnd">
            <a:solidFill>
              <a:srgbClr val="EFEFEF"/>
            </a:solidFill>
            <a:prstDash val="solid"/>
            <a:headEnd type="none" w="sm" len="sm"/>
            <a:tailEnd type="none" w="sm" len="sm"/>
          </a:ln>
        </p:spPr>
      </p:sp>
      <p:sp>
        <p:nvSpPr>
          <p:cNvPr id="1049056" name="AutoShape 18"/>
          <p:cNvSpPr/>
          <p:nvPr/>
        </p:nvSpPr>
        <p:spPr>
          <a:xfrm rot="5983">
            <a:off x="7733249" y="5143500"/>
            <a:ext cx="10945803" cy="0"/>
          </a:xfrm>
          <a:prstGeom prst="line"/>
          <a:ln w="9525" cap="rnd">
            <a:solidFill>
              <a:srgbClr val="EFEFEF"/>
            </a:solidFill>
            <a:prstDash val="solid"/>
            <a:headEnd type="none" w="sm" len="sm"/>
            <a:tailEnd type="none" w="sm" len="sm"/>
          </a:ln>
        </p:spPr>
      </p:sp>
      <p:sp>
        <p:nvSpPr>
          <p:cNvPr id="1049057" name="AutoShape 19"/>
          <p:cNvSpPr/>
          <p:nvPr/>
        </p:nvSpPr>
        <p:spPr>
          <a:xfrm rot="5983">
            <a:off x="8664199" y="5143500"/>
            <a:ext cx="10945803" cy="0"/>
          </a:xfrm>
          <a:prstGeom prst="line"/>
          <a:ln w="9525" cap="rnd">
            <a:solidFill>
              <a:srgbClr val="EFEFEF"/>
            </a:solidFill>
            <a:prstDash val="solid"/>
            <a:headEnd type="none" w="sm" len="sm"/>
            <a:tailEnd type="none" w="sm" len="sm"/>
          </a:ln>
        </p:spPr>
      </p:sp>
      <p:sp>
        <p:nvSpPr>
          <p:cNvPr id="1049058" name="AutoShape 20"/>
          <p:cNvSpPr/>
          <p:nvPr/>
        </p:nvSpPr>
        <p:spPr>
          <a:xfrm rot="5983">
            <a:off x="9595149" y="5143500"/>
            <a:ext cx="10945803" cy="0"/>
          </a:xfrm>
          <a:prstGeom prst="line"/>
          <a:ln w="9525" cap="rnd">
            <a:solidFill>
              <a:srgbClr val="EFEFEF"/>
            </a:solidFill>
            <a:prstDash val="solid"/>
            <a:headEnd type="none" w="sm" len="sm"/>
            <a:tailEnd type="none" w="sm" len="sm"/>
          </a:ln>
        </p:spPr>
      </p:sp>
      <p:sp>
        <p:nvSpPr>
          <p:cNvPr id="1049059" name="AutoShape 21"/>
          <p:cNvSpPr/>
          <p:nvPr/>
        </p:nvSpPr>
        <p:spPr>
          <a:xfrm rot="5983">
            <a:off x="10526049" y="5143500"/>
            <a:ext cx="10945803" cy="0"/>
          </a:xfrm>
          <a:prstGeom prst="line"/>
          <a:ln w="9525" cap="rnd">
            <a:solidFill>
              <a:srgbClr val="EFEFEF"/>
            </a:solidFill>
            <a:prstDash val="solid"/>
            <a:headEnd type="none" w="sm" len="sm"/>
            <a:tailEnd type="none" w="sm" len="sm"/>
          </a:ln>
        </p:spPr>
      </p:sp>
      <p:sp>
        <p:nvSpPr>
          <p:cNvPr id="1049060" name="AutoShape 22"/>
          <p:cNvSpPr/>
          <p:nvPr/>
        </p:nvSpPr>
        <p:spPr>
          <a:xfrm rot="5983">
            <a:off x="11456999" y="5143500"/>
            <a:ext cx="10945803" cy="0"/>
          </a:xfrm>
          <a:prstGeom prst="line"/>
          <a:ln w="9525" cap="rnd">
            <a:solidFill>
              <a:srgbClr val="EFEFEF"/>
            </a:solidFill>
            <a:prstDash val="solid"/>
            <a:headEnd type="none" w="sm" len="sm"/>
            <a:tailEnd type="none" w="sm" len="sm"/>
          </a:ln>
        </p:spPr>
      </p:sp>
      <p:sp>
        <p:nvSpPr>
          <p:cNvPr id="1049061" name="AutoShape 23"/>
          <p:cNvSpPr/>
          <p:nvPr/>
        </p:nvSpPr>
        <p:spPr>
          <a:xfrm rot="5983">
            <a:off x="12387949" y="5143500"/>
            <a:ext cx="10945803" cy="0"/>
          </a:xfrm>
          <a:prstGeom prst="line"/>
          <a:ln w="9525" cap="rnd">
            <a:solidFill>
              <a:srgbClr val="EFEFEF"/>
            </a:solidFill>
            <a:prstDash val="solid"/>
            <a:headEnd type="none" w="sm" len="sm"/>
            <a:tailEnd type="none" w="sm" len="sm"/>
          </a:ln>
        </p:spPr>
      </p:sp>
      <p:sp>
        <p:nvSpPr>
          <p:cNvPr id="1049062" name="AutoShape 24"/>
          <p:cNvSpPr/>
          <p:nvPr/>
        </p:nvSpPr>
        <p:spPr>
          <a:xfrm rot="5983">
            <a:off x="-5322251" y="5143500"/>
            <a:ext cx="10945803" cy="0"/>
          </a:xfrm>
          <a:prstGeom prst="line"/>
          <a:ln w="9525" cap="rnd">
            <a:solidFill>
              <a:srgbClr val="EFEFEF"/>
            </a:solidFill>
            <a:prstDash val="solid"/>
            <a:headEnd type="none" w="sm" len="sm"/>
            <a:tailEnd type="none" w="sm" len="sm"/>
          </a:ln>
        </p:spPr>
      </p:sp>
      <p:sp>
        <p:nvSpPr>
          <p:cNvPr id="1049063" name="AutoShape 25"/>
          <p:cNvSpPr/>
          <p:nvPr/>
        </p:nvSpPr>
        <p:spPr>
          <a:xfrm rot="5983">
            <a:off x="-4391301" y="5143500"/>
            <a:ext cx="10945803" cy="0"/>
          </a:xfrm>
          <a:prstGeom prst="line"/>
          <a:ln w="9525" cap="rnd">
            <a:solidFill>
              <a:srgbClr val="EFEFEF"/>
            </a:solidFill>
            <a:prstDash val="solid"/>
            <a:headEnd type="none" w="sm" len="sm"/>
            <a:tailEnd type="none" w="sm" len="sm"/>
          </a:ln>
        </p:spPr>
      </p:sp>
      <p:sp>
        <p:nvSpPr>
          <p:cNvPr id="1049064" name="AutoShape 26"/>
          <p:cNvSpPr/>
          <p:nvPr/>
        </p:nvSpPr>
        <p:spPr>
          <a:xfrm rot="5983">
            <a:off x="-3460401" y="5143500"/>
            <a:ext cx="10945803" cy="0"/>
          </a:xfrm>
          <a:prstGeom prst="line"/>
          <a:ln w="9525" cap="rnd">
            <a:solidFill>
              <a:srgbClr val="EFEFEF"/>
            </a:solidFill>
            <a:prstDash val="solid"/>
            <a:headEnd type="none" w="sm" len="sm"/>
            <a:tailEnd type="none" w="sm" len="sm"/>
          </a:ln>
        </p:spPr>
      </p:sp>
      <p:sp>
        <p:nvSpPr>
          <p:cNvPr id="1049065" name="AutoShape 27"/>
          <p:cNvSpPr/>
          <p:nvPr/>
        </p:nvSpPr>
        <p:spPr>
          <a:xfrm rot="5983">
            <a:off x="-2529451" y="5143500"/>
            <a:ext cx="10945803" cy="0"/>
          </a:xfrm>
          <a:prstGeom prst="line"/>
          <a:ln w="9525" cap="rnd">
            <a:solidFill>
              <a:srgbClr val="EFEFEF"/>
            </a:solidFill>
            <a:prstDash val="solid"/>
            <a:headEnd type="none" w="sm" len="sm"/>
            <a:tailEnd type="none" w="sm" len="sm"/>
          </a:ln>
        </p:spPr>
      </p:sp>
      <p:sp>
        <p:nvSpPr>
          <p:cNvPr id="1049066" name="AutoShape 28"/>
          <p:cNvSpPr/>
          <p:nvPr/>
        </p:nvSpPr>
        <p:spPr>
          <a:xfrm rot="5983">
            <a:off x="-1598501" y="5143500"/>
            <a:ext cx="10945803" cy="0"/>
          </a:xfrm>
          <a:prstGeom prst="line"/>
          <a:ln w="9525" cap="rnd">
            <a:solidFill>
              <a:srgbClr val="EFEFEF"/>
            </a:solidFill>
            <a:prstDash val="solid"/>
            <a:headEnd type="none" w="sm" len="sm"/>
            <a:tailEnd type="none" w="sm" len="sm"/>
          </a:ln>
        </p:spPr>
      </p:sp>
      <p:sp>
        <p:nvSpPr>
          <p:cNvPr id="1049067" name="AutoShape 29"/>
          <p:cNvSpPr/>
          <p:nvPr/>
        </p:nvSpPr>
        <p:spPr>
          <a:xfrm rot="5983">
            <a:off x="-667551" y="5143500"/>
            <a:ext cx="10945803" cy="0"/>
          </a:xfrm>
          <a:prstGeom prst="line"/>
          <a:ln w="9525" cap="rnd">
            <a:solidFill>
              <a:srgbClr val="EFEFEF"/>
            </a:solidFill>
            <a:prstDash val="solid"/>
            <a:headEnd type="none" w="sm" len="sm"/>
            <a:tailEnd type="none" w="sm" len="sm"/>
          </a:ln>
        </p:spPr>
      </p:sp>
      <p:sp>
        <p:nvSpPr>
          <p:cNvPr id="1049068" name="AutoShape 30"/>
          <p:cNvSpPr/>
          <p:nvPr/>
        </p:nvSpPr>
        <p:spPr>
          <a:xfrm rot="5983">
            <a:off x="263349" y="5143500"/>
            <a:ext cx="10945803" cy="0"/>
          </a:xfrm>
          <a:prstGeom prst="line"/>
          <a:ln w="9525" cap="rnd">
            <a:solidFill>
              <a:srgbClr val="EFEFEF"/>
            </a:solidFill>
            <a:prstDash val="solid"/>
            <a:headEnd type="none" w="sm" len="sm"/>
            <a:tailEnd type="none" w="sm" len="sm"/>
          </a:ln>
        </p:spPr>
      </p:sp>
      <p:sp>
        <p:nvSpPr>
          <p:cNvPr id="1049069" name="AutoShape 31"/>
          <p:cNvSpPr/>
          <p:nvPr/>
        </p:nvSpPr>
        <p:spPr>
          <a:xfrm rot="5983">
            <a:off x="1194299" y="5143500"/>
            <a:ext cx="10945803" cy="0"/>
          </a:xfrm>
          <a:prstGeom prst="line"/>
          <a:ln w="9525" cap="rnd">
            <a:solidFill>
              <a:srgbClr val="EFEFEF"/>
            </a:solidFill>
            <a:prstDash val="solid"/>
            <a:headEnd type="none" w="sm" len="sm"/>
            <a:tailEnd type="none" w="sm" len="sm"/>
          </a:ln>
        </p:spPr>
      </p:sp>
      <p:sp>
        <p:nvSpPr>
          <p:cNvPr id="1049070" name="AutoShape 32"/>
          <p:cNvSpPr/>
          <p:nvPr/>
        </p:nvSpPr>
        <p:spPr>
          <a:xfrm rot="5983">
            <a:off x="2125249" y="5143500"/>
            <a:ext cx="10945803" cy="0"/>
          </a:xfrm>
          <a:prstGeom prst="line"/>
          <a:ln w="9525" cap="rnd">
            <a:solidFill>
              <a:srgbClr val="EFEFEF"/>
            </a:solidFill>
            <a:prstDash val="solid"/>
            <a:headEnd type="none" w="sm" len="sm"/>
            <a:tailEnd type="none" w="sm" len="sm"/>
          </a:ln>
        </p:spPr>
      </p:sp>
      <p:sp>
        <p:nvSpPr>
          <p:cNvPr id="1049071" name="Freeform 33"/>
          <p:cNvSpPr/>
          <p:nvPr/>
        </p:nvSpPr>
        <p:spPr>
          <a:xfrm rot="0" flipH="0" flipV="0">
            <a:off x="-14" y="334400"/>
            <a:ext cx="17905174" cy="9734344"/>
          </a:xfrm>
          <a:custGeom>
            <a:avLst/>
            <a:ahLst/>
            <a:rect l="l" t="t" r="r" b="b"/>
            <a:pathLst>
              <a:path w="17905174" h="9734344">
                <a:moveTo>
                  <a:pt x="0" y="0"/>
                </a:moveTo>
                <a:lnTo>
                  <a:pt x="17905174" y="0"/>
                </a:lnTo>
                <a:lnTo>
                  <a:pt x="17905174" y="9734344"/>
                </a:lnTo>
                <a:lnTo>
                  <a:pt x="0" y="9734344"/>
                </a:lnTo>
                <a:lnTo>
                  <a:pt x="0" y="0"/>
                </a:lnTo>
                <a:close/>
              </a:path>
            </a:pathLst>
          </a:custGeom>
          <a:blipFill>
            <a:blip xmlns:r="http://schemas.openxmlformats.org/officeDocument/2006/relationships" r:embed="rId1"/>
            <a:stretch>
              <a:fillRect l="0" t="0" r="0" b="0"/>
            </a:stretch>
          </a:blipFill>
        </p:spPr>
      </p:sp>
      <p:sp>
        <p:nvSpPr>
          <p:cNvPr id="1049072" name="TextBox 34"/>
          <p:cNvSpPr txBox="1"/>
          <p:nvPr/>
        </p:nvSpPr>
        <p:spPr>
          <a:xfrm rot="0">
            <a:off x="-4239061" y="517093"/>
            <a:ext cx="15225150" cy="1066800"/>
          </a:xfrm>
          <a:prstGeom prst="rect"/>
        </p:spPr>
        <p:txBody>
          <a:bodyPr anchor="t" bIns="0" lIns="0" rIns="0" rtlCol="0" tIns="0">
            <a:spAutoFit/>
          </a:bodyPr>
          <a:p>
            <a:pPr algn="ctr">
              <a:lnSpc>
                <a:spcPts val="8400"/>
              </a:lnSpc>
            </a:pPr>
            <a:r>
              <a:rPr b="1" sz="7000" lang="en-US">
                <a:solidFill>
                  <a:srgbClr val="1F3374"/>
                </a:solidFill>
                <a:latin typeface="Arimo Bold"/>
                <a:ea typeface="Arimo Bold"/>
                <a:cs typeface="Arimo Bold"/>
                <a:sym typeface="Arimo Bold"/>
              </a:rPr>
              <a:t>Results</a:t>
            </a:r>
          </a:p>
        </p:txBody>
      </p:sp>
      <p:pic>
        <p:nvPicPr>
          <p:cNvPr id="2097152" name="Picture 35"/>
          <p:cNvPicPr>
            <a:picLocks noChangeAspect="1"/>
          </p:cNvPicPr>
          <p:nvPr/>
        </p:nvPicPr>
        <p:blipFill>
          <a:blip xmlns:r="http://schemas.openxmlformats.org/officeDocument/2006/relationships" r:embed="rId2"/>
          <a:stretch>
            <a:fillRect/>
          </a:stretch>
        </p:blipFill>
        <p:spPr>
          <a:xfrm rot="0">
            <a:off x="1173624" y="356882"/>
            <a:ext cx="16384630" cy="10259036"/>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8F8F8"/>
        </a:solidFill>
      </p:bgPr>
    </p:bg>
    <p:spTree>
      <p:nvGrpSpPr>
        <p:cNvPr id="71" name=""/>
        <p:cNvGrpSpPr/>
        <p:nvPr/>
      </p:nvGrpSpPr>
      <p:grpSpPr>
        <a:xfrm>
          <a:off x="0" y="0"/>
          <a:ext cx="0" cy="0"/>
          <a:chOff x="0" y="0"/>
          <a:chExt cx="0" cy="0"/>
        </a:xfrm>
      </p:grpSpPr>
      <p:sp>
        <p:nvSpPr>
          <p:cNvPr id="1049079" name="AutoShape 2"/>
          <p:cNvSpPr/>
          <p:nvPr/>
        </p:nvSpPr>
        <p:spPr>
          <a:xfrm rot="3577">
            <a:off x="-9530" y="290904"/>
            <a:ext cx="18307060" cy="0"/>
          </a:xfrm>
          <a:prstGeom prst="line"/>
          <a:ln w="9525" cap="rnd">
            <a:solidFill>
              <a:srgbClr val="EFEFEF"/>
            </a:solidFill>
            <a:prstDash val="solid"/>
            <a:headEnd type="none" w="sm" len="sm"/>
            <a:tailEnd type="none" w="sm" len="sm"/>
          </a:ln>
        </p:spPr>
      </p:sp>
      <p:sp>
        <p:nvSpPr>
          <p:cNvPr id="1049080" name="AutoShape 3"/>
          <p:cNvSpPr/>
          <p:nvPr/>
        </p:nvSpPr>
        <p:spPr>
          <a:xfrm rot="3577">
            <a:off x="-9530" y="1221854"/>
            <a:ext cx="18307060" cy="0"/>
          </a:xfrm>
          <a:prstGeom prst="line"/>
          <a:ln w="9525" cap="rnd">
            <a:solidFill>
              <a:srgbClr val="EFEFEF"/>
            </a:solidFill>
            <a:prstDash val="solid"/>
            <a:headEnd type="none" w="sm" len="sm"/>
            <a:tailEnd type="none" w="sm" len="sm"/>
          </a:ln>
        </p:spPr>
      </p:sp>
      <p:sp>
        <p:nvSpPr>
          <p:cNvPr id="1049081" name="AutoShape 4"/>
          <p:cNvSpPr/>
          <p:nvPr/>
        </p:nvSpPr>
        <p:spPr>
          <a:xfrm rot="3577">
            <a:off x="-9530" y="2152804"/>
            <a:ext cx="18307060" cy="0"/>
          </a:xfrm>
          <a:prstGeom prst="line"/>
          <a:ln w="9525" cap="rnd">
            <a:solidFill>
              <a:srgbClr val="EFEFEF"/>
            </a:solidFill>
            <a:prstDash val="solid"/>
            <a:headEnd type="none" w="sm" len="sm"/>
            <a:tailEnd type="none" w="sm" len="sm"/>
          </a:ln>
        </p:spPr>
      </p:sp>
      <p:sp>
        <p:nvSpPr>
          <p:cNvPr id="1049082" name="AutoShape 5"/>
          <p:cNvSpPr/>
          <p:nvPr/>
        </p:nvSpPr>
        <p:spPr>
          <a:xfrm rot="3577">
            <a:off x="-9530" y="3083754"/>
            <a:ext cx="18307060" cy="0"/>
          </a:xfrm>
          <a:prstGeom prst="line"/>
          <a:ln w="9525" cap="rnd">
            <a:solidFill>
              <a:srgbClr val="EFEFEF"/>
            </a:solidFill>
            <a:prstDash val="solid"/>
            <a:headEnd type="none" w="sm" len="sm"/>
            <a:tailEnd type="none" w="sm" len="sm"/>
          </a:ln>
        </p:spPr>
      </p:sp>
      <p:sp>
        <p:nvSpPr>
          <p:cNvPr id="1049083" name="AutoShape 6"/>
          <p:cNvSpPr/>
          <p:nvPr/>
        </p:nvSpPr>
        <p:spPr>
          <a:xfrm rot="3577">
            <a:off x="-9530" y="4014654"/>
            <a:ext cx="18307060" cy="0"/>
          </a:xfrm>
          <a:prstGeom prst="line"/>
          <a:ln w="9525" cap="rnd">
            <a:solidFill>
              <a:srgbClr val="EFEFEF"/>
            </a:solidFill>
            <a:prstDash val="solid"/>
            <a:headEnd type="none" w="sm" len="sm"/>
            <a:tailEnd type="none" w="sm" len="sm"/>
          </a:ln>
        </p:spPr>
      </p:sp>
      <p:sp>
        <p:nvSpPr>
          <p:cNvPr id="1049084" name="AutoShape 7"/>
          <p:cNvSpPr/>
          <p:nvPr/>
        </p:nvSpPr>
        <p:spPr>
          <a:xfrm rot="3577">
            <a:off x="-9530" y="4945604"/>
            <a:ext cx="18307060" cy="0"/>
          </a:xfrm>
          <a:prstGeom prst="line"/>
          <a:ln w="9525" cap="rnd">
            <a:solidFill>
              <a:srgbClr val="EFEFEF"/>
            </a:solidFill>
            <a:prstDash val="solid"/>
            <a:headEnd type="none" w="sm" len="sm"/>
            <a:tailEnd type="none" w="sm" len="sm"/>
          </a:ln>
        </p:spPr>
      </p:sp>
      <p:sp>
        <p:nvSpPr>
          <p:cNvPr id="1049085" name="AutoShape 8"/>
          <p:cNvSpPr/>
          <p:nvPr/>
        </p:nvSpPr>
        <p:spPr>
          <a:xfrm rot="3577">
            <a:off x="-9530" y="5876554"/>
            <a:ext cx="18307060" cy="0"/>
          </a:xfrm>
          <a:prstGeom prst="line"/>
          <a:ln w="9525" cap="rnd">
            <a:solidFill>
              <a:srgbClr val="EFEFEF"/>
            </a:solidFill>
            <a:prstDash val="solid"/>
            <a:headEnd type="none" w="sm" len="sm"/>
            <a:tailEnd type="none" w="sm" len="sm"/>
          </a:ln>
        </p:spPr>
      </p:sp>
      <p:sp>
        <p:nvSpPr>
          <p:cNvPr id="1049086" name="AutoShape 9"/>
          <p:cNvSpPr/>
          <p:nvPr/>
        </p:nvSpPr>
        <p:spPr>
          <a:xfrm rot="3577">
            <a:off x="-9530" y="6807504"/>
            <a:ext cx="18307060" cy="0"/>
          </a:xfrm>
          <a:prstGeom prst="line"/>
          <a:ln w="9525" cap="rnd">
            <a:solidFill>
              <a:srgbClr val="EFEFEF"/>
            </a:solidFill>
            <a:prstDash val="solid"/>
            <a:headEnd type="none" w="sm" len="sm"/>
            <a:tailEnd type="none" w="sm" len="sm"/>
          </a:ln>
        </p:spPr>
      </p:sp>
      <p:sp>
        <p:nvSpPr>
          <p:cNvPr id="1049087" name="AutoShape 10"/>
          <p:cNvSpPr/>
          <p:nvPr/>
        </p:nvSpPr>
        <p:spPr>
          <a:xfrm rot="3577">
            <a:off x="-9530" y="7738404"/>
            <a:ext cx="18307060" cy="0"/>
          </a:xfrm>
          <a:prstGeom prst="line"/>
          <a:ln w="9525" cap="rnd">
            <a:solidFill>
              <a:srgbClr val="EFEFEF"/>
            </a:solidFill>
            <a:prstDash val="solid"/>
            <a:headEnd type="none" w="sm" len="sm"/>
            <a:tailEnd type="none" w="sm" len="sm"/>
          </a:ln>
        </p:spPr>
      </p:sp>
      <p:sp>
        <p:nvSpPr>
          <p:cNvPr id="1049088" name="AutoShape 11"/>
          <p:cNvSpPr/>
          <p:nvPr/>
        </p:nvSpPr>
        <p:spPr>
          <a:xfrm rot="3577">
            <a:off x="-9530" y="8669354"/>
            <a:ext cx="18307060" cy="0"/>
          </a:xfrm>
          <a:prstGeom prst="line"/>
          <a:ln w="9525" cap="rnd">
            <a:solidFill>
              <a:srgbClr val="EFEFEF"/>
            </a:solidFill>
            <a:prstDash val="solid"/>
            <a:headEnd type="none" w="sm" len="sm"/>
            <a:tailEnd type="none" w="sm" len="sm"/>
          </a:ln>
        </p:spPr>
      </p:sp>
      <p:sp>
        <p:nvSpPr>
          <p:cNvPr id="1049089" name="AutoShape 12"/>
          <p:cNvSpPr/>
          <p:nvPr/>
        </p:nvSpPr>
        <p:spPr>
          <a:xfrm rot="3577">
            <a:off x="-9530" y="9600304"/>
            <a:ext cx="18307060" cy="0"/>
          </a:xfrm>
          <a:prstGeom prst="line"/>
          <a:ln w="9525" cap="rnd">
            <a:solidFill>
              <a:srgbClr val="EFEFEF"/>
            </a:solidFill>
            <a:prstDash val="solid"/>
            <a:headEnd type="none" w="sm" len="sm"/>
            <a:tailEnd type="none" w="sm" len="sm"/>
          </a:ln>
        </p:spPr>
      </p:sp>
      <p:sp>
        <p:nvSpPr>
          <p:cNvPr id="1049090" name="AutoShape 13"/>
          <p:cNvSpPr/>
          <p:nvPr/>
        </p:nvSpPr>
        <p:spPr>
          <a:xfrm rot="5983">
            <a:off x="3078549" y="5143500"/>
            <a:ext cx="10945803" cy="0"/>
          </a:xfrm>
          <a:prstGeom prst="line"/>
          <a:ln w="9525" cap="rnd">
            <a:solidFill>
              <a:srgbClr val="EFEFEF"/>
            </a:solidFill>
            <a:prstDash val="solid"/>
            <a:headEnd type="none" w="sm" len="sm"/>
            <a:tailEnd type="none" w="sm" len="sm"/>
          </a:ln>
        </p:spPr>
      </p:sp>
      <p:sp>
        <p:nvSpPr>
          <p:cNvPr id="1049091" name="AutoShape 14"/>
          <p:cNvSpPr/>
          <p:nvPr/>
        </p:nvSpPr>
        <p:spPr>
          <a:xfrm rot="5983">
            <a:off x="4009499" y="5143500"/>
            <a:ext cx="10945803" cy="0"/>
          </a:xfrm>
          <a:prstGeom prst="line"/>
          <a:ln w="9525" cap="rnd">
            <a:solidFill>
              <a:srgbClr val="EFEFEF"/>
            </a:solidFill>
            <a:prstDash val="solid"/>
            <a:headEnd type="none" w="sm" len="sm"/>
            <a:tailEnd type="none" w="sm" len="sm"/>
          </a:ln>
        </p:spPr>
      </p:sp>
      <p:sp>
        <p:nvSpPr>
          <p:cNvPr id="1049092" name="AutoShape 15"/>
          <p:cNvSpPr/>
          <p:nvPr/>
        </p:nvSpPr>
        <p:spPr>
          <a:xfrm rot="5983">
            <a:off x="4940449" y="5143500"/>
            <a:ext cx="10945803" cy="0"/>
          </a:xfrm>
          <a:prstGeom prst="line"/>
          <a:ln w="9525" cap="rnd">
            <a:solidFill>
              <a:srgbClr val="EFEFEF"/>
            </a:solidFill>
            <a:prstDash val="solid"/>
            <a:headEnd type="none" w="sm" len="sm"/>
            <a:tailEnd type="none" w="sm" len="sm"/>
          </a:ln>
        </p:spPr>
      </p:sp>
      <p:sp>
        <p:nvSpPr>
          <p:cNvPr id="1049093" name="AutoShape 16"/>
          <p:cNvSpPr/>
          <p:nvPr/>
        </p:nvSpPr>
        <p:spPr>
          <a:xfrm rot="5983">
            <a:off x="5871399" y="5143500"/>
            <a:ext cx="10945803" cy="0"/>
          </a:xfrm>
          <a:prstGeom prst="line"/>
          <a:ln w="9525" cap="rnd">
            <a:solidFill>
              <a:srgbClr val="EFEFEF"/>
            </a:solidFill>
            <a:prstDash val="solid"/>
            <a:headEnd type="none" w="sm" len="sm"/>
            <a:tailEnd type="none" w="sm" len="sm"/>
          </a:ln>
        </p:spPr>
      </p:sp>
      <p:sp>
        <p:nvSpPr>
          <p:cNvPr id="1049094" name="AutoShape 17"/>
          <p:cNvSpPr/>
          <p:nvPr/>
        </p:nvSpPr>
        <p:spPr>
          <a:xfrm rot="5983">
            <a:off x="6802299" y="5143500"/>
            <a:ext cx="10945803" cy="0"/>
          </a:xfrm>
          <a:prstGeom prst="line"/>
          <a:ln w="9525" cap="rnd">
            <a:solidFill>
              <a:srgbClr val="EFEFEF"/>
            </a:solidFill>
            <a:prstDash val="solid"/>
            <a:headEnd type="none" w="sm" len="sm"/>
            <a:tailEnd type="none" w="sm" len="sm"/>
          </a:ln>
        </p:spPr>
      </p:sp>
      <p:sp>
        <p:nvSpPr>
          <p:cNvPr id="1049095" name="AutoShape 18"/>
          <p:cNvSpPr/>
          <p:nvPr/>
        </p:nvSpPr>
        <p:spPr>
          <a:xfrm rot="5983">
            <a:off x="7733249" y="5143500"/>
            <a:ext cx="10945803" cy="0"/>
          </a:xfrm>
          <a:prstGeom prst="line"/>
          <a:ln w="9525" cap="rnd">
            <a:solidFill>
              <a:srgbClr val="EFEFEF"/>
            </a:solidFill>
            <a:prstDash val="solid"/>
            <a:headEnd type="none" w="sm" len="sm"/>
            <a:tailEnd type="none" w="sm" len="sm"/>
          </a:ln>
        </p:spPr>
      </p:sp>
      <p:sp>
        <p:nvSpPr>
          <p:cNvPr id="1049096" name="AutoShape 19"/>
          <p:cNvSpPr/>
          <p:nvPr/>
        </p:nvSpPr>
        <p:spPr>
          <a:xfrm rot="5983">
            <a:off x="8664199" y="5143500"/>
            <a:ext cx="10945803" cy="0"/>
          </a:xfrm>
          <a:prstGeom prst="line"/>
          <a:ln w="9525" cap="rnd">
            <a:solidFill>
              <a:srgbClr val="EFEFEF"/>
            </a:solidFill>
            <a:prstDash val="solid"/>
            <a:headEnd type="none" w="sm" len="sm"/>
            <a:tailEnd type="none" w="sm" len="sm"/>
          </a:ln>
        </p:spPr>
      </p:sp>
      <p:sp>
        <p:nvSpPr>
          <p:cNvPr id="1049097" name="AutoShape 20"/>
          <p:cNvSpPr/>
          <p:nvPr/>
        </p:nvSpPr>
        <p:spPr>
          <a:xfrm rot="5983">
            <a:off x="9595149" y="5143500"/>
            <a:ext cx="10945803" cy="0"/>
          </a:xfrm>
          <a:prstGeom prst="line"/>
          <a:ln w="9525" cap="rnd">
            <a:solidFill>
              <a:srgbClr val="EFEFEF"/>
            </a:solidFill>
            <a:prstDash val="solid"/>
            <a:headEnd type="none" w="sm" len="sm"/>
            <a:tailEnd type="none" w="sm" len="sm"/>
          </a:ln>
        </p:spPr>
      </p:sp>
      <p:sp>
        <p:nvSpPr>
          <p:cNvPr id="1049098" name="AutoShape 21"/>
          <p:cNvSpPr/>
          <p:nvPr/>
        </p:nvSpPr>
        <p:spPr>
          <a:xfrm rot="5983">
            <a:off x="10526049" y="5143500"/>
            <a:ext cx="10945803" cy="0"/>
          </a:xfrm>
          <a:prstGeom prst="line"/>
          <a:ln w="9525" cap="rnd">
            <a:solidFill>
              <a:srgbClr val="EFEFEF"/>
            </a:solidFill>
            <a:prstDash val="solid"/>
            <a:headEnd type="none" w="sm" len="sm"/>
            <a:tailEnd type="none" w="sm" len="sm"/>
          </a:ln>
        </p:spPr>
      </p:sp>
      <p:sp>
        <p:nvSpPr>
          <p:cNvPr id="1049099" name="AutoShape 22"/>
          <p:cNvSpPr/>
          <p:nvPr/>
        </p:nvSpPr>
        <p:spPr>
          <a:xfrm rot="5983">
            <a:off x="11456999" y="5143500"/>
            <a:ext cx="10945803" cy="0"/>
          </a:xfrm>
          <a:prstGeom prst="line"/>
          <a:ln w="9525" cap="rnd">
            <a:solidFill>
              <a:srgbClr val="EFEFEF"/>
            </a:solidFill>
            <a:prstDash val="solid"/>
            <a:headEnd type="none" w="sm" len="sm"/>
            <a:tailEnd type="none" w="sm" len="sm"/>
          </a:ln>
        </p:spPr>
      </p:sp>
      <p:sp>
        <p:nvSpPr>
          <p:cNvPr id="1049100" name="AutoShape 23"/>
          <p:cNvSpPr/>
          <p:nvPr/>
        </p:nvSpPr>
        <p:spPr>
          <a:xfrm rot="5983">
            <a:off x="12387949" y="5143500"/>
            <a:ext cx="10945803" cy="0"/>
          </a:xfrm>
          <a:prstGeom prst="line"/>
          <a:ln w="9525" cap="rnd">
            <a:solidFill>
              <a:srgbClr val="EFEFEF"/>
            </a:solidFill>
            <a:prstDash val="solid"/>
            <a:headEnd type="none" w="sm" len="sm"/>
            <a:tailEnd type="none" w="sm" len="sm"/>
          </a:ln>
        </p:spPr>
      </p:sp>
      <p:sp>
        <p:nvSpPr>
          <p:cNvPr id="1049101" name="AutoShape 24"/>
          <p:cNvSpPr/>
          <p:nvPr/>
        </p:nvSpPr>
        <p:spPr>
          <a:xfrm rot="5983">
            <a:off x="-5322251" y="5143500"/>
            <a:ext cx="10945803" cy="0"/>
          </a:xfrm>
          <a:prstGeom prst="line"/>
          <a:ln w="9525" cap="rnd">
            <a:solidFill>
              <a:srgbClr val="EFEFEF"/>
            </a:solidFill>
            <a:prstDash val="solid"/>
            <a:headEnd type="none" w="sm" len="sm"/>
            <a:tailEnd type="none" w="sm" len="sm"/>
          </a:ln>
        </p:spPr>
      </p:sp>
      <p:sp>
        <p:nvSpPr>
          <p:cNvPr id="1049102" name="AutoShape 25"/>
          <p:cNvSpPr/>
          <p:nvPr/>
        </p:nvSpPr>
        <p:spPr>
          <a:xfrm rot="5983">
            <a:off x="-4391301" y="5143500"/>
            <a:ext cx="10945803" cy="0"/>
          </a:xfrm>
          <a:prstGeom prst="line"/>
          <a:ln w="9525" cap="rnd">
            <a:solidFill>
              <a:srgbClr val="EFEFEF"/>
            </a:solidFill>
            <a:prstDash val="solid"/>
            <a:headEnd type="none" w="sm" len="sm"/>
            <a:tailEnd type="none" w="sm" len="sm"/>
          </a:ln>
        </p:spPr>
      </p:sp>
      <p:sp>
        <p:nvSpPr>
          <p:cNvPr id="1049103" name="AutoShape 26"/>
          <p:cNvSpPr/>
          <p:nvPr/>
        </p:nvSpPr>
        <p:spPr>
          <a:xfrm rot="5983">
            <a:off x="-3460401" y="5143500"/>
            <a:ext cx="10945803" cy="0"/>
          </a:xfrm>
          <a:prstGeom prst="line"/>
          <a:ln w="9525" cap="rnd">
            <a:solidFill>
              <a:srgbClr val="EFEFEF"/>
            </a:solidFill>
            <a:prstDash val="solid"/>
            <a:headEnd type="none" w="sm" len="sm"/>
            <a:tailEnd type="none" w="sm" len="sm"/>
          </a:ln>
        </p:spPr>
      </p:sp>
      <p:sp>
        <p:nvSpPr>
          <p:cNvPr id="1049104" name="AutoShape 27"/>
          <p:cNvSpPr/>
          <p:nvPr/>
        </p:nvSpPr>
        <p:spPr>
          <a:xfrm rot="5983">
            <a:off x="-2529451" y="5143500"/>
            <a:ext cx="10945803" cy="0"/>
          </a:xfrm>
          <a:prstGeom prst="line"/>
          <a:ln w="9525" cap="rnd">
            <a:solidFill>
              <a:srgbClr val="EFEFEF"/>
            </a:solidFill>
            <a:prstDash val="solid"/>
            <a:headEnd type="none" w="sm" len="sm"/>
            <a:tailEnd type="none" w="sm" len="sm"/>
          </a:ln>
        </p:spPr>
      </p:sp>
      <p:sp>
        <p:nvSpPr>
          <p:cNvPr id="1049105" name="AutoShape 28"/>
          <p:cNvSpPr/>
          <p:nvPr/>
        </p:nvSpPr>
        <p:spPr>
          <a:xfrm rot="5983">
            <a:off x="-1598501" y="5143500"/>
            <a:ext cx="10945803" cy="0"/>
          </a:xfrm>
          <a:prstGeom prst="line"/>
          <a:ln w="9525" cap="rnd">
            <a:solidFill>
              <a:srgbClr val="EFEFEF"/>
            </a:solidFill>
            <a:prstDash val="solid"/>
            <a:headEnd type="none" w="sm" len="sm"/>
            <a:tailEnd type="none" w="sm" len="sm"/>
          </a:ln>
        </p:spPr>
      </p:sp>
      <p:sp>
        <p:nvSpPr>
          <p:cNvPr id="1049106" name="AutoShape 29"/>
          <p:cNvSpPr/>
          <p:nvPr/>
        </p:nvSpPr>
        <p:spPr>
          <a:xfrm rot="5983">
            <a:off x="-667551" y="5143500"/>
            <a:ext cx="10945803" cy="0"/>
          </a:xfrm>
          <a:prstGeom prst="line"/>
          <a:ln w="9525" cap="rnd">
            <a:solidFill>
              <a:srgbClr val="EFEFEF"/>
            </a:solidFill>
            <a:prstDash val="solid"/>
            <a:headEnd type="none" w="sm" len="sm"/>
            <a:tailEnd type="none" w="sm" len="sm"/>
          </a:ln>
        </p:spPr>
      </p:sp>
      <p:sp>
        <p:nvSpPr>
          <p:cNvPr id="1049107" name="AutoShape 30"/>
          <p:cNvSpPr/>
          <p:nvPr/>
        </p:nvSpPr>
        <p:spPr>
          <a:xfrm rot="5983">
            <a:off x="263349" y="5143500"/>
            <a:ext cx="10945803" cy="0"/>
          </a:xfrm>
          <a:prstGeom prst="line"/>
          <a:ln w="9525" cap="rnd">
            <a:solidFill>
              <a:srgbClr val="EFEFEF"/>
            </a:solidFill>
            <a:prstDash val="solid"/>
            <a:headEnd type="none" w="sm" len="sm"/>
            <a:tailEnd type="none" w="sm" len="sm"/>
          </a:ln>
        </p:spPr>
      </p:sp>
      <p:sp>
        <p:nvSpPr>
          <p:cNvPr id="1049108" name="AutoShape 31"/>
          <p:cNvSpPr/>
          <p:nvPr/>
        </p:nvSpPr>
        <p:spPr>
          <a:xfrm rot="5983">
            <a:off x="1194299" y="5143500"/>
            <a:ext cx="10945803" cy="0"/>
          </a:xfrm>
          <a:prstGeom prst="line"/>
          <a:ln w="9525" cap="rnd">
            <a:solidFill>
              <a:srgbClr val="EFEFEF"/>
            </a:solidFill>
            <a:prstDash val="solid"/>
            <a:headEnd type="none" w="sm" len="sm"/>
            <a:tailEnd type="none" w="sm" len="sm"/>
          </a:ln>
        </p:spPr>
      </p:sp>
      <p:sp>
        <p:nvSpPr>
          <p:cNvPr id="1049109" name="AutoShape 32"/>
          <p:cNvSpPr/>
          <p:nvPr/>
        </p:nvSpPr>
        <p:spPr>
          <a:xfrm rot="5983">
            <a:off x="2125249" y="5143500"/>
            <a:ext cx="10945803" cy="0"/>
          </a:xfrm>
          <a:prstGeom prst="line"/>
          <a:ln w="9525" cap="rnd">
            <a:solidFill>
              <a:srgbClr val="EFEFEF"/>
            </a:solidFill>
            <a:prstDash val="solid"/>
            <a:headEnd type="none" w="sm" len="sm"/>
            <a:tailEnd type="none" w="sm" len="sm"/>
          </a:ln>
        </p:spPr>
      </p:sp>
      <p:sp>
        <p:nvSpPr>
          <p:cNvPr id="1049110" name="Freeform 33"/>
          <p:cNvSpPr/>
          <p:nvPr/>
        </p:nvSpPr>
        <p:spPr>
          <a:xfrm rot="0" flipH="0" flipV="0">
            <a:off x="-14" y="234832"/>
            <a:ext cx="17882768" cy="9811716"/>
          </a:xfrm>
          <a:custGeom>
            <a:avLst/>
            <a:ahLst/>
            <a:rect l="l" t="t" r="r" b="b"/>
            <a:pathLst>
              <a:path w="17882768" h="9811716">
                <a:moveTo>
                  <a:pt x="0" y="0"/>
                </a:moveTo>
                <a:lnTo>
                  <a:pt x="17882768" y="0"/>
                </a:lnTo>
                <a:lnTo>
                  <a:pt x="17882768" y="9811716"/>
                </a:lnTo>
                <a:lnTo>
                  <a:pt x="0" y="9811716"/>
                </a:lnTo>
                <a:lnTo>
                  <a:pt x="0" y="0"/>
                </a:lnTo>
                <a:close/>
              </a:path>
            </a:pathLst>
          </a:custGeom>
          <a:blipFill>
            <a:blip xmlns:r="http://schemas.openxmlformats.org/officeDocument/2006/relationships" r:embed="rId1"/>
            <a:stretch>
              <a:fillRect l="0" t="0" r="0" b="0"/>
            </a:stretch>
          </a:blipFill>
        </p:spPr>
      </p:sp>
      <p:sp>
        <p:nvSpPr>
          <p:cNvPr id="1049111" name="TextBox 34"/>
          <p:cNvSpPr txBox="1"/>
          <p:nvPr/>
        </p:nvSpPr>
        <p:spPr>
          <a:xfrm rot="0">
            <a:off x="610139" y="1722029"/>
            <a:ext cx="17067720" cy="6729984"/>
          </a:xfrm>
          <a:prstGeom prst="rect"/>
        </p:spPr>
        <p:txBody>
          <a:bodyPr anchor="t" bIns="0" lIns="0" rIns="0" rtlCol="0" tIns="0">
            <a:spAutoFit/>
          </a:bodyPr>
          <a:p>
            <a:pPr algn="l">
              <a:lnSpc>
                <a:spcPts val="4416"/>
              </a:lnSpc>
            </a:pPr>
            <a:r>
              <a:rPr sz="3200" lang="en-US">
                <a:solidFill>
                  <a:srgbClr val="1F3374"/>
                </a:solidFill>
                <a:latin typeface="Titillium Web"/>
                <a:ea typeface="Titillium Web"/>
                <a:cs typeface="Titillium Web"/>
                <a:sym typeface="Titillium Web"/>
              </a:rPr>
              <a:t>	Our Employee Attendance Analysis project has provided valuable insights into attendance patterns, enabling the organization to enhance its workforce management. Key takeaways include:</a:t>
            </a:r>
          </a:p>
          <a:p>
            <a:pPr algn="l" indent="-525780" lvl="1" marL="1051560">
              <a:lnSpc>
                <a:spcPts val="4416"/>
              </a:lnSpc>
              <a:buFont typeface="Arial"/>
              <a:buChar char="•"/>
            </a:pPr>
            <a:r>
              <a:rPr b="1" sz="3200" lang="en-US">
                <a:solidFill>
                  <a:srgbClr val="1F3374"/>
                </a:solidFill>
                <a:latin typeface="Titillium Web Bold"/>
                <a:ea typeface="Titillium Web Bold"/>
                <a:cs typeface="Titillium Web Bold"/>
                <a:sym typeface="Titillium Web Bold"/>
              </a:rPr>
              <a:t>Enhanced Understanding:</a:t>
            </a:r>
            <a:r>
              <a:rPr sz="3200" lang="en-US">
                <a:solidFill>
                  <a:srgbClr val="1F3374"/>
                </a:solidFill>
                <a:latin typeface="Titillium Web"/>
                <a:ea typeface="Titillium Web"/>
                <a:cs typeface="Titillium Web"/>
                <a:sym typeface="Titillium Web"/>
              </a:rPr>
              <a:t> The analysis reveals critical trends and patterns in employee attendance, helping identify areas for improvement.</a:t>
            </a:r>
          </a:p>
          <a:p>
            <a:pPr algn="l" indent="-525780" lvl="1" marL="1051560">
              <a:lnSpc>
                <a:spcPts val="4416"/>
              </a:lnSpc>
              <a:buFont typeface="Arial"/>
              <a:buChar char="•"/>
            </a:pPr>
            <a:r>
              <a:rPr b="1" sz="3200" lang="en-US">
                <a:solidFill>
                  <a:srgbClr val="1F3374"/>
                </a:solidFill>
                <a:latin typeface="Titillium Web Bold"/>
                <a:ea typeface="Titillium Web Bold"/>
                <a:cs typeface="Titillium Web Bold"/>
                <a:sym typeface="Titillium Web Bold"/>
              </a:rPr>
              <a:t>Predictive Power:</a:t>
            </a:r>
            <a:r>
              <a:rPr sz="3200" lang="en-US">
                <a:solidFill>
                  <a:srgbClr val="1F3374"/>
                </a:solidFill>
                <a:latin typeface="Titillium Web"/>
                <a:ea typeface="Titillium Web"/>
                <a:cs typeface="Titillium Web"/>
                <a:sym typeface="Titillium Web"/>
              </a:rPr>
              <a:t> Predictive modeling has equipped us with tools to anticipate absenteeism and tardiness, allowing for proactive management and better resource planning.</a:t>
            </a:r>
          </a:p>
          <a:p>
            <a:pPr algn="l" indent="-525780" lvl="1" marL="1051560">
              <a:lnSpc>
                <a:spcPts val="4416"/>
              </a:lnSpc>
              <a:buFont typeface="Arial"/>
              <a:buChar char="•"/>
            </a:pPr>
            <a:r>
              <a:rPr b="1" sz="3200" lang="en-US">
                <a:solidFill>
                  <a:srgbClr val="1F3374"/>
                </a:solidFill>
                <a:latin typeface="Titillium Web Bold"/>
                <a:ea typeface="Titillium Web Bold"/>
                <a:cs typeface="Titillium Web Bold"/>
                <a:sym typeface="Titillium Web Bold"/>
              </a:rPr>
              <a:t>Improved Efficiency:</a:t>
            </a:r>
            <a:r>
              <a:rPr sz="3200" lang="en-US">
                <a:solidFill>
                  <a:srgbClr val="1F3374"/>
                </a:solidFill>
                <a:latin typeface="Titillium Web"/>
                <a:ea typeface="Titillium Web"/>
                <a:cs typeface="Titillium Web"/>
                <a:sym typeface="Titillium Web"/>
              </a:rPr>
              <a:t> Real-time data and automated reporting streamline attendance tracking, reducing administrative burden and operational costs.</a:t>
            </a:r>
          </a:p>
          <a:p>
            <a:pPr algn="l" indent="-525780" lvl="1" marL="1051560">
              <a:lnSpc>
                <a:spcPts val="4416"/>
              </a:lnSpc>
              <a:buFont typeface="Arial"/>
              <a:buChar char="•"/>
            </a:pPr>
            <a:r>
              <a:rPr b="1" sz="3200" lang="en-US">
                <a:solidFill>
                  <a:srgbClr val="1F3374"/>
                </a:solidFill>
                <a:latin typeface="Titillium Web Bold"/>
                <a:ea typeface="Titillium Web Bold"/>
                <a:cs typeface="Titillium Web Bold"/>
                <a:sym typeface="Titillium Web Bold"/>
              </a:rPr>
              <a:t>Increased Engagement:</a:t>
            </a:r>
            <a:r>
              <a:rPr sz="3200" lang="en-US">
                <a:solidFill>
                  <a:srgbClr val="1F3374"/>
                </a:solidFill>
                <a:latin typeface="Titillium Web"/>
                <a:ea typeface="Titillium Web"/>
                <a:cs typeface="Titillium Web"/>
                <a:sym typeface="Titillium Web"/>
              </a:rPr>
              <a:t> Transparent and fair attendance policies foster a positive work environment, contributing to higher employee satisfaction and retention.</a:t>
            </a:r>
          </a:p>
        </p:txBody>
      </p:sp>
      <p:sp>
        <p:nvSpPr>
          <p:cNvPr id="1049112" name="TextBox 35"/>
          <p:cNvSpPr txBox="1"/>
          <p:nvPr/>
        </p:nvSpPr>
        <p:spPr>
          <a:xfrm rot="0">
            <a:off x="340001" y="625487"/>
            <a:ext cx="4732866" cy="1066800"/>
          </a:xfrm>
          <a:prstGeom prst="rect"/>
        </p:spPr>
        <p:txBody>
          <a:bodyPr anchor="t" bIns="0" lIns="0" rIns="0" rtlCol="0" tIns="0">
            <a:spAutoFit/>
          </a:bodyPr>
          <a:p>
            <a:pPr algn="r">
              <a:lnSpc>
                <a:spcPts val="8400"/>
              </a:lnSpc>
            </a:pPr>
            <a:r>
              <a:rPr b="1" sz="7000" lang="en-US">
                <a:solidFill>
                  <a:srgbClr val="1F3374"/>
                </a:solidFill>
                <a:latin typeface="Arimo Bold"/>
                <a:ea typeface="Arimo Bold"/>
                <a:cs typeface="Arimo Bold"/>
                <a:sym typeface="Arimo Bold"/>
              </a:rPr>
              <a:t>Conclusion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8F8F8"/>
        </a:solidFill>
      </p:bgPr>
    </p:bg>
    <p:spTree>
      <p:nvGrpSpPr>
        <p:cNvPr id="32" name=""/>
        <p:cNvGrpSpPr/>
        <p:nvPr/>
      </p:nvGrpSpPr>
      <p:grpSpPr>
        <a:xfrm>
          <a:off x="0" y="0"/>
          <a:ext cx="0" cy="0"/>
          <a:chOff x="0" y="0"/>
          <a:chExt cx="0" cy="0"/>
        </a:xfrm>
      </p:grpSpPr>
      <p:sp>
        <p:nvSpPr>
          <p:cNvPr id="1048627" name="AutoShape 2"/>
          <p:cNvSpPr/>
          <p:nvPr/>
        </p:nvSpPr>
        <p:spPr>
          <a:xfrm rot="3577">
            <a:off x="-9530" y="290904"/>
            <a:ext cx="18307060" cy="0"/>
          </a:xfrm>
          <a:prstGeom prst="line"/>
          <a:ln w="9525" cap="rnd">
            <a:solidFill>
              <a:srgbClr val="EFEFEF"/>
            </a:solidFill>
            <a:prstDash val="solid"/>
            <a:headEnd type="none" w="sm" len="sm"/>
            <a:tailEnd type="none" w="sm" len="sm"/>
          </a:ln>
        </p:spPr>
      </p:sp>
      <p:sp>
        <p:nvSpPr>
          <p:cNvPr id="1048628" name="AutoShape 3"/>
          <p:cNvSpPr/>
          <p:nvPr/>
        </p:nvSpPr>
        <p:spPr>
          <a:xfrm rot="3577">
            <a:off x="-9530" y="1221854"/>
            <a:ext cx="18307060" cy="0"/>
          </a:xfrm>
          <a:prstGeom prst="line"/>
          <a:ln w="9525" cap="rnd">
            <a:solidFill>
              <a:srgbClr val="EFEFEF"/>
            </a:solidFill>
            <a:prstDash val="solid"/>
            <a:headEnd type="none" w="sm" len="sm"/>
            <a:tailEnd type="none" w="sm" len="sm"/>
          </a:ln>
        </p:spPr>
      </p:sp>
      <p:sp>
        <p:nvSpPr>
          <p:cNvPr id="1048629" name="AutoShape 4"/>
          <p:cNvSpPr/>
          <p:nvPr/>
        </p:nvSpPr>
        <p:spPr>
          <a:xfrm rot="3577">
            <a:off x="-9530" y="2152804"/>
            <a:ext cx="18307060" cy="0"/>
          </a:xfrm>
          <a:prstGeom prst="line"/>
          <a:ln w="9525" cap="rnd">
            <a:solidFill>
              <a:srgbClr val="EFEFEF"/>
            </a:solidFill>
            <a:prstDash val="solid"/>
            <a:headEnd type="none" w="sm" len="sm"/>
            <a:tailEnd type="none" w="sm" len="sm"/>
          </a:ln>
        </p:spPr>
      </p:sp>
      <p:sp>
        <p:nvSpPr>
          <p:cNvPr id="1048630" name="AutoShape 5"/>
          <p:cNvSpPr/>
          <p:nvPr/>
        </p:nvSpPr>
        <p:spPr>
          <a:xfrm rot="3577">
            <a:off x="-9530" y="3083754"/>
            <a:ext cx="18307060" cy="0"/>
          </a:xfrm>
          <a:prstGeom prst="line"/>
          <a:ln w="9525" cap="rnd">
            <a:solidFill>
              <a:srgbClr val="EFEFEF"/>
            </a:solidFill>
            <a:prstDash val="solid"/>
            <a:headEnd type="none" w="sm" len="sm"/>
            <a:tailEnd type="none" w="sm" len="sm"/>
          </a:ln>
        </p:spPr>
      </p:sp>
      <p:sp>
        <p:nvSpPr>
          <p:cNvPr id="1048631" name="AutoShape 6"/>
          <p:cNvSpPr/>
          <p:nvPr/>
        </p:nvSpPr>
        <p:spPr>
          <a:xfrm rot="3577">
            <a:off x="-9530" y="4014654"/>
            <a:ext cx="18307060" cy="0"/>
          </a:xfrm>
          <a:prstGeom prst="line"/>
          <a:ln w="9525" cap="rnd">
            <a:solidFill>
              <a:srgbClr val="EFEFEF"/>
            </a:solidFill>
            <a:prstDash val="solid"/>
            <a:headEnd type="none" w="sm" len="sm"/>
            <a:tailEnd type="none" w="sm" len="sm"/>
          </a:ln>
        </p:spPr>
      </p:sp>
      <p:sp>
        <p:nvSpPr>
          <p:cNvPr id="1048632" name="AutoShape 7"/>
          <p:cNvSpPr/>
          <p:nvPr/>
        </p:nvSpPr>
        <p:spPr>
          <a:xfrm rot="3577">
            <a:off x="-9530" y="4945604"/>
            <a:ext cx="18307060" cy="0"/>
          </a:xfrm>
          <a:prstGeom prst="line"/>
          <a:ln w="9525" cap="rnd">
            <a:solidFill>
              <a:srgbClr val="EFEFEF"/>
            </a:solidFill>
            <a:prstDash val="solid"/>
            <a:headEnd type="none" w="sm" len="sm"/>
            <a:tailEnd type="none" w="sm" len="sm"/>
          </a:ln>
        </p:spPr>
      </p:sp>
      <p:sp>
        <p:nvSpPr>
          <p:cNvPr id="1048633" name="AutoShape 8"/>
          <p:cNvSpPr/>
          <p:nvPr/>
        </p:nvSpPr>
        <p:spPr>
          <a:xfrm rot="3577">
            <a:off x="-9530" y="5876554"/>
            <a:ext cx="18307060" cy="0"/>
          </a:xfrm>
          <a:prstGeom prst="line"/>
          <a:ln w="9525" cap="rnd">
            <a:solidFill>
              <a:srgbClr val="EFEFEF"/>
            </a:solidFill>
            <a:prstDash val="solid"/>
            <a:headEnd type="none" w="sm" len="sm"/>
            <a:tailEnd type="none" w="sm" len="sm"/>
          </a:ln>
        </p:spPr>
      </p:sp>
      <p:sp>
        <p:nvSpPr>
          <p:cNvPr id="1048634" name="AutoShape 9"/>
          <p:cNvSpPr/>
          <p:nvPr/>
        </p:nvSpPr>
        <p:spPr>
          <a:xfrm rot="3577">
            <a:off x="-9530" y="6807504"/>
            <a:ext cx="18307060" cy="0"/>
          </a:xfrm>
          <a:prstGeom prst="line"/>
          <a:ln w="9525" cap="rnd">
            <a:solidFill>
              <a:srgbClr val="EFEFEF"/>
            </a:solidFill>
            <a:prstDash val="solid"/>
            <a:headEnd type="none" w="sm" len="sm"/>
            <a:tailEnd type="none" w="sm" len="sm"/>
          </a:ln>
        </p:spPr>
      </p:sp>
      <p:sp>
        <p:nvSpPr>
          <p:cNvPr id="1048635" name="AutoShape 10"/>
          <p:cNvSpPr/>
          <p:nvPr/>
        </p:nvSpPr>
        <p:spPr>
          <a:xfrm rot="3577">
            <a:off x="-9530" y="7738404"/>
            <a:ext cx="18307060" cy="0"/>
          </a:xfrm>
          <a:prstGeom prst="line"/>
          <a:ln w="9525" cap="rnd">
            <a:solidFill>
              <a:srgbClr val="EFEFEF"/>
            </a:solidFill>
            <a:prstDash val="solid"/>
            <a:headEnd type="none" w="sm" len="sm"/>
            <a:tailEnd type="none" w="sm" len="sm"/>
          </a:ln>
        </p:spPr>
      </p:sp>
      <p:sp>
        <p:nvSpPr>
          <p:cNvPr id="1048636" name="AutoShape 11"/>
          <p:cNvSpPr/>
          <p:nvPr/>
        </p:nvSpPr>
        <p:spPr>
          <a:xfrm rot="3577">
            <a:off x="-9530" y="8669354"/>
            <a:ext cx="18307060" cy="0"/>
          </a:xfrm>
          <a:prstGeom prst="line"/>
          <a:ln w="9525" cap="rnd">
            <a:solidFill>
              <a:srgbClr val="EFEFEF"/>
            </a:solidFill>
            <a:prstDash val="solid"/>
            <a:headEnd type="none" w="sm" len="sm"/>
            <a:tailEnd type="none" w="sm" len="sm"/>
          </a:ln>
        </p:spPr>
      </p:sp>
      <p:sp>
        <p:nvSpPr>
          <p:cNvPr id="1048637" name="AutoShape 12"/>
          <p:cNvSpPr/>
          <p:nvPr/>
        </p:nvSpPr>
        <p:spPr>
          <a:xfrm rot="3577">
            <a:off x="-9530" y="9600304"/>
            <a:ext cx="18307060" cy="0"/>
          </a:xfrm>
          <a:prstGeom prst="line"/>
          <a:ln w="9525" cap="rnd">
            <a:solidFill>
              <a:srgbClr val="EFEFEF"/>
            </a:solidFill>
            <a:prstDash val="solid"/>
            <a:headEnd type="none" w="sm" len="sm"/>
            <a:tailEnd type="none" w="sm" len="sm"/>
          </a:ln>
        </p:spPr>
      </p:sp>
      <p:sp>
        <p:nvSpPr>
          <p:cNvPr id="1048638" name="AutoShape 13"/>
          <p:cNvSpPr/>
          <p:nvPr/>
        </p:nvSpPr>
        <p:spPr>
          <a:xfrm rot="5983">
            <a:off x="3078549" y="5143500"/>
            <a:ext cx="10945803" cy="0"/>
          </a:xfrm>
          <a:prstGeom prst="line"/>
          <a:ln w="9525" cap="rnd">
            <a:solidFill>
              <a:srgbClr val="EFEFEF"/>
            </a:solidFill>
            <a:prstDash val="solid"/>
            <a:headEnd type="none" w="sm" len="sm"/>
            <a:tailEnd type="none" w="sm" len="sm"/>
          </a:ln>
        </p:spPr>
      </p:sp>
      <p:sp>
        <p:nvSpPr>
          <p:cNvPr id="1048639" name="AutoShape 14"/>
          <p:cNvSpPr/>
          <p:nvPr/>
        </p:nvSpPr>
        <p:spPr>
          <a:xfrm rot="5983">
            <a:off x="4009499" y="5143500"/>
            <a:ext cx="10945803" cy="0"/>
          </a:xfrm>
          <a:prstGeom prst="line"/>
          <a:ln w="9525" cap="rnd">
            <a:solidFill>
              <a:srgbClr val="EFEFEF"/>
            </a:solidFill>
            <a:prstDash val="solid"/>
            <a:headEnd type="none" w="sm" len="sm"/>
            <a:tailEnd type="none" w="sm" len="sm"/>
          </a:ln>
        </p:spPr>
      </p:sp>
      <p:sp>
        <p:nvSpPr>
          <p:cNvPr id="1048640" name="AutoShape 15"/>
          <p:cNvSpPr/>
          <p:nvPr/>
        </p:nvSpPr>
        <p:spPr>
          <a:xfrm rot="5983">
            <a:off x="4940449" y="5143500"/>
            <a:ext cx="10945803" cy="0"/>
          </a:xfrm>
          <a:prstGeom prst="line"/>
          <a:ln w="9525" cap="rnd">
            <a:solidFill>
              <a:srgbClr val="EFEFEF"/>
            </a:solidFill>
            <a:prstDash val="solid"/>
            <a:headEnd type="none" w="sm" len="sm"/>
            <a:tailEnd type="none" w="sm" len="sm"/>
          </a:ln>
        </p:spPr>
      </p:sp>
      <p:sp>
        <p:nvSpPr>
          <p:cNvPr id="1048641" name="AutoShape 16"/>
          <p:cNvSpPr/>
          <p:nvPr/>
        </p:nvSpPr>
        <p:spPr>
          <a:xfrm rot="5983">
            <a:off x="5871399" y="5143500"/>
            <a:ext cx="10945803" cy="0"/>
          </a:xfrm>
          <a:prstGeom prst="line"/>
          <a:ln w="9525" cap="rnd">
            <a:solidFill>
              <a:srgbClr val="EFEFEF"/>
            </a:solidFill>
            <a:prstDash val="solid"/>
            <a:headEnd type="none" w="sm" len="sm"/>
            <a:tailEnd type="none" w="sm" len="sm"/>
          </a:ln>
        </p:spPr>
      </p:sp>
      <p:sp>
        <p:nvSpPr>
          <p:cNvPr id="1048642" name="AutoShape 17"/>
          <p:cNvSpPr/>
          <p:nvPr/>
        </p:nvSpPr>
        <p:spPr>
          <a:xfrm rot="5983">
            <a:off x="6802299" y="5143500"/>
            <a:ext cx="10945803" cy="0"/>
          </a:xfrm>
          <a:prstGeom prst="line"/>
          <a:ln w="9525" cap="rnd">
            <a:solidFill>
              <a:srgbClr val="EFEFEF"/>
            </a:solidFill>
            <a:prstDash val="solid"/>
            <a:headEnd type="none" w="sm" len="sm"/>
            <a:tailEnd type="none" w="sm" len="sm"/>
          </a:ln>
        </p:spPr>
      </p:sp>
      <p:sp>
        <p:nvSpPr>
          <p:cNvPr id="1048643" name="AutoShape 18"/>
          <p:cNvSpPr/>
          <p:nvPr/>
        </p:nvSpPr>
        <p:spPr>
          <a:xfrm rot="5983">
            <a:off x="7733249" y="5143500"/>
            <a:ext cx="10945803" cy="0"/>
          </a:xfrm>
          <a:prstGeom prst="line"/>
          <a:ln w="9525" cap="rnd">
            <a:solidFill>
              <a:srgbClr val="EFEFEF"/>
            </a:solidFill>
            <a:prstDash val="solid"/>
            <a:headEnd type="none" w="sm" len="sm"/>
            <a:tailEnd type="none" w="sm" len="sm"/>
          </a:ln>
        </p:spPr>
      </p:sp>
      <p:sp>
        <p:nvSpPr>
          <p:cNvPr id="1048644" name="AutoShape 19"/>
          <p:cNvSpPr/>
          <p:nvPr/>
        </p:nvSpPr>
        <p:spPr>
          <a:xfrm rot="5983">
            <a:off x="8664199" y="5143500"/>
            <a:ext cx="10945803" cy="0"/>
          </a:xfrm>
          <a:prstGeom prst="line"/>
          <a:ln w="9525" cap="rnd">
            <a:solidFill>
              <a:srgbClr val="EFEFEF"/>
            </a:solidFill>
            <a:prstDash val="solid"/>
            <a:headEnd type="none" w="sm" len="sm"/>
            <a:tailEnd type="none" w="sm" len="sm"/>
          </a:ln>
        </p:spPr>
      </p:sp>
      <p:sp>
        <p:nvSpPr>
          <p:cNvPr id="1048645" name="AutoShape 20"/>
          <p:cNvSpPr/>
          <p:nvPr/>
        </p:nvSpPr>
        <p:spPr>
          <a:xfrm rot="5983">
            <a:off x="9595149" y="5143500"/>
            <a:ext cx="10945803" cy="0"/>
          </a:xfrm>
          <a:prstGeom prst="line"/>
          <a:ln w="9525" cap="rnd">
            <a:solidFill>
              <a:srgbClr val="EFEFEF"/>
            </a:solidFill>
            <a:prstDash val="solid"/>
            <a:headEnd type="none" w="sm" len="sm"/>
            <a:tailEnd type="none" w="sm" len="sm"/>
          </a:ln>
        </p:spPr>
      </p:sp>
      <p:sp>
        <p:nvSpPr>
          <p:cNvPr id="1048646" name="AutoShape 21"/>
          <p:cNvSpPr/>
          <p:nvPr/>
        </p:nvSpPr>
        <p:spPr>
          <a:xfrm rot="5983">
            <a:off x="10526049" y="5143500"/>
            <a:ext cx="10945803" cy="0"/>
          </a:xfrm>
          <a:prstGeom prst="line"/>
          <a:ln w="9525" cap="rnd">
            <a:solidFill>
              <a:srgbClr val="EFEFEF"/>
            </a:solidFill>
            <a:prstDash val="solid"/>
            <a:headEnd type="none" w="sm" len="sm"/>
            <a:tailEnd type="none" w="sm" len="sm"/>
          </a:ln>
        </p:spPr>
      </p:sp>
      <p:sp>
        <p:nvSpPr>
          <p:cNvPr id="1048647" name="AutoShape 22"/>
          <p:cNvSpPr/>
          <p:nvPr/>
        </p:nvSpPr>
        <p:spPr>
          <a:xfrm rot="5983">
            <a:off x="11456999" y="5143500"/>
            <a:ext cx="10945803" cy="0"/>
          </a:xfrm>
          <a:prstGeom prst="line"/>
          <a:ln w="9525" cap="rnd">
            <a:solidFill>
              <a:srgbClr val="EFEFEF"/>
            </a:solidFill>
            <a:prstDash val="solid"/>
            <a:headEnd type="none" w="sm" len="sm"/>
            <a:tailEnd type="none" w="sm" len="sm"/>
          </a:ln>
        </p:spPr>
      </p:sp>
      <p:sp>
        <p:nvSpPr>
          <p:cNvPr id="1048648" name="AutoShape 23"/>
          <p:cNvSpPr/>
          <p:nvPr/>
        </p:nvSpPr>
        <p:spPr>
          <a:xfrm rot="5983">
            <a:off x="12387949" y="5143500"/>
            <a:ext cx="10945803" cy="0"/>
          </a:xfrm>
          <a:prstGeom prst="line"/>
          <a:ln w="9525" cap="rnd">
            <a:solidFill>
              <a:srgbClr val="EFEFEF"/>
            </a:solidFill>
            <a:prstDash val="solid"/>
            <a:headEnd type="none" w="sm" len="sm"/>
            <a:tailEnd type="none" w="sm" len="sm"/>
          </a:ln>
        </p:spPr>
      </p:sp>
      <p:sp>
        <p:nvSpPr>
          <p:cNvPr id="1048649" name="AutoShape 24"/>
          <p:cNvSpPr/>
          <p:nvPr/>
        </p:nvSpPr>
        <p:spPr>
          <a:xfrm rot="5983">
            <a:off x="-5322251" y="5143500"/>
            <a:ext cx="10945803" cy="0"/>
          </a:xfrm>
          <a:prstGeom prst="line"/>
          <a:ln w="9525" cap="rnd">
            <a:solidFill>
              <a:srgbClr val="EFEFEF"/>
            </a:solidFill>
            <a:prstDash val="solid"/>
            <a:headEnd type="none" w="sm" len="sm"/>
            <a:tailEnd type="none" w="sm" len="sm"/>
          </a:ln>
        </p:spPr>
      </p:sp>
      <p:sp>
        <p:nvSpPr>
          <p:cNvPr id="1048650" name="AutoShape 25"/>
          <p:cNvSpPr/>
          <p:nvPr/>
        </p:nvSpPr>
        <p:spPr>
          <a:xfrm rot="5983">
            <a:off x="-4391301" y="5143500"/>
            <a:ext cx="10945803" cy="0"/>
          </a:xfrm>
          <a:prstGeom prst="line"/>
          <a:ln w="9525" cap="rnd">
            <a:solidFill>
              <a:srgbClr val="EFEFEF"/>
            </a:solidFill>
            <a:prstDash val="solid"/>
            <a:headEnd type="none" w="sm" len="sm"/>
            <a:tailEnd type="none" w="sm" len="sm"/>
          </a:ln>
        </p:spPr>
      </p:sp>
      <p:sp>
        <p:nvSpPr>
          <p:cNvPr id="1048651" name="AutoShape 26"/>
          <p:cNvSpPr/>
          <p:nvPr/>
        </p:nvSpPr>
        <p:spPr>
          <a:xfrm rot="5983">
            <a:off x="-3460401" y="5143500"/>
            <a:ext cx="10945803" cy="0"/>
          </a:xfrm>
          <a:prstGeom prst="line"/>
          <a:ln w="9525" cap="rnd">
            <a:solidFill>
              <a:srgbClr val="EFEFEF"/>
            </a:solidFill>
            <a:prstDash val="solid"/>
            <a:headEnd type="none" w="sm" len="sm"/>
            <a:tailEnd type="none" w="sm" len="sm"/>
          </a:ln>
        </p:spPr>
      </p:sp>
      <p:sp>
        <p:nvSpPr>
          <p:cNvPr id="1048652" name="AutoShape 27"/>
          <p:cNvSpPr/>
          <p:nvPr/>
        </p:nvSpPr>
        <p:spPr>
          <a:xfrm rot="5983">
            <a:off x="-2529451" y="5143500"/>
            <a:ext cx="10945803" cy="0"/>
          </a:xfrm>
          <a:prstGeom prst="line"/>
          <a:ln w="9525" cap="rnd">
            <a:solidFill>
              <a:srgbClr val="EFEFEF"/>
            </a:solidFill>
            <a:prstDash val="solid"/>
            <a:headEnd type="none" w="sm" len="sm"/>
            <a:tailEnd type="none" w="sm" len="sm"/>
          </a:ln>
        </p:spPr>
      </p:sp>
      <p:sp>
        <p:nvSpPr>
          <p:cNvPr id="1048653" name="AutoShape 28"/>
          <p:cNvSpPr/>
          <p:nvPr/>
        </p:nvSpPr>
        <p:spPr>
          <a:xfrm rot="5983">
            <a:off x="-1598501" y="5143500"/>
            <a:ext cx="10945803" cy="0"/>
          </a:xfrm>
          <a:prstGeom prst="line"/>
          <a:ln w="9525" cap="rnd">
            <a:solidFill>
              <a:srgbClr val="EFEFEF"/>
            </a:solidFill>
            <a:prstDash val="solid"/>
            <a:headEnd type="none" w="sm" len="sm"/>
            <a:tailEnd type="none" w="sm" len="sm"/>
          </a:ln>
        </p:spPr>
      </p:sp>
      <p:sp>
        <p:nvSpPr>
          <p:cNvPr id="1048654" name="AutoShape 29"/>
          <p:cNvSpPr/>
          <p:nvPr/>
        </p:nvSpPr>
        <p:spPr>
          <a:xfrm rot="5983">
            <a:off x="-667551" y="5143500"/>
            <a:ext cx="10945803" cy="0"/>
          </a:xfrm>
          <a:prstGeom prst="line"/>
          <a:ln w="9525" cap="rnd">
            <a:solidFill>
              <a:srgbClr val="EFEFEF"/>
            </a:solidFill>
            <a:prstDash val="solid"/>
            <a:headEnd type="none" w="sm" len="sm"/>
            <a:tailEnd type="none" w="sm" len="sm"/>
          </a:ln>
        </p:spPr>
      </p:sp>
      <p:sp>
        <p:nvSpPr>
          <p:cNvPr id="1048655" name="AutoShape 30"/>
          <p:cNvSpPr/>
          <p:nvPr/>
        </p:nvSpPr>
        <p:spPr>
          <a:xfrm rot="5983">
            <a:off x="263349" y="5143500"/>
            <a:ext cx="10945803" cy="0"/>
          </a:xfrm>
          <a:prstGeom prst="line"/>
          <a:ln w="9525" cap="rnd">
            <a:solidFill>
              <a:srgbClr val="EFEFEF"/>
            </a:solidFill>
            <a:prstDash val="solid"/>
            <a:headEnd type="none" w="sm" len="sm"/>
            <a:tailEnd type="none" w="sm" len="sm"/>
          </a:ln>
        </p:spPr>
      </p:sp>
      <p:sp>
        <p:nvSpPr>
          <p:cNvPr id="1048656" name="AutoShape 31"/>
          <p:cNvSpPr/>
          <p:nvPr/>
        </p:nvSpPr>
        <p:spPr>
          <a:xfrm rot="5983">
            <a:off x="1194299" y="5143500"/>
            <a:ext cx="10945803" cy="0"/>
          </a:xfrm>
          <a:prstGeom prst="line"/>
          <a:ln w="9525" cap="rnd">
            <a:solidFill>
              <a:srgbClr val="EFEFEF"/>
            </a:solidFill>
            <a:prstDash val="solid"/>
            <a:headEnd type="none" w="sm" len="sm"/>
            <a:tailEnd type="none" w="sm" len="sm"/>
          </a:ln>
        </p:spPr>
      </p:sp>
      <p:sp>
        <p:nvSpPr>
          <p:cNvPr id="1048657" name="AutoShape 32"/>
          <p:cNvSpPr/>
          <p:nvPr/>
        </p:nvSpPr>
        <p:spPr>
          <a:xfrm rot="5983">
            <a:off x="2125249" y="5143500"/>
            <a:ext cx="10945803" cy="0"/>
          </a:xfrm>
          <a:prstGeom prst="line"/>
          <a:ln w="9525" cap="rnd">
            <a:solidFill>
              <a:srgbClr val="EFEFEF"/>
            </a:solidFill>
            <a:prstDash val="solid"/>
            <a:headEnd type="none" w="sm" len="sm"/>
            <a:tailEnd type="none" w="sm" len="sm"/>
          </a:ln>
        </p:spPr>
      </p:sp>
      <p:sp>
        <p:nvSpPr>
          <p:cNvPr id="1048658" name="Freeform 33"/>
          <p:cNvSpPr/>
          <p:nvPr/>
        </p:nvSpPr>
        <p:spPr>
          <a:xfrm rot="0" flipH="0" flipV="0">
            <a:off x="-14" y="334400"/>
            <a:ext cx="17905174" cy="9734344"/>
          </a:xfrm>
          <a:custGeom>
            <a:avLst/>
            <a:ahLst/>
            <a:rect l="l" t="t" r="r" b="b"/>
            <a:pathLst>
              <a:path w="17905174" h="9734344">
                <a:moveTo>
                  <a:pt x="0" y="0"/>
                </a:moveTo>
                <a:lnTo>
                  <a:pt x="17905174" y="0"/>
                </a:lnTo>
                <a:lnTo>
                  <a:pt x="17905174" y="9734344"/>
                </a:lnTo>
                <a:lnTo>
                  <a:pt x="0" y="9734344"/>
                </a:lnTo>
                <a:lnTo>
                  <a:pt x="0" y="0"/>
                </a:lnTo>
                <a:close/>
              </a:path>
            </a:pathLst>
          </a:custGeom>
          <a:blipFill>
            <a:blip xmlns:r="http://schemas.openxmlformats.org/officeDocument/2006/relationships" r:embed="rId1"/>
            <a:stretch>
              <a:fillRect l="0" t="0" r="0" b="0"/>
            </a:stretch>
          </a:blipFill>
        </p:spPr>
      </p:sp>
      <p:sp>
        <p:nvSpPr>
          <p:cNvPr id="1048659" name="TextBox 34"/>
          <p:cNvSpPr txBox="1"/>
          <p:nvPr/>
        </p:nvSpPr>
        <p:spPr>
          <a:xfrm rot="0">
            <a:off x="1831607" y="1768682"/>
            <a:ext cx="6809550" cy="1462913"/>
          </a:xfrm>
          <a:prstGeom prst="rect"/>
        </p:spPr>
        <p:txBody>
          <a:bodyPr anchor="t" bIns="0" lIns="0" rIns="0" rtlCol="0" tIns="0">
            <a:spAutoFit/>
          </a:bodyPr>
          <a:p>
            <a:pPr algn="ctr">
              <a:lnSpc>
                <a:spcPts val="11519"/>
              </a:lnSpc>
            </a:pPr>
            <a:r>
              <a:rPr b="1" sz="9600" lang="en-US">
                <a:solidFill>
                  <a:srgbClr val="1F3374"/>
                </a:solidFill>
                <a:latin typeface="Arimo Bold"/>
                <a:ea typeface="Arimo Bold"/>
                <a:cs typeface="Arimo Bold"/>
                <a:sym typeface="Arimo Bold"/>
              </a:rPr>
              <a:t>Project Title!</a:t>
            </a:r>
          </a:p>
        </p:txBody>
      </p:sp>
      <p:grpSp>
        <p:nvGrpSpPr>
          <p:cNvPr id="33" name="Group 35"/>
          <p:cNvGrpSpPr/>
          <p:nvPr/>
        </p:nvGrpSpPr>
        <p:grpSpPr>
          <a:xfrm rot="0">
            <a:off x="1551176" y="4497452"/>
            <a:ext cx="6992400" cy="1728600"/>
            <a:chOff x="0" y="0"/>
            <a:chExt cx="9323200" cy="2304800"/>
          </a:xfrm>
        </p:grpSpPr>
        <p:sp>
          <p:nvSpPr>
            <p:cNvPr id="1048660" name="Freeform 36"/>
            <p:cNvSpPr/>
            <p:nvPr/>
          </p:nvSpPr>
          <p:spPr>
            <a:xfrm rot="0" flipH="0" flipV="0">
              <a:off x="0" y="0"/>
              <a:ext cx="9323197" cy="2304796"/>
            </a:xfrm>
            <a:custGeom>
              <a:avLst/>
              <a:ahLst/>
              <a:rect l="l" t="t" r="r" b="b"/>
              <a:pathLst>
                <a:path w="9323197" h="2304796">
                  <a:moveTo>
                    <a:pt x="0" y="0"/>
                  </a:moveTo>
                  <a:lnTo>
                    <a:pt x="9323197" y="0"/>
                  </a:lnTo>
                  <a:lnTo>
                    <a:pt x="9323197" y="2304796"/>
                  </a:lnTo>
                  <a:lnTo>
                    <a:pt x="0" y="2304796"/>
                  </a:lnTo>
                  <a:close/>
                </a:path>
              </a:pathLst>
            </a:custGeom>
            <a:solidFill>
              <a:srgbClr val="D8E4F7"/>
            </a:solidFill>
          </p:spPr>
        </p:sp>
        <p:sp>
          <p:nvSpPr>
            <p:cNvPr id="1048661" name="TextBox 37"/>
            <p:cNvSpPr txBox="1"/>
            <p:nvPr/>
          </p:nvSpPr>
          <p:spPr>
            <a:xfrm>
              <a:off x="0" y="0"/>
              <a:ext cx="9323200" cy="2304800"/>
            </a:xfrm>
            <a:prstGeom prst="rect"/>
          </p:spPr>
          <p:txBody>
            <a:bodyPr anchor="ctr" bIns="50800" lIns="50800" rIns="50800" rtlCol="0" tIns="50800"/>
            <a:p>
              <a:pPr algn="ctr">
                <a:lnSpc>
                  <a:spcPts val="6719"/>
                </a:lnSpc>
              </a:pPr>
              <a:r>
                <a:rPr sz="5599" lang="en-US">
                  <a:solidFill>
                    <a:srgbClr val="1F3374"/>
                  </a:solidFill>
                  <a:latin typeface="Titillium Web"/>
                  <a:ea typeface="Titillium Web"/>
                  <a:cs typeface="Titillium Web"/>
                  <a:sym typeface="Titillium Web"/>
                </a:rPr>
                <a:t>Employee attendance analysis</a:t>
              </a:r>
            </a:p>
          </p:txBody>
        </p:sp>
      </p:grpSp>
      <p:sp>
        <p:nvSpPr>
          <p:cNvPr id="1048662" name="Freeform 38"/>
          <p:cNvSpPr/>
          <p:nvPr/>
        </p:nvSpPr>
        <p:spPr>
          <a:xfrm rot="0" flipH="0" flipV="0">
            <a:off x="9757030" y="2684582"/>
            <a:ext cx="8020762" cy="4917810"/>
          </a:xfrm>
          <a:custGeom>
            <a:avLst/>
            <a:ahLst/>
            <a:rect l="l" t="t" r="r" b="b"/>
            <a:pathLst>
              <a:path w="8020762" h="4917810">
                <a:moveTo>
                  <a:pt x="0" y="0"/>
                </a:moveTo>
                <a:lnTo>
                  <a:pt x="8020762" y="0"/>
                </a:lnTo>
                <a:lnTo>
                  <a:pt x="8020762" y="4917810"/>
                </a:lnTo>
                <a:lnTo>
                  <a:pt x="0" y="4917810"/>
                </a:lnTo>
                <a:lnTo>
                  <a:pt x="0" y="0"/>
                </a:lnTo>
                <a:close/>
              </a:path>
            </a:pathLst>
          </a:custGeom>
          <a:blipFill>
            <a:blip xmlns:r="http://schemas.openxmlformats.org/officeDocument/2006/relationships" r:embed="rId2"/>
            <a:stretch>
              <a:fillRect l="0" t="0" r="0" b="0"/>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F8F8"/>
        </a:solidFill>
      </p:bgPr>
    </p:bg>
    <p:spTree>
      <p:nvGrpSpPr>
        <p:cNvPr id="36" name=""/>
        <p:cNvGrpSpPr/>
        <p:nvPr/>
      </p:nvGrpSpPr>
      <p:grpSpPr>
        <a:xfrm>
          <a:off x="0" y="0"/>
          <a:ext cx="0" cy="0"/>
          <a:chOff x="0" y="0"/>
          <a:chExt cx="0" cy="0"/>
        </a:xfrm>
      </p:grpSpPr>
      <p:sp>
        <p:nvSpPr>
          <p:cNvPr id="1048669" name="AutoShape 2"/>
          <p:cNvSpPr/>
          <p:nvPr/>
        </p:nvSpPr>
        <p:spPr>
          <a:xfrm rot="3577">
            <a:off x="-9530" y="290904"/>
            <a:ext cx="18307060" cy="0"/>
          </a:xfrm>
          <a:prstGeom prst="line"/>
          <a:ln w="9525" cap="rnd">
            <a:solidFill>
              <a:srgbClr val="EFEFEF"/>
            </a:solidFill>
            <a:prstDash val="solid"/>
            <a:headEnd type="none" w="sm" len="sm"/>
            <a:tailEnd type="none" w="sm" len="sm"/>
          </a:ln>
        </p:spPr>
      </p:sp>
      <p:sp>
        <p:nvSpPr>
          <p:cNvPr id="1048670" name="AutoShape 3"/>
          <p:cNvSpPr/>
          <p:nvPr/>
        </p:nvSpPr>
        <p:spPr>
          <a:xfrm rot="3577">
            <a:off x="-9530" y="1221854"/>
            <a:ext cx="18307060" cy="0"/>
          </a:xfrm>
          <a:prstGeom prst="line"/>
          <a:ln w="9525" cap="rnd">
            <a:solidFill>
              <a:srgbClr val="EFEFEF"/>
            </a:solidFill>
            <a:prstDash val="solid"/>
            <a:headEnd type="none" w="sm" len="sm"/>
            <a:tailEnd type="none" w="sm" len="sm"/>
          </a:ln>
        </p:spPr>
      </p:sp>
      <p:sp>
        <p:nvSpPr>
          <p:cNvPr id="1048671" name="AutoShape 4"/>
          <p:cNvSpPr/>
          <p:nvPr/>
        </p:nvSpPr>
        <p:spPr>
          <a:xfrm rot="3577">
            <a:off x="-9530" y="2152804"/>
            <a:ext cx="18307060" cy="0"/>
          </a:xfrm>
          <a:prstGeom prst="line"/>
          <a:ln w="9525" cap="rnd">
            <a:solidFill>
              <a:srgbClr val="EFEFEF"/>
            </a:solidFill>
            <a:prstDash val="solid"/>
            <a:headEnd type="none" w="sm" len="sm"/>
            <a:tailEnd type="none" w="sm" len="sm"/>
          </a:ln>
        </p:spPr>
      </p:sp>
      <p:sp>
        <p:nvSpPr>
          <p:cNvPr id="1048672" name="AutoShape 5"/>
          <p:cNvSpPr/>
          <p:nvPr/>
        </p:nvSpPr>
        <p:spPr>
          <a:xfrm rot="3577">
            <a:off x="-9530" y="3083754"/>
            <a:ext cx="18307060" cy="0"/>
          </a:xfrm>
          <a:prstGeom prst="line"/>
          <a:ln w="9525" cap="rnd">
            <a:solidFill>
              <a:srgbClr val="EFEFEF"/>
            </a:solidFill>
            <a:prstDash val="solid"/>
            <a:headEnd type="none" w="sm" len="sm"/>
            <a:tailEnd type="none" w="sm" len="sm"/>
          </a:ln>
        </p:spPr>
      </p:sp>
      <p:sp>
        <p:nvSpPr>
          <p:cNvPr id="1048673" name="AutoShape 6"/>
          <p:cNvSpPr/>
          <p:nvPr/>
        </p:nvSpPr>
        <p:spPr>
          <a:xfrm rot="3577">
            <a:off x="-9530" y="4014654"/>
            <a:ext cx="18307060" cy="0"/>
          </a:xfrm>
          <a:prstGeom prst="line"/>
          <a:ln w="9525" cap="rnd">
            <a:solidFill>
              <a:srgbClr val="EFEFEF"/>
            </a:solidFill>
            <a:prstDash val="solid"/>
            <a:headEnd type="none" w="sm" len="sm"/>
            <a:tailEnd type="none" w="sm" len="sm"/>
          </a:ln>
        </p:spPr>
      </p:sp>
      <p:sp>
        <p:nvSpPr>
          <p:cNvPr id="1048674" name="AutoShape 7"/>
          <p:cNvSpPr/>
          <p:nvPr/>
        </p:nvSpPr>
        <p:spPr>
          <a:xfrm rot="3577">
            <a:off x="-9530" y="4945604"/>
            <a:ext cx="18307060" cy="0"/>
          </a:xfrm>
          <a:prstGeom prst="line"/>
          <a:ln w="9525" cap="rnd">
            <a:solidFill>
              <a:srgbClr val="EFEFEF"/>
            </a:solidFill>
            <a:prstDash val="solid"/>
            <a:headEnd type="none" w="sm" len="sm"/>
            <a:tailEnd type="none" w="sm" len="sm"/>
          </a:ln>
        </p:spPr>
      </p:sp>
      <p:sp>
        <p:nvSpPr>
          <p:cNvPr id="1048675" name="AutoShape 8"/>
          <p:cNvSpPr/>
          <p:nvPr/>
        </p:nvSpPr>
        <p:spPr>
          <a:xfrm rot="3577">
            <a:off x="-9530" y="5876554"/>
            <a:ext cx="18307060" cy="0"/>
          </a:xfrm>
          <a:prstGeom prst="line"/>
          <a:ln w="9525" cap="rnd">
            <a:solidFill>
              <a:srgbClr val="EFEFEF"/>
            </a:solidFill>
            <a:prstDash val="solid"/>
            <a:headEnd type="none" w="sm" len="sm"/>
            <a:tailEnd type="none" w="sm" len="sm"/>
          </a:ln>
        </p:spPr>
      </p:sp>
      <p:sp>
        <p:nvSpPr>
          <p:cNvPr id="1048676" name="AutoShape 9"/>
          <p:cNvSpPr/>
          <p:nvPr/>
        </p:nvSpPr>
        <p:spPr>
          <a:xfrm rot="3577">
            <a:off x="-9530" y="6807504"/>
            <a:ext cx="18307060" cy="0"/>
          </a:xfrm>
          <a:prstGeom prst="line"/>
          <a:ln w="9525" cap="rnd">
            <a:solidFill>
              <a:srgbClr val="EFEFEF"/>
            </a:solidFill>
            <a:prstDash val="solid"/>
            <a:headEnd type="none" w="sm" len="sm"/>
            <a:tailEnd type="none" w="sm" len="sm"/>
          </a:ln>
        </p:spPr>
      </p:sp>
      <p:sp>
        <p:nvSpPr>
          <p:cNvPr id="1048677" name="AutoShape 10"/>
          <p:cNvSpPr/>
          <p:nvPr/>
        </p:nvSpPr>
        <p:spPr>
          <a:xfrm rot="3577">
            <a:off x="-9530" y="7738404"/>
            <a:ext cx="18307060" cy="0"/>
          </a:xfrm>
          <a:prstGeom prst="line"/>
          <a:ln w="9525" cap="rnd">
            <a:solidFill>
              <a:srgbClr val="EFEFEF"/>
            </a:solidFill>
            <a:prstDash val="solid"/>
            <a:headEnd type="none" w="sm" len="sm"/>
            <a:tailEnd type="none" w="sm" len="sm"/>
          </a:ln>
        </p:spPr>
      </p:sp>
      <p:sp>
        <p:nvSpPr>
          <p:cNvPr id="1048678" name="AutoShape 11"/>
          <p:cNvSpPr/>
          <p:nvPr/>
        </p:nvSpPr>
        <p:spPr>
          <a:xfrm rot="3577">
            <a:off x="-9530" y="8669354"/>
            <a:ext cx="18307060" cy="0"/>
          </a:xfrm>
          <a:prstGeom prst="line"/>
          <a:ln w="9525" cap="rnd">
            <a:solidFill>
              <a:srgbClr val="EFEFEF"/>
            </a:solidFill>
            <a:prstDash val="solid"/>
            <a:headEnd type="none" w="sm" len="sm"/>
            <a:tailEnd type="none" w="sm" len="sm"/>
          </a:ln>
        </p:spPr>
      </p:sp>
      <p:sp>
        <p:nvSpPr>
          <p:cNvPr id="1048679" name="AutoShape 12"/>
          <p:cNvSpPr/>
          <p:nvPr/>
        </p:nvSpPr>
        <p:spPr>
          <a:xfrm rot="3577">
            <a:off x="-9530" y="9600304"/>
            <a:ext cx="18307060" cy="0"/>
          </a:xfrm>
          <a:prstGeom prst="line"/>
          <a:ln w="9525" cap="rnd">
            <a:solidFill>
              <a:srgbClr val="EFEFEF"/>
            </a:solidFill>
            <a:prstDash val="solid"/>
            <a:headEnd type="none" w="sm" len="sm"/>
            <a:tailEnd type="none" w="sm" len="sm"/>
          </a:ln>
        </p:spPr>
      </p:sp>
      <p:sp>
        <p:nvSpPr>
          <p:cNvPr id="1048680" name="AutoShape 13"/>
          <p:cNvSpPr/>
          <p:nvPr/>
        </p:nvSpPr>
        <p:spPr>
          <a:xfrm rot="5983">
            <a:off x="3078549" y="5143500"/>
            <a:ext cx="10945803" cy="0"/>
          </a:xfrm>
          <a:prstGeom prst="line"/>
          <a:ln w="9525" cap="rnd">
            <a:solidFill>
              <a:srgbClr val="EFEFEF"/>
            </a:solidFill>
            <a:prstDash val="solid"/>
            <a:headEnd type="none" w="sm" len="sm"/>
            <a:tailEnd type="none" w="sm" len="sm"/>
          </a:ln>
        </p:spPr>
      </p:sp>
      <p:sp>
        <p:nvSpPr>
          <p:cNvPr id="1048681" name="AutoShape 14"/>
          <p:cNvSpPr/>
          <p:nvPr/>
        </p:nvSpPr>
        <p:spPr>
          <a:xfrm rot="5983">
            <a:off x="4009499" y="5143500"/>
            <a:ext cx="10945803" cy="0"/>
          </a:xfrm>
          <a:prstGeom prst="line"/>
          <a:ln w="9525" cap="rnd">
            <a:solidFill>
              <a:srgbClr val="EFEFEF"/>
            </a:solidFill>
            <a:prstDash val="solid"/>
            <a:headEnd type="none" w="sm" len="sm"/>
            <a:tailEnd type="none" w="sm" len="sm"/>
          </a:ln>
        </p:spPr>
      </p:sp>
      <p:sp>
        <p:nvSpPr>
          <p:cNvPr id="1048682" name="AutoShape 15"/>
          <p:cNvSpPr/>
          <p:nvPr/>
        </p:nvSpPr>
        <p:spPr>
          <a:xfrm rot="5983">
            <a:off x="4940449" y="5143500"/>
            <a:ext cx="10945803" cy="0"/>
          </a:xfrm>
          <a:prstGeom prst="line"/>
          <a:ln w="9525" cap="rnd">
            <a:solidFill>
              <a:srgbClr val="EFEFEF"/>
            </a:solidFill>
            <a:prstDash val="solid"/>
            <a:headEnd type="none" w="sm" len="sm"/>
            <a:tailEnd type="none" w="sm" len="sm"/>
          </a:ln>
        </p:spPr>
      </p:sp>
      <p:sp>
        <p:nvSpPr>
          <p:cNvPr id="1048683" name="AutoShape 16"/>
          <p:cNvSpPr/>
          <p:nvPr/>
        </p:nvSpPr>
        <p:spPr>
          <a:xfrm rot="5983">
            <a:off x="5871399" y="5143500"/>
            <a:ext cx="10945803" cy="0"/>
          </a:xfrm>
          <a:prstGeom prst="line"/>
          <a:ln w="9525" cap="rnd">
            <a:solidFill>
              <a:srgbClr val="EFEFEF"/>
            </a:solidFill>
            <a:prstDash val="solid"/>
            <a:headEnd type="none" w="sm" len="sm"/>
            <a:tailEnd type="none" w="sm" len="sm"/>
          </a:ln>
        </p:spPr>
      </p:sp>
      <p:sp>
        <p:nvSpPr>
          <p:cNvPr id="1048684" name="AutoShape 17"/>
          <p:cNvSpPr/>
          <p:nvPr/>
        </p:nvSpPr>
        <p:spPr>
          <a:xfrm rot="5983">
            <a:off x="6802299" y="5143500"/>
            <a:ext cx="10945803" cy="0"/>
          </a:xfrm>
          <a:prstGeom prst="line"/>
          <a:ln w="9525" cap="rnd">
            <a:solidFill>
              <a:srgbClr val="EFEFEF"/>
            </a:solidFill>
            <a:prstDash val="solid"/>
            <a:headEnd type="none" w="sm" len="sm"/>
            <a:tailEnd type="none" w="sm" len="sm"/>
          </a:ln>
        </p:spPr>
      </p:sp>
      <p:sp>
        <p:nvSpPr>
          <p:cNvPr id="1048685" name="AutoShape 18"/>
          <p:cNvSpPr/>
          <p:nvPr/>
        </p:nvSpPr>
        <p:spPr>
          <a:xfrm rot="5983">
            <a:off x="7733249" y="5143500"/>
            <a:ext cx="10945803" cy="0"/>
          </a:xfrm>
          <a:prstGeom prst="line"/>
          <a:ln w="9525" cap="rnd">
            <a:solidFill>
              <a:srgbClr val="EFEFEF"/>
            </a:solidFill>
            <a:prstDash val="solid"/>
            <a:headEnd type="none" w="sm" len="sm"/>
            <a:tailEnd type="none" w="sm" len="sm"/>
          </a:ln>
        </p:spPr>
      </p:sp>
      <p:sp>
        <p:nvSpPr>
          <p:cNvPr id="1048686" name="AutoShape 19"/>
          <p:cNvSpPr/>
          <p:nvPr/>
        </p:nvSpPr>
        <p:spPr>
          <a:xfrm rot="5983">
            <a:off x="8664199" y="5143500"/>
            <a:ext cx="10945803" cy="0"/>
          </a:xfrm>
          <a:prstGeom prst="line"/>
          <a:ln w="9525" cap="rnd">
            <a:solidFill>
              <a:srgbClr val="EFEFEF"/>
            </a:solidFill>
            <a:prstDash val="solid"/>
            <a:headEnd type="none" w="sm" len="sm"/>
            <a:tailEnd type="none" w="sm" len="sm"/>
          </a:ln>
        </p:spPr>
      </p:sp>
      <p:sp>
        <p:nvSpPr>
          <p:cNvPr id="1048687" name="AutoShape 20"/>
          <p:cNvSpPr/>
          <p:nvPr/>
        </p:nvSpPr>
        <p:spPr>
          <a:xfrm rot="5983">
            <a:off x="9595149" y="5143500"/>
            <a:ext cx="10945803" cy="0"/>
          </a:xfrm>
          <a:prstGeom prst="line"/>
          <a:ln w="9525" cap="rnd">
            <a:solidFill>
              <a:srgbClr val="EFEFEF"/>
            </a:solidFill>
            <a:prstDash val="solid"/>
            <a:headEnd type="none" w="sm" len="sm"/>
            <a:tailEnd type="none" w="sm" len="sm"/>
          </a:ln>
        </p:spPr>
      </p:sp>
      <p:sp>
        <p:nvSpPr>
          <p:cNvPr id="1048688" name="AutoShape 21"/>
          <p:cNvSpPr/>
          <p:nvPr/>
        </p:nvSpPr>
        <p:spPr>
          <a:xfrm rot="5983">
            <a:off x="10526049" y="5143500"/>
            <a:ext cx="10945803" cy="0"/>
          </a:xfrm>
          <a:prstGeom prst="line"/>
          <a:ln w="9525" cap="rnd">
            <a:solidFill>
              <a:srgbClr val="EFEFEF"/>
            </a:solidFill>
            <a:prstDash val="solid"/>
            <a:headEnd type="none" w="sm" len="sm"/>
            <a:tailEnd type="none" w="sm" len="sm"/>
          </a:ln>
        </p:spPr>
      </p:sp>
      <p:sp>
        <p:nvSpPr>
          <p:cNvPr id="1048689" name="AutoShape 22"/>
          <p:cNvSpPr/>
          <p:nvPr/>
        </p:nvSpPr>
        <p:spPr>
          <a:xfrm rot="5983">
            <a:off x="11456999" y="5143500"/>
            <a:ext cx="10945803" cy="0"/>
          </a:xfrm>
          <a:prstGeom prst="line"/>
          <a:ln w="9525" cap="rnd">
            <a:solidFill>
              <a:srgbClr val="EFEFEF"/>
            </a:solidFill>
            <a:prstDash val="solid"/>
            <a:headEnd type="none" w="sm" len="sm"/>
            <a:tailEnd type="none" w="sm" len="sm"/>
          </a:ln>
        </p:spPr>
      </p:sp>
      <p:sp>
        <p:nvSpPr>
          <p:cNvPr id="1048690" name="AutoShape 23"/>
          <p:cNvSpPr/>
          <p:nvPr/>
        </p:nvSpPr>
        <p:spPr>
          <a:xfrm rot="5983">
            <a:off x="12387949" y="5143500"/>
            <a:ext cx="10945803" cy="0"/>
          </a:xfrm>
          <a:prstGeom prst="line"/>
          <a:ln w="9525" cap="rnd">
            <a:solidFill>
              <a:srgbClr val="EFEFEF"/>
            </a:solidFill>
            <a:prstDash val="solid"/>
            <a:headEnd type="none" w="sm" len="sm"/>
            <a:tailEnd type="none" w="sm" len="sm"/>
          </a:ln>
        </p:spPr>
      </p:sp>
      <p:sp>
        <p:nvSpPr>
          <p:cNvPr id="1048691" name="AutoShape 24"/>
          <p:cNvSpPr/>
          <p:nvPr/>
        </p:nvSpPr>
        <p:spPr>
          <a:xfrm rot="5983">
            <a:off x="-5322251" y="5143500"/>
            <a:ext cx="10945803" cy="0"/>
          </a:xfrm>
          <a:prstGeom prst="line"/>
          <a:ln w="9525" cap="rnd">
            <a:solidFill>
              <a:srgbClr val="EFEFEF"/>
            </a:solidFill>
            <a:prstDash val="solid"/>
            <a:headEnd type="none" w="sm" len="sm"/>
            <a:tailEnd type="none" w="sm" len="sm"/>
          </a:ln>
        </p:spPr>
      </p:sp>
      <p:sp>
        <p:nvSpPr>
          <p:cNvPr id="1048692" name="AutoShape 25"/>
          <p:cNvSpPr/>
          <p:nvPr/>
        </p:nvSpPr>
        <p:spPr>
          <a:xfrm rot="5983">
            <a:off x="-4391301" y="5143500"/>
            <a:ext cx="10945803" cy="0"/>
          </a:xfrm>
          <a:prstGeom prst="line"/>
          <a:ln w="9525" cap="rnd">
            <a:solidFill>
              <a:srgbClr val="EFEFEF"/>
            </a:solidFill>
            <a:prstDash val="solid"/>
            <a:headEnd type="none" w="sm" len="sm"/>
            <a:tailEnd type="none" w="sm" len="sm"/>
          </a:ln>
        </p:spPr>
      </p:sp>
      <p:sp>
        <p:nvSpPr>
          <p:cNvPr id="1048693" name="AutoShape 26"/>
          <p:cNvSpPr/>
          <p:nvPr/>
        </p:nvSpPr>
        <p:spPr>
          <a:xfrm rot="5983">
            <a:off x="-3460401" y="5143500"/>
            <a:ext cx="10945803" cy="0"/>
          </a:xfrm>
          <a:prstGeom prst="line"/>
          <a:ln w="9525" cap="rnd">
            <a:solidFill>
              <a:srgbClr val="EFEFEF"/>
            </a:solidFill>
            <a:prstDash val="solid"/>
            <a:headEnd type="none" w="sm" len="sm"/>
            <a:tailEnd type="none" w="sm" len="sm"/>
          </a:ln>
        </p:spPr>
      </p:sp>
      <p:sp>
        <p:nvSpPr>
          <p:cNvPr id="1048694" name="AutoShape 27"/>
          <p:cNvSpPr/>
          <p:nvPr/>
        </p:nvSpPr>
        <p:spPr>
          <a:xfrm rot="5983">
            <a:off x="-2529451" y="5143500"/>
            <a:ext cx="10945803" cy="0"/>
          </a:xfrm>
          <a:prstGeom prst="line"/>
          <a:ln w="9525" cap="rnd">
            <a:solidFill>
              <a:srgbClr val="EFEFEF"/>
            </a:solidFill>
            <a:prstDash val="solid"/>
            <a:headEnd type="none" w="sm" len="sm"/>
            <a:tailEnd type="none" w="sm" len="sm"/>
          </a:ln>
        </p:spPr>
      </p:sp>
      <p:sp>
        <p:nvSpPr>
          <p:cNvPr id="1048695" name="AutoShape 28"/>
          <p:cNvSpPr/>
          <p:nvPr/>
        </p:nvSpPr>
        <p:spPr>
          <a:xfrm rot="5983">
            <a:off x="-1598501" y="5143500"/>
            <a:ext cx="10945803" cy="0"/>
          </a:xfrm>
          <a:prstGeom prst="line"/>
          <a:ln w="9525" cap="rnd">
            <a:solidFill>
              <a:srgbClr val="EFEFEF"/>
            </a:solidFill>
            <a:prstDash val="solid"/>
            <a:headEnd type="none" w="sm" len="sm"/>
            <a:tailEnd type="none" w="sm" len="sm"/>
          </a:ln>
        </p:spPr>
      </p:sp>
      <p:sp>
        <p:nvSpPr>
          <p:cNvPr id="1048696" name="AutoShape 29"/>
          <p:cNvSpPr/>
          <p:nvPr/>
        </p:nvSpPr>
        <p:spPr>
          <a:xfrm rot="5983">
            <a:off x="-667551" y="5143500"/>
            <a:ext cx="10945803" cy="0"/>
          </a:xfrm>
          <a:prstGeom prst="line"/>
          <a:ln w="9525" cap="rnd">
            <a:solidFill>
              <a:srgbClr val="EFEFEF"/>
            </a:solidFill>
            <a:prstDash val="solid"/>
            <a:headEnd type="none" w="sm" len="sm"/>
            <a:tailEnd type="none" w="sm" len="sm"/>
          </a:ln>
        </p:spPr>
      </p:sp>
      <p:sp>
        <p:nvSpPr>
          <p:cNvPr id="1048697" name="AutoShape 30"/>
          <p:cNvSpPr/>
          <p:nvPr/>
        </p:nvSpPr>
        <p:spPr>
          <a:xfrm rot="5983">
            <a:off x="263349" y="5143500"/>
            <a:ext cx="10945803" cy="0"/>
          </a:xfrm>
          <a:prstGeom prst="line"/>
          <a:ln w="9525" cap="rnd">
            <a:solidFill>
              <a:srgbClr val="EFEFEF"/>
            </a:solidFill>
            <a:prstDash val="solid"/>
            <a:headEnd type="none" w="sm" len="sm"/>
            <a:tailEnd type="none" w="sm" len="sm"/>
          </a:ln>
        </p:spPr>
      </p:sp>
      <p:sp>
        <p:nvSpPr>
          <p:cNvPr id="1048698" name="AutoShape 31"/>
          <p:cNvSpPr/>
          <p:nvPr/>
        </p:nvSpPr>
        <p:spPr>
          <a:xfrm rot="5983">
            <a:off x="1194299" y="5143500"/>
            <a:ext cx="10945803" cy="0"/>
          </a:xfrm>
          <a:prstGeom prst="line"/>
          <a:ln w="9525" cap="rnd">
            <a:solidFill>
              <a:srgbClr val="EFEFEF"/>
            </a:solidFill>
            <a:prstDash val="solid"/>
            <a:headEnd type="none" w="sm" len="sm"/>
            <a:tailEnd type="none" w="sm" len="sm"/>
          </a:ln>
        </p:spPr>
      </p:sp>
      <p:sp>
        <p:nvSpPr>
          <p:cNvPr id="1048699" name="AutoShape 32"/>
          <p:cNvSpPr/>
          <p:nvPr/>
        </p:nvSpPr>
        <p:spPr>
          <a:xfrm rot="5983">
            <a:off x="2125249" y="5143500"/>
            <a:ext cx="10945803" cy="0"/>
          </a:xfrm>
          <a:prstGeom prst="line"/>
          <a:ln w="9525" cap="rnd">
            <a:solidFill>
              <a:srgbClr val="EFEFEF"/>
            </a:solidFill>
            <a:prstDash val="solid"/>
            <a:headEnd type="none" w="sm" len="sm"/>
            <a:tailEnd type="none" w="sm" len="sm"/>
          </a:ln>
        </p:spPr>
      </p:sp>
      <p:sp>
        <p:nvSpPr>
          <p:cNvPr id="1048700" name="Freeform 33"/>
          <p:cNvSpPr/>
          <p:nvPr/>
        </p:nvSpPr>
        <p:spPr>
          <a:xfrm rot="0" flipH="0" flipV="0">
            <a:off x="283282" y="184996"/>
            <a:ext cx="17655734" cy="9890174"/>
          </a:xfrm>
          <a:custGeom>
            <a:avLst/>
            <a:ahLst/>
            <a:rect l="l" t="t" r="r" b="b"/>
            <a:pathLst>
              <a:path w="17655734" h="9890174">
                <a:moveTo>
                  <a:pt x="0" y="0"/>
                </a:moveTo>
                <a:lnTo>
                  <a:pt x="17655734" y="0"/>
                </a:lnTo>
                <a:lnTo>
                  <a:pt x="17655734" y="9890174"/>
                </a:lnTo>
                <a:lnTo>
                  <a:pt x="0" y="9890174"/>
                </a:lnTo>
                <a:lnTo>
                  <a:pt x="0" y="0"/>
                </a:lnTo>
                <a:close/>
              </a:path>
            </a:pathLst>
          </a:custGeom>
          <a:blipFill>
            <a:blip xmlns:r="http://schemas.openxmlformats.org/officeDocument/2006/relationships" r:embed="rId1"/>
            <a:stretch>
              <a:fillRect l="0" t="0" r="0" b="0"/>
            </a:stretch>
          </a:blipFill>
        </p:spPr>
      </p:sp>
      <p:sp>
        <p:nvSpPr>
          <p:cNvPr id="1048701" name="TextBox 34"/>
          <p:cNvSpPr txBox="1"/>
          <p:nvPr/>
        </p:nvSpPr>
        <p:spPr>
          <a:xfrm rot="0">
            <a:off x="1282851" y="720039"/>
            <a:ext cx="15225150" cy="1341120"/>
          </a:xfrm>
          <a:prstGeom prst="rect"/>
        </p:spPr>
        <p:txBody>
          <a:bodyPr anchor="t" bIns="0" lIns="0" rIns="0" rtlCol="0" tIns="0">
            <a:spAutoFit/>
          </a:bodyPr>
          <a:p>
            <a:pPr algn="ctr">
              <a:lnSpc>
                <a:spcPts val="10560"/>
              </a:lnSpc>
            </a:pPr>
            <a:r>
              <a:rPr b="1" sz="8800" lang="en-US">
                <a:solidFill>
                  <a:srgbClr val="1F3374"/>
                </a:solidFill>
                <a:latin typeface="Arimo Bold"/>
                <a:ea typeface="Arimo Bold"/>
                <a:cs typeface="Arimo Bold"/>
                <a:sym typeface="Arimo Bold"/>
              </a:rPr>
              <a:t>AGENDA</a:t>
            </a:r>
          </a:p>
        </p:txBody>
      </p:sp>
      <p:graphicFrame>
        <p:nvGraphicFramePr>
          <p:cNvPr id="4194304" name="Table 35"/>
          <p:cNvGraphicFramePr>
            <a:graphicFrameLocks noGrp="1"/>
          </p:cNvGraphicFramePr>
          <p:nvPr/>
        </p:nvGraphicFramePr>
        <p:xfrm>
          <a:off x="5788236" y="2607238"/>
          <a:ext cx="7086600" cy="5689600"/>
        </p:xfrm>
        <a:graphic>
          <a:graphicData uri="http://schemas.openxmlformats.org/drawingml/2006/table">
            <a:tbl>
              <a:tblPr/>
              <a:tblGrid>
                <a:gridCol w="1029098"/>
                <a:gridCol w="6057502"/>
              </a:tblGrid>
              <a:tr h="711200">
                <a:tc>
                  <a:txBody>
                    <a:bodyPr anchor="t" rtlCol="0"/>
                    <a:p>
                      <a:pPr algn="l">
                        <a:lnSpc>
                          <a:spcPts val="3359"/>
                        </a:lnSpc>
                      </a:pPr>
                      <a:r>
                        <a:rPr b="1" sz="2799" lang="en-US">
                          <a:solidFill>
                            <a:srgbClr val="1F3374"/>
                          </a:solidFill>
                          <a:latin typeface="Titillium Web Bold"/>
                          <a:ea typeface="Titillium Web Bold"/>
                          <a:cs typeface="Titillium Web Bold"/>
                          <a:sym typeface="Titillium Web Bold"/>
                        </a:rPr>
                        <a:t>1</a:t>
                      </a:r>
                      <a:endParaRPr sz="1100" lang="en-US"/>
                    </a:p>
                  </a:txBody>
                  <a:tcPr marL="91425" marR="91425" marT="91425" marB="91425" anchor="ctr">
                    <a:lnL w="9525" cap="flat" cmpd="sng" algn="ctr">
                      <a:solidFill>
                        <a:srgbClr val="304BA6"/>
                      </a:solidFill>
                      <a:prstDash val="solid"/>
                      <a:round/>
                      <a:headEnd type="none" w="med" len="med"/>
                      <a:tailEnd type="none" w="med" len="med"/>
                    </a:lnL>
                    <a:lnR w="9525" cap="flat" cmpd="sng" algn="ctr">
                      <a:solidFill>
                        <a:srgbClr val="304BA6"/>
                      </a:solidFill>
                      <a:prstDash val="solid"/>
                      <a:round/>
                      <a:headEnd type="none" w="med" len="med"/>
                      <a:tailEnd type="none" w="med" len="med"/>
                    </a:lnR>
                    <a:lnT w="9525" cap="flat" cmpd="sng" algn="ctr">
                      <a:solidFill>
                        <a:srgbClr val="304BA6"/>
                      </a:solidFill>
                      <a:prstDash val="solid"/>
                      <a:round/>
                      <a:headEnd type="none" w="med" len="med"/>
                      <a:tailEnd type="none" w="med" len="med"/>
                    </a:lnT>
                    <a:lnB w="9525" cap="flat" cmpd="sng" algn="ctr">
                      <a:solidFill>
                        <a:srgbClr val="304BA6"/>
                      </a:solidFill>
                      <a:prstDash val="solid"/>
                      <a:round/>
                      <a:headEnd type="none" w="med" len="med"/>
                      <a:tailEnd type="none" w="med" len="med"/>
                    </a:lnB>
                    <a:solidFill>
                      <a:srgbClr val="F8F8F8"/>
                    </a:solidFill>
                  </a:tcPr>
                </a:tc>
                <a:tc>
                  <a:txBody>
                    <a:bodyPr anchor="t" rtlCol="0"/>
                    <a:p>
                      <a:pPr algn="l">
                        <a:lnSpc>
                          <a:spcPts val="4800"/>
                        </a:lnSpc>
                      </a:pPr>
                      <a:r>
                        <a:rPr sz="4000" lang="en-US">
                          <a:solidFill>
                            <a:srgbClr val="1F3374"/>
                          </a:solidFill>
                          <a:latin typeface="Titillium Web"/>
                          <a:ea typeface="Titillium Web"/>
                          <a:cs typeface="Titillium Web"/>
                          <a:sym typeface="Titillium Web"/>
                        </a:rPr>
                        <a:t>Problem Statement</a:t>
                      </a:r>
                      <a:endParaRPr sz="1100" lang="en-US"/>
                    </a:p>
                  </a:txBody>
                  <a:tcPr marL="91425" marR="91425" marT="91425" marB="91425" anchor="ctr">
                    <a:lnL w="9525" cap="flat" cmpd="sng" algn="ctr">
                      <a:solidFill>
                        <a:srgbClr val="304BA6"/>
                      </a:solidFill>
                      <a:prstDash val="solid"/>
                      <a:round/>
                      <a:headEnd type="none" w="med" len="med"/>
                      <a:tailEnd type="none" w="med" len="med"/>
                    </a:lnL>
                    <a:lnR w="9525" cap="flat" cmpd="sng" algn="ctr">
                      <a:solidFill>
                        <a:srgbClr val="304BA6"/>
                      </a:solidFill>
                      <a:prstDash val="solid"/>
                      <a:round/>
                      <a:headEnd type="none" w="med" len="med"/>
                      <a:tailEnd type="none" w="med" len="med"/>
                    </a:lnR>
                    <a:lnT w="9525" cap="flat" cmpd="sng" algn="ctr">
                      <a:solidFill>
                        <a:srgbClr val="304BA6"/>
                      </a:solidFill>
                      <a:prstDash val="solid"/>
                      <a:round/>
                      <a:headEnd type="none" w="med" len="med"/>
                      <a:tailEnd type="none" w="med" len="med"/>
                    </a:lnT>
                    <a:lnB w="9525" cap="flat" cmpd="sng" algn="ctr">
                      <a:solidFill>
                        <a:srgbClr val="304BA6"/>
                      </a:solidFill>
                      <a:prstDash val="solid"/>
                      <a:round/>
                      <a:headEnd type="none" w="med" len="med"/>
                      <a:tailEnd type="none" w="med" len="med"/>
                    </a:lnB>
                    <a:solidFill>
                      <a:srgbClr val="D8E4F7"/>
                    </a:solidFill>
                  </a:tcPr>
                </a:tc>
              </a:tr>
              <a:tr h="711200">
                <a:tc>
                  <a:txBody>
                    <a:bodyPr anchor="t" rtlCol="0"/>
                    <a:p>
                      <a:pPr algn="l">
                        <a:lnSpc>
                          <a:spcPts val="3359"/>
                        </a:lnSpc>
                      </a:pPr>
                      <a:r>
                        <a:rPr b="1" sz="2799" lang="en-US">
                          <a:solidFill>
                            <a:srgbClr val="1F3374"/>
                          </a:solidFill>
                          <a:latin typeface="Titillium Web Bold"/>
                          <a:ea typeface="Titillium Web Bold"/>
                          <a:cs typeface="Titillium Web Bold"/>
                          <a:sym typeface="Titillium Web Bold"/>
                        </a:rPr>
                        <a:t>2</a:t>
                      </a:r>
                      <a:endParaRPr sz="1100" lang="en-US"/>
                    </a:p>
                  </a:txBody>
                  <a:tcPr marL="91425" marR="91425" marT="91425" marB="91425" anchor="ctr">
                    <a:lnL w="9525" cap="flat" cmpd="sng" algn="ctr">
                      <a:solidFill>
                        <a:srgbClr val="304BA6"/>
                      </a:solidFill>
                      <a:prstDash val="solid"/>
                      <a:round/>
                      <a:headEnd type="none" w="med" len="med"/>
                      <a:tailEnd type="none" w="med" len="med"/>
                    </a:lnL>
                    <a:lnR w="9525" cap="flat" cmpd="sng" algn="ctr">
                      <a:solidFill>
                        <a:srgbClr val="304BA6"/>
                      </a:solidFill>
                      <a:prstDash val="solid"/>
                      <a:round/>
                      <a:headEnd type="none" w="med" len="med"/>
                      <a:tailEnd type="none" w="med" len="med"/>
                    </a:lnR>
                    <a:lnT w="9525" cap="flat" cmpd="sng" algn="ctr">
                      <a:solidFill>
                        <a:srgbClr val="304BA6"/>
                      </a:solidFill>
                      <a:prstDash val="solid"/>
                      <a:round/>
                      <a:headEnd type="none" w="med" len="med"/>
                      <a:tailEnd type="none" w="med" len="med"/>
                    </a:lnT>
                    <a:lnB w="9525" cap="flat" cmpd="sng" algn="ctr">
                      <a:solidFill>
                        <a:srgbClr val="304BA6"/>
                      </a:solidFill>
                      <a:prstDash val="solid"/>
                      <a:round/>
                      <a:headEnd type="none" w="med" len="med"/>
                      <a:tailEnd type="none" w="med" len="med"/>
                    </a:lnB>
                    <a:solidFill>
                      <a:srgbClr val="F8F8F8"/>
                    </a:solidFill>
                  </a:tcPr>
                </a:tc>
                <a:tc>
                  <a:txBody>
                    <a:bodyPr anchor="t" rtlCol="0"/>
                    <a:p>
                      <a:pPr algn="l">
                        <a:lnSpc>
                          <a:spcPts val="4800"/>
                        </a:lnSpc>
                      </a:pPr>
                      <a:r>
                        <a:rPr sz="4000" lang="en-US">
                          <a:solidFill>
                            <a:srgbClr val="1F3374"/>
                          </a:solidFill>
                          <a:latin typeface="Titillium Web"/>
                          <a:ea typeface="Titillium Web"/>
                          <a:cs typeface="Titillium Web"/>
                          <a:sym typeface="Titillium Web"/>
                        </a:rPr>
                        <a:t>Project Overview</a:t>
                      </a:r>
                      <a:endParaRPr sz="1100" lang="en-US"/>
                    </a:p>
                  </a:txBody>
                  <a:tcPr marL="91425" marR="91425" marT="91425" marB="91425" anchor="ctr">
                    <a:lnL w="9525" cap="flat" cmpd="sng" algn="ctr">
                      <a:solidFill>
                        <a:srgbClr val="304BA6"/>
                      </a:solidFill>
                      <a:prstDash val="solid"/>
                      <a:round/>
                      <a:headEnd type="none" w="med" len="med"/>
                      <a:tailEnd type="none" w="med" len="med"/>
                    </a:lnL>
                    <a:lnR w="9525" cap="flat" cmpd="sng" algn="ctr">
                      <a:solidFill>
                        <a:srgbClr val="304BA6"/>
                      </a:solidFill>
                      <a:prstDash val="solid"/>
                      <a:round/>
                      <a:headEnd type="none" w="med" len="med"/>
                      <a:tailEnd type="none" w="med" len="med"/>
                    </a:lnR>
                    <a:lnT w="9525" cap="flat" cmpd="sng" algn="ctr">
                      <a:solidFill>
                        <a:srgbClr val="304BA6"/>
                      </a:solidFill>
                      <a:prstDash val="solid"/>
                      <a:round/>
                      <a:headEnd type="none" w="med" len="med"/>
                      <a:tailEnd type="none" w="med" len="med"/>
                    </a:lnT>
                    <a:lnB w="9525" cap="flat" cmpd="sng" algn="ctr">
                      <a:solidFill>
                        <a:srgbClr val="304BA6"/>
                      </a:solidFill>
                      <a:prstDash val="solid"/>
                      <a:round/>
                      <a:headEnd type="none" w="med" len="med"/>
                      <a:tailEnd type="none" w="med" len="med"/>
                    </a:lnB>
                    <a:solidFill>
                      <a:srgbClr val="D8E4F7"/>
                    </a:solidFill>
                  </a:tcPr>
                </a:tc>
              </a:tr>
              <a:tr h="711200">
                <a:tc>
                  <a:txBody>
                    <a:bodyPr anchor="t" rtlCol="0"/>
                    <a:p>
                      <a:pPr algn="l">
                        <a:lnSpc>
                          <a:spcPts val="3359"/>
                        </a:lnSpc>
                      </a:pPr>
                      <a:r>
                        <a:rPr b="1" sz="2799" lang="en-US">
                          <a:solidFill>
                            <a:srgbClr val="1F3374"/>
                          </a:solidFill>
                          <a:latin typeface="Titillium Web Bold"/>
                          <a:ea typeface="Titillium Web Bold"/>
                          <a:cs typeface="Titillium Web Bold"/>
                          <a:sym typeface="Titillium Web Bold"/>
                        </a:rPr>
                        <a:t>3</a:t>
                      </a:r>
                      <a:endParaRPr sz="1100" lang="en-US"/>
                    </a:p>
                  </a:txBody>
                  <a:tcPr marL="91425" marR="91425" marT="91425" marB="91425" anchor="ctr">
                    <a:lnL w="9525" cap="flat" cmpd="sng" algn="ctr">
                      <a:solidFill>
                        <a:srgbClr val="304BA6"/>
                      </a:solidFill>
                      <a:prstDash val="solid"/>
                      <a:round/>
                      <a:headEnd type="none" w="med" len="med"/>
                      <a:tailEnd type="none" w="med" len="med"/>
                    </a:lnL>
                    <a:lnR w="9525" cap="flat" cmpd="sng" algn="ctr">
                      <a:solidFill>
                        <a:srgbClr val="304BA6"/>
                      </a:solidFill>
                      <a:prstDash val="solid"/>
                      <a:round/>
                      <a:headEnd type="none" w="med" len="med"/>
                      <a:tailEnd type="none" w="med" len="med"/>
                    </a:lnR>
                    <a:lnT w="9525" cap="flat" cmpd="sng" algn="ctr">
                      <a:solidFill>
                        <a:srgbClr val="304BA6"/>
                      </a:solidFill>
                      <a:prstDash val="solid"/>
                      <a:round/>
                      <a:headEnd type="none" w="med" len="med"/>
                      <a:tailEnd type="none" w="med" len="med"/>
                    </a:lnT>
                    <a:lnB w="9525" cap="flat" cmpd="sng" algn="ctr">
                      <a:solidFill>
                        <a:srgbClr val="304BA6"/>
                      </a:solidFill>
                      <a:prstDash val="solid"/>
                      <a:round/>
                      <a:headEnd type="none" w="med" len="med"/>
                      <a:tailEnd type="none" w="med" len="med"/>
                    </a:lnB>
                    <a:solidFill>
                      <a:srgbClr val="F8F8F8"/>
                    </a:solidFill>
                  </a:tcPr>
                </a:tc>
                <a:tc>
                  <a:txBody>
                    <a:bodyPr anchor="t" rtlCol="0"/>
                    <a:p>
                      <a:pPr algn="l">
                        <a:lnSpc>
                          <a:spcPts val="4800"/>
                        </a:lnSpc>
                      </a:pPr>
                      <a:r>
                        <a:rPr sz="4000" lang="en-US">
                          <a:solidFill>
                            <a:srgbClr val="1F3374"/>
                          </a:solidFill>
                          <a:latin typeface="Titillium Web"/>
                          <a:ea typeface="Titillium Web"/>
                          <a:cs typeface="Titillium Web"/>
                          <a:sym typeface="Titillium Web"/>
                        </a:rPr>
                        <a:t>End Users</a:t>
                      </a:r>
                      <a:endParaRPr sz="1100" lang="en-US"/>
                    </a:p>
                  </a:txBody>
                  <a:tcPr marL="91425" marR="91425" marT="91425" marB="91425" anchor="ctr">
                    <a:lnL w="9525" cap="flat" cmpd="sng" algn="ctr">
                      <a:solidFill>
                        <a:srgbClr val="304BA6"/>
                      </a:solidFill>
                      <a:prstDash val="solid"/>
                      <a:round/>
                      <a:headEnd type="none" w="med" len="med"/>
                      <a:tailEnd type="none" w="med" len="med"/>
                    </a:lnL>
                    <a:lnR w="9525" cap="flat" cmpd="sng" algn="ctr">
                      <a:solidFill>
                        <a:srgbClr val="304BA6"/>
                      </a:solidFill>
                      <a:prstDash val="solid"/>
                      <a:round/>
                      <a:headEnd type="none" w="med" len="med"/>
                      <a:tailEnd type="none" w="med" len="med"/>
                    </a:lnR>
                    <a:lnT w="9525" cap="flat" cmpd="sng" algn="ctr">
                      <a:solidFill>
                        <a:srgbClr val="304BA6"/>
                      </a:solidFill>
                      <a:prstDash val="solid"/>
                      <a:round/>
                      <a:headEnd type="none" w="med" len="med"/>
                      <a:tailEnd type="none" w="med" len="med"/>
                    </a:lnT>
                    <a:lnB w="9525" cap="flat" cmpd="sng" algn="ctr">
                      <a:solidFill>
                        <a:srgbClr val="304BA6"/>
                      </a:solidFill>
                      <a:prstDash val="solid"/>
                      <a:round/>
                      <a:headEnd type="none" w="med" len="med"/>
                      <a:tailEnd type="none" w="med" len="med"/>
                    </a:lnB>
                    <a:solidFill>
                      <a:srgbClr val="D8E4F7"/>
                    </a:solidFill>
                  </a:tcPr>
                </a:tc>
              </a:tr>
              <a:tr h="711200">
                <a:tc>
                  <a:txBody>
                    <a:bodyPr anchor="t" rtlCol="0"/>
                    <a:p>
                      <a:pPr algn="l">
                        <a:lnSpc>
                          <a:spcPts val="3359"/>
                        </a:lnSpc>
                      </a:pPr>
                      <a:r>
                        <a:rPr b="1" sz="2799" lang="en-US">
                          <a:solidFill>
                            <a:srgbClr val="1F3374"/>
                          </a:solidFill>
                          <a:latin typeface="Titillium Web Bold"/>
                          <a:ea typeface="Titillium Web Bold"/>
                          <a:cs typeface="Titillium Web Bold"/>
                          <a:sym typeface="Titillium Web Bold"/>
                        </a:rPr>
                        <a:t>4</a:t>
                      </a:r>
                      <a:endParaRPr sz="1100" lang="en-US"/>
                    </a:p>
                  </a:txBody>
                  <a:tcPr marL="91425" marR="91425" marT="91425" marB="91425" anchor="ctr">
                    <a:lnL w="9525" cap="flat" cmpd="sng" algn="ctr">
                      <a:solidFill>
                        <a:srgbClr val="304BA6"/>
                      </a:solidFill>
                      <a:prstDash val="solid"/>
                      <a:round/>
                      <a:headEnd type="none" w="med" len="med"/>
                      <a:tailEnd type="none" w="med" len="med"/>
                    </a:lnL>
                    <a:lnR w="9525" cap="flat" cmpd="sng" algn="ctr">
                      <a:solidFill>
                        <a:srgbClr val="304BA6"/>
                      </a:solidFill>
                      <a:prstDash val="solid"/>
                      <a:round/>
                      <a:headEnd type="none" w="med" len="med"/>
                      <a:tailEnd type="none" w="med" len="med"/>
                    </a:lnR>
                    <a:lnT w="9525" cap="flat" cmpd="sng" algn="ctr">
                      <a:solidFill>
                        <a:srgbClr val="304BA6"/>
                      </a:solidFill>
                      <a:prstDash val="solid"/>
                      <a:round/>
                      <a:headEnd type="none" w="med" len="med"/>
                      <a:tailEnd type="none" w="med" len="med"/>
                    </a:lnT>
                    <a:lnB w="9525" cap="flat" cmpd="sng" algn="ctr">
                      <a:solidFill>
                        <a:srgbClr val="304BA6"/>
                      </a:solidFill>
                      <a:prstDash val="solid"/>
                      <a:round/>
                      <a:headEnd type="none" w="med" len="med"/>
                      <a:tailEnd type="none" w="med" len="med"/>
                    </a:lnB>
                    <a:solidFill>
                      <a:srgbClr val="F8F8F8"/>
                    </a:solidFill>
                  </a:tcPr>
                </a:tc>
                <a:tc>
                  <a:txBody>
                    <a:bodyPr anchor="t" rtlCol="0"/>
                    <a:p>
                      <a:pPr algn="l">
                        <a:lnSpc>
                          <a:spcPts val="4800"/>
                        </a:lnSpc>
                      </a:pPr>
                      <a:r>
                        <a:rPr sz="4000" lang="en-US">
                          <a:solidFill>
                            <a:srgbClr val="1F3374"/>
                          </a:solidFill>
                          <a:latin typeface="Titillium Web"/>
                          <a:ea typeface="Titillium Web"/>
                          <a:cs typeface="Titillium Web"/>
                          <a:sym typeface="Titillium Web"/>
                        </a:rPr>
                        <a:t>Our Solution and Proposition</a:t>
                      </a:r>
                      <a:endParaRPr sz="1100" lang="en-US"/>
                    </a:p>
                  </a:txBody>
                  <a:tcPr marL="91425" marR="91425" marT="91425" marB="91425" anchor="ctr">
                    <a:lnL w="9525" cap="flat" cmpd="sng" algn="ctr">
                      <a:solidFill>
                        <a:srgbClr val="304BA6"/>
                      </a:solidFill>
                      <a:prstDash val="solid"/>
                      <a:round/>
                      <a:headEnd type="none" w="med" len="med"/>
                      <a:tailEnd type="none" w="med" len="med"/>
                    </a:lnL>
                    <a:lnR w="9525" cap="flat" cmpd="sng" algn="ctr">
                      <a:solidFill>
                        <a:srgbClr val="304BA6"/>
                      </a:solidFill>
                      <a:prstDash val="solid"/>
                      <a:round/>
                      <a:headEnd type="none" w="med" len="med"/>
                      <a:tailEnd type="none" w="med" len="med"/>
                    </a:lnR>
                    <a:lnT w="9525" cap="flat" cmpd="sng" algn="ctr">
                      <a:solidFill>
                        <a:srgbClr val="304BA6"/>
                      </a:solidFill>
                      <a:prstDash val="solid"/>
                      <a:round/>
                      <a:headEnd type="none" w="med" len="med"/>
                      <a:tailEnd type="none" w="med" len="med"/>
                    </a:lnT>
                    <a:lnB w="9525" cap="flat" cmpd="sng" algn="ctr">
                      <a:solidFill>
                        <a:srgbClr val="304BA6"/>
                      </a:solidFill>
                      <a:prstDash val="solid"/>
                      <a:round/>
                      <a:headEnd type="none" w="med" len="med"/>
                      <a:tailEnd type="none" w="med" len="med"/>
                    </a:lnB>
                    <a:solidFill>
                      <a:srgbClr val="D8E4F7"/>
                    </a:solidFill>
                  </a:tcPr>
                </a:tc>
              </a:tr>
              <a:tr h="711200">
                <a:tc>
                  <a:txBody>
                    <a:bodyPr anchor="t" rtlCol="0"/>
                    <a:p>
                      <a:pPr algn="l">
                        <a:lnSpc>
                          <a:spcPts val="3359"/>
                        </a:lnSpc>
                      </a:pPr>
                      <a:r>
                        <a:rPr b="1" sz="2799" lang="en-US">
                          <a:solidFill>
                            <a:srgbClr val="1F3374"/>
                          </a:solidFill>
                          <a:latin typeface="Titillium Web Bold"/>
                          <a:ea typeface="Titillium Web Bold"/>
                          <a:cs typeface="Titillium Web Bold"/>
                          <a:sym typeface="Titillium Web Bold"/>
                        </a:rPr>
                        <a:t>5</a:t>
                      </a:r>
                      <a:endParaRPr sz="1100" lang="en-US"/>
                    </a:p>
                  </a:txBody>
                  <a:tcPr marL="91425" marR="91425" marT="91425" marB="91425" anchor="ctr">
                    <a:lnL w="9525" cap="flat" cmpd="sng" algn="ctr">
                      <a:solidFill>
                        <a:srgbClr val="304BA6"/>
                      </a:solidFill>
                      <a:prstDash val="solid"/>
                      <a:round/>
                      <a:headEnd type="none" w="med" len="med"/>
                      <a:tailEnd type="none" w="med" len="med"/>
                    </a:lnL>
                    <a:lnR w="9525" cap="flat" cmpd="sng" algn="ctr">
                      <a:solidFill>
                        <a:srgbClr val="304BA6"/>
                      </a:solidFill>
                      <a:prstDash val="solid"/>
                      <a:round/>
                      <a:headEnd type="none" w="med" len="med"/>
                      <a:tailEnd type="none" w="med" len="med"/>
                    </a:lnR>
                    <a:lnT w="9525" cap="flat" cmpd="sng" algn="ctr">
                      <a:solidFill>
                        <a:srgbClr val="304BA6"/>
                      </a:solidFill>
                      <a:prstDash val="solid"/>
                      <a:round/>
                      <a:headEnd type="none" w="med" len="med"/>
                      <a:tailEnd type="none" w="med" len="med"/>
                    </a:lnT>
                    <a:lnB w="9525" cap="flat" cmpd="sng" algn="ctr">
                      <a:solidFill>
                        <a:srgbClr val="304BA6"/>
                      </a:solidFill>
                      <a:prstDash val="solid"/>
                      <a:round/>
                      <a:headEnd type="none" w="med" len="med"/>
                      <a:tailEnd type="none" w="med" len="med"/>
                    </a:lnB>
                    <a:solidFill>
                      <a:srgbClr val="F8F8F8"/>
                    </a:solidFill>
                  </a:tcPr>
                </a:tc>
                <a:tc>
                  <a:txBody>
                    <a:bodyPr anchor="t" rtlCol="0"/>
                    <a:p>
                      <a:pPr algn="l">
                        <a:lnSpc>
                          <a:spcPts val="4800"/>
                        </a:lnSpc>
                      </a:pPr>
                      <a:r>
                        <a:rPr sz="4000" lang="en-US">
                          <a:solidFill>
                            <a:srgbClr val="1F3374"/>
                          </a:solidFill>
                          <a:latin typeface="Titillium Web"/>
                          <a:ea typeface="Titillium Web"/>
                          <a:cs typeface="Titillium Web"/>
                          <a:sym typeface="Titillium Web"/>
                        </a:rPr>
                        <a:t>Dataset Description</a:t>
                      </a:r>
                      <a:endParaRPr sz="1100" lang="en-US"/>
                    </a:p>
                  </a:txBody>
                  <a:tcPr marL="91425" marR="91425" marT="91425" marB="91425" anchor="ctr">
                    <a:lnL w="9525" cap="flat" cmpd="sng" algn="ctr">
                      <a:solidFill>
                        <a:srgbClr val="304BA6"/>
                      </a:solidFill>
                      <a:prstDash val="solid"/>
                      <a:round/>
                      <a:headEnd type="none" w="med" len="med"/>
                      <a:tailEnd type="none" w="med" len="med"/>
                    </a:lnL>
                    <a:lnR w="9525" cap="flat" cmpd="sng" algn="ctr">
                      <a:solidFill>
                        <a:srgbClr val="304BA6"/>
                      </a:solidFill>
                      <a:prstDash val="solid"/>
                      <a:round/>
                      <a:headEnd type="none" w="med" len="med"/>
                      <a:tailEnd type="none" w="med" len="med"/>
                    </a:lnR>
                    <a:lnT w="9525" cap="flat" cmpd="sng" algn="ctr">
                      <a:solidFill>
                        <a:srgbClr val="304BA6"/>
                      </a:solidFill>
                      <a:prstDash val="solid"/>
                      <a:round/>
                      <a:headEnd type="none" w="med" len="med"/>
                      <a:tailEnd type="none" w="med" len="med"/>
                    </a:lnT>
                    <a:lnB w="9525" cap="flat" cmpd="sng" algn="ctr">
                      <a:solidFill>
                        <a:srgbClr val="304BA6"/>
                      </a:solidFill>
                      <a:prstDash val="solid"/>
                      <a:round/>
                      <a:headEnd type="none" w="med" len="med"/>
                      <a:tailEnd type="none" w="med" len="med"/>
                    </a:lnB>
                    <a:solidFill>
                      <a:srgbClr val="D8E4F7"/>
                    </a:solidFill>
                  </a:tcPr>
                </a:tc>
              </a:tr>
              <a:tr h="711200">
                <a:tc>
                  <a:txBody>
                    <a:bodyPr anchor="t" rtlCol="0"/>
                    <a:p>
                      <a:pPr algn="l">
                        <a:lnSpc>
                          <a:spcPts val="3359"/>
                        </a:lnSpc>
                      </a:pPr>
                      <a:r>
                        <a:rPr b="1" sz="2799" lang="en-US">
                          <a:solidFill>
                            <a:srgbClr val="1F3374"/>
                          </a:solidFill>
                          <a:latin typeface="Titillium Web Bold"/>
                          <a:ea typeface="Titillium Web Bold"/>
                          <a:cs typeface="Titillium Web Bold"/>
                          <a:sym typeface="Titillium Web Bold"/>
                        </a:rPr>
                        <a:t>6</a:t>
                      </a:r>
                      <a:endParaRPr sz="1100" lang="en-US"/>
                    </a:p>
                  </a:txBody>
                  <a:tcPr marL="91425" marR="91425" marT="91425" marB="91425" anchor="ctr">
                    <a:lnL w="9525" cap="flat" cmpd="sng" algn="ctr">
                      <a:solidFill>
                        <a:srgbClr val="304BA6"/>
                      </a:solidFill>
                      <a:prstDash val="solid"/>
                      <a:round/>
                      <a:headEnd type="none" w="med" len="med"/>
                      <a:tailEnd type="none" w="med" len="med"/>
                    </a:lnL>
                    <a:lnR w="9525" cap="flat" cmpd="sng" algn="ctr">
                      <a:solidFill>
                        <a:srgbClr val="304BA6"/>
                      </a:solidFill>
                      <a:prstDash val="solid"/>
                      <a:round/>
                      <a:headEnd type="none" w="med" len="med"/>
                      <a:tailEnd type="none" w="med" len="med"/>
                    </a:lnR>
                    <a:lnT w="9525" cap="flat" cmpd="sng" algn="ctr">
                      <a:solidFill>
                        <a:srgbClr val="304BA6"/>
                      </a:solidFill>
                      <a:prstDash val="solid"/>
                      <a:round/>
                      <a:headEnd type="none" w="med" len="med"/>
                      <a:tailEnd type="none" w="med" len="med"/>
                    </a:lnT>
                    <a:lnB w="9525" cap="flat" cmpd="sng" algn="ctr">
                      <a:solidFill>
                        <a:srgbClr val="304BA6"/>
                      </a:solidFill>
                      <a:prstDash val="solid"/>
                      <a:round/>
                      <a:headEnd type="none" w="med" len="med"/>
                      <a:tailEnd type="none" w="med" len="med"/>
                    </a:lnB>
                    <a:solidFill>
                      <a:srgbClr val="F8F8F8"/>
                    </a:solidFill>
                  </a:tcPr>
                </a:tc>
                <a:tc>
                  <a:txBody>
                    <a:bodyPr anchor="t" rtlCol="0"/>
                    <a:p>
                      <a:pPr algn="l">
                        <a:lnSpc>
                          <a:spcPts val="4800"/>
                        </a:lnSpc>
                      </a:pPr>
                      <a:r>
                        <a:rPr sz="4000" lang="en-US">
                          <a:solidFill>
                            <a:srgbClr val="1F3374"/>
                          </a:solidFill>
                          <a:latin typeface="Titillium Web"/>
                          <a:ea typeface="Titillium Web"/>
                          <a:cs typeface="Titillium Web"/>
                          <a:sym typeface="Titillium Web"/>
                        </a:rPr>
                        <a:t>Modelling Approach</a:t>
                      </a:r>
                      <a:endParaRPr sz="1100" lang="en-US"/>
                    </a:p>
                  </a:txBody>
                  <a:tcPr marL="91425" marR="91425" marT="91425" marB="91425" anchor="ctr">
                    <a:lnL w="9525" cap="flat" cmpd="sng" algn="ctr">
                      <a:solidFill>
                        <a:srgbClr val="304BA6"/>
                      </a:solidFill>
                      <a:prstDash val="solid"/>
                      <a:round/>
                      <a:headEnd type="none" w="med" len="med"/>
                      <a:tailEnd type="none" w="med" len="med"/>
                    </a:lnL>
                    <a:lnR w="9525" cap="flat" cmpd="sng" algn="ctr">
                      <a:solidFill>
                        <a:srgbClr val="304BA6"/>
                      </a:solidFill>
                      <a:prstDash val="solid"/>
                      <a:round/>
                      <a:headEnd type="none" w="med" len="med"/>
                      <a:tailEnd type="none" w="med" len="med"/>
                    </a:lnR>
                    <a:lnT w="9525" cap="flat" cmpd="sng" algn="ctr">
                      <a:solidFill>
                        <a:srgbClr val="304BA6"/>
                      </a:solidFill>
                      <a:prstDash val="solid"/>
                      <a:round/>
                      <a:headEnd type="none" w="med" len="med"/>
                      <a:tailEnd type="none" w="med" len="med"/>
                    </a:lnT>
                    <a:lnB w="9525" cap="flat" cmpd="sng" algn="ctr">
                      <a:solidFill>
                        <a:srgbClr val="304BA6"/>
                      </a:solidFill>
                      <a:prstDash val="solid"/>
                      <a:round/>
                      <a:headEnd type="none" w="med" len="med"/>
                      <a:tailEnd type="none" w="med" len="med"/>
                    </a:lnB>
                    <a:solidFill>
                      <a:srgbClr val="D8E4F7"/>
                    </a:solidFill>
                  </a:tcPr>
                </a:tc>
              </a:tr>
              <a:tr h="711200">
                <a:tc>
                  <a:txBody>
                    <a:bodyPr anchor="t" rtlCol="0"/>
                    <a:p>
                      <a:pPr algn="l">
                        <a:lnSpc>
                          <a:spcPts val="3359"/>
                        </a:lnSpc>
                      </a:pPr>
                      <a:r>
                        <a:rPr b="1" sz="2799" lang="en-US">
                          <a:solidFill>
                            <a:srgbClr val="1F3374"/>
                          </a:solidFill>
                          <a:latin typeface="Titillium Web Bold"/>
                          <a:ea typeface="Titillium Web Bold"/>
                          <a:cs typeface="Titillium Web Bold"/>
                          <a:sym typeface="Titillium Web Bold"/>
                        </a:rPr>
                        <a:t>7</a:t>
                      </a:r>
                      <a:endParaRPr sz="1100" lang="en-US"/>
                    </a:p>
                  </a:txBody>
                  <a:tcPr marL="91425" marR="91425" marT="91425" marB="91425" anchor="ctr">
                    <a:lnL w="9525" cap="flat" cmpd="sng" algn="ctr">
                      <a:solidFill>
                        <a:srgbClr val="304BA6"/>
                      </a:solidFill>
                      <a:prstDash val="solid"/>
                      <a:round/>
                      <a:headEnd type="none" w="med" len="med"/>
                      <a:tailEnd type="none" w="med" len="med"/>
                    </a:lnL>
                    <a:lnR w="9525" cap="flat" cmpd="sng" algn="ctr">
                      <a:solidFill>
                        <a:srgbClr val="304BA6"/>
                      </a:solidFill>
                      <a:prstDash val="solid"/>
                      <a:round/>
                      <a:headEnd type="none" w="med" len="med"/>
                      <a:tailEnd type="none" w="med" len="med"/>
                    </a:lnR>
                    <a:lnT w="9525" cap="flat" cmpd="sng" algn="ctr">
                      <a:solidFill>
                        <a:srgbClr val="304BA6"/>
                      </a:solidFill>
                      <a:prstDash val="solid"/>
                      <a:round/>
                      <a:headEnd type="none" w="med" len="med"/>
                      <a:tailEnd type="none" w="med" len="med"/>
                    </a:lnT>
                    <a:lnB w="9525" cap="flat" cmpd="sng" algn="ctr">
                      <a:solidFill>
                        <a:srgbClr val="304BA6"/>
                      </a:solidFill>
                      <a:prstDash val="solid"/>
                      <a:round/>
                      <a:headEnd type="none" w="med" len="med"/>
                      <a:tailEnd type="none" w="med" len="med"/>
                    </a:lnB>
                    <a:solidFill>
                      <a:srgbClr val="F8F8F8"/>
                    </a:solidFill>
                  </a:tcPr>
                </a:tc>
                <a:tc>
                  <a:txBody>
                    <a:bodyPr anchor="t" rtlCol="0"/>
                    <a:p>
                      <a:pPr algn="l">
                        <a:lnSpc>
                          <a:spcPts val="4800"/>
                        </a:lnSpc>
                      </a:pPr>
                      <a:r>
                        <a:rPr sz="4000" lang="en-US">
                          <a:solidFill>
                            <a:srgbClr val="1F3374"/>
                          </a:solidFill>
                          <a:latin typeface="Titillium Web"/>
                          <a:ea typeface="Titillium Web"/>
                          <a:cs typeface="Titillium Web"/>
                          <a:sym typeface="Titillium Web"/>
                        </a:rPr>
                        <a:t>Results and Discussion</a:t>
                      </a:r>
                      <a:endParaRPr sz="1100" lang="en-US"/>
                    </a:p>
                  </a:txBody>
                  <a:tcPr marL="91425" marR="91425" marT="91425" marB="91425" anchor="ctr">
                    <a:lnL w="9525" cap="flat" cmpd="sng" algn="ctr">
                      <a:solidFill>
                        <a:srgbClr val="304BA6"/>
                      </a:solidFill>
                      <a:prstDash val="solid"/>
                      <a:round/>
                      <a:headEnd type="none" w="med" len="med"/>
                      <a:tailEnd type="none" w="med" len="med"/>
                    </a:lnL>
                    <a:lnR w="9525" cap="flat" cmpd="sng" algn="ctr">
                      <a:solidFill>
                        <a:srgbClr val="304BA6"/>
                      </a:solidFill>
                      <a:prstDash val="solid"/>
                      <a:round/>
                      <a:headEnd type="none" w="med" len="med"/>
                      <a:tailEnd type="none" w="med" len="med"/>
                    </a:lnR>
                    <a:lnT w="9525" cap="flat" cmpd="sng" algn="ctr">
                      <a:solidFill>
                        <a:srgbClr val="304BA6"/>
                      </a:solidFill>
                      <a:prstDash val="solid"/>
                      <a:round/>
                      <a:headEnd type="none" w="med" len="med"/>
                      <a:tailEnd type="none" w="med" len="med"/>
                    </a:lnT>
                    <a:lnB w="9525" cap="flat" cmpd="sng" algn="ctr">
                      <a:solidFill>
                        <a:srgbClr val="304BA6"/>
                      </a:solidFill>
                      <a:prstDash val="solid"/>
                      <a:round/>
                      <a:headEnd type="none" w="med" len="med"/>
                      <a:tailEnd type="none" w="med" len="med"/>
                    </a:lnB>
                    <a:solidFill>
                      <a:srgbClr val="D8E4F7"/>
                    </a:solidFill>
                  </a:tcPr>
                </a:tc>
              </a:tr>
              <a:tr h="711200">
                <a:tc>
                  <a:txBody>
                    <a:bodyPr anchor="t" rtlCol="0"/>
                    <a:p>
                      <a:pPr algn="l">
                        <a:lnSpc>
                          <a:spcPts val="3359"/>
                        </a:lnSpc>
                      </a:pPr>
                      <a:r>
                        <a:rPr b="1" sz="2799" lang="en-US">
                          <a:solidFill>
                            <a:srgbClr val="1F3374"/>
                          </a:solidFill>
                          <a:latin typeface="Titillium Web Bold"/>
                          <a:ea typeface="Titillium Web Bold"/>
                          <a:cs typeface="Titillium Web Bold"/>
                          <a:sym typeface="Titillium Web Bold"/>
                        </a:rPr>
                        <a:t>8</a:t>
                      </a:r>
                      <a:endParaRPr sz="1100" lang="en-US"/>
                    </a:p>
                  </a:txBody>
                  <a:tcPr marL="91425" marR="91425" marT="91425" marB="91425" anchor="ctr">
                    <a:lnL w="9525" cap="flat" cmpd="sng" algn="ctr">
                      <a:solidFill>
                        <a:srgbClr val="304BA6"/>
                      </a:solidFill>
                      <a:prstDash val="solid"/>
                      <a:round/>
                      <a:headEnd type="none" w="med" len="med"/>
                      <a:tailEnd type="none" w="med" len="med"/>
                    </a:lnL>
                    <a:lnR w="9525" cap="flat" cmpd="sng" algn="ctr">
                      <a:solidFill>
                        <a:srgbClr val="304BA6"/>
                      </a:solidFill>
                      <a:prstDash val="solid"/>
                      <a:round/>
                      <a:headEnd type="none" w="med" len="med"/>
                      <a:tailEnd type="none" w="med" len="med"/>
                    </a:lnR>
                    <a:lnT w="9525" cap="flat" cmpd="sng" algn="ctr">
                      <a:solidFill>
                        <a:srgbClr val="304BA6"/>
                      </a:solidFill>
                      <a:prstDash val="solid"/>
                      <a:round/>
                      <a:headEnd type="none" w="med" len="med"/>
                      <a:tailEnd type="none" w="med" len="med"/>
                    </a:lnT>
                    <a:lnB w="9525" cap="flat" cmpd="sng" algn="ctr">
                      <a:solidFill>
                        <a:srgbClr val="304BA6"/>
                      </a:solidFill>
                      <a:prstDash val="solid"/>
                      <a:round/>
                      <a:headEnd type="none" w="med" len="med"/>
                      <a:tailEnd type="none" w="med" len="med"/>
                    </a:lnB>
                    <a:solidFill>
                      <a:srgbClr val="F8F8F8"/>
                    </a:solidFill>
                  </a:tcPr>
                </a:tc>
                <a:tc>
                  <a:txBody>
                    <a:bodyPr anchor="t" rtlCol="0"/>
                    <a:p>
                      <a:pPr algn="l">
                        <a:lnSpc>
                          <a:spcPts val="4800"/>
                        </a:lnSpc>
                      </a:pPr>
                      <a:r>
                        <a:rPr sz="4000" lang="en-US">
                          <a:solidFill>
                            <a:srgbClr val="1F3374"/>
                          </a:solidFill>
                          <a:latin typeface="Titillium Web"/>
                          <a:ea typeface="Titillium Web"/>
                          <a:cs typeface="Titillium Web"/>
                          <a:sym typeface="Titillium Web"/>
                        </a:rPr>
                        <a:t>Conclusion</a:t>
                      </a:r>
                      <a:endParaRPr sz="1100" lang="en-US"/>
                    </a:p>
                  </a:txBody>
                  <a:tcPr marL="91425" marR="91425" marT="91425" marB="91425" anchor="ctr">
                    <a:lnL w="9525" cap="flat" cmpd="sng" algn="ctr">
                      <a:solidFill>
                        <a:srgbClr val="304BA6"/>
                      </a:solidFill>
                      <a:prstDash val="solid"/>
                      <a:round/>
                      <a:headEnd type="none" w="med" len="med"/>
                      <a:tailEnd type="none" w="med" len="med"/>
                    </a:lnL>
                    <a:lnR w="9525" cap="flat" cmpd="sng" algn="ctr">
                      <a:solidFill>
                        <a:srgbClr val="304BA6"/>
                      </a:solidFill>
                      <a:prstDash val="solid"/>
                      <a:round/>
                      <a:headEnd type="none" w="med" len="med"/>
                      <a:tailEnd type="none" w="med" len="med"/>
                    </a:lnR>
                    <a:lnT w="9525" cap="flat" cmpd="sng" algn="ctr">
                      <a:solidFill>
                        <a:srgbClr val="304BA6"/>
                      </a:solidFill>
                      <a:prstDash val="solid"/>
                      <a:round/>
                      <a:headEnd type="none" w="med" len="med"/>
                      <a:tailEnd type="none" w="med" len="med"/>
                    </a:lnT>
                    <a:lnB w="9525" cap="flat" cmpd="sng" algn="ctr">
                      <a:solidFill>
                        <a:srgbClr val="304BA6"/>
                      </a:solidFill>
                      <a:prstDash val="solid"/>
                      <a:round/>
                      <a:headEnd type="none" w="med" len="med"/>
                      <a:tailEnd type="none" w="med" len="med"/>
                    </a:lnB>
                    <a:solidFill>
                      <a:srgbClr val="D8E4F7"/>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8F8F8"/>
        </a:solidFill>
      </p:bgPr>
    </p:bg>
    <p:spTree>
      <p:nvGrpSpPr>
        <p:cNvPr id="39" name=""/>
        <p:cNvGrpSpPr/>
        <p:nvPr/>
      </p:nvGrpSpPr>
      <p:grpSpPr>
        <a:xfrm>
          <a:off x="0" y="0"/>
          <a:ext cx="0" cy="0"/>
          <a:chOff x="0" y="0"/>
          <a:chExt cx="0" cy="0"/>
        </a:xfrm>
      </p:grpSpPr>
      <p:sp>
        <p:nvSpPr>
          <p:cNvPr id="1048708" name="AutoShape 2"/>
          <p:cNvSpPr/>
          <p:nvPr/>
        </p:nvSpPr>
        <p:spPr>
          <a:xfrm rot="3577">
            <a:off x="-9530" y="290904"/>
            <a:ext cx="18307060" cy="0"/>
          </a:xfrm>
          <a:prstGeom prst="line"/>
          <a:ln w="9525" cap="rnd">
            <a:solidFill>
              <a:srgbClr val="EFEFEF"/>
            </a:solidFill>
            <a:prstDash val="solid"/>
            <a:headEnd type="none" w="sm" len="sm"/>
            <a:tailEnd type="none" w="sm" len="sm"/>
          </a:ln>
        </p:spPr>
      </p:sp>
      <p:sp>
        <p:nvSpPr>
          <p:cNvPr id="1048709" name="AutoShape 3"/>
          <p:cNvSpPr/>
          <p:nvPr/>
        </p:nvSpPr>
        <p:spPr>
          <a:xfrm rot="3577">
            <a:off x="-9530" y="1221854"/>
            <a:ext cx="18307060" cy="0"/>
          </a:xfrm>
          <a:prstGeom prst="line"/>
          <a:ln w="9525" cap="rnd">
            <a:solidFill>
              <a:srgbClr val="EFEFEF"/>
            </a:solidFill>
            <a:prstDash val="solid"/>
            <a:headEnd type="none" w="sm" len="sm"/>
            <a:tailEnd type="none" w="sm" len="sm"/>
          </a:ln>
        </p:spPr>
      </p:sp>
      <p:sp>
        <p:nvSpPr>
          <p:cNvPr id="1048710" name="AutoShape 4"/>
          <p:cNvSpPr/>
          <p:nvPr/>
        </p:nvSpPr>
        <p:spPr>
          <a:xfrm rot="3577">
            <a:off x="-9530" y="2152804"/>
            <a:ext cx="18307060" cy="0"/>
          </a:xfrm>
          <a:prstGeom prst="line"/>
          <a:ln w="9525" cap="rnd">
            <a:solidFill>
              <a:srgbClr val="EFEFEF"/>
            </a:solidFill>
            <a:prstDash val="solid"/>
            <a:headEnd type="none" w="sm" len="sm"/>
            <a:tailEnd type="none" w="sm" len="sm"/>
          </a:ln>
        </p:spPr>
      </p:sp>
      <p:sp>
        <p:nvSpPr>
          <p:cNvPr id="1048711" name="AutoShape 5"/>
          <p:cNvSpPr/>
          <p:nvPr/>
        </p:nvSpPr>
        <p:spPr>
          <a:xfrm rot="3577">
            <a:off x="-9530" y="3083754"/>
            <a:ext cx="18307060" cy="0"/>
          </a:xfrm>
          <a:prstGeom prst="line"/>
          <a:ln w="9525" cap="rnd">
            <a:solidFill>
              <a:srgbClr val="EFEFEF"/>
            </a:solidFill>
            <a:prstDash val="solid"/>
            <a:headEnd type="none" w="sm" len="sm"/>
            <a:tailEnd type="none" w="sm" len="sm"/>
          </a:ln>
        </p:spPr>
      </p:sp>
      <p:sp>
        <p:nvSpPr>
          <p:cNvPr id="1048712" name="AutoShape 6"/>
          <p:cNvSpPr/>
          <p:nvPr/>
        </p:nvSpPr>
        <p:spPr>
          <a:xfrm rot="3577">
            <a:off x="-9530" y="4014654"/>
            <a:ext cx="18307060" cy="0"/>
          </a:xfrm>
          <a:prstGeom prst="line"/>
          <a:ln w="9525" cap="rnd">
            <a:solidFill>
              <a:srgbClr val="EFEFEF"/>
            </a:solidFill>
            <a:prstDash val="solid"/>
            <a:headEnd type="none" w="sm" len="sm"/>
            <a:tailEnd type="none" w="sm" len="sm"/>
          </a:ln>
        </p:spPr>
      </p:sp>
      <p:sp>
        <p:nvSpPr>
          <p:cNvPr id="1048713" name="AutoShape 7"/>
          <p:cNvSpPr/>
          <p:nvPr/>
        </p:nvSpPr>
        <p:spPr>
          <a:xfrm rot="3577">
            <a:off x="-9530" y="4945604"/>
            <a:ext cx="18307060" cy="0"/>
          </a:xfrm>
          <a:prstGeom prst="line"/>
          <a:ln w="9525" cap="rnd">
            <a:solidFill>
              <a:srgbClr val="EFEFEF"/>
            </a:solidFill>
            <a:prstDash val="solid"/>
            <a:headEnd type="none" w="sm" len="sm"/>
            <a:tailEnd type="none" w="sm" len="sm"/>
          </a:ln>
        </p:spPr>
      </p:sp>
      <p:sp>
        <p:nvSpPr>
          <p:cNvPr id="1048714" name="AutoShape 8"/>
          <p:cNvSpPr/>
          <p:nvPr/>
        </p:nvSpPr>
        <p:spPr>
          <a:xfrm rot="3577">
            <a:off x="-9530" y="5876554"/>
            <a:ext cx="18307060" cy="0"/>
          </a:xfrm>
          <a:prstGeom prst="line"/>
          <a:ln w="9525" cap="rnd">
            <a:solidFill>
              <a:srgbClr val="EFEFEF"/>
            </a:solidFill>
            <a:prstDash val="solid"/>
            <a:headEnd type="none" w="sm" len="sm"/>
            <a:tailEnd type="none" w="sm" len="sm"/>
          </a:ln>
        </p:spPr>
      </p:sp>
      <p:sp>
        <p:nvSpPr>
          <p:cNvPr id="1048715" name="AutoShape 9"/>
          <p:cNvSpPr/>
          <p:nvPr/>
        </p:nvSpPr>
        <p:spPr>
          <a:xfrm rot="3577">
            <a:off x="-9530" y="6807504"/>
            <a:ext cx="18307060" cy="0"/>
          </a:xfrm>
          <a:prstGeom prst="line"/>
          <a:ln w="9525" cap="rnd">
            <a:solidFill>
              <a:srgbClr val="EFEFEF"/>
            </a:solidFill>
            <a:prstDash val="solid"/>
            <a:headEnd type="none" w="sm" len="sm"/>
            <a:tailEnd type="none" w="sm" len="sm"/>
          </a:ln>
        </p:spPr>
      </p:sp>
      <p:sp>
        <p:nvSpPr>
          <p:cNvPr id="1048716" name="AutoShape 10"/>
          <p:cNvSpPr/>
          <p:nvPr/>
        </p:nvSpPr>
        <p:spPr>
          <a:xfrm rot="3577">
            <a:off x="-9530" y="7738404"/>
            <a:ext cx="18307060" cy="0"/>
          </a:xfrm>
          <a:prstGeom prst="line"/>
          <a:ln w="9525" cap="rnd">
            <a:solidFill>
              <a:srgbClr val="EFEFEF"/>
            </a:solidFill>
            <a:prstDash val="solid"/>
            <a:headEnd type="none" w="sm" len="sm"/>
            <a:tailEnd type="none" w="sm" len="sm"/>
          </a:ln>
        </p:spPr>
      </p:sp>
      <p:sp>
        <p:nvSpPr>
          <p:cNvPr id="1048717" name="AutoShape 11"/>
          <p:cNvSpPr/>
          <p:nvPr/>
        </p:nvSpPr>
        <p:spPr>
          <a:xfrm rot="3577">
            <a:off x="-9530" y="8669354"/>
            <a:ext cx="18307060" cy="0"/>
          </a:xfrm>
          <a:prstGeom prst="line"/>
          <a:ln w="9525" cap="rnd">
            <a:solidFill>
              <a:srgbClr val="EFEFEF"/>
            </a:solidFill>
            <a:prstDash val="solid"/>
            <a:headEnd type="none" w="sm" len="sm"/>
            <a:tailEnd type="none" w="sm" len="sm"/>
          </a:ln>
        </p:spPr>
      </p:sp>
      <p:sp>
        <p:nvSpPr>
          <p:cNvPr id="1048718" name="AutoShape 12"/>
          <p:cNvSpPr/>
          <p:nvPr/>
        </p:nvSpPr>
        <p:spPr>
          <a:xfrm rot="3577">
            <a:off x="-9530" y="9600304"/>
            <a:ext cx="18307060" cy="0"/>
          </a:xfrm>
          <a:prstGeom prst="line"/>
          <a:ln w="9525" cap="rnd">
            <a:solidFill>
              <a:srgbClr val="EFEFEF"/>
            </a:solidFill>
            <a:prstDash val="solid"/>
            <a:headEnd type="none" w="sm" len="sm"/>
            <a:tailEnd type="none" w="sm" len="sm"/>
          </a:ln>
        </p:spPr>
      </p:sp>
      <p:sp>
        <p:nvSpPr>
          <p:cNvPr id="1048719" name="AutoShape 13"/>
          <p:cNvSpPr/>
          <p:nvPr/>
        </p:nvSpPr>
        <p:spPr>
          <a:xfrm rot="5983">
            <a:off x="3078549" y="5143500"/>
            <a:ext cx="10945803" cy="0"/>
          </a:xfrm>
          <a:prstGeom prst="line"/>
          <a:ln w="9525" cap="rnd">
            <a:solidFill>
              <a:srgbClr val="EFEFEF"/>
            </a:solidFill>
            <a:prstDash val="solid"/>
            <a:headEnd type="none" w="sm" len="sm"/>
            <a:tailEnd type="none" w="sm" len="sm"/>
          </a:ln>
        </p:spPr>
      </p:sp>
      <p:sp>
        <p:nvSpPr>
          <p:cNvPr id="1048720" name="AutoShape 14"/>
          <p:cNvSpPr/>
          <p:nvPr/>
        </p:nvSpPr>
        <p:spPr>
          <a:xfrm rot="5983">
            <a:off x="4009499" y="5143500"/>
            <a:ext cx="10945803" cy="0"/>
          </a:xfrm>
          <a:prstGeom prst="line"/>
          <a:ln w="9525" cap="rnd">
            <a:solidFill>
              <a:srgbClr val="EFEFEF"/>
            </a:solidFill>
            <a:prstDash val="solid"/>
            <a:headEnd type="none" w="sm" len="sm"/>
            <a:tailEnd type="none" w="sm" len="sm"/>
          </a:ln>
        </p:spPr>
      </p:sp>
      <p:sp>
        <p:nvSpPr>
          <p:cNvPr id="1048721" name="AutoShape 15"/>
          <p:cNvSpPr/>
          <p:nvPr/>
        </p:nvSpPr>
        <p:spPr>
          <a:xfrm rot="5983">
            <a:off x="4940449" y="5143500"/>
            <a:ext cx="10945803" cy="0"/>
          </a:xfrm>
          <a:prstGeom prst="line"/>
          <a:ln w="9525" cap="rnd">
            <a:solidFill>
              <a:srgbClr val="EFEFEF"/>
            </a:solidFill>
            <a:prstDash val="solid"/>
            <a:headEnd type="none" w="sm" len="sm"/>
            <a:tailEnd type="none" w="sm" len="sm"/>
          </a:ln>
        </p:spPr>
      </p:sp>
      <p:sp>
        <p:nvSpPr>
          <p:cNvPr id="1048722" name="AutoShape 16"/>
          <p:cNvSpPr/>
          <p:nvPr/>
        </p:nvSpPr>
        <p:spPr>
          <a:xfrm rot="5983">
            <a:off x="5871399" y="5143500"/>
            <a:ext cx="10945803" cy="0"/>
          </a:xfrm>
          <a:prstGeom prst="line"/>
          <a:ln w="9525" cap="rnd">
            <a:solidFill>
              <a:srgbClr val="EFEFEF"/>
            </a:solidFill>
            <a:prstDash val="solid"/>
            <a:headEnd type="none" w="sm" len="sm"/>
            <a:tailEnd type="none" w="sm" len="sm"/>
          </a:ln>
        </p:spPr>
      </p:sp>
      <p:sp>
        <p:nvSpPr>
          <p:cNvPr id="1048723" name="AutoShape 17"/>
          <p:cNvSpPr/>
          <p:nvPr/>
        </p:nvSpPr>
        <p:spPr>
          <a:xfrm rot="5983">
            <a:off x="6802299" y="5143500"/>
            <a:ext cx="10945803" cy="0"/>
          </a:xfrm>
          <a:prstGeom prst="line"/>
          <a:ln w="9525" cap="rnd">
            <a:solidFill>
              <a:srgbClr val="EFEFEF"/>
            </a:solidFill>
            <a:prstDash val="solid"/>
            <a:headEnd type="none" w="sm" len="sm"/>
            <a:tailEnd type="none" w="sm" len="sm"/>
          </a:ln>
        </p:spPr>
      </p:sp>
      <p:sp>
        <p:nvSpPr>
          <p:cNvPr id="1048724" name="AutoShape 18"/>
          <p:cNvSpPr/>
          <p:nvPr/>
        </p:nvSpPr>
        <p:spPr>
          <a:xfrm rot="5983">
            <a:off x="7733249" y="5143500"/>
            <a:ext cx="10945803" cy="0"/>
          </a:xfrm>
          <a:prstGeom prst="line"/>
          <a:ln w="9525" cap="rnd">
            <a:solidFill>
              <a:srgbClr val="EFEFEF"/>
            </a:solidFill>
            <a:prstDash val="solid"/>
            <a:headEnd type="none" w="sm" len="sm"/>
            <a:tailEnd type="none" w="sm" len="sm"/>
          </a:ln>
        </p:spPr>
      </p:sp>
      <p:sp>
        <p:nvSpPr>
          <p:cNvPr id="1048725" name="AutoShape 19"/>
          <p:cNvSpPr/>
          <p:nvPr/>
        </p:nvSpPr>
        <p:spPr>
          <a:xfrm rot="5983">
            <a:off x="8664199" y="5143500"/>
            <a:ext cx="10945803" cy="0"/>
          </a:xfrm>
          <a:prstGeom prst="line"/>
          <a:ln w="9525" cap="rnd">
            <a:solidFill>
              <a:srgbClr val="EFEFEF"/>
            </a:solidFill>
            <a:prstDash val="solid"/>
            <a:headEnd type="none" w="sm" len="sm"/>
            <a:tailEnd type="none" w="sm" len="sm"/>
          </a:ln>
        </p:spPr>
      </p:sp>
      <p:sp>
        <p:nvSpPr>
          <p:cNvPr id="1048726" name="AutoShape 20"/>
          <p:cNvSpPr/>
          <p:nvPr/>
        </p:nvSpPr>
        <p:spPr>
          <a:xfrm rot="5983">
            <a:off x="9595149" y="5143500"/>
            <a:ext cx="10945803" cy="0"/>
          </a:xfrm>
          <a:prstGeom prst="line"/>
          <a:ln w="9525" cap="rnd">
            <a:solidFill>
              <a:srgbClr val="EFEFEF"/>
            </a:solidFill>
            <a:prstDash val="solid"/>
            <a:headEnd type="none" w="sm" len="sm"/>
            <a:tailEnd type="none" w="sm" len="sm"/>
          </a:ln>
        </p:spPr>
      </p:sp>
      <p:sp>
        <p:nvSpPr>
          <p:cNvPr id="1048727" name="AutoShape 21"/>
          <p:cNvSpPr/>
          <p:nvPr/>
        </p:nvSpPr>
        <p:spPr>
          <a:xfrm rot="5983">
            <a:off x="10526049" y="5143500"/>
            <a:ext cx="10945803" cy="0"/>
          </a:xfrm>
          <a:prstGeom prst="line"/>
          <a:ln w="9525" cap="rnd">
            <a:solidFill>
              <a:srgbClr val="EFEFEF"/>
            </a:solidFill>
            <a:prstDash val="solid"/>
            <a:headEnd type="none" w="sm" len="sm"/>
            <a:tailEnd type="none" w="sm" len="sm"/>
          </a:ln>
        </p:spPr>
      </p:sp>
      <p:sp>
        <p:nvSpPr>
          <p:cNvPr id="1048728" name="AutoShape 22"/>
          <p:cNvSpPr/>
          <p:nvPr/>
        </p:nvSpPr>
        <p:spPr>
          <a:xfrm rot="5983">
            <a:off x="11456999" y="5143500"/>
            <a:ext cx="10945803" cy="0"/>
          </a:xfrm>
          <a:prstGeom prst="line"/>
          <a:ln w="9525" cap="rnd">
            <a:solidFill>
              <a:srgbClr val="EFEFEF"/>
            </a:solidFill>
            <a:prstDash val="solid"/>
            <a:headEnd type="none" w="sm" len="sm"/>
            <a:tailEnd type="none" w="sm" len="sm"/>
          </a:ln>
        </p:spPr>
      </p:sp>
      <p:sp>
        <p:nvSpPr>
          <p:cNvPr id="1048729" name="AutoShape 23"/>
          <p:cNvSpPr/>
          <p:nvPr/>
        </p:nvSpPr>
        <p:spPr>
          <a:xfrm rot="5983">
            <a:off x="12387949" y="5143500"/>
            <a:ext cx="10945803" cy="0"/>
          </a:xfrm>
          <a:prstGeom prst="line"/>
          <a:ln w="9525" cap="rnd">
            <a:solidFill>
              <a:srgbClr val="EFEFEF"/>
            </a:solidFill>
            <a:prstDash val="solid"/>
            <a:headEnd type="none" w="sm" len="sm"/>
            <a:tailEnd type="none" w="sm" len="sm"/>
          </a:ln>
        </p:spPr>
      </p:sp>
      <p:sp>
        <p:nvSpPr>
          <p:cNvPr id="1048730" name="AutoShape 24"/>
          <p:cNvSpPr/>
          <p:nvPr/>
        </p:nvSpPr>
        <p:spPr>
          <a:xfrm rot="5983">
            <a:off x="-5322251" y="5143500"/>
            <a:ext cx="10945803" cy="0"/>
          </a:xfrm>
          <a:prstGeom prst="line"/>
          <a:ln w="9525" cap="rnd">
            <a:solidFill>
              <a:srgbClr val="EFEFEF"/>
            </a:solidFill>
            <a:prstDash val="solid"/>
            <a:headEnd type="none" w="sm" len="sm"/>
            <a:tailEnd type="none" w="sm" len="sm"/>
          </a:ln>
        </p:spPr>
      </p:sp>
      <p:sp>
        <p:nvSpPr>
          <p:cNvPr id="1048731" name="AutoShape 25"/>
          <p:cNvSpPr/>
          <p:nvPr/>
        </p:nvSpPr>
        <p:spPr>
          <a:xfrm rot="5983">
            <a:off x="-4391301" y="5143500"/>
            <a:ext cx="10945803" cy="0"/>
          </a:xfrm>
          <a:prstGeom prst="line"/>
          <a:ln w="9525" cap="rnd">
            <a:solidFill>
              <a:srgbClr val="EFEFEF"/>
            </a:solidFill>
            <a:prstDash val="solid"/>
            <a:headEnd type="none" w="sm" len="sm"/>
            <a:tailEnd type="none" w="sm" len="sm"/>
          </a:ln>
        </p:spPr>
      </p:sp>
      <p:sp>
        <p:nvSpPr>
          <p:cNvPr id="1048732" name="AutoShape 26"/>
          <p:cNvSpPr/>
          <p:nvPr/>
        </p:nvSpPr>
        <p:spPr>
          <a:xfrm rot="5983">
            <a:off x="-3460401" y="5143500"/>
            <a:ext cx="10945803" cy="0"/>
          </a:xfrm>
          <a:prstGeom prst="line"/>
          <a:ln w="9525" cap="rnd">
            <a:solidFill>
              <a:srgbClr val="EFEFEF"/>
            </a:solidFill>
            <a:prstDash val="solid"/>
            <a:headEnd type="none" w="sm" len="sm"/>
            <a:tailEnd type="none" w="sm" len="sm"/>
          </a:ln>
        </p:spPr>
      </p:sp>
      <p:sp>
        <p:nvSpPr>
          <p:cNvPr id="1048733" name="AutoShape 27"/>
          <p:cNvSpPr/>
          <p:nvPr/>
        </p:nvSpPr>
        <p:spPr>
          <a:xfrm rot="5983">
            <a:off x="-2529451" y="5143500"/>
            <a:ext cx="10945803" cy="0"/>
          </a:xfrm>
          <a:prstGeom prst="line"/>
          <a:ln w="9525" cap="rnd">
            <a:solidFill>
              <a:srgbClr val="EFEFEF"/>
            </a:solidFill>
            <a:prstDash val="solid"/>
            <a:headEnd type="none" w="sm" len="sm"/>
            <a:tailEnd type="none" w="sm" len="sm"/>
          </a:ln>
        </p:spPr>
      </p:sp>
      <p:sp>
        <p:nvSpPr>
          <p:cNvPr id="1048734" name="AutoShape 28"/>
          <p:cNvSpPr/>
          <p:nvPr/>
        </p:nvSpPr>
        <p:spPr>
          <a:xfrm rot="5983">
            <a:off x="-1598501" y="5143500"/>
            <a:ext cx="10945803" cy="0"/>
          </a:xfrm>
          <a:prstGeom prst="line"/>
          <a:ln w="9525" cap="rnd">
            <a:solidFill>
              <a:srgbClr val="EFEFEF"/>
            </a:solidFill>
            <a:prstDash val="solid"/>
            <a:headEnd type="none" w="sm" len="sm"/>
            <a:tailEnd type="none" w="sm" len="sm"/>
          </a:ln>
        </p:spPr>
      </p:sp>
      <p:sp>
        <p:nvSpPr>
          <p:cNvPr id="1048735" name="AutoShape 29"/>
          <p:cNvSpPr/>
          <p:nvPr/>
        </p:nvSpPr>
        <p:spPr>
          <a:xfrm rot="5983">
            <a:off x="-667551" y="5143500"/>
            <a:ext cx="10945803" cy="0"/>
          </a:xfrm>
          <a:prstGeom prst="line"/>
          <a:ln w="9525" cap="rnd">
            <a:solidFill>
              <a:srgbClr val="EFEFEF"/>
            </a:solidFill>
            <a:prstDash val="solid"/>
            <a:headEnd type="none" w="sm" len="sm"/>
            <a:tailEnd type="none" w="sm" len="sm"/>
          </a:ln>
        </p:spPr>
      </p:sp>
      <p:sp>
        <p:nvSpPr>
          <p:cNvPr id="1048736" name="AutoShape 30"/>
          <p:cNvSpPr/>
          <p:nvPr/>
        </p:nvSpPr>
        <p:spPr>
          <a:xfrm rot="5983">
            <a:off x="263349" y="5143500"/>
            <a:ext cx="10945803" cy="0"/>
          </a:xfrm>
          <a:prstGeom prst="line"/>
          <a:ln w="9525" cap="rnd">
            <a:solidFill>
              <a:srgbClr val="EFEFEF"/>
            </a:solidFill>
            <a:prstDash val="solid"/>
            <a:headEnd type="none" w="sm" len="sm"/>
            <a:tailEnd type="none" w="sm" len="sm"/>
          </a:ln>
        </p:spPr>
      </p:sp>
      <p:sp>
        <p:nvSpPr>
          <p:cNvPr id="1048737" name="AutoShape 31"/>
          <p:cNvSpPr/>
          <p:nvPr/>
        </p:nvSpPr>
        <p:spPr>
          <a:xfrm rot="5983">
            <a:off x="1194299" y="5143500"/>
            <a:ext cx="10945803" cy="0"/>
          </a:xfrm>
          <a:prstGeom prst="line"/>
          <a:ln w="9525" cap="rnd">
            <a:solidFill>
              <a:srgbClr val="EFEFEF"/>
            </a:solidFill>
            <a:prstDash val="solid"/>
            <a:headEnd type="none" w="sm" len="sm"/>
            <a:tailEnd type="none" w="sm" len="sm"/>
          </a:ln>
        </p:spPr>
      </p:sp>
      <p:sp>
        <p:nvSpPr>
          <p:cNvPr id="1048738" name="AutoShape 32"/>
          <p:cNvSpPr/>
          <p:nvPr/>
        </p:nvSpPr>
        <p:spPr>
          <a:xfrm rot="5983">
            <a:off x="2125249" y="5143500"/>
            <a:ext cx="10945803" cy="0"/>
          </a:xfrm>
          <a:prstGeom prst="line"/>
          <a:ln w="9525" cap="rnd">
            <a:solidFill>
              <a:srgbClr val="EFEFEF"/>
            </a:solidFill>
            <a:prstDash val="solid"/>
            <a:headEnd type="none" w="sm" len="sm"/>
            <a:tailEnd type="none" w="sm" len="sm"/>
          </a:ln>
        </p:spPr>
      </p:sp>
      <p:sp>
        <p:nvSpPr>
          <p:cNvPr id="1048739" name="Freeform 33"/>
          <p:cNvSpPr/>
          <p:nvPr/>
        </p:nvSpPr>
        <p:spPr>
          <a:xfrm rot="0" flipH="0" flipV="0">
            <a:off x="347814" y="184996"/>
            <a:ext cx="17591202" cy="9890174"/>
          </a:xfrm>
          <a:custGeom>
            <a:avLst/>
            <a:ahLst/>
            <a:rect l="l" t="t" r="r" b="b"/>
            <a:pathLst>
              <a:path w="17591202" h="9890174">
                <a:moveTo>
                  <a:pt x="0" y="0"/>
                </a:moveTo>
                <a:lnTo>
                  <a:pt x="17591202" y="0"/>
                </a:lnTo>
                <a:lnTo>
                  <a:pt x="17591202" y="9890174"/>
                </a:lnTo>
                <a:lnTo>
                  <a:pt x="0" y="9890174"/>
                </a:lnTo>
                <a:lnTo>
                  <a:pt x="0" y="0"/>
                </a:lnTo>
                <a:close/>
              </a:path>
            </a:pathLst>
          </a:custGeom>
          <a:blipFill>
            <a:blip xmlns:r="http://schemas.openxmlformats.org/officeDocument/2006/relationships" r:embed="rId1"/>
            <a:stretch>
              <a:fillRect l="0" t="0" r="0" b="0"/>
            </a:stretch>
          </a:blipFill>
        </p:spPr>
      </p:sp>
      <p:sp>
        <p:nvSpPr>
          <p:cNvPr id="1048740" name="TextBox 34"/>
          <p:cNvSpPr txBox="1"/>
          <p:nvPr/>
        </p:nvSpPr>
        <p:spPr>
          <a:xfrm rot="0">
            <a:off x="5120889" y="992440"/>
            <a:ext cx="12598552" cy="3657600"/>
          </a:xfrm>
          <a:prstGeom prst="rect"/>
        </p:spPr>
        <p:txBody>
          <a:bodyPr anchor="t" bIns="0" lIns="0" rIns="0" rtlCol="0" tIns="0">
            <a:spAutoFit/>
          </a:bodyPr>
          <a:p>
            <a:pPr algn="ctr">
              <a:lnSpc>
                <a:spcPts val="14400"/>
              </a:lnSpc>
            </a:pPr>
            <a:r>
              <a:rPr b="1" sz="12000" lang="en-US">
                <a:solidFill>
                  <a:srgbClr val="1F3374"/>
                </a:solidFill>
                <a:latin typeface="Arimo Bold"/>
                <a:ea typeface="Arimo Bold"/>
                <a:cs typeface="Arimo Bold"/>
                <a:sym typeface="Arimo Bold"/>
              </a:rPr>
              <a:t>Problem Statement</a:t>
            </a:r>
          </a:p>
        </p:txBody>
      </p:sp>
      <p:sp>
        <p:nvSpPr>
          <p:cNvPr id="1048741" name="TextBox 35"/>
          <p:cNvSpPr txBox="1"/>
          <p:nvPr/>
        </p:nvSpPr>
        <p:spPr>
          <a:xfrm rot="0">
            <a:off x="5642999" y="2879193"/>
            <a:ext cx="11969904" cy="5608320"/>
          </a:xfrm>
          <a:prstGeom prst="rect"/>
        </p:spPr>
        <p:txBody>
          <a:bodyPr anchor="t" bIns="0" lIns="0" rIns="0" rtlCol="0" tIns="0">
            <a:spAutoFit/>
          </a:bodyPr>
          <a:p>
            <a:pPr algn="l" indent="-386080" lvl="1" marL="772160">
              <a:lnSpc>
                <a:spcPts val="4416"/>
              </a:lnSpc>
              <a:buFont typeface="Arial"/>
              <a:buChar char="•"/>
            </a:pPr>
            <a:r>
              <a:rPr sz="3200" lang="en-US">
                <a:solidFill>
                  <a:srgbClr val="1F3374"/>
                </a:solidFill>
                <a:latin typeface="Titillium Web"/>
                <a:ea typeface="Titillium Web"/>
                <a:cs typeface="Titillium Web"/>
                <a:sym typeface="Titillium Web"/>
              </a:rPr>
              <a:t>Organizations often face challenges in effectively managing and analyzing employee attendance data. Inconsistent attendance tracking, lack of insights into absenteeism trends, and the impact of attendance on productivity can lead to operational inefficiencies, increased costs, and lower employee morale. </a:t>
            </a:r>
          </a:p>
          <a:p>
            <a:pPr algn="l" indent="-386080" lvl="1" marL="772160">
              <a:lnSpc>
                <a:spcPts val="4416"/>
              </a:lnSpc>
            </a:pPr>
            <a:r>
              <a:rPr sz="3200" lang="en-US">
                <a:solidFill>
                  <a:srgbClr val="1F3374"/>
                </a:solidFill>
                <a:latin typeface="Titillium Web"/>
                <a:ea typeface="Titillium Web"/>
                <a:cs typeface="Titillium Web"/>
                <a:sym typeface="Titillium Web"/>
              </a:rPr>
              <a:t>This presentation aims to explore how comprehensive employee attendance analysis can identify patterns, improve attendance management, and support strategic decision-making to enhance overall organizational performance.</a:t>
            </a:r>
          </a:p>
        </p:txBody>
      </p:sp>
      <p:sp>
        <p:nvSpPr>
          <p:cNvPr id="1048742" name="Freeform 36"/>
          <p:cNvSpPr/>
          <p:nvPr/>
        </p:nvSpPr>
        <p:spPr>
          <a:xfrm rot="0" flipH="0" flipV="0">
            <a:off x="524742" y="2852080"/>
            <a:ext cx="4961658" cy="4811682"/>
          </a:xfrm>
          <a:custGeom>
            <a:avLst/>
            <a:ahLst/>
            <a:rect l="l" t="t" r="r" b="b"/>
            <a:pathLst>
              <a:path w="4961658" h="4811682">
                <a:moveTo>
                  <a:pt x="0" y="0"/>
                </a:moveTo>
                <a:lnTo>
                  <a:pt x="4961658" y="0"/>
                </a:lnTo>
                <a:lnTo>
                  <a:pt x="4961658" y="4811682"/>
                </a:lnTo>
                <a:lnTo>
                  <a:pt x="0" y="4811682"/>
                </a:lnTo>
                <a:lnTo>
                  <a:pt x="0" y="0"/>
                </a:lnTo>
                <a:close/>
              </a:path>
            </a:pathLst>
          </a:custGeom>
          <a:blipFill>
            <a:blip xmlns:r="http://schemas.openxmlformats.org/officeDocument/2006/relationships" r:embed="rId2"/>
            <a:stretch>
              <a:fillRect l="0" t="0" r="0" b="0"/>
            </a:stretch>
          </a:blipFill>
        </p:spPr>
      </p:sp>
      <p:grpSp>
        <p:nvGrpSpPr>
          <p:cNvPr id="40" name="Group 37"/>
          <p:cNvGrpSpPr/>
          <p:nvPr/>
        </p:nvGrpSpPr>
        <p:grpSpPr>
          <a:xfrm rot="0">
            <a:off x="2858196" y="6163077"/>
            <a:ext cx="465396" cy="481574"/>
            <a:chOff x="0" y="0"/>
            <a:chExt cx="620527" cy="642099"/>
          </a:xfrm>
        </p:grpSpPr>
        <p:sp>
          <p:nvSpPr>
            <p:cNvPr id="1048743" name="Freeform 38"/>
            <p:cNvSpPr/>
            <p:nvPr/>
          </p:nvSpPr>
          <p:spPr>
            <a:xfrm rot="0" flipH="0" flipV="0">
              <a:off x="0" y="0"/>
              <a:ext cx="620522" cy="642112"/>
            </a:xfrm>
            <a:custGeom>
              <a:avLst/>
              <a:ahLst/>
              <a:rect l="l" t="t" r="r" b="b"/>
              <a:pathLst>
                <a:path w="620522" h="642112">
                  <a:moveTo>
                    <a:pt x="620522" y="0"/>
                  </a:moveTo>
                  <a:lnTo>
                    <a:pt x="0" y="0"/>
                  </a:lnTo>
                  <a:lnTo>
                    <a:pt x="0" y="642112"/>
                  </a:lnTo>
                  <a:lnTo>
                    <a:pt x="620522" y="642112"/>
                  </a:lnTo>
                  <a:lnTo>
                    <a:pt x="620522" y="0"/>
                  </a:lnTo>
                  <a:close/>
                </a:path>
              </a:pathLst>
            </a:custGeom>
            <a:solidFill>
              <a:srgbClr val="42AF51"/>
            </a:solidFill>
          </p:spPr>
        </p:sp>
      </p:grpSp>
      <p:grpSp>
        <p:nvGrpSpPr>
          <p:cNvPr id="41" name="Group 39"/>
          <p:cNvGrpSpPr/>
          <p:nvPr/>
        </p:nvGrpSpPr>
        <p:grpSpPr>
          <a:xfrm rot="0">
            <a:off x="2858196" y="6724913"/>
            <a:ext cx="184219" cy="190623"/>
            <a:chOff x="0" y="0"/>
            <a:chExt cx="245625" cy="254164"/>
          </a:xfrm>
        </p:grpSpPr>
        <p:sp>
          <p:nvSpPr>
            <p:cNvPr id="1048744" name="Freeform 40"/>
            <p:cNvSpPr/>
            <p:nvPr/>
          </p:nvSpPr>
          <p:spPr>
            <a:xfrm rot="0" flipH="0" flipV="0">
              <a:off x="0" y="0"/>
              <a:ext cx="245618" cy="254127"/>
            </a:xfrm>
            <a:custGeom>
              <a:avLst/>
              <a:ahLst/>
              <a:rect l="l" t="t" r="r" b="b"/>
              <a:pathLst>
                <a:path w="245618" h="254127">
                  <a:moveTo>
                    <a:pt x="245618" y="0"/>
                  </a:moveTo>
                  <a:lnTo>
                    <a:pt x="0" y="0"/>
                  </a:lnTo>
                  <a:lnTo>
                    <a:pt x="0" y="254127"/>
                  </a:lnTo>
                  <a:lnTo>
                    <a:pt x="245618" y="254127"/>
                  </a:lnTo>
                  <a:lnTo>
                    <a:pt x="245618" y="0"/>
                  </a:lnTo>
                  <a:close/>
                </a:path>
              </a:pathLst>
            </a:custGeom>
            <a:solidFill>
              <a:srgbClr val="2D936B"/>
            </a:solidFill>
          </p:spPr>
        </p:sp>
      </p:grpSp>
      <p:sp>
        <p:nvSpPr>
          <p:cNvPr id="1048745" name="Freeform 41"/>
          <p:cNvSpPr/>
          <p:nvPr/>
        </p:nvSpPr>
        <p:spPr>
          <a:xfrm rot="0" flipH="0" flipV="0">
            <a:off x="1471705" y="3604714"/>
            <a:ext cx="2811765" cy="3431216"/>
          </a:xfrm>
          <a:custGeom>
            <a:avLst/>
            <a:ahLst/>
            <a:rect l="l" t="t" r="r" b="b"/>
            <a:pathLst>
              <a:path w="2811765" h="3431216">
                <a:moveTo>
                  <a:pt x="0" y="0"/>
                </a:moveTo>
                <a:lnTo>
                  <a:pt x="2811764" y="0"/>
                </a:lnTo>
                <a:lnTo>
                  <a:pt x="2811764" y="3431216"/>
                </a:lnTo>
                <a:lnTo>
                  <a:pt x="0" y="3431216"/>
                </a:lnTo>
                <a:lnTo>
                  <a:pt x="0" y="0"/>
                </a:lnTo>
                <a:close/>
              </a:path>
            </a:pathLst>
          </a:custGeom>
          <a:blipFill>
            <a:blip xmlns:r="http://schemas.openxmlformats.org/officeDocument/2006/relationships" r:embed="rId3"/>
            <a:stretch>
              <a:fillRect l="-1760" t="0" r="-1760" b="0"/>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8F8F8"/>
        </a:solidFill>
      </p:bgPr>
    </p:bg>
    <p:spTree>
      <p:nvGrpSpPr>
        <p:cNvPr id="44" name=""/>
        <p:cNvGrpSpPr/>
        <p:nvPr/>
      </p:nvGrpSpPr>
      <p:grpSpPr>
        <a:xfrm>
          <a:off x="0" y="0"/>
          <a:ext cx="0" cy="0"/>
          <a:chOff x="0" y="0"/>
          <a:chExt cx="0" cy="0"/>
        </a:xfrm>
      </p:grpSpPr>
      <p:sp>
        <p:nvSpPr>
          <p:cNvPr id="1048752" name="AutoShape 2"/>
          <p:cNvSpPr/>
          <p:nvPr/>
        </p:nvSpPr>
        <p:spPr>
          <a:xfrm rot="3577">
            <a:off x="-9530" y="290904"/>
            <a:ext cx="18307060" cy="0"/>
          </a:xfrm>
          <a:prstGeom prst="line"/>
          <a:ln w="9525" cap="rnd">
            <a:solidFill>
              <a:srgbClr val="EFEFEF"/>
            </a:solidFill>
            <a:prstDash val="solid"/>
            <a:headEnd type="none" w="sm" len="sm"/>
            <a:tailEnd type="none" w="sm" len="sm"/>
          </a:ln>
        </p:spPr>
      </p:sp>
      <p:sp>
        <p:nvSpPr>
          <p:cNvPr id="1048753" name="AutoShape 3"/>
          <p:cNvSpPr/>
          <p:nvPr/>
        </p:nvSpPr>
        <p:spPr>
          <a:xfrm rot="3577">
            <a:off x="-9530" y="1221854"/>
            <a:ext cx="18307060" cy="0"/>
          </a:xfrm>
          <a:prstGeom prst="line"/>
          <a:ln w="9525" cap="rnd">
            <a:solidFill>
              <a:srgbClr val="EFEFEF"/>
            </a:solidFill>
            <a:prstDash val="solid"/>
            <a:headEnd type="none" w="sm" len="sm"/>
            <a:tailEnd type="none" w="sm" len="sm"/>
          </a:ln>
        </p:spPr>
      </p:sp>
      <p:sp>
        <p:nvSpPr>
          <p:cNvPr id="1048754" name="AutoShape 4"/>
          <p:cNvSpPr/>
          <p:nvPr/>
        </p:nvSpPr>
        <p:spPr>
          <a:xfrm rot="3577">
            <a:off x="-9530" y="2152804"/>
            <a:ext cx="18307060" cy="0"/>
          </a:xfrm>
          <a:prstGeom prst="line"/>
          <a:ln w="9525" cap="rnd">
            <a:solidFill>
              <a:srgbClr val="EFEFEF"/>
            </a:solidFill>
            <a:prstDash val="solid"/>
            <a:headEnd type="none" w="sm" len="sm"/>
            <a:tailEnd type="none" w="sm" len="sm"/>
          </a:ln>
        </p:spPr>
      </p:sp>
      <p:sp>
        <p:nvSpPr>
          <p:cNvPr id="1048755" name="AutoShape 5"/>
          <p:cNvSpPr/>
          <p:nvPr/>
        </p:nvSpPr>
        <p:spPr>
          <a:xfrm rot="3577">
            <a:off x="-9530" y="3083754"/>
            <a:ext cx="18307060" cy="0"/>
          </a:xfrm>
          <a:prstGeom prst="line"/>
          <a:ln w="9525" cap="rnd">
            <a:solidFill>
              <a:srgbClr val="EFEFEF"/>
            </a:solidFill>
            <a:prstDash val="solid"/>
            <a:headEnd type="none" w="sm" len="sm"/>
            <a:tailEnd type="none" w="sm" len="sm"/>
          </a:ln>
        </p:spPr>
      </p:sp>
      <p:sp>
        <p:nvSpPr>
          <p:cNvPr id="1048756" name="AutoShape 6"/>
          <p:cNvSpPr/>
          <p:nvPr/>
        </p:nvSpPr>
        <p:spPr>
          <a:xfrm rot="3577">
            <a:off x="-9530" y="4014654"/>
            <a:ext cx="18307060" cy="0"/>
          </a:xfrm>
          <a:prstGeom prst="line"/>
          <a:ln w="9525" cap="rnd">
            <a:solidFill>
              <a:srgbClr val="EFEFEF"/>
            </a:solidFill>
            <a:prstDash val="solid"/>
            <a:headEnd type="none" w="sm" len="sm"/>
            <a:tailEnd type="none" w="sm" len="sm"/>
          </a:ln>
        </p:spPr>
      </p:sp>
      <p:sp>
        <p:nvSpPr>
          <p:cNvPr id="1048757" name="AutoShape 7"/>
          <p:cNvSpPr/>
          <p:nvPr/>
        </p:nvSpPr>
        <p:spPr>
          <a:xfrm rot="3577">
            <a:off x="-9530" y="4945604"/>
            <a:ext cx="18307060" cy="0"/>
          </a:xfrm>
          <a:prstGeom prst="line"/>
          <a:ln w="9525" cap="rnd">
            <a:solidFill>
              <a:srgbClr val="EFEFEF"/>
            </a:solidFill>
            <a:prstDash val="solid"/>
            <a:headEnd type="none" w="sm" len="sm"/>
            <a:tailEnd type="none" w="sm" len="sm"/>
          </a:ln>
        </p:spPr>
      </p:sp>
      <p:sp>
        <p:nvSpPr>
          <p:cNvPr id="1048758" name="AutoShape 8"/>
          <p:cNvSpPr/>
          <p:nvPr/>
        </p:nvSpPr>
        <p:spPr>
          <a:xfrm rot="3577">
            <a:off x="-9530" y="5876554"/>
            <a:ext cx="18307060" cy="0"/>
          </a:xfrm>
          <a:prstGeom prst="line"/>
          <a:ln w="9525" cap="rnd">
            <a:solidFill>
              <a:srgbClr val="EFEFEF"/>
            </a:solidFill>
            <a:prstDash val="solid"/>
            <a:headEnd type="none" w="sm" len="sm"/>
            <a:tailEnd type="none" w="sm" len="sm"/>
          </a:ln>
        </p:spPr>
      </p:sp>
      <p:sp>
        <p:nvSpPr>
          <p:cNvPr id="1048759" name="AutoShape 9"/>
          <p:cNvSpPr/>
          <p:nvPr/>
        </p:nvSpPr>
        <p:spPr>
          <a:xfrm rot="3577">
            <a:off x="-9530" y="6807504"/>
            <a:ext cx="18307060" cy="0"/>
          </a:xfrm>
          <a:prstGeom prst="line"/>
          <a:ln w="9525" cap="rnd">
            <a:solidFill>
              <a:srgbClr val="EFEFEF"/>
            </a:solidFill>
            <a:prstDash val="solid"/>
            <a:headEnd type="none" w="sm" len="sm"/>
            <a:tailEnd type="none" w="sm" len="sm"/>
          </a:ln>
        </p:spPr>
      </p:sp>
      <p:sp>
        <p:nvSpPr>
          <p:cNvPr id="1048760" name="AutoShape 10"/>
          <p:cNvSpPr/>
          <p:nvPr/>
        </p:nvSpPr>
        <p:spPr>
          <a:xfrm rot="3577">
            <a:off x="-9530" y="7738404"/>
            <a:ext cx="18307060" cy="0"/>
          </a:xfrm>
          <a:prstGeom prst="line"/>
          <a:ln w="9525" cap="rnd">
            <a:solidFill>
              <a:srgbClr val="EFEFEF"/>
            </a:solidFill>
            <a:prstDash val="solid"/>
            <a:headEnd type="none" w="sm" len="sm"/>
            <a:tailEnd type="none" w="sm" len="sm"/>
          </a:ln>
        </p:spPr>
      </p:sp>
      <p:sp>
        <p:nvSpPr>
          <p:cNvPr id="1048761" name="AutoShape 11"/>
          <p:cNvSpPr/>
          <p:nvPr/>
        </p:nvSpPr>
        <p:spPr>
          <a:xfrm rot="3577">
            <a:off x="-9530" y="8669354"/>
            <a:ext cx="18307060" cy="0"/>
          </a:xfrm>
          <a:prstGeom prst="line"/>
          <a:ln w="9525" cap="rnd">
            <a:solidFill>
              <a:srgbClr val="EFEFEF"/>
            </a:solidFill>
            <a:prstDash val="solid"/>
            <a:headEnd type="none" w="sm" len="sm"/>
            <a:tailEnd type="none" w="sm" len="sm"/>
          </a:ln>
        </p:spPr>
      </p:sp>
      <p:sp>
        <p:nvSpPr>
          <p:cNvPr id="1048762" name="AutoShape 12"/>
          <p:cNvSpPr/>
          <p:nvPr/>
        </p:nvSpPr>
        <p:spPr>
          <a:xfrm rot="3577">
            <a:off x="-9530" y="9600304"/>
            <a:ext cx="18307060" cy="0"/>
          </a:xfrm>
          <a:prstGeom prst="line"/>
          <a:ln w="9525" cap="rnd">
            <a:solidFill>
              <a:srgbClr val="EFEFEF"/>
            </a:solidFill>
            <a:prstDash val="solid"/>
            <a:headEnd type="none" w="sm" len="sm"/>
            <a:tailEnd type="none" w="sm" len="sm"/>
          </a:ln>
        </p:spPr>
      </p:sp>
      <p:sp>
        <p:nvSpPr>
          <p:cNvPr id="1048763" name="AutoShape 13"/>
          <p:cNvSpPr/>
          <p:nvPr/>
        </p:nvSpPr>
        <p:spPr>
          <a:xfrm rot="5983">
            <a:off x="3078549" y="5143500"/>
            <a:ext cx="10945803" cy="0"/>
          </a:xfrm>
          <a:prstGeom prst="line"/>
          <a:ln w="9525" cap="rnd">
            <a:solidFill>
              <a:srgbClr val="EFEFEF"/>
            </a:solidFill>
            <a:prstDash val="solid"/>
            <a:headEnd type="none" w="sm" len="sm"/>
            <a:tailEnd type="none" w="sm" len="sm"/>
          </a:ln>
        </p:spPr>
      </p:sp>
      <p:sp>
        <p:nvSpPr>
          <p:cNvPr id="1048764" name="AutoShape 14"/>
          <p:cNvSpPr/>
          <p:nvPr/>
        </p:nvSpPr>
        <p:spPr>
          <a:xfrm rot="5983">
            <a:off x="4009499" y="5143500"/>
            <a:ext cx="10945803" cy="0"/>
          </a:xfrm>
          <a:prstGeom prst="line"/>
          <a:ln w="9525" cap="rnd">
            <a:solidFill>
              <a:srgbClr val="EFEFEF"/>
            </a:solidFill>
            <a:prstDash val="solid"/>
            <a:headEnd type="none" w="sm" len="sm"/>
            <a:tailEnd type="none" w="sm" len="sm"/>
          </a:ln>
        </p:spPr>
      </p:sp>
      <p:sp>
        <p:nvSpPr>
          <p:cNvPr id="1048765" name="AutoShape 15"/>
          <p:cNvSpPr/>
          <p:nvPr/>
        </p:nvSpPr>
        <p:spPr>
          <a:xfrm rot="5983">
            <a:off x="4940449" y="5143500"/>
            <a:ext cx="10945803" cy="0"/>
          </a:xfrm>
          <a:prstGeom prst="line"/>
          <a:ln w="9525" cap="rnd">
            <a:solidFill>
              <a:srgbClr val="EFEFEF"/>
            </a:solidFill>
            <a:prstDash val="solid"/>
            <a:headEnd type="none" w="sm" len="sm"/>
            <a:tailEnd type="none" w="sm" len="sm"/>
          </a:ln>
        </p:spPr>
      </p:sp>
      <p:sp>
        <p:nvSpPr>
          <p:cNvPr id="1048766" name="AutoShape 16"/>
          <p:cNvSpPr/>
          <p:nvPr/>
        </p:nvSpPr>
        <p:spPr>
          <a:xfrm rot="5983">
            <a:off x="5871399" y="5143500"/>
            <a:ext cx="10945803" cy="0"/>
          </a:xfrm>
          <a:prstGeom prst="line"/>
          <a:ln w="9525" cap="rnd">
            <a:solidFill>
              <a:srgbClr val="EFEFEF"/>
            </a:solidFill>
            <a:prstDash val="solid"/>
            <a:headEnd type="none" w="sm" len="sm"/>
            <a:tailEnd type="none" w="sm" len="sm"/>
          </a:ln>
        </p:spPr>
      </p:sp>
      <p:sp>
        <p:nvSpPr>
          <p:cNvPr id="1048767" name="AutoShape 17"/>
          <p:cNvSpPr/>
          <p:nvPr/>
        </p:nvSpPr>
        <p:spPr>
          <a:xfrm rot="5983">
            <a:off x="6802299" y="5143500"/>
            <a:ext cx="10945803" cy="0"/>
          </a:xfrm>
          <a:prstGeom prst="line"/>
          <a:ln w="9525" cap="rnd">
            <a:solidFill>
              <a:srgbClr val="EFEFEF"/>
            </a:solidFill>
            <a:prstDash val="solid"/>
            <a:headEnd type="none" w="sm" len="sm"/>
            <a:tailEnd type="none" w="sm" len="sm"/>
          </a:ln>
        </p:spPr>
      </p:sp>
      <p:sp>
        <p:nvSpPr>
          <p:cNvPr id="1048768" name="AutoShape 18"/>
          <p:cNvSpPr/>
          <p:nvPr/>
        </p:nvSpPr>
        <p:spPr>
          <a:xfrm rot="5983">
            <a:off x="7733249" y="5143500"/>
            <a:ext cx="10945803" cy="0"/>
          </a:xfrm>
          <a:prstGeom prst="line"/>
          <a:ln w="9525" cap="rnd">
            <a:solidFill>
              <a:srgbClr val="EFEFEF"/>
            </a:solidFill>
            <a:prstDash val="solid"/>
            <a:headEnd type="none" w="sm" len="sm"/>
            <a:tailEnd type="none" w="sm" len="sm"/>
          </a:ln>
        </p:spPr>
      </p:sp>
      <p:sp>
        <p:nvSpPr>
          <p:cNvPr id="1048769" name="AutoShape 19"/>
          <p:cNvSpPr/>
          <p:nvPr/>
        </p:nvSpPr>
        <p:spPr>
          <a:xfrm rot="5983">
            <a:off x="8664199" y="5143500"/>
            <a:ext cx="10945803" cy="0"/>
          </a:xfrm>
          <a:prstGeom prst="line"/>
          <a:ln w="9525" cap="rnd">
            <a:solidFill>
              <a:srgbClr val="EFEFEF"/>
            </a:solidFill>
            <a:prstDash val="solid"/>
            <a:headEnd type="none" w="sm" len="sm"/>
            <a:tailEnd type="none" w="sm" len="sm"/>
          </a:ln>
        </p:spPr>
      </p:sp>
      <p:sp>
        <p:nvSpPr>
          <p:cNvPr id="1048770" name="AutoShape 20"/>
          <p:cNvSpPr/>
          <p:nvPr/>
        </p:nvSpPr>
        <p:spPr>
          <a:xfrm rot="5983">
            <a:off x="9595149" y="5143500"/>
            <a:ext cx="10945803" cy="0"/>
          </a:xfrm>
          <a:prstGeom prst="line"/>
          <a:ln w="9525" cap="rnd">
            <a:solidFill>
              <a:srgbClr val="EFEFEF"/>
            </a:solidFill>
            <a:prstDash val="solid"/>
            <a:headEnd type="none" w="sm" len="sm"/>
            <a:tailEnd type="none" w="sm" len="sm"/>
          </a:ln>
        </p:spPr>
      </p:sp>
      <p:sp>
        <p:nvSpPr>
          <p:cNvPr id="1048771" name="AutoShape 21"/>
          <p:cNvSpPr/>
          <p:nvPr/>
        </p:nvSpPr>
        <p:spPr>
          <a:xfrm rot="5983">
            <a:off x="10526049" y="5143500"/>
            <a:ext cx="10945803" cy="0"/>
          </a:xfrm>
          <a:prstGeom prst="line"/>
          <a:ln w="9525" cap="rnd">
            <a:solidFill>
              <a:srgbClr val="EFEFEF"/>
            </a:solidFill>
            <a:prstDash val="solid"/>
            <a:headEnd type="none" w="sm" len="sm"/>
            <a:tailEnd type="none" w="sm" len="sm"/>
          </a:ln>
        </p:spPr>
      </p:sp>
      <p:sp>
        <p:nvSpPr>
          <p:cNvPr id="1048772" name="AutoShape 22"/>
          <p:cNvSpPr/>
          <p:nvPr/>
        </p:nvSpPr>
        <p:spPr>
          <a:xfrm rot="5983">
            <a:off x="11456999" y="5143500"/>
            <a:ext cx="10945803" cy="0"/>
          </a:xfrm>
          <a:prstGeom prst="line"/>
          <a:ln w="9525" cap="rnd">
            <a:solidFill>
              <a:srgbClr val="EFEFEF"/>
            </a:solidFill>
            <a:prstDash val="solid"/>
            <a:headEnd type="none" w="sm" len="sm"/>
            <a:tailEnd type="none" w="sm" len="sm"/>
          </a:ln>
        </p:spPr>
      </p:sp>
      <p:sp>
        <p:nvSpPr>
          <p:cNvPr id="1048773" name="AutoShape 23"/>
          <p:cNvSpPr/>
          <p:nvPr/>
        </p:nvSpPr>
        <p:spPr>
          <a:xfrm rot="5983">
            <a:off x="12387949" y="5143500"/>
            <a:ext cx="10945803" cy="0"/>
          </a:xfrm>
          <a:prstGeom prst="line"/>
          <a:ln w="9525" cap="rnd">
            <a:solidFill>
              <a:srgbClr val="EFEFEF"/>
            </a:solidFill>
            <a:prstDash val="solid"/>
            <a:headEnd type="none" w="sm" len="sm"/>
            <a:tailEnd type="none" w="sm" len="sm"/>
          </a:ln>
        </p:spPr>
      </p:sp>
      <p:sp>
        <p:nvSpPr>
          <p:cNvPr id="1048774" name="AutoShape 24"/>
          <p:cNvSpPr/>
          <p:nvPr/>
        </p:nvSpPr>
        <p:spPr>
          <a:xfrm rot="5983">
            <a:off x="-5322251" y="5143500"/>
            <a:ext cx="10945803" cy="0"/>
          </a:xfrm>
          <a:prstGeom prst="line"/>
          <a:ln w="9525" cap="rnd">
            <a:solidFill>
              <a:srgbClr val="EFEFEF"/>
            </a:solidFill>
            <a:prstDash val="solid"/>
            <a:headEnd type="none" w="sm" len="sm"/>
            <a:tailEnd type="none" w="sm" len="sm"/>
          </a:ln>
        </p:spPr>
      </p:sp>
      <p:sp>
        <p:nvSpPr>
          <p:cNvPr id="1048775" name="AutoShape 25"/>
          <p:cNvSpPr/>
          <p:nvPr/>
        </p:nvSpPr>
        <p:spPr>
          <a:xfrm rot="5983">
            <a:off x="-4391301" y="5143500"/>
            <a:ext cx="10945803" cy="0"/>
          </a:xfrm>
          <a:prstGeom prst="line"/>
          <a:ln w="9525" cap="rnd">
            <a:solidFill>
              <a:srgbClr val="EFEFEF"/>
            </a:solidFill>
            <a:prstDash val="solid"/>
            <a:headEnd type="none" w="sm" len="sm"/>
            <a:tailEnd type="none" w="sm" len="sm"/>
          </a:ln>
        </p:spPr>
      </p:sp>
      <p:sp>
        <p:nvSpPr>
          <p:cNvPr id="1048776" name="AutoShape 26"/>
          <p:cNvSpPr/>
          <p:nvPr/>
        </p:nvSpPr>
        <p:spPr>
          <a:xfrm rot="5983">
            <a:off x="-3460401" y="5143500"/>
            <a:ext cx="10945803" cy="0"/>
          </a:xfrm>
          <a:prstGeom prst="line"/>
          <a:ln w="9525" cap="rnd">
            <a:solidFill>
              <a:srgbClr val="EFEFEF"/>
            </a:solidFill>
            <a:prstDash val="solid"/>
            <a:headEnd type="none" w="sm" len="sm"/>
            <a:tailEnd type="none" w="sm" len="sm"/>
          </a:ln>
        </p:spPr>
      </p:sp>
      <p:sp>
        <p:nvSpPr>
          <p:cNvPr id="1048777" name="AutoShape 27"/>
          <p:cNvSpPr/>
          <p:nvPr/>
        </p:nvSpPr>
        <p:spPr>
          <a:xfrm rot="5983">
            <a:off x="-2529451" y="5143500"/>
            <a:ext cx="10945803" cy="0"/>
          </a:xfrm>
          <a:prstGeom prst="line"/>
          <a:ln w="9525" cap="rnd">
            <a:solidFill>
              <a:srgbClr val="EFEFEF"/>
            </a:solidFill>
            <a:prstDash val="solid"/>
            <a:headEnd type="none" w="sm" len="sm"/>
            <a:tailEnd type="none" w="sm" len="sm"/>
          </a:ln>
        </p:spPr>
      </p:sp>
      <p:sp>
        <p:nvSpPr>
          <p:cNvPr id="1048778" name="AutoShape 28"/>
          <p:cNvSpPr/>
          <p:nvPr/>
        </p:nvSpPr>
        <p:spPr>
          <a:xfrm rot="5983">
            <a:off x="-1598501" y="5143500"/>
            <a:ext cx="10945803" cy="0"/>
          </a:xfrm>
          <a:prstGeom prst="line"/>
          <a:ln w="9525" cap="rnd">
            <a:solidFill>
              <a:srgbClr val="EFEFEF"/>
            </a:solidFill>
            <a:prstDash val="solid"/>
            <a:headEnd type="none" w="sm" len="sm"/>
            <a:tailEnd type="none" w="sm" len="sm"/>
          </a:ln>
        </p:spPr>
      </p:sp>
      <p:sp>
        <p:nvSpPr>
          <p:cNvPr id="1048779" name="AutoShape 29"/>
          <p:cNvSpPr/>
          <p:nvPr/>
        </p:nvSpPr>
        <p:spPr>
          <a:xfrm rot="5983">
            <a:off x="-667551" y="5143500"/>
            <a:ext cx="10945803" cy="0"/>
          </a:xfrm>
          <a:prstGeom prst="line"/>
          <a:ln w="9525" cap="rnd">
            <a:solidFill>
              <a:srgbClr val="EFEFEF"/>
            </a:solidFill>
            <a:prstDash val="solid"/>
            <a:headEnd type="none" w="sm" len="sm"/>
            <a:tailEnd type="none" w="sm" len="sm"/>
          </a:ln>
        </p:spPr>
      </p:sp>
      <p:sp>
        <p:nvSpPr>
          <p:cNvPr id="1048780" name="AutoShape 30"/>
          <p:cNvSpPr/>
          <p:nvPr/>
        </p:nvSpPr>
        <p:spPr>
          <a:xfrm rot="5983">
            <a:off x="263349" y="5143500"/>
            <a:ext cx="10945803" cy="0"/>
          </a:xfrm>
          <a:prstGeom prst="line"/>
          <a:ln w="9525" cap="rnd">
            <a:solidFill>
              <a:srgbClr val="EFEFEF"/>
            </a:solidFill>
            <a:prstDash val="solid"/>
            <a:headEnd type="none" w="sm" len="sm"/>
            <a:tailEnd type="none" w="sm" len="sm"/>
          </a:ln>
        </p:spPr>
      </p:sp>
      <p:sp>
        <p:nvSpPr>
          <p:cNvPr id="1048781" name="AutoShape 31"/>
          <p:cNvSpPr/>
          <p:nvPr/>
        </p:nvSpPr>
        <p:spPr>
          <a:xfrm rot="5983">
            <a:off x="1194299" y="5143500"/>
            <a:ext cx="10945803" cy="0"/>
          </a:xfrm>
          <a:prstGeom prst="line"/>
          <a:ln w="9525" cap="rnd">
            <a:solidFill>
              <a:srgbClr val="EFEFEF"/>
            </a:solidFill>
            <a:prstDash val="solid"/>
            <a:headEnd type="none" w="sm" len="sm"/>
            <a:tailEnd type="none" w="sm" len="sm"/>
          </a:ln>
        </p:spPr>
      </p:sp>
      <p:sp>
        <p:nvSpPr>
          <p:cNvPr id="1048782" name="AutoShape 32"/>
          <p:cNvSpPr/>
          <p:nvPr/>
        </p:nvSpPr>
        <p:spPr>
          <a:xfrm rot="5983">
            <a:off x="2125249" y="5143500"/>
            <a:ext cx="10945803" cy="0"/>
          </a:xfrm>
          <a:prstGeom prst="line"/>
          <a:ln w="9525" cap="rnd">
            <a:solidFill>
              <a:srgbClr val="EFEFEF"/>
            </a:solidFill>
            <a:prstDash val="solid"/>
            <a:headEnd type="none" w="sm" len="sm"/>
            <a:tailEnd type="none" w="sm" len="sm"/>
          </a:ln>
        </p:spPr>
      </p:sp>
      <p:sp>
        <p:nvSpPr>
          <p:cNvPr id="1048783" name="Freeform 33"/>
          <p:cNvSpPr/>
          <p:nvPr/>
        </p:nvSpPr>
        <p:spPr>
          <a:xfrm rot="0" flipH="0" flipV="0">
            <a:off x="-14" y="234832"/>
            <a:ext cx="17882768" cy="9811716"/>
          </a:xfrm>
          <a:custGeom>
            <a:avLst/>
            <a:ahLst/>
            <a:rect l="l" t="t" r="r" b="b"/>
            <a:pathLst>
              <a:path w="17882768" h="9811716">
                <a:moveTo>
                  <a:pt x="0" y="0"/>
                </a:moveTo>
                <a:lnTo>
                  <a:pt x="17882768" y="0"/>
                </a:lnTo>
                <a:lnTo>
                  <a:pt x="17882768" y="9811716"/>
                </a:lnTo>
                <a:lnTo>
                  <a:pt x="0" y="9811716"/>
                </a:lnTo>
                <a:lnTo>
                  <a:pt x="0" y="0"/>
                </a:lnTo>
                <a:close/>
              </a:path>
            </a:pathLst>
          </a:custGeom>
          <a:blipFill>
            <a:blip xmlns:r="http://schemas.openxmlformats.org/officeDocument/2006/relationships" r:embed="rId1"/>
            <a:stretch>
              <a:fillRect l="0" t="0" r="0" b="0"/>
            </a:stretch>
          </a:blipFill>
        </p:spPr>
      </p:sp>
      <p:sp>
        <p:nvSpPr>
          <p:cNvPr id="1048784" name="TextBox 34"/>
          <p:cNvSpPr txBox="1"/>
          <p:nvPr/>
        </p:nvSpPr>
        <p:spPr>
          <a:xfrm rot="0">
            <a:off x="1531425" y="661263"/>
            <a:ext cx="15225150" cy="1341119"/>
          </a:xfrm>
          <a:prstGeom prst="rect"/>
        </p:spPr>
        <p:txBody>
          <a:bodyPr anchor="t" bIns="0" lIns="0" rIns="0" rtlCol="0" tIns="0">
            <a:spAutoFit/>
          </a:bodyPr>
          <a:p>
            <a:pPr algn="ctr">
              <a:lnSpc>
                <a:spcPts val="10560"/>
              </a:lnSpc>
            </a:pPr>
            <a:r>
              <a:rPr b="1" sz="8800" lang="en-US">
                <a:solidFill>
                  <a:srgbClr val="1F3374"/>
                </a:solidFill>
                <a:latin typeface="Arimo Bold"/>
                <a:ea typeface="Arimo Bold"/>
                <a:cs typeface="Arimo Bold"/>
                <a:sym typeface="Arimo Bold"/>
              </a:rPr>
              <a:t>Project Overview</a:t>
            </a:r>
          </a:p>
        </p:txBody>
      </p:sp>
      <p:sp>
        <p:nvSpPr>
          <p:cNvPr id="1048785" name="TextBox 35"/>
          <p:cNvSpPr txBox="1"/>
          <p:nvPr/>
        </p:nvSpPr>
        <p:spPr>
          <a:xfrm rot="0">
            <a:off x="1210919" y="2608799"/>
            <a:ext cx="15866162" cy="6729983"/>
          </a:xfrm>
          <a:prstGeom prst="rect"/>
        </p:spPr>
        <p:txBody>
          <a:bodyPr anchor="t" bIns="0" lIns="0" rIns="0" rtlCol="0" tIns="0">
            <a:spAutoFit/>
          </a:bodyPr>
          <a:p>
            <a:pPr algn="l" indent="-525780" lvl="1" marL="1051560">
              <a:lnSpc>
                <a:spcPts val="4416"/>
              </a:lnSpc>
              <a:buFont typeface="Arial"/>
              <a:buChar char="•"/>
            </a:pPr>
            <a:r>
              <a:rPr sz="3200" lang="en-US">
                <a:solidFill>
                  <a:srgbClr val="1F3374"/>
                </a:solidFill>
                <a:latin typeface="Titillium Web"/>
                <a:ea typeface="Titillium Web"/>
                <a:cs typeface="Titillium Web"/>
                <a:sym typeface="Titillium Web"/>
              </a:rPr>
              <a:t>The "Employee Attendance Analysis" project focuses on evaluating and improving the management of employee attendance within an organization. Attendance is a critical aspect that directly influences productivity, operational efficiency, and employee morale. This project aims to collect, process, and analyze attendance data to identify patterns of absenteeism, tardiness, and other related trends.</a:t>
            </a:r>
          </a:p>
          <a:p>
            <a:pPr algn="l" indent="-525780" lvl="1" marL="1051560">
              <a:lnSpc>
                <a:spcPts val="4416"/>
              </a:lnSpc>
            </a:pPr>
          </a:p>
          <a:p>
            <a:pPr algn="l" indent="-525780" lvl="1" marL="1051560">
              <a:lnSpc>
                <a:spcPts val="4416"/>
              </a:lnSpc>
              <a:buFont typeface="Arial"/>
              <a:buChar char="•"/>
            </a:pPr>
            <a:r>
              <a:rPr sz="3200" lang="en-US">
                <a:solidFill>
                  <a:srgbClr val="1F3374"/>
                </a:solidFill>
                <a:latin typeface="Titillium Web"/>
                <a:ea typeface="Titillium Web"/>
                <a:cs typeface="Titillium Web"/>
                <a:sym typeface="Titillium Web"/>
              </a:rPr>
              <a:t>The ultimate goal of the project is to enhance the organization’s attendance management system, ensuring that it not only tracks attendance accurately but also provides actionable insights to optimize workforce management. This will contribute to higher productivity, improved employee satisfaction, and reduced operational costs.</a:t>
            </a:r>
          </a:p>
          <a:p>
            <a:pPr algn="l" indent="-525780" lvl="1" marL="1051560">
              <a:lnSpc>
                <a:spcPts val="4416"/>
              </a:lnSpc>
            </a:p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8F8F8"/>
        </a:solidFill>
      </p:bgPr>
    </p:bg>
    <p:spTree>
      <p:nvGrpSpPr>
        <p:cNvPr id="47" name=""/>
        <p:cNvGrpSpPr/>
        <p:nvPr/>
      </p:nvGrpSpPr>
      <p:grpSpPr>
        <a:xfrm>
          <a:off x="0" y="0"/>
          <a:ext cx="0" cy="0"/>
          <a:chOff x="0" y="0"/>
          <a:chExt cx="0" cy="0"/>
        </a:xfrm>
      </p:grpSpPr>
      <p:sp>
        <p:nvSpPr>
          <p:cNvPr id="1048792" name="AutoShape 2"/>
          <p:cNvSpPr/>
          <p:nvPr/>
        </p:nvSpPr>
        <p:spPr>
          <a:xfrm rot="3577">
            <a:off x="-9530" y="290904"/>
            <a:ext cx="18307060" cy="0"/>
          </a:xfrm>
          <a:prstGeom prst="line"/>
          <a:ln w="9525" cap="rnd">
            <a:solidFill>
              <a:srgbClr val="EFEFEF"/>
            </a:solidFill>
            <a:prstDash val="solid"/>
            <a:headEnd type="none" w="sm" len="sm"/>
            <a:tailEnd type="none" w="sm" len="sm"/>
          </a:ln>
        </p:spPr>
      </p:sp>
      <p:sp>
        <p:nvSpPr>
          <p:cNvPr id="1048793" name="AutoShape 3"/>
          <p:cNvSpPr/>
          <p:nvPr/>
        </p:nvSpPr>
        <p:spPr>
          <a:xfrm rot="3577">
            <a:off x="-9530" y="1221854"/>
            <a:ext cx="18307060" cy="0"/>
          </a:xfrm>
          <a:prstGeom prst="line"/>
          <a:ln w="9525" cap="rnd">
            <a:solidFill>
              <a:srgbClr val="EFEFEF"/>
            </a:solidFill>
            <a:prstDash val="solid"/>
            <a:headEnd type="none" w="sm" len="sm"/>
            <a:tailEnd type="none" w="sm" len="sm"/>
          </a:ln>
        </p:spPr>
      </p:sp>
      <p:sp>
        <p:nvSpPr>
          <p:cNvPr id="1048794" name="AutoShape 4"/>
          <p:cNvSpPr/>
          <p:nvPr/>
        </p:nvSpPr>
        <p:spPr>
          <a:xfrm rot="3577">
            <a:off x="-9530" y="2152804"/>
            <a:ext cx="18307060" cy="0"/>
          </a:xfrm>
          <a:prstGeom prst="line"/>
          <a:ln w="9525" cap="rnd">
            <a:solidFill>
              <a:srgbClr val="EFEFEF"/>
            </a:solidFill>
            <a:prstDash val="solid"/>
            <a:headEnd type="none" w="sm" len="sm"/>
            <a:tailEnd type="none" w="sm" len="sm"/>
          </a:ln>
        </p:spPr>
      </p:sp>
      <p:sp>
        <p:nvSpPr>
          <p:cNvPr id="1048795" name="AutoShape 5"/>
          <p:cNvSpPr/>
          <p:nvPr/>
        </p:nvSpPr>
        <p:spPr>
          <a:xfrm rot="3577">
            <a:off x="-9530" y="3083754"/>
            <a:ext cx="18307060" cy="0"/>
          </a:xfrm>
          <a:prstGeom prst="line"/>
          <a:ln w="9525" cap="rnd">
            <a:solidFill>
              <a:srgbClr val="EFEFEF"/>
            </a:solidFill>
            <a:prstDash val="solid"/>
            <a:headEnd type="none" w="sm" len="sm"/>
            <a:tailEnd type="none" w="sm" len="sm"/>
          </a:ln>
        </p:spPr>
      </p:sp>
      <p:sp>
        <p:nvSpPr>
          <p:cNvPr id="1048796" name="AutoShape 6"/>
          <p:cNvSpPr/>
          <p:nvPr/>
        </p:nvSpPr>
        <p:spPr>
          <a:xfrm rot="3577">
            <a:off x="-9530" y="4014654"/>
            <a:ext cx="18307060" cy="0"/>
          </a:xfrm>
          <a:prstGeom prst="line"/>
          <a:ln w="9525" cap="rnd">
            <a:solidFill>
              <a:srgbClr val="EFEFEF"/>
            </a:solidFill>
            <a:prstDash val="solid"/>
            <a:headEnd type="none" w="sm" len="sm"/>
            <a:tailEnd type="none" w="sm" len="sm"/>
          </a:ln>
        </p:spPr>
      </p:sp>
      <p:sp>
        <p:nvSpPr>
          <p:cNvPr id="1048797" name="AutoShape 7"/>
          <p:cNvSpPr/>
          <p:nvPr/>
        </p:nvSpPr>
        <p:spPr>
          <a:xfrm rot="3577">
            <a:off x="-9530" y="4945604"/>
            <a:ext cx="18307060" cy="0"/>
          </a:xfrm>
          <a:prstGeom prst="line"/>
          <a:ln w="9525" cap="rnd">
            <a:solidFill>
              <a:srgbClr val="EFEFEF"/>
            </a:solidFill>
            <a:prstDash val="solid"/>
            <a:headEnd type="none" w="sm" len="sm"/>
            <a:tailEnd type="none" w="sm" len="sm"/>
          </a:ln>
        </p:spPr>
      </p:sp>
      <p:sp>
        <p:nvSpPr>
          <p:cNvPr id="1048798" name="AutoShape 8"/>
          <p:cNvSpPr/>
          <p:nvPr/>
        </p:nvSpPr>
        <p:spPr>
          <a:xfrm rot="3577">
            <a:off x="-9530" y="5876554"/>
            <a:ext cx="18307060" cy="0"/>
          </a:xfrm>
          <a:prstGeom prst="line"/>
          <a:ln w="9525" cap="rnd">
            <a:solidFill>
              <a:srgbClr val="EFEFEF"/>
            </a:solidFill>
            <a:prstDash val="solid"/>
            <a:headEnd type="none" w="sm" len="sm"/>
            <a:tailEnd type="none" w="sm" len="sm"/>
          </a:ln>
        </p:spPr>
      </p:sp>
      <p:sp>
        <p:nvSpPr>
          <p:cNvPr id="1048799" name="AutoShape 9"/>
          <p:cNvSpPr/>
          <p:nvPr/>
        </p:nvSpPr>
        <p:spPr>
          <a:xfrm rot="3577">
            <a:off x="-9530" y="6807504"/>
            <a:ext cx="18307060" cy="0"/>
          </a:xfrm>
          <a:prstGeom prst="line"/>
          <a:ln w="9525" cap="rnd">
            <a:solidFill>
              <a:srgbClr val="EFEFEF"/>
            </a:solidFill>
            <a:prstDash val="solid"/>
            <a:headEnd type="none" w="sm" len="sm"/>
            <a:tailEnd type="none" w="sm" len="sm"/>
          </a:ln>
        </p:spPr>
      </p:sp>
      <p:sp>
        <p:nvSpPr>
          <p:cNvPr id="1048800" name="AutoShape 10"/>
          <p:cNvSpPr/>
          <p:nvPr/>
        </p:nvSpPr>
        <p:spPr>
          <a:xfrm rot="3577">
            <a:off x="-9530" y="7738404"/>
            <a:ext cx="18307060" cy="0"/>
          </a:xfrm>
          <a:prstGeom prst="line"/>
          <a:ln w="9525" cap="rnd">
            <a:solidFill>
              <a:srgbClr val="EFEFEF"/>
            </a:solidFill>
            <a:prstDash val="solid"/>
            <a:headEnd type="none" w="sm" len="sm"/>
            <a:tailEnd type="none" w="sm" len="sm"/>
          </a:ln>
        </p:spPr>
      </p:sp>
      <p:sp>
        <p:nvSpPr>
          <p:cNvPr id="1048801" name="AutoShape 11"/>
          <p:cNvSpPr/>
          <p:nvPr/>
        </p:nvSpPr>
        <p:spPr>
          <a:xfrm rot="3577">
            <a:off x="-9530" y="8669354"/>
            <a:ext cx="18307060" cy="0"/>
          </a:xfrm>
          <a:prstGeom prst="line"/>
          <a:ln w="9525" cap="rnd">
            <a:solidFill>
              <a:srgbClr val="EFEFEF"/>
            </a:solidFill>
            <a:prstDash val="solid"/>
            <a:headEnd type="none" w="sm" len="sm"/>
            <a:tailEnd type="none" w="sm" len="sm"/>
          </a:ln>
        </p:spPr>
      </p:sp>
      <p:sp>
        <p:nvSpPr>
          <p:cNvPr id="1048802" name="AutoShape 12"/>
          <p:cNvSpPr/>
          <p:nvPr/>
        </p:nvSpPr>
        <p:spPr>
          <a:xfrm rot="3577">
            <a:off x="-9530" y="9600304"/>
            <a:ext cx="18307060" cy="0"/>
          </a:xfrm>
          <a:prstGeom prst="line"/>
          <a:ln w="9525" cap="rnd">
            <a:solidFill>
              <a:srgbClr val="EFEFEF"/>
            </a:solidFill>
            <a:prstDash val="solid"/>
            <a:headEnd type="none" w="sm" len="sm"/>
            <a:tailEnd type="none" w="sm" len="sm"/>
          </a:ln>
        </p:spPr>
      </p:sp>
      <p:sp>
        <p:nvSpPr>
          <p:cNvPr id="1048803" name="AutoShape 13"/>
          <p:cNvSpPr/>
          <p:nvPr/>
        </p:nvSpPr>
        <p:spPr>
          <a:xfrm rot="5983">
            <a:off x="3078549" y="5143500"/>
            <a:ext cx="10945803" cy="0"/>
          </a:xfrm>
          <a:prstGeom prst="line"/>
          <a:ln w="9525" cap="rnd">
            <a:solidFill>
              <a:srgbClr val="EFEFEF"/>
            </a:solidFill>
            <a:prstDash val="solid"/>
            <a:headEnd type="none" w="sm" len="sm"/>
            <a:tailEnd type="none" w="sm" len="sm"/>
          </a:ln>
        </p:spPr>
      </p:sp>
      <p:sp>
        <p:nvSpPr>
          <p:cNvPr id="1048804" name="AutoShape 14"/>
          <p:cNvSpPr/>
          <p:nvPr/>
        </p:nvSpPr>
        <p:spPr>
          <a:xfrm rot="5983">
            <a:off x="4009499" y="5143500"/>
            <a:ext cx="10945803" cy="0"/>
          </a:xfrm>
          <a:prstGeom prst="line"/>
          <a:ln w="9525" cap="rnd">
            <a:solidFill>
              <a:srgbClr val="EFEFEF"/>
            </a:solidFill>
            <a:prstDash val="solid"/>
            <a:headEnd type="none" w="sm" len="sm"/>
            <a:tailEnd type="none" w="sm" len="sm"/>
          </a:ln>
        </p:spPr>
      </p:sp>
      <p:sp>
        <p:nvSpPr>
          <p:cNvPr id="1048805" name="AutoShape 15"/>
          <p:cNvSpPr/>
          <p:nvPr/>
        </p:nvSpPr>
        <p:spPr>
          <a:xfrm rot="5983">
            <a:off x="4940449" y="5143500"/>
            <a:ext cx="10945803" cy="0"/>
          </a:xfrm>
          <a:prstGeom prst="line"/>
          <a:ln w="9525" cap="rnd">
            <a:solidFill>
              <a:srgbClr val="EFEFEF"/>
            </a:solidFill>
            <a:prstDash val="solid"/>
            <a:headEnd type="none" w="sm" len="sm"/>
            <a:tailEnd type="none" w="sm" len="sm"/>
          </a:ln>
        </p:spPr>
      </p:sp>
      <p:sp>
        <p:nvSpPr>
          <p:cNvPr id="1048806" name="AutoShape 16"/>
          <p:cNvSpPr/>
          <p:nvPr/>
        </p:nvSpPr>
        <p:spPr>
          <a:xfrm rot="5983">
            <a:off x="5871399" y="5143500"/>
            <a:ext cx="10945803" cy="0"/>
          </a:xfrm>
          <a:prstGeom prst="line"/>
          <a:ln w="9525" cap="rnd">
            <a:solidFill>
              <a:srgbClr val="EFEFEF"/>
            </a:solidFill>
            <a:prstDash val="solid"/>
            <a:headEnd type="none" w="sm" len="sm"/>
            <a:tailEnd type="none" w="sm" len="sm"/>
          </a:ln>
        </p:spPr>
      </p:sp>
      <p:sp>
        <p:nvSpPr>
          <p:cNvPr id="1048807" name="AutoShape 17"/>
          <p:cNvSpPr/>
          <p:nvPr/>
        </p:nvSpPr>
        <p:spPr>
          <a:xfrm rot="5983">
            <a:off x="6802299" y="5143500"/>
            <a:ext cx="10945803" cy="0"/>
          </a:xfrm>
          <a:prstGeom prst="line"/>
          <a:ln w="9525" cap="rnd">
            <a:solidFill>
              <a:srgbClr val="EFEFEF"/>
            </a:solidFill>
            <a:prstDash val="solid"/>
            <a:headEnd type="none" w="sm" len="sm"/>
            <a:tailEnd type="none" w="sm" len="sm"/>
          </a:ln>
        </p:spPr>
      </p:sp>
      <p:sp>
        <p:nvSpPr>
          <p:cNvPr id="1048808" name="AutoShape 18"/>
          <p:cNvSpPr/>
          <p:nvPr/>
        </p:nvSpPr>
        <p:spPr>
          <a:xfrm rot="5983">
            <a:off x="7733249" y="5143500"/>
            <a:ext cx="10945803" cy="0"/>
          </a:xfrm>
          <a:prstGeom prst="line"/>
          <a:ln w="9525" cap="rnd">
            <a:solidFill>
              <a:srgbClr val="EFEFEF"/>
            </a:solidFill>
            <a:prstDash val="solid"/>
            <a:headEnd type="none" w="sm" len="sm"/>
            <a:tailEnd type="none" w="sm" len="sm"/>
          </a:ln>
        </p:spPr>
      </p:sp>
      <p:sp>
        <p:nvSpPr>
          <p:cNvPr id="1048809" name="AutoShape 19"/>
          <p:cNvSpPr/>
          <p:nvPr/>
        </p:nvSpPr>
        <p:spPr>
          <a:xfrm rot="5983">
            <a:off x="8664199" y="5143500"/>
            <a:ext cx="10945803" cy="0"/>
          </a:xfrm>
          <a:prstGeom prst="line"/>
          <a:ln w="9525" cap="rnd">
            <a:solidFill>
              <a:srgbClr val="EFEFEF"/>
            </a:solidFill>
            <a:prstDash val="solid"/>
            <a:headEnd type="none" w="sm" len="sm"/>
            <a:tailEnd type="none" w="sm" len="sm"/>
          </a:ln>
        </p:spPr>
      </p:sp>
      <p:sp>
        <p:nvSpPr>
          <p:cNvPr id="1048810" name="AutoShape 20"/>
          <p:cNvSpPr/>
          <p:nvPr/>
        </p:nvSpPr>
        <p:spPr>
          <a:xfrm rot="5983">
            <a:off x="9595149" y="5143500"/>
            <a:ext cx="10945803" cy="0"/>
          </a:xfrm>
          <a:prstGeom prst="line"/>
          <a:ln w="9525" cap="rnd">
            <a:solidFill>
              <a:srgbClr val="EFEFEF"/>
            </a:solidFill>
            <a:prstDash val="solid"/>
            <a:headEnd type="none" w="sm" len="sm"/>
            <a:tailEnd type="none" w="sm" len="sm"/>
          </a:ln>
        </p:spPr>
      </p:sp>
      <p:sp>
        <p:nvSpPr>
          <p:cNvPr id="1048811" name="AutoShape 21"/>
          <p:cNvSpPr/>
          <p:nvPr/>
        </p:nvSpPr>
        <p:spPr>
          <a:xfrm rot="5983">
            <a:off x="10526049" y="5143500"/>
            <a:ext cx="10945803" cy="0"/>
          </a:xfrm>
          <a:prstGeom prst="line"/>
          <a:ln w="9525" cap="rnd">
            <a:solidFill>
              <a:srgbClr val="EFEFEF"/>
            </a:solidFill>
            <a:prstDash val="solid"/>
            <a:headEnd type="none" w="sm" len="sm"/>
            <a:tailEnd type="none" w="sm" len="sm"/>
          </a:ln>
        </p:spPr>
      </p:sp>
      <p:sp>
        <p:nvSpPr>
          <p:cNvPr id="1048812" name="AutoShape 22"/>
          <p:cNvSpPr/>
          <p:nvPr/>
        </p:nvSpPr>
        <p:spPr>
          <a:xfrm rot="5983">
            <a:off x="11456999" y="5143500"/>
            <a:ext cx="10945803" cy="0"/>
          </a:xfrm>
          <a:prstGeom prst="line"/>
          <a:ln w="9525" cap="rnd">
            <a:solidFill>
              <a:srgbClr val="EFEFEF"/>
            </a:solidFill>
            <a:prstDash val="solid"/>
            <a:headEnd type="none" w="sm" len="sm"/>
            <a:tailEnd type="none" w="sm" len="sm"/>
          </a:ln>
        </p:spPr>
      </p:sp>
      <p:sp>
        <p:nvSpPr>
          <p:cNvPr id="1048813" name="AutoShape 23"/>
          <p:cNvSpPr/>
          <p:nvPr/>
        </p:nvSpPr>
        <p:spPr>
          <a:xfrm rot="5983">
            <a:off x="12387949" y="5143500"/>
            <a:ext cx="10945803" cy="0"/>
          </a:xfrm>
          <a:prstGeom prst="line"/>
          <a:ln w="9525" cap="rnd">
            <a:solidFill>
              <a:srgbClr val="EFEFEF"/>
            </a:solidFill>
            <a:prstDash val="solid"/>
            <a:headEnd type="none" w="sm" len="sm"/>
            <a:tailEnd type="none" w="sm" len="sm"/>
          </a:ln>
        </p:spPr>
      </p:sp>
      <p:sp>
        <p:nvSpPr>
          <p:cNvPr id="1048814" name="AutoShape 24"/>
          <p:cNvSpPr/>
          <p:nvPr/>
        </p:nvSpPr>
        <p:spPr>
          <a:xfrm rot="5983">
            <a:off x="-5322251" y="5143500"/>
            <a:ext cx="10945803" cy="0"/>
          </a:xfrm>
          <a:prstGeom prst="line"/>
          <a:ln w="9525" cap="rnd">
            <a:solidFill>
              <a:srgbClr val="EFEFEF"/>
            </a:solidFill>
            <a:prstDash val="solid"/>
            <a:headEnd type="none" w="sm" len="sm"/>
            <a:tailEnd type="none" w="sm" len="sm"/>
          </a:ln>
        </p:spPr>
      </p:sp>
      <p:sp>
        <p:nvSpPr>
          <p:cNvPr id="1048815" name="AutoShape 25"/>
          <p:cNvSpPr/>
          <p:nvPr/>
        </p:nvSpPr>
        <p:spPr>
          <a:xfrm rot="5983">
            <a:off x="-4391301" y="5143500"/>
            <a:ext cx="10945803" cy="0"/>
          </a:xfrm>
          <a:prstGeom prst="line"/>
          <a:ln w="9525" cap="rnd">
            <a:solidFill>
              <a:srgbClr val="EFEFEF"/>
            </a:solidFill>
            <a:prstDash val="solid"/>
            <a:headEnd type="none" w="sm" len="sm"/>
            <a:tailEnd type="none" w="sm" len="sm"/>
          </a:ln>
        </p:spPr>
      </p:sp>
      <p:sp>
        <p:nvSpPr>
          <p:cNvPr id="1048816" name="AutoShape 26"/>
          <p:cNvSpPr/>
          <p:nvPr/>
        </p:nvSpPr>
        <p:spPr>
          <a:xfrm rot="5983">
            <a:off x="-3460401" y="5143500"/>
            <a:ext cx="10945803" cy="0"/>
          </a:xfrm>
          <a:prstGeom prst="line"/>
          <a:ln w="9525" cap="rnd">
            <a:solidFill>
              <a:srgbClr val="EFEFEF"/>
            </a:solidFill>
            <a:prstDash val="solid"/>
            <a:headEnd type="none" w="sm" len="sm"/>
            <a:tailEnd type="none" w="sm" len="sm"/>
          </a:ln>
        </p:spPr>
      </p:sp>
      <p:sp>
        <p:nvSpPr>
          <p:cNvPr id="1048817" name="AutoShape 27"/>
          <p:cNvSpPr/>
          <p:nvPr/>
        </p:nvSpPr>
        <p:spPr>
          <a:xfrm rot="5983">
            <a:off x="-2529451" y="5143500"/>
            <a:ext cx="10945803" cy="0"/>
          </a:xfrm>
          <a:prstGeom prst="line"/>
          <a:ln w="9525" cap="rnd">
            <a:solidFill>
              <a:srgbClr val="EFEFEF"/>
            </a:solidFill>
            <a:prstDash val="solid"/>
            <a:headEnd type="none" w="sm" len="sm"/>
            <a:tailEnd type="none" w="sm" len="sm"/>
          </a:ln>
        </p:spPr>
      </p:sp>
      <p:sp>
        <p:nvSpPr>
          <p:cNvPr id="1048818" name="AutoShape 28"/>
          <p:cNvSpPr/>
          <p:nvPr/>
        </p:nvSpPr>
        <p:spPr>
          <a:xfrm rot="5983">
            <a:off x="-1598501" y="5143500"/>
            <a:ext cx="10945803" cy="0"/>
          </a:xfrm>
          <a:prstGeom prst="line"/>
          <a:ln w="9525" cap="rnd">
            <a:solidFill>
              <a:srgbClr val="EFEFEF"/>
            </a:solidFill>
            <a:prstDash val="solid"/>
            <a:headEnd type="none" w="sm" len="sm"/>
            <a:tailEnd type="none" w="sm" len="sm"/>
          </a:ln>
        </p:spPr>
      </p:sp>
      <p:sp>
        <p:nvSpPr>
          <p:cNvPr id="1048819" name="AutoShape 29"/>
          <p:cNvSpPr/>
          <p:nvPr/>
        </p:nvSpPr>
        <p:spPr>
          <a:xfrm rot="5983">
            <a:off x="-667551" y="5143500"/>
            <a:ext cx="10945803" cy="0"/>
          </a:xfrm>
          <a:prstGeom prst="line"/>
          <a:ln w="9525" cap="rnd">
            <a:solidFill>
              <a:srgbClr val="EFEFEF"/>
            </a:solidFill>
            <a:prstDash val="solid"/>
            <a:headEnd type="none" w="sm" len="sm"/>
            <a:tailEnd type="none" w="sm" len="sm"/>
          </a:ln>
        </p:spPr>
      </p:sp>
      <p:sp>
        <p:nvSpPr>
          <p:cNvPr id="1048820" name="AutoShape 30"/>
          <p:cNvSpPr/>
          <p:nvPr/>
        </p:nvSpPr>
        <p:spPr>
          <a:xfrm rot="5983">
            <a:off x="263349" y="5143500"/>
            <a:ext cx="10945803" cy="0"/>
          </a:xfrm>
          <a:prstGeom prst="line"/>
          <a:ln w="9525" cap="rnd">
            <a:solidFill>
              <a:srgbClr val="EFEFEF"/>
            </a:solidFill>
            <a:prstDash val="solid"/>
            <a:headEnd type="none" w="sm" len="sm"/>
            <a:tailEnd type="none" w="sm" len="sm"/>
          </a:ln>
        </p:spPr>
      </p:sp>
      <p:sp>
        <p:nvSpPr>
          <p:cNvPr id="1048821" name="AutoShape 31"/>
          <p:cNvSpPr/>
          <p:nvPr/>
        </p:nvSpPr>
        <p:spPr>
          <a:xfrm rot="5983">
            <a:off x="1194299" y="5143500"/>
            <a:ext cx="10945803" cy="0"/>
          </a:xfrm>
          <a:prstGeom prst="line"/>
          <a:ln w="9525" cap="rnd">
            <a:solidFill>
              <a:srgbClr val="EFEFEF"/>
            </a:solidFill>
            <a:prstDash val="solid"/>
            <a:headEnd type="none" w="sm" len="sm"/>
            <a:tailEnd type="none" w="sm" len="sm"/>
          </a:ln>
        </p:spPr>
      </p:sp>
      <p:sp>
        <p:nvSpPr>
          <p:cNvPr id="1048822" name="AutoShape 32"/>
          <p:cNvSpPr/>
          <p:nvPr/>
        </p:nvSpPr>
        <p:spPr>
          <a:xfrm rot="5983">
            <a:off x="2125249" y="5143500"/>
            <a:ext cx="10945803" cy="0"/>
          </a:xfrm>
          <a:prstGeom prst="line"/>
          <a:ln w="9525" cap="rnd">
            <a:solidFill>
              <a:srgbClr val="EFEFEF"/>
            </a:solidFill>
            <a:prstDash val="solid"/>
            <a:headEnd type="none" w="sm" len="sm"/>
            <a:tailEnd type="none" w="sm" len="sm"/>
          </a:ln>
        </p:spPr>
      </p:sp>
      <p:sp>
        <p:nvSpPr>
          <p:cNvPr id="1048823" name="Freeform 33"/>
          <p:cNvSpPr/>
          <p:nvPr/>
        </p:nvSpPr>
        <p:spPr>
          <a:xfrm rot="0" flipH="0" flipV="0">
            <a:off x="-14" y="334400"/>
            <a:ext cx="17905174" cy="9734344"/>
          </a:xfrm>
          <a:custGeom>
            <a:avLst/>
            <a:ahLst/>
            <a:rect l="l" t="t" r="r" b="b"/>
            <a:pathLst>
              <a:path w="17905174" h="9734344">
                <a:moveTo>
                  <a:pt x="0" y="0"/>
                </a:moveTo>
                <a:lnTo>
                  <a:pt x="17905174" y="0"/>
                </a:lnTo>
                <a:lnTo>
                  <a:pt x="17905174" y="9734344"/>
                </a:lnTo>
                <a:lnTo>
                  <a:pt x="0" y="9734344"/>
                </a:lnTo>
                <a:lnTo>
                  <a:pt x="0" y="0"/>
                </a:lnTo>
                <a:close/>
              </a:path>
            </a:pathLst>
          </a:custGeom>
          <a:blipFill>
            <a:blip xmlns:r="http://schemas.openxmlformats.org/officeDocument/2006/relationships" r:embed="rId1"/>
            <a:stretch>
              <a:fillRect l="0" t="0" r="0" b="0"/>
            </a:stretch>
          </a:blipFill>
        </p:spPr>
      </p:sp>
      <p:sp>
        <p:nvSpPr>
          <p:cNvPr id="1048824" name="TextBox 34"/>
          <p:cNvSpPr txBox="1"/>
          <p:nvPr/>
        </p:nvSpPr>
        <p:spPr>
          <a:xfrm rot="0">
            <a:off x="1531425" y="943375"/>
            <a:ext cx="15238950" cy="1066800"/>
          </a:xfrm>
          <a:prstGeom prst="rect"/>
        </p:spPr>
        <p:txBody>
          <a:bodyPr anchor="t" bIns="0" lIns="0" rIns="0" rtlCol="0" tIns="0">
            <a:spAutoFit/>
          </a:bodyPr>
          <a:p>
            <a:pPr algn="ctr">
              <a:lnSpc>
                <a:spcPts val="8400"/>
              </a:lnSpc>
            </a:pPr>
            <a:r>
              <a:rPr b="1" sz="7000" lang="en-US">
                <a:solidFill>
                  <a:srgbClr val="1F3374"/>
                </a:solidFill>
                <a:latin typeface="Arimo Bold"/>
                <a:ea typeface="Arimo Bold"/>
                <a:cs typeface="Arimo Bold"/>
                <a:sym typeface="Arimo Bold"/>
              </a:rPr>
              <a:t>WHO ARE THE END USERS?</a:t>
            </a:r>
          </a:p>
        </p:txBody>
      </p:sp>
      <p:sp>
        <p:nvSpPr>
          <p:cNvPr id="1048825" name="TextBox 35"/>
          <p:cNvSpPr txBox="1"/>
          <p:nvPr/>
        </p:nvSpPr>
        <p:spPr>
          <a:xfrm rot="0">
            <a:off x="1124985" y="2758416"/>
            <a:ext cx="8673204" cy="3505200"/>
          </a:xfrm>
          <a:prstGeom prst="rect"/>
        </p:spPr>
        <p:txBody>
          <a:bodyPr anchor="t" bIns="0" lIns="0" rIns="0" rtlCol="0" tIns="0">
            <a:spAutoFit/>
          </a:bodyPr>
          <a:p>
            <a:pPr algn="l" indent="-622300" lvl="1" marL="1244600">
              <a:lnSpc>
                <a:spcPts val="5520"/>
              </a:lnSpc>
              <a:buFont typeface="Arial"/>
              <a:buChar char="•"/>
            </a:pPr>
            <a:r>
              <a:rPr sz="4000" lang="en-US">
                <a:solidFill>
                  <a:srgbClr val="1F3374"/>
                </a:solidFill>
                <a:latin typeface="Titillium Web"/>
                <a:ea typeface="Titillium Web"/>
                <a:cs typeface="Titillium Web"/>
                <a:sym typeface="Titillium Web"/>
              </a:rPr>
              <a:t>Human Resource Department</a:t>
            </a:r>
          </a:p>
          <a:p>
            <a:pPr algn="l" indent="-622300" lvl="1" marL="1244600">
              <a:lnSpc>
                <a:spcPts val="5520"/>
              </a:lnSpc>
              <a:buFont typeface="Arial"/>
              <a:buChar char="•"/>
            </a:pPr>
            <a:r>
              <a:rPr sz="4000" lang="en-US">
                <a:solidFill>
                  <a:srgbClr val="1F3374"/>
                </a:solidFill>
                <a:latin typeface="Titillium Web"/>
                <a:ea typeface="Titillium Web"/>
                <a:cs typeface="Titillium Web"/>
                <a:sym typeface="Titillium Web"/>
              </a:rPr>
              <a:t>Management and Executives</a:t>
            </a:r>
          </a:p>
          <a:p>
            <a:pPr algn="l" indent="-622300" lvl="1" marL="1244600">
              <a:lnSpc>
                <a:spcPts val="5520"/>
              </a:lnSpc>
              <a:buFont typeface="Arial"/>
              <a:buChar char="•"/>
            </a:pPr>
            <a:r>
              <a:rPr sz="4000" lang="en-US">
                <a:solidFill>
                  <a:srgbClr val="1F3374"/>
                </a:solidFill>
                <a:latin typeface="Titillium Web"/>
                <a:ea typeface="Titillium Web"/>
                <a:cs typeface="Titillium Web"/>
                <a:sym typeface="Titillium Web"/>
              </a:rPr>
              <a:t>Team Leaders and Supervisors</a:t>
            </a:r>
          </a:p>
          <a:p>
            <a:pPr algn="l" indent="-622300" lvl="1" marL="1244600">
              <a:lnSpc>
                <a:spcPts val="5520"/>
              </a:lnSpc>
              <a:buFont typeface="Arial"/>
              <a:buChar char="•"/>
            </a:pPr>
            <a:r>
              <a:rPr sz="4000" lang="en-US">
                <a:solidFill>
                  <a:srgbClr val="1F3374"/>
                </a:solidFill>
                <a:latin typeface="Titillium Web"/>
                <a:ea typeface="Titillium Web"/>
                <a:cs typeface="Titillium Web"/>
                <a:sym typeface="Titillium Web"/>
              </a:rPr>
              <a:t>Payroll Department</a:t>
            </a:r>
          </a:p>
          <a:p>
            <a:pPr algn="l" indent="-622300" lvl="1" marL="1244600">
              <a:lnSpc>
                <a:spcPts val="5520"/>
              </a:lnSpc>
              <a:buFont typeface="Arial"/>
              <a:buChar char="•"/>
            </a:pPr>
            <a:r>
              <a:rPr sz="4000" lang="en-US">
                <a:solidFill>
                  <a:srgbClr val="1F3374"/>
                </a:solidFill>
                <a:latin typeface="Titillium Web"/>
                <a:ea typeface="Titillium Web"/>
                <a:cs typeface="Titillium Web"/>
                <a:sym typeface="Titillium Web"/>
              </a:rPr>
              <a:t>Employees</a:t>
            </a:r>
          </a:p>
        </p:txBody>
      </p:sp>
      <p:grpSp>
        <p:nvGrpSpPr>
          <p:cNvPr id="48" name="Group 36"/>
          <p:cNvGrpSpPr/>
          <p:nvPr/>
        </p:nvGrpSpPr>
        <p:grpSpPr>
          <a:xfrm rot="0">
            <a:off x="14374768" y="7995430"/>
            <a:ext cx="235186" cy="130726"/>
            <a:chOff x="0" y="0"/>
            <a:chExt cx="313581" cy="174301"/>
          </a:xfrm>
        </p:grpSpPr>
        <p:sp>
          <p:nvSpPr>
            <p:cNvPr id="1048826" name="Freeform 37"/>
            <p:cNvSpPr/>
            <p:nvPr/>
          </p:nvSpPr>
          <p:spPr>
            <a:xfrm rot="0" flipH="0" flipV="0">
              <a:off x="127" y="0"/>
              <a:ext cx="313436" cy="174371"/>
            </a:xfrm>
            <a:custGeom>
              <a:avLst/>
              <a:ahLst/>
              <a:rect l="l" t="t" r="r" b="b"/>
              <a:pathLst>
                <a:path w="313436" h="174371">
                  <a:moveTo>
                    <a:pt x="249301" y="0"/>
                  </a:moveTo>
                  <a:cubicBezTo>
                    <a:pt x="243205" y="12573"/>
                    <a:pt x="177292" y="96647"/>
                    <a:pt x="97790" y="96647"/>
                  </a:cubicBezTo>
                  <a:cubicBezTo>
                    <a:pt x="94996" y="96647"/>
                    <a:pt x="92202" y="96393"/>
                    <a:pt x="89408" y="96139"/>
                  </a:cubicBezTo>
                  <a:cubicBezTo>
                    <a:pt x="89408" y="96139"/>
                    <a:pt x="0" y="174371"/>
                    <a:pt x="61087" y="174371"/>
                  </a:cubicBezTo>
                  <a:cubicBezTo>
                    <a:pt x="65405" y="174371"/>
                    <a:pt x="70485" y="173863"/>
                    <a:pt x="76708" y="173101"/>
                  </a:cubicBezTo>
                  <a:cubicBezTo>
                    <a:pt x="165989" y="160274"/>
                    <a:pt x="313436" y="102489"/>
                    <a:pt x="249301" y="0"/>
                  </a:cubicBezTo>
                  <a:close/>
                </a:path>
              </a:pathLst>
            </a:custGeom>
            <a:solidFill>
              <a:srgbClr val="1F3374"/>
            </a:solidFill>
          </p:spPr>
        </p:sp>
      </p:grpSp>
      <p:grpSp>
        <p:nvGrpSpPr>
          <p:cNvPr id="49" name="Group 38"/>
          <p:cNvGrpSpPr/>
          <p:nvPr/>
        </p:nvGrpSpPr>
        <p:grpSpPr>
          <a:xfrm rot="0">
            <a:off x="13543270" y="8043348"/>
            <a:ext cx="144332" cy="121334"/>
            <a:chOff x="0" y="0"/>
            <a:chExt cx="192443" cy="161779"/>
          </a:xfrm>
        </p:grpSpPr>
        <p:sp>
          <p:nvSpPr>
            <p:cNvPr id="1048827" name="Freeform 39"/>
            <p:cNvSpPr/>
            <p:nvPr/>
          </p:nvSpPr>
          <p:spPr>
            <a:xfrm rot="0" flipH="0" flipV="0">
              <a:off x="254" y="254"/>
              <a:ext cx="192151" cy="161544"/>
            </a:xfrm>
            <a:custGeom>
              <a:avLst/>
              <a:ahLst/>
              <a:rect l="l" t="t" r="r" b="b"/>
              <a:pathLst>
                <a:path w="192151" h="161544">
                  <a:moveTo>
                    <a:pt x="185801" y="0"/>
                  </a:moveTo>
                  <a:lnTo>
                    <a:pt x="51054" y="19177"/>
                  </a:lnTo>
                  <a:cubicBezTo>
                    <a:pt x="57658" y="38354"/>
                    <a:pt x="70485" y="64135"/>
                    <a:pt x="70485" y="83312"/>
                  </a:cubicBezTo>
                  <a:cubicBezTo>
                    <a:pt x="76835" y="102489"/>
                    <a:pt x="76835" y="115316"/>
                    <a:pt x="0" y="147193"/>
                  </a:cubicBezTo>
                  <a:cubicBezTo>
                    <a:pt x="20701" y="157734"/>
                    <a:pt x="42672" y="161544"/>
                    <a:pt x="63881" y="161544"/>
                  </a:cubicBezTo>
                  <a:cubicBezTo>
                    <a:pt x="122428" y="161544"/>
                    <a:pt x="176276" y="132969"/>
                    <a:pt x="185801" y="128016"/>
                  </a:cubicBezTo>
                  <a:cubicBezTo>
                    <a:pt x="192151" y="96012"/>
                    <a:pt x="192151" y="51054"/>
                    <a:pt x="185801" y="0"/>
                  </a:cubicBezTo>
                  <a:close/>
                </a:path>
              </a:pathLst>
            </a:custGeom>
            <a:solidFill>
              <a:srgbClr val="F9B2A3"/>
            </a:solidFill>
          </p:spPr>
        </p:sp>
      </p:grpSp>
      <p:grpSp>
        <p:nvGrpSpPr>
          <p:cNvPr id="50" name="Group 40"/>
          <p:cNvGrpSpPr/>
          <p:nvPr/>
        </p:nvGrpSpPr>
        <p:grpSpPr>
          <a:xfrm rot="0">
            <a:off x="13447238" y="8139572"/>
            <a:ext cx="246494" cy="70730"/>
            <a:chOff x="0" y="0"/>
            <a:chExt cx="328659" cy="94307"/>
          </a:xfrm>
        </p:grpSpPr>
        <p:sp>
          <p:nvSpPr>
            <p:cNvPr id="1048828" name="Freeform 41"/>
            <p:cNvSpPr/>
            <p:nvPr/>
          </p:nvSpPr>
          <p:spPr>
            <a:xfrm rot="0" flipH="0" flipV="0">
              <a:off x="254" y="0"/>
              <a:ext cx="328041" cy="94361"/>
            </a:xfrm>
            <a:custGeom>
              <a:avLst/>
              <a:ahLst/>
              <a:rect l="l" t="t" r="r" b="b"/>
              <a:pathLst>
                <a:path w="328041" h="94361">
                  <a:moveTo>
                    <a:pt x="313817" y="0"/>
                  </a:moveTo>
                  <a:cubicBezTo>
                    <a:pt x="304419" y="4826"/>
                    <a:pt x="250444" y="33528"/>
                    <a:pt x="191897" y="33528"/>
                  </a:cubicBezTo>
                  <a:cubicBezTo>
                    <a:pt x="170688" y="33528"/>
                    <a:pt x="148717" y="29718"/>
                    <a:pt x="128016" y="19177"/>
                  </a:cubicBezTo>
                  <a:cubicBezTo>
                    <a:pt x="128016" y="19177"/>
                    <a:pt x="0" y="51435"/>
                    <a:pt x="89662" y="76962"/>
                  </a:cubicBezTo>
                  <a:cubicBezTo>
                    <a:pt x="120523" y="86360"/>
                    <a:pt x="162560" y="94361"/>
                    <a:pt x="201803" y="94361"/>
                  </a:cubicBezTo>
                  <a:cubicBezTo>
                    <a:pt x="268224" y="94361"/>
                    <a:pt x="328041" y="72390"/>
                    <a:pt x="320167" y="0"/>
                  </a:cubicBezTo>
                  <a:close/>
                </a:path>
              </a:pathLst>
            </a:custGeom>
            <a:solidFill>
              <a:srgbClr val="1F3374"/>
            </a:solidFill>
          </p:spPr>
        </p:sp>
      </p:grpSp>
      <p:sp>
        <p:nvSpPr>
          <p:cNvPr id="1048829" name="Freeform 42"/>
          <p:cNvSpPr/>
          <p:nvPr/>
        </p:nvSpPr>
        <p:spPr>
          <a:xfrm rot="0" flipH="0" flipV="0">
            <a:off x="10612900" y="2874350"/>
            <a:ext cx="6658498" cy="5218082"/>
          </a:xfrm>
          <a:custGeom>
            <a:avLst/>
            <a:ahLst/>
            <a:rect l="l" t="t" r="r" b="b"/>
            <a:pathLst>
              <a:path w="6658498" h="5218082">
                <a:moveTo>
                  <a:pt x="0" y="0"/>
                </a:moveTo>
                <a:lnTo>
                  <a:pt x="6658498" y="0"/>
                </a:lnTo>
                <a:lnTo>
                  <a:pt x="6658498" y="5218082"/>
                </a:lnTo>
                <a:lnTo>
                  <a:pt x="0" y="5218082"/>
                </a:lnTo>
                <a:lnTo>
                  <a:pt x="0" y="0"/>
                </a:lnTo>
                <a:close/>
              </a:path>
            </a:pathLst>
          </a:custGeom>
          <a:blipFill>
            <a:blip xmlns:r="http://schemas.openxmlformats.org/officeDocument/2006/relationships" r:embed="rId2"/>
            <a:stretch>
              <a:fillRect l="0" t="0" r="0" b="0"/>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8F8F8"/>
        </a:solidFill>
      </p:bgPr>
    </p:bg>
    <p:spTree>
      <p:nvGrpSpPr>
        <p:cNvPr id="53" name=""/>
        <p:cNvGrpSpPr/>
        <p:nvPr/>
      </p:nvGrpSpPr>
      <p:grpSpPr>
        <a:xfrm>
          <a:off x="0" y="0"/>
          <a:ext cx="0" cy="0"/>
          <a:chOff x="0" y="0"/>
          <a:chExt cx="0" cy="0"/>
        </a:xfrm>
      </p:grpSpPr>
      <p:sp>
        <p:nvSpPr>
          <p:cNvPr id="1048836" name="AutoShape 2"/>
          <p:cNvSpPr/>
          <p:nvPr/>
        </p:nvSpPr>
        <p:spPr>
          <a:xfrm rot="3577">
            <a:off x="-9530" y="290904"/>
            <a:ext cx="18307060" cy="0"/>
          </a:xfrm>
          <a:prstGeom prst="line"/>
          <a:ln w="9525" cap="rnd">
            <a:solidFill>
              <a:srgbClr val="EFEFEF"/>
            </a:solidFill>
            <a:prstDash val="solid"/>
            <a:headEnd type="none" w="sm" len="sm"/>
            <a:tailEnd type="none" w="sm" len="sm"/>
          </a:ln>
        </p:spPr>
      </p:sp>
      <p:sp>
        <p:nvSpPr>
          <p:cNvPr id="1048837" name="AutoShape 3"/>
          <p:cNvSpPr/>
          <p:nvPr/>
        </p:nvSpPr>
        <p:spPr>
          <a:xfrm rot="3577">
            <a:off x="-9530" y="1221854"/>
            <a:ext cx="18307060" cy="0"/>
          </a:xfrm>
          <a:prstGeom prst="line"/>
          <a:ln w="9525" cap="rnd">
            <a:solidFill>
              <a:srgbClr val="EFEFEF"/>
            </a:solidFill>
            <a:prstDash val="solid"/>
            <a:headEnd type="none" w="sm" len="sm"/>
            <a:tailEnd type="none" w="sm" len="sm"/>
          </a:ln>
        </p:spPr>
      </p:sp>
      <p:sp>
        <p:nvSpPr>
          <p:cNvPr id="1048838" name="AutoShape 4"/>
          <p:cNvSpPr/>
          <p:nvPr/>
        </p:nvSpPr>
        <p:spPr>
          <a:xfrm rot="3577">
            <a:off x="-9530" y="2152804"/>
            <a:ext cx="18307060" cy="0"/>
          </a:xfrm>
          <a:prstGeom prst="line"/>
          <a:ln w="9525" cap="rnd">
            <a:solidFill>
              <a:srgbClr val="EFEFEF"/>
            </a:solidFill>
            <a:prstDash val="solid"/>
            <a:headEnd type="none" w="sm" len="sm"/>
            <a:tailEnd type="none" w="sm" len="sm"/>
          </a:ln>
        </p:spPr>
      </p:sp>
      <p:sp>
        <p:nvSpPr>
          <p:cNvPr id="1048839" name="AutoShape 5"/>
          <p:cNvSpPr/>
          <p:nvPr/>
        </p:nvSpPr>
        <p:spPr>
          <a:xfrm rot="3577">
            <a:off x="-9530" y="3083754"/>
            <a:ext cx="18307060" cy="0"/>
          </a:xfrm>
          <a:prstGeom prst="line"/>
          <a:ln w="9525" cap="rnd">
            <a:solidFill>
              <a:srgbClr val="EFEFEF"/>
            </a:solidFill>
            <a:prstDash val="solid"/>
            <a:headEnd type="none" w="sm" len="sm"/>
            <a:tailEnd type="none" w="sm" len="sm"/>
          </a:ln>
        </p:spPr>
      </p:sp>
      <p:sp>
        <p:nvSpPr>
          <p:cNvPr id="1048840" name="AutoShape 6"/>
          <p:cNvSpPr/>
          <p:nvPr/>
        </p:nvSpPr>
        <p:spPr>
          <a:xfrm rot="3577">
            <a:off x="-9530" y="4014654"/>
            <a:ext cx="18307060" cy="0"/>
          </a:xfrm>
          <a:prstGeom prst="line"/>
          <a:ln w="9525" cap="rnd">
            <a:solidFill>
              <a:srgbClr val="EFEFEF"/>
            </a:solidFill>
            <a:prstDash val="solid"/>
            <a:headEnd type="none" w="sm" len="sm"/>
            <a:tailEnd type="none" w="sm" len="sm"/>
          </a:ln>
        </p:spPr>
      </p:sp>
      <p:sp>
        <p:nvSpPr>
          <p:cNvPr id="1048841" name="AutoShape 7"/>
          <p:cNvSpPr/>
          <p:nvPr/>
        </p:nvSpPr>
        <p:spPr>
          <a:xfrm rot="3577">
            <a:off x="-9530" y="4945604"/>
            <a:ext cx="18307060" cy="0"/>
          </a:xfrm>
          <a:prstGeom prst="line"/>
          <a:ln w="9525" cap="rnd">
            <a:solidFill>
              <a:srgbClr val="EFEFEF"/>
            </a:solidFill>
            <a:prstDash val="solid"/>
            <a:headEnd type="none" w="sm" len="sm"/>
            <a:tailEnd type="none" w="sm" len="sm"/>
          </a:ln>
        </p:spPr>
      </p:sp>
      <p:sp>
        <p:nvSpPr>
          <p:cNvPr id="1048842" name="AutoShape 8"/>
          <p:cNvSpPr/>
          <p:nvPr/>
        </p:nvSpPr>
        <p:spPr>
          <a:xfrm rot="3577">
            <a:off x="-9530" y="5876554"/>
            <a:ext cx="18307060" cy="0"/>
          </a:xfrm>
          <a:prstGeom prst="line"/>
          <a:ln w="9525" cap="rnd">
            <a:solidFill>
              <a:srgbClr val="EFEFEF"/>
            </a:solidFill>
            <a:prstDash val="solid"/>
            <a:headEnd type="none" w="sm" len="sm"/>
            <a:tailEnd type="none" w="sm" len="sm"/>
          </a:ln>
        </p:spPr>
      </p:sp>
      <p:sp>
        <p:nvSpPr>
          <p:cNvPr id="1048843" name="AutoShape 9"/>
          <p:cNvSpPr/>
          <p:nvPr/>
        </p:nvSpPr>
        <p:spPr>
          <a:xfrm rot="3577">
            <a:off x="-9530" y="6807504"/>
            <a:ext cx="18307060" cy="0"/>
          </a:xfrm>
          <a:prstGeom prst="line"/>
          <a:ln w="9525" cap="rnd">
            <a:solidFill>
              <a:srgbClr val="EFEFEF"/>
            </a:solidFill>
            <a:prstDash val="solid"/>
            <a:headEnd type="none" w="sm" len="sm"/>
            <a:tailEnd type="none" w="sm" len="sm"/>
          </a:ln>
        </p:spPr>
      </p:sp>
      <p:sp>
        <p:nvSpPr>
          <p:cNvPr id="1048844" name="AutoShape 10"/>
          <p:cNvSpPr/>
          <p:nvPr/>
        </p:nvSpPr>
        <p:spPr>
          <a:xfrm rot="3577">
            <a:off x="-9530" y="7738404"/>
            <a:ext cx="18307060" cy="0"/>
          </a:xfrm>
          <a:prstGeom prst="line"/>
          <a:ln w="9525" cap="rnd">
            <a:solidFill>
              <a:srgbClr val="EFEFEF"/>
            </a:solidFill>
            <a:prstDash val="solid"/>
            <a:headEnd type="none" w="sm" len="sm"/>
            <a:tailEnd type="none" w="sm" len="sm"/>
          </a:ln>
        </p:spPr>
      </p:sp>
      <p:sp>
        <p:nvSpPr>
          <p:cNvPr id="1048845" name="AutoShape 11"/>
          <p:cNvSpPr/>
          <p:nvPr/>
        </p:nvSpPr>
        <p:spPr>
          <a:xfrm rot="3577">
            <a:off x="-9530" y="8669354"/>
            <a:ext cx="18307060" cy="0"/>
          </a:xfrm>
          <a:prstGeom prst="line"/>
          <a:ln w="9525" cap="rnd">
            <a:solidFill>
              <a:srgbClr val="EFEFEF"/>
            </a:solidFill>
            <a:prstDash val="solid"/>
            <a:headEnd type="none" w="sm" len="sm"/>
            <a:tailEnd type="none" w="sm" len="sm"/>
          </a:ln>
        </p:spPr>
      </p:sp>
      <p:sp>
        <p:nvSpPr>
          <p:cNvPr id="1048846" name="AutoShape 12"/>
          <p:cNvSpPr/>
          <p:nvPr/>
        </p:nvSpPr>
        <p:spPr>
          <a:xfrm rot="3577">
            <a:off x="-9530" y="9600304"/>
            <a:ext cx="18307060" cy="0"/>
          </a:xfrm>
          <a:prstGeom prst="line"/>
          <a:ln w="9525" cap="rnd">
            <a:solidFill>
              <a:srgbClr val="EFEFEF"/>
            </a:solidFill>
            <a:prstDash val="solid"/>
            <a:headEnd type="none" w="sm" len="sm"/>
            <a:tailEnd type="none" w="sm" len="sm"/>
          </a:ln>
        </p:spPr>
      </p:sp>
      <p:sp>
        <p:nvSpPr>
          <p:cNvPr id="1048847" name="AutoShape 13"/>
          <p:cNvSpPr/>
          <p:nvPr/>
        </p:nvSpPr>
        <p:spPr>
          <a:xfrm rot="5983">
            <a:off x="3078549" y="5143500"/>
            <a:ext cx="10945803" cy="0"/>
          </a:xfrm>
          <a:prstGeom prst="line"/>
          <a:ln w="9525" cap="rnd">
            <a:solidFill>
              <a:srgbClr val="EFEFEF"/>
            </a:solidFill>
            <a:prstDash val="solid"/>
            <a:headEnd type="none" w="sm" len="sm"/>
            <a:tailEnd type="none" w="sm" len="sm"/>
          </a:ln>
        </p:spPr>
      </p:sp>
      <p:sp>
        <p:nvSpPr>
          <p:cNvPr id="1048848" name="AutoShape 14"/>
          <p:cNvSpPr/>
          <p:nvPr/>
        </p:nvSpPr>
        <p:spPr>
          <a:xfrm rot="5983">
            <a:off x="4009499" y="5143500"/>
            <a:ext cx="10945803" cy="0"/>
          </a:xfrm>
          <a:prstGeom prst="line"/>
          <a:ln w="9525" cap="rnd">
            <a:solidFill>
              <a:srgbClr val="EFEFEF"/>
            </a:solidFill>
            <a:prstDash val="solid"/>
            <a:headEnd type="none" w="sm" len="sm"/>
            <a:tailEnd type="none" w="sm" len="sm"/>
          </a:ln>
        </p:spPr>
      </p:sp>
      <p:sp>
        <p:nvSpPr>
          <p:cNvPr id="1048849" name="AutoShape 15"/>
          <p:cNvSpPr/>
          <p:nvPr/>
        </p:nvSpPr>
        <p:spPr>
          <a:xfrm rot="5983">
            <a:off x="4940449" y="5143500"/>
            <a:ext cx="10945803" cy="0"/>
          </a:xfrm>
          <a:prstGeom prst="line"/>
          <a:ln w="9525" cap="rnd">
            <a:solidFill>
              <a:srgbClr val="EFEFEF"/>
            </a:solidFill>
            <a:prstDash val="solid"/>
            <a:headEnd type="none" w="sm" len="sm"/>
            <a:tailEnd type="none" w="sm" len="sm"/>
          </a:ln>
        </p:spPr>
      </p:sp>
      <p:sp>
        <p:nvSpPr>
          <p:cNvPr id="1048850" name="AutoShape 16"/>
          <p:cNvSpPr/>
          <p:nvPr/>
        </p:nvSpPr>
        <p:spPr>
          <a:xfrm rot="5983">
            <a:off x="5871399" y="5143500"/>
            <a:ext cx="10945803" cy="0"/>
          </a:xfrm>
          <a:prstGeom prst="line"/>
          <a:ln w="9525" cap="rnd">
            <a:solidFill>
              <a:srgbClr val="EFEFEF"/>
            </a:solidFill>
            <a:prstDash val="solid"/>
            <a:headEnd type="none" w="sm" len="sm"/>
            <a:tailEnd type="none" w="sm" len="sm"/>
          </a:ln>
        </p:spPr>
      </p:sp>
      <p:sp>
        <p:nvSpPr>
          <p:cNvPr id="1048851" name="AutoShape 17"/>
          <p:cNvSpPr/>
          <p:nvPr/>
        </p:nvSpPr>
        <p:spPr>
          <a:xfrm rot="5983">
            <a:off x="6802299" y="5143500"/>
            <a:ext cx="10945803" cy="0"/>
          </a:xfrm>
          <a:prstGeom prst="line"/>
          <a:ln w="9525" cap="rnd">
            <a:solidFill>
              <a:srgbClr val="EFEFEF"/>
            </a:solidFill>
            <a:prstDash val="solid"/>
            <a:headEnd type="none" w="sm" len="sm"/>
            <a:tailEnd type="none" w="sm" len="sm"/>
          </a:ln>
        </p:spPr>
      </p:sp>
      <p:sp>
        <p:nvSpPr>
          <p:cNvPr id="1048852" name="AutoShape 18"/>
          <p:cNvSpPr/>
          <p:nvPr/>
        </p:nvSpPr>
        <p:spPr>
          <a:xfrm rot="5983">
            <a:off x="7733249" y="5143500"/>
            <a:ext cx="10945803" cy="0"/>
          </a:xfrm>
          <a:prstGeom prst="line"/>
          <a:ln w="9525" cap="rnd">
            <a:solidFill>
              <a:srgbClr val="EFEFEF"/>
            </a:solidFill>
            <a:prstDash val="solid"/>
            <a:headEnd type="none" w="sm" len="sm"/>
            <a:tailEnd type="none" w="sm" len="sm"/>
          </a:ln>
        </p:spPr>
      </p:sp>
      <p:sp>
        <p:nvSpPr>
          <p:cNvPr id="1048853" name="AutoShape 19"/>
          <p:cNvSpPr/>
          <p:nvPr/>
        </p:nvSpPr>
        <p:spPr>
          <a:xfrm rot="5983">
            <a:off x="8664199" y="5143500"/>
            <a:ext cx="10945803" cy="0"/>
          </a:xfrm>
          <a:prstGeom prst="line"/>
          <a:ln w="9525" cap="rnd">
            <a:solidFill>
              <a:srgbClr val="EFEFEF"/>
            </a:solidFill>
            <a:prstDash val="solid"/>
            <a:headEnd type="none" w="sm" len="sm"/>
            <a:tailEnd type="none" w="sm" len="sm"/>
          </a:ln>
        </p:spPr>
      </p:sp>
      <p:sp>
        <p:nvSpPr>
          <p:cNvPr id="1048854" name="AutoShape 20"/>
          <p:cNvSpPr/>
          <p:nvPr/>
        </p:nvSpPr>
        <p:spPr>
          <a:xfrm rot="5983">
            <a:off x="9595149" y="5143500"/>
            <a:ext cx="10945803" cy="0"/>
          </a:xfrm>
          <a:prstGeom prst="line"/>
          <a:ln w="9525" cap="rnd">
            <a:solidFill>
              <a:srgbClr val="EFEFEF"/>
            </a:solidFill>
            <a:prstDash val="solid"/>
            <a:headEnd type="none" w="sm" len="sm"/>
            <a:tailEnd type="none" w="sm" len="sm"/>
          </a:ln>
        </p:spPr>
      </p:sp>
      <p:sp>
        <p:nvSpPr>
          <p:cNvPr id="1048855" name="AutoShape 21"/>
          <p:cNvSpPr/>
          <p:nvPr/>
        </p:nvSpPr>
        <p:spPr>
          <a:xfrm rot="5983">
            <a:off x="10526049" y="5143500"/>
            <a:ext cx="10945803" cy="0"/>
          </a:xfrm>
          <a:prstGeom prst="line"/>
          <a:ln w="9525" cap="rnd">
            <a:solidFill>
              <a:srgbClr val="EFEFEF"/>
            </a:solidFill>
            <a:prstDash val="solid"/>
            <a:headEnd type="none" w="sm" len="sm"/>
            <a:tailEnd type="none" w="sm" len="sm"/>
          </a:ln>
        </p:spPr>
      </p:sp>
      <p:sp>
        <p:nvSpPr>
          <p:cNvPr id="1048856" name="AutoShape 22"/>
          <p:cNvSpPr/>
          <p:nvPr/>
        </p:nvSpPr>
        <p:spPr>
          <a:xfrm rot="5983">
            <a:off x="11456999" y="5143500"/>
            <a:ext cx="10945803" cy="0"/>
          </a:xfrm>
          <a:prstGeom prst="line"/>
          <a:ln w="9525" cap="rnd">
            <a:solidFill>
              <a:srgbClr val="EFEFEF"/>
            </a:solidFill>
            <a:prstDash val="solid"/>
            <a:headEnd type="none" w="sm" len="sm"/>
            <a:tailEnd type="none" w="sm" len="sm"/>
          </a:ln>
        </p:spPr>
      </p:sp>
      <p:sp>
        <p:nvSpPr>
          <p:cNvPr id="1048857" name="AutoShape 23"/>
          <p:cNvSpPr/>
          <p:nvPr/>
        </p:nvSpPr>
        <p:spPr>
          <a:xfrm rot="5983">
            <a:off x="12387949" y="5143500"/>
            <a:ext cx="10945803" cy="0"/>
          </a:xfrm>
          <a:prstGeom prst="line"/>
          <a:ln w="9525" cap="rnd">
            <a:solidFill>
              <a:srgbClr val="EFEFEF"/>
            </a:solidFill>
            <a:prstDash val="solid"/>
            <a:headEnd type="none" w="sm" len="sm"/>
            <a:tailEnd type="none" w="sm" len="sm"/>
          </a:ln>
        </p:spPr>
      </p:sp>
      <p:sp>
        <p:nvSpPr>
          <p:cNvPr id="1048858" name="AutoShape 24"/>
          <p:cNvSpPr/>
          <p:nvPr/>
        </p:nvSpPr>
        <p:spPr>
          <a:xfrm rot="5983">
            <a:off x="-5322251" y="5143500"/>
            <a:ext cx="10945803" cy="0"/>
          </a:xfrm>
          <a:prstGeom prst="line"/>
          <a:ln w="9525" cap="rnd">
            <a:solidFill>
              <a:srgbClr val="EFEFEF"/>
            </a:solidFill>
            <a:prstDash val="solid"/>
            <a:headEnd type="none" w="sm" len="sm"/>
            <a:tailEnd type="none" w="sm" len="sm"/>
          </a:ln>
        </p:spPr>
      </p:sp>
      <p:sp>
        <p:nvSpPr>
          <p:cNvPr id="1048859" name="AutoShape 25"/>
          <p:cNvSpPr/>
          <p:nvPr/>
        </p:nvSpPr>
        <p:spPr>
          <a:xfrm rot="5983">
            <a:off x="-4391301" y="5143500"/>
            <a:ext cx="10945803" cy="0"/>
          </a:xfrm>
          <a:prstGeom prst="line"/>
          <a:ln w="9525" cap="rnd">
            <a:solidFill>
              <a:srgbClr val="EFEFEF"/>
            </a:solidFill>
            <a:prstDash val="solid"/>
            <a:headEnd type="none" w="sm" len="sm"/>
            <a:tailEnd type="none" w="sm" len="sm"/>
          </a:ln>
        </p:spPr>
      </p:sp>
      <p:sp>
        <p:nvSpPr>
          <p:cNvPr id="1048860" name="AutoShape 26"/>
          <p:cNvSpPr/>
          <p:nvPr/>
        </p:nvSpPr>
        <p:spPr>
          <a:xfrm rot="5983">
            <a:off x="-3460401" y="5143500"/>
            <a:ext cx="10945803" cy="0"/>
          </a:xfrm>
          <a:prstGeom prst="line"/>
          <a:ln w="9525" cap="rnd">
            <a:solidFill>
              <a:srgbClr val="EFEFEF"/>
            </a:solidFill>
            <a:prstDash val="solid"/>
            <a:headEnd type="none" w="sm" len="sm"/>
            <a:tailEnd type="none" w="sm" len="sm"/>
          </a:ln>
        </p:spPr>
      </p:sp>
      <p:sp>
        <p:nvSpPr>
          <p:cNvPr id="1048861" name="AutoShape 27"/>
          <p:cNvSpPr/>
          <p:nvPr/>
        </p:nvSpPr>
        <p:spPr>
          <a:xfrm rot="5983">
            <a:off x="-2529451" y="5143500"/>
            <a:ext cx="10945803" cy="0"/>
          </a:xfrm>
          <a:prstGeom prst="line"/>
          <a:ln w="9525" cap="rnd">
            <a:solidFill>
              <a:srgbClr val="EFEFEF"/>
            </a:solidFill>
            <a:prstDash val="solid"/>
            <a:headEnd type="none" w="sm" len="sm"/>
            <a:tailEnd type="none" w="sm" len="sm"/>
          </a:ln>
        </p:spPr>
      </p:sp>
      <p:sp>
        <p:nvSpPr>
          <p:cNvPr id="1048862" name="AutoShape 28"/>
          <p:cNvSpPr/>
          <p:nvPr/>
        </p:nvSpPr>
        <p:spPr>
          <a:xfrm rot="5983">
            <a:off x="-1598501" y="5143500"/>
            <a:ext cx="10945803" cy="0"/>
          </a:xfrm>
          <a:prstGeom prst="line"/>
          <a:ln w="9525" cap="rnd">
            <a:solidFill>
              <a:srgbClr val="EFEFEF"/>
            </a:solidFill>
            <a:prstDash val="solid"/>
            <a:headEnd type="none" w="sm" len="sm"/>
            <a:tailEnd type="none" w="sm" len="sm"/>
          </a:ln>
        </p:spPr>
      </p:sp>
      <p:sp>
        <p:nvSpPr>
          <p:cNvPr id="1048863" name="AutoShape 29"/>
          <p:cNvSpPr/>
          <p:nvPr/>
        </p:nvSpPr>
        <p:spPr>
          <a:xfrm rot="5983">
            <a:off x="-667551" y="5143500"/>
            <a:ext cx="10945803" cy="0"/>
          </a:xfrm>
          <a:prstGeom prst="line"/>
          <a:ln w="9525" cap="rnd">
            <a:solidFill>
              <a:srgbClr val="EFEFEF"/>
            </a:solidFill>
            <a:prstDash val="solid"/>
            <a:headEnd type="none" w="sm" len="sm"/>
            <a:tailEnd type="none" w="sm" len="sm"/>
          </a:ln>
        </p:spPr>
      </p:sp>
      <p:sp>
        <p:nvSpPr>
          <p:cNvPr id="1048864" name="AutoShape 30"/>
          <p:cNvSpPr/>
          <p:nvPr/>
        </p:nvSpPr>
        <p:spPr>
          <a:xfrm rot="5983">
            <a:off x="263349" y="5143500"/>
            <a:ext cx="10945803" cy="0"/>
          </a:xfrm>
          <a:prstGeom prst="line"/>
          <a:ln w="9525" cap="rnd">
            <a:solidFill>
              <a:srgbClr val="EFEFEF"/>
            </a:solidFill>
            <a:prstDash val="solid"/>
            <a:headEnd type="none" w="sm" len="sm"/>
            <a:tailEnd type="none" w="sm" len="sm"/>
          </a:ln>
        </p:spPr>
      </p:sp>
      <p:sp>
        <p:nvSpPr>
          <p:cNvPr id="1048865" name="AutoShape 31"/>
          <p:cNvSpPr/>
          <p:nvPr/>
        </p:nvSpPr>
        <p:spPr>
          <a:xfrm rot="5983">
            <a:off x="1194299" y="5143500"/>
            <a:ext cx="10945803" cy="0"/>
          </a:xfrm>
          <a:prstGeom prst="line"/>
          <a:ln w="9525" cap="rnd">
            <a:solidFill>
              <a:srgbClr val="EFEFEF"/>
            </a:solidFill>
            <a:prstDash val="solid"/>
            <a:headEnd type="none" w="sm" len="sm"/>
            <a:tailEnd type="none" w="sm" len="sm"/>
          </a:ln>
        </p:spPr>
      </p:sp>
      <p:sp>
        <p:nvSpPr>
          <p:cNvPr id="1048866" name="AutoShape 32"/>
          <p:cNvSpPr/>
          <p:nvPr/>
        </p:nvSpPr>
        <p:spPr>
          <a:xfrm rot="5983">
            <a:off x="2125249" y="5143500"/>
            <a:ext cx="10945803" cy="0"/>
          </a:xfrm>
          <a:prstGeom prst="line"/>
          <a:ln w="9525" cap="rnd">
            <a:solidFill>
              <a:srgbClr val="EFEFEF"/>
            </a:solidFill>
            <a:prstDash val="solid"/>
            <a:headEnd type="none" w="sm" len="sm"/>
            <a:tailEnd type="none" w="sm" len="sm"/>
          </a:ln>
        </p:spPr>
      </p:sp>
      <p:sp>
        <p:nvSpPr>
          <p:cNvPr id="1048867" name="Freeform 33"/>
          <p:cNvSpPr/>
          <p:nvPr/>
        </p:nvSpPr>
        <p:spPr>
          <a:xfrm rot="0" flipH="0" flipV="0">
            <a:off x="283282" y="184996"/>
            <a:ext cx="17655734" cy="9890174"/>
          </a:xfrm>
          <a:custGeom>
            <a:avLst/>
            <a:ahLst/>
            <a:rect l="l" t="t" r="r" b="b"/>
            <a:pathLst>
              <a:path w="17655734" h="9890174">
                <a:moveTo>
                  <a:pt x="0" y="0"/>
                </a:moveTo>
                <a:lnTo>
                  <a:pt x="17655734" y="0"/>
                </a:lnTo>
                <a:lnTo>
                  <a:pt x="17655734" y="9890174"/>
                </a:lnTo>
                <a:lnTo>
                  <a:pt x="0" y="9890174"/>
                </a:lnTo>
                <a:lnTo>
                  <a:pt x="0" y="0"/>
                </a:lnTo>
                <a:close/>
              </a:path>
            </a:pathLst>
          </a:custGeom>
          <a:blipFill>
            <a:blip xmlns:r="http://schemas.openxmlformats.org/officeDocument/2006/relationships" r:embed="rId1"/>
            <a:stretch>
              <a:fillRect l="0" t="0" r="0" b="0"/>
            </a:stretch>
          </a:blipFill>
        </p:spPr>
      </p:sp>
      <p:sp>
        <p:nvSpPr>
          <p:cNvPr id="1048868" name="TextBox 34"/>
          <p:cNvSpPr txBox="1"/>
          <p:nvPr/>
        </p:nvSpPr>
        <p:spPr>
          <a:xfrm rot="0">
            <a:off x="1548189" y="455516"/>
            <a:ext cx="15225150" cy="2194560"/>
          </a:xfrm>
          <a:prstGeom prst="rect"/>
        </p:spPr>
        <p:txBody>
          <a:bodyPr anchor="t" bIns="0" lIns="0" rIns="0" rtlCol="0" tIns="0">
            <a:spAutoFit/>
          </a:bodyPr>
          <a:p>
            <a:pPr algn="ctr">
              <a:lnSpc>
                <a:spcPts val="8640"/>
              </a:lnSpc>
            </a:pPr>
            <a:r>
              <a:rPr b="1" sz="7200" lang="en-US">
                <a:solidFill>
                  <a:srgbClr val="1F3374"/>
                </a:solidFill>
                <a:latin typeface="Arimo Bold"/>
                <a:ea typeface="Arimo Bold"/>
                <a:cs typeface="Arimo Bold"/>
                <a:sym typeface="Arimo Bold"/>
              </a:rPr>
              <a:t>Our Solution And Its Value Proposition</a:t>
            </a:r>
          </a:p>
        </p:txBody>
      </p:sp>
      <p:sp>
        <p:nvSpPr>
          <p:cNvPr id="1048869" name="TextBox 35"/>
          <p:cNvSpPr txBox="1"/>
          <p:nvPr/>
        </p:nvSpPr>
        <p:spPr>
          <a:xfrm rot="0">
            <a:off x="753379" y="4641158"/>
            <a:ext cx="14363376" cy="4415409"/>
          </a:xfrm>
          <a:prstGeom prst="rect"/>
        </p:spPr>
        <p:txBody>
          <a:bodyPr anchor="t" bIns="0" lIns="0" rIns="0" rtlCol="0" tIns="0">
            <a:spAutoFit/>
          </a:bodyPr>
          <a:p>
            <a:pPr algn="just" indent="-477520" lvl="1" marL="955040">
              <a:lnSpc>
                <a:spcPts val="3863"/>
              </a:lnSpc>
              <a:buAutoNum type="arabicPeriod" startAt="1"/>
            </a:pPr>
            <a:r>
              <a:rPr b="1" sz="2799" lang="en-US">
                <a:solidFill>
                  <a:srgbClr val="1F3374"/>
                </a:solidFill>
                <a:latin typeface="Titillium Web Bold"/>
                <a:ea typeface="Titillium Web Bold"/>
                <a:cs typeface="Titillium Web Bold"/>
                <a:sym typeface="Titillium Web Bold"/>
              </a:rPr>
              <a:t>Improve Workforce Management:</a:t>
            </a:r>
            <a:r>
              <a:rPr sz="2799" lang="en-US">
                <a:solidFill>
                  <a:srgbClr val="1F3374"/>
                </a:solidFill>
                <a:latin typeface="Titillium Web"/>
                <a:ea typeface="Titillium Web"/>
                <a:cs typeface="Titillium Web"/>
                <a:sym typeface="Titillium Web"/>
              </a:rPr>
              <a:t> By identifying attendance trends, managers can make informed decisions regarding staffing, scheduling, and resource allocation, ultimately enhancing productivity.</a:t>
            </a:r>
          </a:p>
          <a:p>
            <a:pPr algn="just" indent="-477520" lvl="1" marL="955040">
              <a:lnSpc>
                <a:spcPts val="3863"/>
              </a:lnSpc>
              <a:buAutoNum type="arabicPeriod" startAt="1"/>
            </a:pPr>
            <a:r>
              <a:rPr b="1" sz="2799" lang="en-US">
                <a:solidFill>
                  <a:srgbClr val="1F3374"/>
                </a:solidFill>
                <a:latin typeface="Titillium Web Bold"/>
                <a:ea typeface="Titillium Web Bold"/>
                <a:cs typeface="Titillium Web Bold"/>
                <a:sym typeface="Titillium Web Bold"/>
              </a:rPr>
              <a:t>Reduce Operational Costs:</a:t>
            </a:r>
            <a:r>
              <a:rPr sz="2799" lang="en-US">
                <a:solidFill>
                  <a:srgbClr val="1F3374"/>
                </a:solidFill>
                <a:latin typeface="Titillium Web"/>
                <a:ea typeface="Titillium Web"/>
                <a:cs typeface="Titillium Web"/>
                <a:sym typeface="Titillium Web"/>
              </a:rPr>
              <a:t> By minimizing unplanned absenteeism and optimizing workforce utilization, the organization can significantly reduce costs associated with overtime, temporary staffing, and lost productivity.</a:t>
            </a:r>
          </a:p>
          <a:p>
            <a:pPr algn="just" indent="-477520" lvl="1" marL="955040">
              <a:lnSpc>
                <a:spcPts val="3863"/>
              </a:lnSpc>
              <a:buAutoNum type="arabicPeriod" startAt="1"/>
            </a:pPr>
            <a:r>
              <a:rPr b="1" sz="2799" lang="en-US">
                <a:solidFill>
                  <a:srgbClr val="1F3374"/>
                </a:solidFill>
                <a:latin typeface="Titillium Web Bold"/>
                <a:ea typeface="Titillium Web Bold"/>
                <a:cs typeface="Titillium Web Bold"/>
                <a:sym typeface="Titillium Web Bold"/>
              </a:rPr>
              <a:t>Enhance Employee Engagement:</a:t>
            </a:r>
            <a:r>
              <a:rPr sz="2799" lang="en-US">
                <a:solidFill>
                  <a:srgbClr val="1F3374"/>
                </a:solidFill>
                <a:latin typeface="Titillium Web"/>
                <a:ea typeface="Titillium Web"/>
                <a:cs typeface="Titillium Web"/>
                <a:sym typeface="Titillium Web"/>
              </a:rPr>
              <a:t> By addressing attendance issues promptly and fairly, the organization can foster a more positive work environment, leading to higher employee satisfaction and retention.</a:t>
            </a:r>
          </a:p>
        </p:txBody>
      </p:sp>
      <p:sp>
        <p:nvSpPr>
          <p:cNvPr id="1048870" name="TextBox 36"/>
          <p:cNvSpPr txBox="1"/>
          <p:nvPr/>
        </p:nvSpPr>
        <p:spPr>
          <a:xfrm rot="0">
            <a:off x="3031687" y="1905582"/>
            <a:ext cx="14046934" cy="1962404"/>
          </a:xfrm>
          <a:prstGeom prst="rect"/>
        </p:spPr>
        <p:txBody>
          <a:bodyPr anchor="t" bIns="0" lIns="0" rIns="0" rtlCol="0" tIns="0">
            <a:spAutoFit/>
          </a:bodyPr>
          <a:p>
            <a:pPr algn="just">
              <a:lnSpc>
                <a:spcPts val="3863"/>
              </a:lnSpc>
            </a:pPr>
            <a:r>
              <a:rPr sz="2799" lang="en-US">
                <a:solidFill>
                  <a:srgbClr val="1F3374"/>
                </a:solidFill>
                <a:latin typeface="Titillium Web"/>
                <a:ea typeface="Titillium Web"/>
                <a:cs typeface="Titillium Web"/>
                <a:sym typeface="Titillium Web"/>
              </a:rPr>
              <a:t>      Our solution is an advanced Employee Attendance Analysis system designed to collect, process, and analyze attendance data with precision and efficiency. By integrating data from various sources, including time-tracking software, biometric systems, and manual logs, our solution provides a comprehensive overview of employee attendance patterns.</a:t>
            </a:r>
          </a:p>
        </p:txBody>
      </p:sp>
      <p:sp>
        <p:nvSpPr>
          <p:cNvPr id="1048871" name="Freeform 37"/>
          <p:cNvSpPr/>
          <p:nvPr/>
        </p:nvSpPr>
        <p:spPr>
          <a:xfrm rot="0" flipH="0" flipV="0">
            <a:off x="736264" y="2819214"/>
            <a:ext cx="1998056" cy="1056144"/>
          </a:xfrm>
          <a:custGeom>
            <a:avLst/>
            <a:ahLst/>
            <a:rect l="l" t="t" r="r" b="b"/>
            <a:pathLst>
              <a:path w="1998056" h="1056144">
                <a:moveTo>
                  <a:pt x="0" y="0"/>
                </a:moveTo>
                <a:lnTo>
                  <a:pt x="1998056" y="0"/>
                </a:lnTo>
                <a:lnTo>
                  <a:pt x="1998056" y="1056144"/>
                </a:lnTo>
                <a:lnTo>
                  <a:pt x="0" y="1056144"/>
                </a:lnTo>
                <a:lnTo>
                  <a:pt x="0" y="0"/>
                </a:lnTo>
                <a:close/>
              </a:path>
            </a:pathLst>
          </a:custGeom>
          <a:blipFill>
            <a:blip xmlns:r="http://schemas.openxmlformats.org/officeDocument/2006/relationships" r:embed="rId2"/>
            <a:stretch>
              <a:fillRect l="0" t="0" r="0" b="0"/>
            </a:stretch>
          </a:blipFill>
        </p:spPr>
      </p:sp>
      <p:sp>
        <p:nvSpPr>
          <p:cNvPr id="1048872" name="Freeform 38"/>
          <p:cNvSpPr/>
          <p:nvPr/>
        </p:nvSpPr>
        <p:spPr>
          <a:xfrm rot="0" flipH="0" flipV="0">
            <a:off x="15502268" y="6357718"/>
            <a:ext cx="2123779" cy="2209549"/>
          </a:xfrm>
          <a:custGeom>
            <a:avLst/>
            <a:ahLst/>
            <a:rect l="l" t="t" r="r" b="b"/>
            <a:pathLst>
              <a:path w="2123779" h="2209549">
                <a:moveTo>
                  <a:pt x="0" y="0"/>
                </a:moveTo>
                <a:lnTo>
                  <a:pt x="2123779" y="0"/>
                </a:lnTo>
                <a:lnTo>
                  <a:pt x="2123779" y="2209549"/>
                </a:lnTo>
                <a:lnTo>
                  <a:pt x="0" y="2209549"/>
                </a:lnTo>
                <a:lnTo>
                  <a:pt x="0" y="0"/>
                </a:lnTo>
                <a:close/>
              </a:path>
            </a:pathLst>
          </a:custGeom>
          <a:blipFill>
            <a:blip xmlns:r="http://schemas.openxmlformats.org/officeDocument/2006/relationships" r:embed="rId3"/>
            <a:stretch>
              <a:fillRect l="0" t="0" r="0" b="0"/>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8F8F8"/>
        </a:solidFill>
      </p:bgPr>
    </p:bg>
    <p:spTree>
      <p:nvGrpSpPr>
        <p:cNvPr id="56" name=""/>
        <p:cNvGrpSpPr/>
        <p:nvPr/>
      </p:nvGrpSpPr>
      <p:grpSpPr>
        <a:xfrm>
          <a:off x="0" y="0"/>
          <a:ext cx="0" cy="0"/>
          <a:chOff x="0" y="0"/>
          <a:chExt cx="0" cy="0"/>
        </a:xfrm>
      </p:grpSpPr>
      <p:sp>
        <p:nvSpPr>
          <p:cNvPr id="1048879" name="AutoShape 2"/>
          <p:cNvSpPr/>
          <p:nvPr/>
        </p:nvSpPr>
        <p:spPr>
          <a:xfrm rot="3577">
            <a:off x="-9530" y="290904"/>
            <a:ext cx="18307060" cy="0"/>
          </a:xfrm>
          <a:prstGeom prst="line"/>
          <a:ln w="9525" cap="rnd">
            <a:solidFill>
              <a:srgbClr val="EFEFEF"/>
            </a:solidFill>
            <a:prstDash val="solid"/>
            <a:headEnd type="none" w="sm" len="sm"/>
            <a:tailEnd type="none" w="sm" len="sm"/>
          </a:ln>
        </p:spPr>
      </p:sp>
      <p:sp>
        <p:nvSpPr>
          <p:cNvPr id="1048880" name="AutoShape 3"/>
          <p:cNvSpPr/>
          <p:nvPr/>
        </p:nvSpPr>
        <p:spPr>
          <a:xfrm rot="3577">
            <a:off x="-9530" y="1221854"/>
            <a:ext cx="18307060" cy="0"/>
          </a:xfrm>
          <a:prstGeom prst="line"/>
          <a:ln w="9525" cap="rnd">
            <a:solidFill>
              <a:srgbClr val="EFEFEF"/>
            </a:solidFill>
            <a:prstDash val="solid"/>
            <a:headEnd type="none" w="sm" len="sm"/>
            <a:tailEnd type="none" w="sm" len="sm"/>
          </a:ln>
        </p:spPr>
      </p:sp>
      <p:sp>
        <p:nvSpPr>
          <p:cNvPr id="1048881" name="AutoShape 4"/>
          <p:cNvSpPr/>
          <p:nvPr/>
        </p:nvSpPr>
        <p:spPr>
          <a:xfrm rot="3577">
            <a:off x="-9530" y="2152804"/>
            <a:ext cx="18307060" cy="0"/>
          </a:xfrm>
          <a:prstGeom prst="line"/>
          <a:ln w="9525" cap="rnd">
            <a:solidFill>
              <a:srgbClr val="EFEFEF"/>
            </a:solidFill>
            <a:prstDash val="solid"/>
            <a:headEnd type="none" w="sm" len="sm"/>
            <a:tailEnd type="none" w="sm" len="sm"/>
          </a:ln>
        </p:spPr>
      </p:sp>
      <p:sp>
        <p:nvSpPr>
          <p:cNvPr id="1048882" name="AutoShape 5"/>
          <p:cNvSpPr/>
          <p:nvPr/>
        </p:nvSpPr>
        <p:spPr>
          <a:xfrm rot="3577">
            <a:off x="-9530" y="3083754"/>
            <a:ext cx="18307060" cy="0"/>
          </a:xfrm>
          <a:prstGeom prst="line"/>
          <a:ln w="9525" cap="rnd">
            <a:solidFill>
              <a:srgbClr val="EFEFEF"/>
            </a:solidFill>
            <a:prstDash val="solid"/>
            <a:headEnd type="none" w="sm" len="sm"/>
            <a:tailEnd type="none" w="sm" len="sm"/>
          </a:ln>
        </p:spPr>
      </p:sp>
      <p:sp>
        <p:nvSpPr>
          <p:cNvPr id="1048883" name="AutoShape 6"/>
          <p:cNvSpPr/>
          <p:nvPr/>
        </p:nvSpPr>
        <p:spPr>
          <a:xfrm rot="3577">
            <a:off x="-9530" y="4014654"/>
            <a:ext cx="18307060" cy="0"/>
          </a:xfrm>
          <a:prstGeom prst="line"/>
          <a:ln w="9525" cap="rnd">
            <a:solidFill>
              <a:srgbClr val="EFEFEF"/>
            </a:solidFill>
            <a:prstDash val="solid"/>
            <a:headEnd type="none" w="sm" len="sm"/>
            <a:tailEnd type="none" w="sm" len="sm"/>
          </a:ln>
        </p:spPr>
      </p:sp>
      <p:sp>
        <p:nvSpPr>
          <p:cNvPr id="1048884" name="AutoShape 7"/>
          <p:cNvSpPr/>
          <p:nvPr/>
        </p:nvSpPr>
        <p:spPr>
          <a:xfrm rot="3577">
            <a:off x="-9530" y="4945604"/>
            <a:ext cx="18307060" cy="0"/>
          </a:xfrm>
          <a:prstGeom prst="line"/>
          <a:ln w="9525" cap="rnd">
            <a:solidFill>
              <a:srgbClr val="EFEFEF"/>
            </a:solidFill>
            <a:prstDash val="solid"/>
            <a:headEnd type="none" w="sm" len="sm"/>
            <a:tailEnd type="none" w="sm" len="sm"/>
          </a:ln>
        </p:spPr>
      </p:sp>
      <p:sp>
        <p:nvSpPr>
          <p:cNvPr id="1048885" name="AutoShape 8"/>
          <p:cNvSpPr/>
          <p:nvPr/>
        </p:nvSpPr>
        <p:spPr>
          <a:xfrm rot="3577">
            <a:off x="-9530" y="5876554"/>
            <a:ext cx="18307060" cy="0"/>
          </a:xfrm>
          <a:prstGeom prst="line"/>
          <a:ln w="9525" cap="rnd">
            <a:solidFill>
              <a:srgbClr val="EFEFEF"/>
            </a:solidFill>
            <a:prstDash val="solid"/>
            <a:headEnd type="none" w="sm" len="sm"/>
            <a:tailEnd type="none" w="sm" len="sm"/>
          </a:ln>
        </p:spPr>
      </p:sp>
      <p:sp>
        <p:nvSpPr>
          <p:cNvPr id="1048886" name="AutoShape 9"/>
          <p:cNvSpPr/>
          <p:nvPr/>
        </p:nvSpPr>
        <p:spPr>
          <a:xfrm rot="3577">
            <a:off x="-9530" y="6807504"/>
            <a:ext cx="18307060" cy="0"/>
          </a:xfrm>
          <a:prstGeom prst="line"/>
          <a:ln w="9525" cap="rnd">
            <a:solidFill>
              <a:srgbClr val="EFEFEF"/>
            </a:solidFill>
            <a:prstDash val="solid"/>
            <a:headEnd type="none" w="sm" len="sm"/>
            <a:tailEnd type="none" w="sm" len="sm"/>
          </a:ln>
        </p:spPr>
      </p:sp>
      <p:sp>
        <p:nvSpPr>
          <p:cNvPr id="1048887" name="AutoShape 10"/>
          <p:cNvSpPr/>
          <p:nvPr/>
        </p:nvSpPr>
        <p:spPr>
          <a:xfrm rot="3577">
            <a:off x="-9530" y="7738404"/>
            <a:ext cx="18307060" cy="0"/>
          </a:xfrm>
          <a:prstGeom prst="line"/>
          <a:ln w="9525" cap="rnd">
            <a:solidFill>
              <a:srgbClr val="EFEFEF"/>
            </a:solidFill>
            <a:prstDash val="solid"/>
            <a:headEnd type="none" w="sm" len="sm"/>
            <a:tailEnd type="none" w="sm" len="sm"/>
          </a:ln>
        </p:spPr>
      </p:sp>
      <p:sp>
        <p:nvSpPr>
          <p:cNvPr id="1048888" name="AutoShape 11"/>
          <p:cNvSpPr/>
          <p:nvPr/>
        </p:nvSpPr>
        <p:spPr>
          <a:xfrm rot="3577">
            <a:off x="-9530" y="8669354"/>
            <a:ext cx="18307060" cy="0"/>
          </a:xfrm>
          <a:prstGeom prst="line"/>
          <a:ln w="9525" cap="rnd">
            <a:solidFill>
              <a:srgbClr val="EFEFEF"/>
            </a:solidFill>
            <a:prstDash val="solid"/>
            <a:headEnd type="none" w="sm" len="sm"/>
            <a:tailEnd type="none" w="sm" len="sm"/>
          </a:ln>
        </p:spPr>
      </p:sp>
      <p:sp>
        <p:nvSpPr>
          <p:cNvPr id="1048889" name="AutoShape 12"/>
          <p:cNvSpPr/>
          <p:nvPr/>
        </p:nvSpPr>
        <p:spPr>
          <a:xfrm rot="3577">
            <a:off x="-9530" y="9600304"/>
            <a:ext cx="18307060" cy="0"/>
          </a:xfrm>
          <a:prstGeom prst="line"/>
          <a:ln w="9525" cap="rnd">
            <a:solidFill>
              <a:srgbClr val="EFEFEF"/>
            </a:solidFill>
            <a:prstDash val="solid"/>
            <a:headEnd type="none" w="sm" len="sm"/>
            <a:tailEnd type="none" w="sm" len="sm"/>
          </a:ln>
        </p:spPr>
      </p:sp>
      <p:sp>
        <p:nvSpPr>
          <p:cNvPr id="1048890" name="AutoShape 13"/>
          <p:cNvSpPr/>
          <p:nvPr/>
        </p:nvSpPr>
        <p:spPr>
          <a:xfrm rot="5983">
            <a:off x="3078549" y="5143500"/>
            <a:ext cx="10945803" cy="0"/>
          </a:xfrm>
          <a:prstGeom prst="line"/>
          <a:ln w="9525" cap="rnd">
            <a:solidFill>
              <a:srgbClr val="EFEFEF"/>
            </a:solidFill>
            <a:prstDash val="solid"/>
            <a:headEnd type="none" w="sm" len="sm"/>
            <a:tailEnd type="none" w="sm" len="sm"/>
          </a:ln>
        </p:spPr>
      </p:sp>
      <p:sp>
        <p:nvSpPr>
          <p:cNvPr id="1048891" name="AutoShape 14"/>
          <p:cNvSpPr/>
          <p:nvPr/>
        </p:nvSpPr>
        <p:spPr>
          <a:xfrm rot="5983">
            <a:off x="4009499" y="5143500"/>
            <a:ext cx="10945803" cy="0"/>
          </a:xfrm>
          <a:prstGeom prst="line"/>
          <a:ln w="9525" cap="rnd">
            <a:solidFill>
              <a:srgbClr val="EFEFEF"/>
            </a:solidFill>
            <a:prstDash val="solid"/>
            <a:headEnd type="none" w="sm" len="sm"/>
            <a:tailEnd type="none" w="sm" len="sm"/>
          </a:ln>
        </p:spPr>
      </p:sp>
      <p:sp>
        <p:nvSpPr>
          <p:cNvPr id="1048892" name="AutoShape 15"/>
          <p:cNvSpPr/>
          <p:nvPr/>
        </p:nvSpPr>
        <p:spPr>
          <a:xfrm rot="5983">
            <a:off x="4940449" y="5143500"/>
            <a:ext cx="10945803" cy="0"/>
          </a:xfrm>
          <a:prstGeom prst="line"/>
          <a:ln w="9525" cap="rnd">
            <a:solidFill>
              <a:srgbClr val="EFEFEF"/>
            </a:solidFill>
            <a:prstDash val="solid"/>
            <a:headEnd type="none" w="sm" len="sm"/>
            <a:tailEnd type="none" w="sm" len="sm"/>
          </a:ln>
        </p:spPr>
      </p:sp>
      <p:sp>
        <p:nvSpPr>
          <p:cNvPr id="1048893" name="AutoShape 16"/>
          <p:cNvSpPr/>
          <p:nvPr/>
        </p:nvSpPr>
        <p:spPr>
          <a:xfrm rot="5983">
            <a:off x="5871399" y="5143500"/>
            <a:ext cx="10945803" cy="0"/>
          </a:xfrm>
          <a:prstGeom prst="line"/>
          <a:ln w="9525" cap="rnd">
            <a:solidFill>
              <a:srgbClr val="EFEFEF"/>
            </a:solidFill>
            <a:prstDash val="solid"/>
            <a:headEnd type="none" w="sm" len="sm"/>
            <a:tailEnd type="none" w="sm" len="sm"/>
          </a:ln>
        </p:spPr>
      </p:sp>
      <p:sp>
        <p:nvSpPr>
          <p:cNvPr id="1048894" name="AutoShape 17"/>
          <p:cNvSpPr/>
          <p:nvPr/>
        </p:nvSpPr>
        <p:spPr>
          <a:xfrm rot="5983">
            <a:off x="6802299" y="5143500"/>
            <a:ext cx="10945803" cy="0"/>
          </a:xfrm>
          <a:prstGeom prst="line"/>
          <a:ln w="9525" cap="rnd">
            <a:solidFill>
              <a:srgbClr val="EFEFEF"/>
            </a:solidFill>
            <a:prstDash val="solid"/>
            <a:headEnd type="none" w="sm" len="sm"/>
            <a:tailEnd type="none" w="sm" len="sm"/>
          </a:ln>
        </p:spPr>
      </p:sp>
      <p:sp>
        <p:nvSpPr>
          <p:cNvPr id="1048895" name="AutoShape 18"/>
          <p:cNvSpPr/>
          <p:nvPr/>
        </p:nvSpPr>
        <p:spPr>
          <a:xfrm rot="5983">
            <a:off x="7733249" y="5143500"/>
            <a:ext cx="10945803" cy="0"/>
          </a:xfrm>
          <a:prstGeom prst="line"/>
          <a:ln w="9525" cap="rnd">
            <a:solidFill>
              <a:srgbClr val="EFEFEF"/>
            </a:solidFill>
            <a:prstDash val="solid"/>
            <a:headEnd type="none" w="sm" len="sm"/>
            <a:tailEnd type="none" w="sm" len="sm"/>
          </a:ln>
        </p:spPr>
      </p:sp>
      <p:sp>
        <p:nvSpPr>
          <p:cNvPr id="1048896" name="AutoShape 19"/>
          <p:cNvSpPr/>
          <p:nvPr/>
        </p:nvSpPr>
        <p:spPr>
          <a:xfrm rot="5983">
            <a:off x="8664199" y="5143500"/>
            <a:ext cx="10945803" cy="0"/>
          </a:xfrm>
          <a:prstGeom prst="line"/>
          <a:ln w="9525" cap="rnd">
            <a:solidFill>
              <a:srgbClr val="EFEFEF"/>
            </a:solidFill>
            <a:prstDash val="solid"/>
            <a:headEnd type="none" w="sm" len="sm"/>
            <a:tailEnd type="none" w="sm" len="sm"/>
          </a:ln>
        </p:spPr>
      </p:sp>
      <p:sp>
        <p:nvSpPr>
          <p:cNvPr id="1048897" name="AutoShape 20"/>
          <p:cNvSpPr/>
          <p:nvPr/>
        </p:nvSpPr>
        <p:spPr>
          <a:xfrm rot="5983">
            <a:off x="9595149" y="5143500"/>
            <a:ext cx="10945803" cy="0"/>
          </a:xfrm>
          <a:prstGeom prst="line"/>
          <a:ln w="9525" cap="rnd">
            <a:solidFill>
              <a:srgbClr val="EFEFEF"/>
            </a:solidFill>
            <a:prstDash val="solid"/>
            <a:headEnd type="none" w="sm" len="sm"/>
            <a:tailEnd type="none" w="sm" len="sm"/>
          </a:ln>
        </p:spPr>
      </p:sp>
      <p:sp>
        <p:nvSpPr>
          <p:cNvPr id="1048898" name="AutoShape 21"/>
          <p:cNvSpPr/>
          <p:nvPr/>
        </p:nvSpPr>
        <p:spPr>
          <a:xfrm rot="5983">
            <a:off x="10526049" y="5143500"/>
            <a:ext cx="10945803" cy="0"/>
          </a:xfrm>
          <a:prstGeom prst="line"/>
          <a:ln w="9525" cap="rnd">
            <a:solidFill>
              <a:srgbClr val="EFEFEF"/>
            </a:solidFill>
            <a:prstDash val="solid"/>
            <a:headEnd type="none" w="sm" len="sm"/>
            <a:tailEnd type="none" w="sm" len="sm"/>
          </a:ln>
        </p:spPr>
      </p:sp>
      <p:sp>
        <p:nvSpPr>
          <p:cNvPr id="1048899" name="AutoShape 22"/>
          <p:cNvSpPr/>
          <p:nvPr/>
        </p:nvSpPr>
        <p:spPr>
          <a:xfrm rot="5983">
            <a:off x="11456999" y="5143500"/>
            <a:ext cx="10945803" cy="0"/>
          </a:xfrm>
          <a:prstGeom prst="line"/>
          <a:ln w="9525" cap="rnd">
            <a:solidFill>
              <a:srgbClr val="EFEFEF"/>
            </a:solidFill>
            <a:prstDash val="solid"/>
            <a:headEnd type="none" w="sm" len="sm"/>
            <a:tailEnd type="none" w="sm" len="sm"/>
          </a:ln>
        </p:spPr>
      </p:sp>
      <p:sp>
        <p:nvSpPr>
          <p:cNvPr id="1048900" name="AutoShape 23"/>
          <p:cNvSpPr/>
          <p:nvPr/>
        </p:nvSpPr>
        <p:spPr>
          <a:xfrm rot="5983">
            <a:off x="12387949" y="5143500"/>
            <a:ext cx="10945803" cy="0"/>
          </a:xfrm>
          <a:prstGeom prst="line"/>
          <a:ln w="9525" cap="rnd">
            <a:solidFill>
              <a:srgbClr val="EFEFEF"/>
            </a:solidFill>
            <a:prstDash val="solid"/>
            <a:headEnd type="none" w="sm" len="sm"/>
            <a:tailEnd type="none" w="sm" len="sm"/>
          </a:ln>
        </p:spPr>
      </p:sp>
      <p:sp>
        <p:nvSpPr>
          <p:cNvPr id="1048901" name="AutoShape 24"/>
          <p:cNvSpPr/>
          <p:nvPr/>
        </p:nvSpPr>
        <p:spPr>
          <a:xfrm rot="5983">
            <a:off x="-5322251" y="5143500"/>
            <a:ext cx="10945803" cy="0"/>
          </a:xfrm>
          <a:prstGeom prst="line"/>
          <a:ln w="9525" cap="rnd">
            <a:solidFill>
              <a:srgbClr val="EFEFEF"/>
            </a:solidFill>
            <a:prstDash val="solid"/>
            <a:headEnd type="none" w="sm" len="sm"/>
            <a:tailEnd type="none" w="sm" len="sm"/>
          </a:ln>
        </p:spPr>
      </p:sp>
      <p:sp>
        <p:nvSpPr>
          <p:cNvPr id="1048902" name="AutoShape 25"/>
          <p:cNvSpPr/>
          <p:nvPr/>
        </p:nvSpPr>
        <p:spPr>
          <a:xfrm rot="5983">
            <a:off x="-4391301" y="5143500"/>
            <a:ext cx="10945803" cy="0"/>
          </a:xfrm>
          <a:prstGeom prst="line"/>
          <a:ln w="9525" cap="rnd">
            <a:solidFill>
              <a:srgbClr val="EFEFEF"/>
            </a:solidFill>
            <a:prstDash val="solid"/>
            <a:headEnd type="none" w="sm" len="sm"/>
            <a:tailEnd type="none" w="sm" len="sm"/>
          </a:ln>
        </p:spPr>
      </p:sp>
      <p:sp>
        <p:nvSpPr>
          <p:cNvPr id="1048903" name="AutoShape 26"/>
          <p:cNvSpPr/>
          <p:nvPr/>
        </p:nvSpPr>
        <p:spPr>
          <a:xfrm rot="5983">
            <a:off x="-3460401" y="5143500"/>
            <a:ext cx="10945803" cy="0"/>
          </a:xfrm>
          <a:prstGeom prst="line"/>
          <a:ln w="9525" cap="rnd">
            <a:solidFill>
              <a:srgbClr val="EFEFEF"/>
            </a:solidFill>
            <a:prstDash val="solid"/>
            <a:headEnd type="none" w="sm" len="sm"/>
            <a:tailEnd type="none" w="sm" len="sm"/>
          </a:ln>
        </p:spPr>
      </p:sp>
      <p:sp>
        <p:nvSpPr>
          <p:cNvPr id="1048904" name="AutoShape 27"/>
          <p:cNvSpPr/>
          <p:nvPr/>
        </p:nvSpPr>
        <p:spPr>
          <a:xfrm rot="5983">
            <a:off x="-2529451" y="5143500"/>
            <a:ext cx="10945803" cy="0"/>
          </a:xfrm>
          <a:prstGeom prst="line"/>
          <a:ln w="9525" cap="rnd">
            <a:solidFill>
              <a:srgbClr val="EFEFEF"/>
            </a:solidFill>
            <a:prstDash val="solid"/>
            <a:headEnd type="none" w="sm" len="sm"/>
            <a:tailEnd type="none" w="sm" len="sm"/>
          </a:ln>
        </p:spPr>
      </p:sp>
      <p:sp>
        <p:nvSpPr>
          <p:cNvPr id="1048905" name="AutoShape 28"/>
          <p:cNvSpPr/>
          <p:nvPr/>
        </p:nvSpPr>
        <p:spPr>
          <a:xfrm rot="5983">
            <a:off x="-1598501" y="5143500"/>
            <a:ext cx="10945803" cy="0"/>
          </a:xfrm>
          <a:prstGeom prst="line"/>
          <a:ln w="9525" cap="rnd">
            <a:solidFill>
              <a:srgbClr val="EFEFEF"/>
            </a:solidFill>
            <a:prstDash val="solid"/>
            <a:headEnd type="none" w="sm" len="sm"/>
            <a:tailEnd type="none" w="sm" len="sm"/>
          </a:ln>
        </p:spPr>
      </p:sp>
      <p:sp>
        <p:nvSpPr>
          <p:cNvPr id="1048906" name="AutoShape 29"/>
          <p:cNvSpPr/>
          <p:nvPr/>
        </p:nvSpPr>
        <p:spPr>
          <a:xfrm rot="5983">
            <a:off x="-667551" y="5143500"/>
            <a:ext cx="10945803" cy="0"/>
          </a:xfrm>
          <a:prstGeom prst="line"/>
          <a:ln w="9525" cap="rnd">
            <a:solidFill>
              <a:srgbClr val="EFEFEF"/>
            </a:solidFill>
            <a:prstDash val="solid"/>
            <a:headEnd type="none" w="sm" len="sm"/>
            <a:tailEnd type="none" w="sm" len="sm"/>
          </a:ln>
        </p:spPr>
      </p:sp>
      <p:sp>
        <p:nvSpPr>
          <p:cNvPr id="1048907" name="AutoShape 30"/>
          <p:cNvSpPr/>
          <p:nvPr/>
        </p:nvSpPr>
        <p:spPr>
          <a:xfrm rot="5983">
            <a:off x="263349" y="5143500"/>
            <a:ext cx="10945803" cy="0"/>
          </a:xfrm>
          <a:prstGeom prst="line"/>
          <a:ln w="9525" cap="rnd">
            <a:solidFill>
              <a:srgbClr val="EFEFEF"/>
            </a:solidFill>
            <a:prstDash val="solid"/>
            <a:headEnd type="none" w="sm" len="sm"/>
            <a:tailEnd type="none" w="sm" len="sm"/>
          </a:ln>
        </p:spPr>
      </p:sp>
      <p:sp>
        <p:nvSpPr>
          <p:cNvPr id="1048908" name="AutoShape 31"/>
          <p:cNvSpPr/>
          <p:nvPr/>
        </p:nvSpPr>
        <p:spPr>
          <a:xfrm rot="5983">
            <a:off x="1194299" y="5143500"/>
            <a:ext cx="10945803" cy="0"/>
          </a:xfrm>
          <a:prstGeom prst="line"/>
          <a:ln w="9525" cap="rnd">
            <a:solidFill>
              <a:srgbClr val="EFEFEF"/>
            </a:solidFill>
            <a:prstDash val="solid"/>
            <a:headEnd type="none" w="sm" len="sm"/>
            <a:tailEnd type="none" w="sm" len="sm"/>
          </a:ln>
        </p:spPr>
      </p:sp>
      <p:sp>
        <p:nvSpPr>
          <p:cNvPr id="1048909" name="AutoShape 32"/>
          <p:cNvSpPr/>
          <p:nvPr/>
        </p:nvSpPr>
        <p:spPr>
          <a:xfrm rot="5983">
            <a:off x="2125249" y="5143500"/>
            <a:ext cx="10945803" cy="0"/>
          </a:xfrm>
          <a:prstGeom prst="line"/>
          <a:ln w="9525" cap="rnd">
            <a:solidFill>
              <a:srgbClr val="EFEFEF"/>
            </a:solidFill>
            <a:prstDash val="solid"/>
            <a:headEnd type="none" w="sm" len="sm"/>
            <a:tailEnd type="none" w="sm" len="sm"/>
          </a:ln>
        </p:spPr>
      </p:sp>
      <p:sp>
        <p:nvSpPr>
          <p:cNvPr id="1048910" name="Freeform 33"/>
          <p:cNvSpPr/>
          <p:nvPr/>
        </p:nvSpPr>
        <p:spPr>
          <a:xfrm rot="0" flipH="0" flipV="0">
            <a:off x="-14" y="234832"/>
            <a:ext cx="17882768" cy="9811716"/>
          </a:xfrm>
          <a:custGeom>
            <a:avLst/>
            <a:ahLst/>
            <a:rect l="l" t="t" r="r" b="b"/>
            <a:pathLst>
              <a:path w="17882768" h="9811716">
                <a:moveTo>
                  <a:pt x="0" y="0"/>
                </a:moveTo>
                <a:lnTo>
                  <a:pt x="17882768" y="0"/>
                </a:lnTo>
                <a:lnTo>
                  <a:pt x="17882768" y="9811716"/>
                </a:lnTo>
                <a:lnTo>
                  <a:pt x="0" y="9811716"/>
                </a:lnTo>
                <a:lnTo>
                  <a:pt x="0" y="0"/>
                </a:lnTo>
                <a:close/>
              </a:path>
            </a:pathLst>
          </a:custGeom>
          <a:blipFill>
            <a:blip xmlns:r="http://schemas.openxmlformats.org/officeDocument/2006/relationships" r:embed="rId1"/>
            <a:stretch>
              <a:fillRect l="0" t="0" r="0" b="0"/>
            </a:stretch>
          </a:blipFill>
        </p:spPr>
      </p:sp>
      <p:sp>
        <p:nvSpPr>
          <p:cNvPr id="1048911" name="TextBox 34"/>
          <p:cNvSpPr txBox="1"/>
          <p:nvPr/>
        </p:nvSpPr>
        <p:spPr>
          <a:xfrm rot="0">
            <a:off x="1531425" y="933850"/>
            <a:ext cx="15225150" cy="1462913"/>
          </a:xfrm>
          <a:prstGeom prst="rect"/>
        </p:spPr>
        <p:txBody>
          <a:bodyPr anchor="t" bIns="0" lIns="0" rIns="0" rtlCol="0" tIns="0">
            <a:spAutoFit/>
          </a:bodyPr>
          <a:p>
            <a:pPr algn="ctr">
              <a:lnSpc>
                <a:spcPts val="11519"/>
              </a:lnSpc>
            </a:pPr>
            <a:r>
              <a:rPr b="1" sz="9600" lang="en-US">
                <a:solidFill>
                  <a:srgbClr val="1F3374"/>
                </a:solidFill>
                <a:latin typeface="Arimo Bold"/>
                <a:ea typeface="Arimo Bold"/>
                <a:cs typeface="Arimo Bold"/>
                <a:sym typeface="Arimo Bold"/>
              </a:rPr>
              <a:t>Dataset Description</a:t>
            </a:r>
          </a:p>
        </p:txBody>
      </p:sp>
      <p:sp>
        <p:nvSpPr>
          <p:cNvPr id="1048912" name="TextBox 35"/>
          <p:cNvSpPr txBox="1"/>
          <p:nvPr/>
        </p:nvSpPr>
        <p:spPr>
          <a:xfrm rot="0">
            <a:off x="1531440" y="2826305"/>
            <a:ext cx="14837898" cy="7406639"/>
          </a:xfrm>
          <a:prstGeom prst="rect"/>
        </p:spPr>
        <p:txBody>
          <a:bodyPr anchor="t" bIns="0" lIns="0" rIns="0" rtlCol="0" tIns="0">
            <a:spAutoFit/>
          </a:bodyPr>
          <a:p>
            <a:pPr algn="l" indent="-434340" lvl="1" marL="868680">
              <a:lnSpc>
                <a:spcPts val="6480"/>
              </a:lnSpc>
              <a:buFont typeface="Arial"/>
              <a:buChar char="•"/>
            </a:pPr>
            <a:r>
              <a:rPr b="1" sz="3600" lang="en-US">
                <a:solidFill>
                  <a:srgbClr val="1F3374"/>
                </a:solidFill>
                <a:latin typeface="Arial Bold"/>
                <a:ea typeface="Arial Bold"/>
                <a:cs typeface="Arial Bold"/>
                <a:sym typeface="Arial Bold"/>
              </a:rPr>
              <a:t>Department:</a:t>
            </a:r>
            <a:r>
              <a:rPr sz="3600" lang="en-US">
                <a:solidFill>
                  <a:srgbClr val="1F3374"/>
                </a:solidFill>
                <a:latin typeface="Arial"/>
                <a:ea typeface="Arial"/>
                <a:cs typeface="Arial"/>
                <a:sym typeface="Arial"/>
              </a:rPr>
              <a:t> The department or team the employee belongs to.</a:t>
            </a:r>
          </a:p>
          <a:p>
            <a:pPr algn="l" indent="-434340" lvl="1" marL="868680">
              <a:lnSpc>
                <a:spcPts val="6480"/>
              </a:lnSpc>
              <a:buFont typeface="Arial"/>
              <a:buChar char="•"/>
            </a:pPr>
            <a:r>
              <a:rPr b="1" sz="3600" lang="en-US">
                <a:solidFill>
                  <a:srgbClr val="1F3374"/>
                </a:solidFill>
                <a:latin typeface="Arial Bold"/>
                <a:ea typeface="Arial Bold"/>
                <a:cs typeface="Arial Bold"/>
                <a:sym typeface="Arial Bold"/>
              </a:rPr>
              <a:t>Role/Position:</a:t>
            </a:r>
            <a:r>
              <a:rPr sz="3600" lang="en-US">
                <a:solidFill>
                  <a:srgbClr val="1F3374"/>
                </a:solidFill>
                <a:latin typeface="Arial"/>
                <a:ea typeface="Arial"/>
                <a:cs typeface="Arial"/>
                <a:sym typeface="Arial"/>
              </a:rPr>
              <a:t> The employee’s job title or role within the organization. </a:t>
            </a:r>
          </a:p>
          <a:p>
            <a:pPr algn="l" indent="-434340" lvl="1" marL="868680">
              <a:lnSpc>
                <a:spcPts val="6480"/>
              </a:lnSpc>
              <a:buFont typeface="Arial"/>
              <a:buChar char="•"/>
            </a:pPr>
            <a:r>
              <a:rPr b="1" sz="3600" lang="en-US">
                <a:solidFill>
                  <a:srgbClr val="1F3374"/>
                </a:solidFill>
                <a:latin typeface="Arial Bold"/>
                <a:ea typeface="Arial Bold"/>
                <a:cs typeface="Arial Bold"/>
                <a:sym typeface="Arial Bold"/>
              </a:rPr>
              <a:t>Employee ID:</a:t>
            </a:r>
            <a:r>
              <a:rPr sz="3600" lang="en-US">
                <a:solidFill>
                  <a:srgbClr val="1F3374"/>
                </a:solidFill>
                <a:latin typeface="Arial"/>
                <a:ea typeface="Arial"/>
                <a:cs typeface="Arial"/>
                <a:sym typeface="Arial"/>
              </a:rPr>
              <a:t> A unique identifier for each employee.</a:t>
            </a:r>
          </a:p>
          <a:p>
            <a:pPr algn="l" indent="-434340" lvl="1" marL="868680">
              <a:lnSpc>
                <a:spcPts val="6480"/>
              </a:lnSpc>
              <a:buFont typeface="Arial"/>
              <a:buChar char="•"/>
            </a:pPr>
            <a:r>
              <a:rPr b="1" sz="3600" lang="en-US">
                <a:solidFill>
                  <a:srgbClr val="1F3374"/>
                </a:solidFill>
                <a:latin typeface="Arial Bold"/>
                <a:ea typeface="Arial Bold"/>
                <a:cs typeface="Arial Bold"/>
                <a:sym typeface="Arial Bold"/>
              </a:rPr>
              <a:t>Date:</a:t>
            </a:r>
            <a:r>
              <a:rPr sz="3600" lang="en-US">
                <a:solidFill>
                  <a:srgbClr val="1F3374"/>
                </a:solidFill>
                <a:latin typeface="Arial"/>
                <a:ea typeface="Arial"/>
                <a:cs typeface="Arial"/>
                <a:sym typeface="Arial"/>
              </a:rPr>
              <a:t> The specific date for each attendance record.</a:t>
            </a:r>
          </a:p>
          <a:p>
            <a:pPr algn="l" indent="-434340" lvl="1" marL="868680">
              <a:lnSpc>
                <a:spcPts val="6480"/>
              </a:lnSpc>
              <a:buFont typeface="Arial"/>
              <a:buChar char="•"/>
            </a:pPr>
            <a:r>
              <a:rPr b="1" sz="3600" lang="en-US">
                <a:solidFill>
                  <a:srgbClr val="1F3374"/>
                </a:solidFill>
                <a:latin typeface="Arial Bold"/>
                <a:ea typeface="Arial Bold"/>
                <a:cs typeface="Arial Bold"/>
                <a:sym typeface="Arial Bold"/>
              </a:rPr>
              <a:t>Check-In Time:</a:t>
            </a:r>
            <a:r>
              <a:rPr sz="3600" lang="en-US">
                <a:solidFill>
                  <a:srgbClr val="1F3374"/>
                </a:solidFill>
                <a:latin typeface="Arial"/>
                <a:ea typeface="Arial"/>
                <a:cs typeface="Arial"/>
                <a:sym typeface="Arial"/>
              </a:rPr>
              <a:t> The time when the employee clocks in for the day.</a:t>
            </a:r>
          </a:p>
          <a:p>
            <a:pPr algn="l" indent="-434340" lvl="1" marL="868680">
              <a:lnSpc>
                <a:spcPts val="6480"/>
              </a:lnSpc>
              <a:buFont typeface="Arial"/>
              <a:buChar char="•"/>
            </a:pPr>
            <a:r>
              <a:rPr b="1" sz="3600" lang="en-US">
                <a:solidFill>
                  <a:srgbClr val="1F3374"/>
                </a:solidFill>
                <a:latin typeface="Arial Bold"/>
                <a:ea typeface="Arial Bold"/>
                <a:cs typeface="Arial Bold"/>
                <a:sym typeface="Arial Bold"/>
              </a:rPr>
              <a:t>Check-Out Time:</a:t>
            </a:r>
            <a:r>
              <a:rPr sz="3600" lang="en-US">
                <a:solidFill>
                  <a:srgbClr val="1F3374"/>
                </a:solidFill>
                <a:latin typeface="Arial"/>
                <a:ea typeface="Arial"/>
                <a:cs typeface="Arial"/>
                <a:sym typeface="Arial"/>
              </a:rPr>
              <a:t> The time when the employee clocks out for the day. </a:t>
            </a:r>
          </a:p>
          <a:p>
            <a:pPr algn="l" indent="-434340" lvl="1" marL="868680">
              <a:lnSpc>
                <a:spcPts val="6480"/>
              </a:lnSpc>
            </a:pPr>
          </a:p>
          <a:p>
            <a:pPr algn="l" indent="-434340" lvl="1" marL="868680">
              <a:lnSpc>
                <a:spcPts val="6480"/>
              </a:lnSpc>
            </a:p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8F8F8"/>
        </a:solidFill>
      </p:bgPr>
    </p:bg>
    <p:spTree>
      <p:nvGrpSpPr>
        <p:cNvPr id="59" name=""/>
        <p:cNvGrpSpPr/>
        <p:nvPr/>
      </p:nvGrpSpPr>
      <p:grpSpPr>
        <a:xfrm>
          <a:off x="0" y="0"/>
          <a:ext cx="0" cy="0"/>
          <a:chOff x="0" y="0"/>
          <a:chExt cx="0" cy="0"/>
        </a:xfrm>
      </p:grpSpPr>
      <p:sp>
        <p:nvSpPr>
          <p:cNvPr id="1048919" name="AutoShape 2"/>
          <p:cNvSpPr/>
          <p:nvPr/>
        </p:nvSpPr>
        <p:spPr>
          <a:xfrm rot="3577">
            <a:off x="-9530" y="290904"/>
            <a:ext cx="18307060" cy="0"/>
          </a:xfrm>
          <a:prstGeom prst="line"/>
          <a:ln w="9525" cap="rnd">
            <a:solidFill>
              <a:srgbClr val="EFEFEF"/>
            </a:solidFill>
            <a:prstDash val="solid"/>
            <a:headEnd type="none" w="sm" len="sm"/>
            <a:tailEnd type="none" w="sm" len="sm"/>
          </a:ln>
        </p:spPr>
      </p:sp>
      <p:sp>
        <p:nvSpPr>
          <p:cNvPr id="1048920" name="AutoShape 3"/>
          <p:cNvSpPr/>
          <p:nvPr/>
        </p:nvSpPr>
        <p:spPr>
          <a:xfrm rot="3577">
            <a:off x="-9530" y="1221854"/>
            <a:ext cx="18307060" cy="0"/>
          </a:xfrm>
          <a:prstGeom prst="line"/>
          <a:ln w="9525" cap="rnd">
            <a:solidFill>
              <a:srgbClr val="EFEFEF"/>
            </a:solidFill>
            <a:prstDash val="solid"/>
            <a:headEnd type="none" w="sm" len="sm"/>
            <a:tailEnd type="none" w="sm" len="sm"/>
          </a:ln>
        </p:spPr>
      </p:sp>
      <p:sp>
        <p:nvSpPr>
          <p:cNvPr id="1048921" name="AutoShape 4"/>
          <p:cNvSpPr/>
          <p:nvPr/>
        </p:nvSpPr>
        <p:spPr>
          <a:xfrm rot="3577">
            <a:off x="-9530" y="2152804"/>
            <a:ext cx="18307060" cy="0"/>
          </a:xfrm>
          <a:prstGeom prst="line"/>
          <a:ln w="9525" cap="rnd">
            <a:solidFill>
              <a:srgbClr val="EFEFEF"/>
            </a:solidFill>
            <a:prstDash val="solid"/>
            <a:headEnd type="none" w="sm" len="sm"/>
            <a:tailEnd type="none" w="sm" len="sm"/>
          </a:ln>
        </p:spPr>
      </p:sp>
      <p:sp>
        <p:nvSpPr>
          <p:cNvPr id="1048922" name="AutoShape 5"/>
          <p:cNvSpPr/>
          <p:nvPr/>
        </p:nvSpPr>
        <p:spPr>
          <a:xfrm rot="3577">
            <a:off x="-9530" y="3083754"/>
            <a:ext cx="18307060" cy="0"/>
          </a:xfrm>
          <a:prstGeom prst="line"/>
          <a:ln w="9525" cap="rnd">
            <a:solidFill>
              <a:srgbClr val="EFEFEF"/>
            </a:solidFill>
            <a:prstDash val="solid"/>
            <a:headEnd type="none" w="sm" len="sm"/>
            <a:tailEnd type="none" w="sm" len="sm"/>
          </a:ln>
        </p:spPr>
      </p:sp>
      <p:sp>
        <p:nvSpPr>
          <p:cNvPr id="1048923" name="AutoShape 6"/>
          <p:cNvSpPr/>
          <p:nvPr/>
        </p:nvSpPr>
        <p:spPr>
          <a:xfrm rot="3577">
            <a:off x="-9530" y="4014654"/>
            <a:ext cx="18307060" cy="0"/>
          </a:xfrm>
          <a:prstGeom prst="line"/>
          <a:ln w="9525" cap="rnd">
            <a:solidFill>
              <a:srgbClr val="EFEFEF"/>
            </a:solidFill>
            <a:prstDash val="solid"/>
            <a:headEnd type="none" w="sm" len="sm"/>
            <a:tailEnd type="none" w="sm" len="sm"/>
          </a:ln>
        </p:spPr>
      </p:sp>
      <p:sp>
        <p:nvSpPr>
          <p:cNvPr id="1048924" name="AutoShape 7"/>
          <p:cNvSpPr/>
          <p:nvPr/>
        </p:nvSpPr>
        <p:spPr>
          <a:xfrm rot="3577">
            <a:off x="-9530" y="4945604"/>
            <a:ext cx="18307060" cy="0"/>
          </a:xfrm>
          <a:prstGeom prst="line"/>
          <a:ln w="9525" cap="rnd">
            <a:solidFill>
              <a:srgbClr val="EFEFEF"/>
            </a:solidFill>
            <a:prstDash val="solid"/>
            <a:headEnd type="none" w="sm" len="sm"/>
            <a:tailEnd type="none" w="sm" len="sm"/>
          </a:ln>
        </p:spPr>
      </p:sp>
      <p:sp>
        <p:nvSpPr>
          <p:cNvPr id="1048925" name="AutoShape 8"/>
          <p:cNvSpPr/>
          <p:nvPr/>
        </p:nvSpPr>
        <p:spPr>
          <a:xfrm rot="3577">
            <a:off x="-9530" y="5876554"/>
            <a:ext cx="18307060" cy="0"/>
          </a:xfrm>
          <a:prstGeom prst="line"/>
          <a:ln w="9525" cap="rnd">
            <a:solidFill>
              <a:srgbClr val="EFEFEF"/>
            </a:solidFill>
            <a:prstDash val="solid"/>
            <a:headEnd type="none" w="sm" len="sm"/>
            <a:tailEnd type="none" w="sm" len="sm"/>
          </a:ln>
        </p:spPr>
      </p:sp>
      <p:sp>
        <p:nvSpPr>
          <p:cNvPr id="1048926" name="AutoShape 9"/>
          <p:cNvSpPr/>
          <p:nvPr/>
        </p:nvSpPr>
        <p:spPr>
          <a:xfrm rot="3577">
            <a:off x="-9530" y="6807504"/>
            <a:ext cx="18307060" cy="0"/>
          </a:xfrm>
          <a:prstGeom prst="line"/>
          <a:ln w="9525" cap="rnd">
            <a:solidFill>
              <a:srgbClr val="EFEFEF"/>
            </a:solidFill>
            <a:prstDash val="solid"/>
            <a:headEnd type="none" w="sm" len="sm"/>
            <a:tailEnd type="none" w="sm" len="sm"/>
          </a:ln>
        </p:spPr>
      </p:sp>
      <p:sp>
        <p:nvSpPr>
          <p:cNvPr id="1048927" name="AutoShape 10"/>
          <p:cNvSpPr/>
          <p:nvPr/>
        </p:nvSpPr>
        <p:spPr>
          <a:xfrm rot="3577">
            <a:off x="-9530" y="7738404"/>
            <a:ext cx="18307060" cy="0"/>
          </a:xfrm>
          <a:prstGeom prst="line"/>
          <a:ln w="9525" cap="rnd">
            <a:solidFill>
              <a:srgbClr val="EFEFEF"/>
            </a:solidFill>
            <a:prstDash val="solid"/>
            <a:headEnd type="none" w="sm" len="sm"/>
            <a:tailEnd type="none" w="sm" len="sm"/>
          </a:ln>
        </p:spPr>
      </p:sp>
      <p:sp>
        <p:nvSpPr>
          <p:cNvPr id="1048928" name="AutoShape 11"/>
          <p:cNvSpPr/>
          <p:nvPr/>
        </p:nvSpPr>
        <p:spPr>
          <a:xfrm rot="3577">
            <a:off x="-9530" y="8669354"/>
            <a:ext cx="18307060" cy="0"/>
          </a:xfrm>
          <a:prstGeom prst="line"/>
          <a:ln w="9525" cap="rnd">
            <a:solidFill>
              <a:srgbClr val="EFEFEF"/>
            </a:solidFill>
            <a:prstDash val="solid"/>
            <a:headEnd type="none" w="sm" len="sm"/>
            <a:tailEnd type="none" w="sm" len="sm"/>
          </a:ln>
        </p:spPr>
      </p:sp>
      <p:sp>
        <p:nvSpPr>
          <p:cNvPr id="1048929" name="AutoShape 12"/>
          <p:cNvSpPr/>
          <p:nvPr/>
        </p:nvSpPr>
        <p:spPr>
          <a:xfrm rot="3577">
            <a:off x="-9530" y="9600304"/>
            <a:ext cx="18307060" cy="0"/>
          </a:xfrm>
          <a:prstGeom prst="line"/>
          <a:ln w="9525" cap="rnd">
            <a:solidFill>
              <a:srgbClr val="EFEFEF"/>
            </a:solidFill>
            <a:prstDash val="solid"/>
            <a:headEnd type="none" w="sm" len="sm"/>
            <a:tailEnd type="none" w="sm" len="sm"/>
          </a:ln>
        </p:spPr>
      </p:sp>
      <p:sp>
        <p:nvSpPr>
          <p:cNvPr id="1048930" name="AutoShape 13"/>
          <p:cNvSpPr/>
          <p:nvPr/>
        </p:nvSpPr>
        <p:spPr>
          <a:xfrm rot="5983">
            <a:off x="3078549" y="5143500"/>
            <a:ext cx="10945803" cy="0"/>
          </a:xfrm>
          <a:prstGeom prst="line"/>
          <a:ln w="9525" cap="rnd">
            <a:solidFill>
              <a:srgbClr val="EFEFEF"/>
            </a:solidFill>
            <a:prstDash val="solid"/>
            <a:headEnd type="none" w="sm" len="sm"/>
            <a:tailEnd type="none" w="sm" len="sm"/>
          </a:ln>
        </p:spPr>
      </p:sp>
      <p:sp>
        <p:nvSpPr>
          <p:cNvPr id="1048931" name="AutoShape 14"/>
          <p:cNvSpPr/>
          <p:nvPr/>
        </p:nvSpPr>
        <p:spPr>
          <a:xfrm rot="5983">
            <a:off x="4009499" y="5143500"/>
            <a:ext cx="10945803" cy="0"/>
          </a:xfrm>
          <a:prstGeom prst="line"/>
          <a:ln w="9525" cap="rnd">
            <a:solidFill>
              <a:srgbClr val="EFEFEF"/>
            </a:solidFill>
            <a:prstDash val="solid"/>
            <a:headEnd type="none" w="sm" len="sm"/>
            <a:tailEnd type="none" w="sm" len="sm"/>
          </a:ln>
        </p:spPr>
      </p:sp>
      <p:sp>
        <p:nvSpPr>
          <p:cNvPr id="1048932" name="AutoShape 15"/>
          <p:cNvSpPr/>
          <p:nvPr/>
        </p:nvSpPr>
        <p:spPr>
          <a:xfrm rot="5983">
            <a:off x="4940449" y="5143500"/>
            <a:ext cx="10945803" cy="0"/>
          </a:xfrm>
          <a:prstGeom prst="line"/>
          <a:ln w="9525" cap="rnd">
            <a:solidFill>
              <a:srgbClr val="EFEFEF"/>
            </a:solidFill>
            <a:prstDash val="solid"/>
            <a:headEnd type="none" w="sm" len="sm"/>
            <a:tailEnd type="none" w="sm" len="sm"/>
          </a:ln>
        </p:spPr>
      </p:sp>
      <p:sp>
        <p:nvSpPr>
          <p:cNvPr id="1048933" name="AutoShape 16"/>
          <p:cNvSpPr/>
          <p:nvPr/>
        </p:nvSpPr>
        <p:spPr>
          <a:xfrm rot="5983">
            <a:off x="5871399" y="5143500"/>
            <a:ext cx="10945803" cy="0"/>
          </a:xfrm>
          <a:prstGeom prst="line"/>
          <a:ln w="9525" cap="rnd">
            <a:solidFill>
              <a:srgbClr val="EFEFEF"/>
            </a:solidFill>
            <a:prstDash val="solid"/>
            <a:headEnd type="none" w="sm" len="sm"/>
            <a:tailEnd type="none" w="sm" len="sm"/>
          </a:ln>
        </p:spPr>
      </p:sp>
      <p:sp>
        <p:nvSpPr>
          <p:cNvPr id="1048934" name="AutoShape 17"/>
          <p:cNvSpPr/>
          <p:nvPr/>
        </p:nvSpPr>
        <p:spPr>
          <a:xfrm rot="5983">
            <a:off x="6802299" y="5143500"/>
            <a:ext cx="10945803" cy="0"/>
          </a:xfrm>
          <a:prstGeom prst="line"/>
          <a:ln w="9525" cap="rnd">
            <a:solidFill>
              <a:srgbClr val="EFEFEF"/>
            </a:solidFill>
            <a:prstDash val="solid"/>
            <a:headEnd type="none" w="sm" len="sm"/>
            <a:tailEnd type="none" w="sm" len="sm"/>
          </a:ln>
        </p:spPr>
      </p:sp>
      <p:sp>
        <p:nvSpPr>
          <p:cNvPr id="1048935" name="AutoShape 18"/>
          <p:cNvSpPr/>
          <p:nvPr/>
        </p:nvSpPr>
        <p:spPr>
          <a:xfrm rot="5983">
            <a:off x="7733249" y="5143500"/>
            <a:ext cx="10945803" cy="0"/>
          </a:xfrm>
          <a:prstGeom prst="line"/>
          <a:ln w="9525" cap="rnd">
            <a:solidFill>
              <a:srgbClr val="EFEFEF"/>
            </a:solidFill>
            <a:prstDash val="solid"/>
            <a:headEnd type="none" w="sm" len="sm"/>
            <a:tailEnd type="none" w="sm" len="sm"/>
          </a:ln>
        </p:spPr>
      </p:sp>
      <p:sp>
        <p:nvSpPr>
          <p:cNvPr id="1048936" name="AutoShape 19"/>
          <p:cNvSpPr/>
          <p:nvPr/>
        </p:nvSpPr>
        <p:spPr>
          <a:xfrm rot="5983">
            <a:off x="8664199" y="5143500"/>
            <a:ext cx="10945803" cy="0"/>
          </a:xfrm>
          <a:prstGeom prst="line"/>
          <a:ln w="9525" cap="rnd">
            <a:solidFill>
              <a:srgbClr val="EFEFEF"/>
            </a:solidFill>
            <a:prstDash val="solid"/>
            <a:headEnd type="none" w="sm" len="sm"/>
            <a:tailEnd type="none" w="sm" len="sm"/>
          </a:ln>
        </p:spPr>
      </p:sp>
      <p:sp>
        <p:nvSpPr>
          <p:cNvPr id="1048937" name="AutoShape 20"/>
          <p:cNvSpPr/>
          <p:nvPr/>
        </p:nvSpPr>
        <p:spPr>
          <a:xfrm rot="5983">
            <a:off x="9595149" y="5143500"/>
            <a:ext cx="10945803" cy="0"/>
          </a:xfrm>
          <a:prstGeom prst="line"/>
          <a:ln w="9525" cap="rnd">
            <a:solidFill>
              <a:srgbClr val="EFEFEF"/>
            </a:solidFill>
            <a:prstDash val="solid"/>
            <a:headEnd type="none" w="sm" len="sm"/>
            <a:tailEnd type="none" w="sm" len="sm"/>
          </a:ln>
        </p:spPr>
      </p:sp>
      <p:sp>
        <p:nvSpPr>
          <p:cNvPr id="1048938" name="AutoShape 21"/>
          <p:cNvSpPr/>
          <p:nvPr/>
        </p:nvSpPr>
        <p:spPr>
          <a:xfrm rot="5983">
            <a:off x="10526049" y="5143500"/>
            <a:ext cx="10945803" cy="0"/>
          </a:xfrm>
          <a:prstGeom prst="line"/>
          <a:ln w="9525" cap="rnd">
            <a:solidFill>
              <a:srgbClr val="EFEFEF"/>
            </a:solidFill>
            <a:prstDash val="solid"/>
            <a:headEnd type="none" w="sm" len="sm"/>
            <a:tailEnd type="none" w="sm" len="sm"/>
          </a:ln>
        </p:spPr>
      </p:sp>
      <p:sp>
        <p:nvSpPr>
          <p:cNvPr id="1048939" name="AutoShape 22"/>
          <p:cNvSpPr/>
          <p:nvPr/>
        </p:nvSpPr>
        <p:spPr>
          <a:xfrm rot="5983">
            <a:off x="11456999" y="5143500"/>
            <a:ext cx="10945803" cy="0"/>
          </a:xfrm>
          <a:prstGeom prst="line"/>
          <a:ln w="9525" cap="rnd">
            <a:solidFill>
              <a:srgbClr val="EFEFEF"/>
            </a:solidFill>
            <a:prstDash val="solid"/>
            <a:headEnd type="none" w="sm" len="sm"/>
            <a:tailEnd type="none" w="sm" len="sm"/>
          </a:ln>
        </p:spPr>
      </p:sp>
      <p:sp>
        <p:nvSpPr>
          <p:cNvPr id="1048940" name="AutoShape 23"/>
          <p:cNvSpPr/>
          <p:nvPr/>
        </p:nvSpPr>
        <p:spPr>
          <a:xfrm rot="5983">
            <a:off x="12387949" y="5143500"/>
            <a:ext cx="10945803" cy="0"/>
          </a:xfrm>
          <a:prstGeom prst="line"/>
          <a:ln w="9525" cap="rnd">
            <a:solidFill>
              <a:srgbClr val="EFEFEF"/>
            </a:solidFill>
            <a:prstDash val="solid"/>
            <a:headEnd type="none" w="sm" len="sm"/>
            <a:tailEnd type="none" w="sm" len="sm"/>
          </a:ln>
        </p:spPr>
      </p:sp>
      <p:sp>
        <p:nvSpPr>
          <p:cNvPr id="1048941" name="AutoShape 24"/>
          <p:cNvSpPr/>
          <p:nvPr/>
        </p:nvSpPr>
        <p:spPr>
          <a:xfrm rot="5983">
            <a:off x="-5322251" y="5143500"/>
            <a:ext cx="10945803" cy="0"/>
          </a:xfrm>
          <a:prstGeom prst="line"/>
          <a:ln w="9525" cap="rnd">
            <a:solidFill>
              <a:srgbClr val="EFEFEF"/>
            </a:solidFill>
            <a:prstDash val="solid"/>
            <a:headEnd type="none" w="sm" len="sm"/>
            <a:tailEnd type="none" w="sm" len="sm"/>
          </a:ln>
        </p:spPr>
      </p:sp>
      <p:sp>
        <p:nvSpPr>
          <p:cNvPr id="1048942" name="AutoShape 25"/>
          <p:cNvSpPr/>
          <p:nvPr/>
        </p:nvSpPr>
        <p:spPr>
          <a:xfrm rot="5983">
            <a:off x="-4391301" y="5143500"/>
            <a:ext cx="10945803" cy="0"/>
          </a:xfrm>
          <a:prstGeom prst="line"/>
          <a:ln w="9525" cap="rnd">
            <a:solidFill>
              <a:srgbClr val="EFEFEF"/>
            </a:solidFill>
            <a:prstDash val="solid"/>
            <a:headEnd type="none" w="sm" len="sm"/>
            <a:tailEnd type="none" w="sm" len="sm"/>
          </a:ln>
        </p:spPr>
      </p:sp>
      <p:sp>
        <p:nvSpPr>
          <p:cNvPr id="1048943" name="AutoShape 26"/>
          <p:cNvSpPr/>
          <p:nvPr/>
        </p:nvSpPr>
        <p:spPr>
          <a:xfrm rot="5983">
            <a:off x="-3460401" y="5143500"/>
            <a:ext cx="10945803" cy="0"/>
          </a:xfrm>
          <a:prstGeom prst="line"/>
          <a:ln w="9525" cap="rnd">
            <a:solidFill>
              <a:srgbClr val="EFEFEF"/>
            </a:solidFill>
            <a:prstDash val="solid"/>
            <a:headEnd type="none" w="sm" len="sm"/>
            <a:tailEnd type="none" w="sm" len="sm"/>
          </a:ln>
        </p:spPr>
      </p:sp>
      <p:sp>
        <p:nvSpPr>
          <p:cNvPr id="1048944" name="AutoShape 27"/>
          <p:cNvSpPr/>
          <p:nvPr/>
        </p:nvSpPr>
        <p:spPr>
          <a:xfrm rot="5983">
            <a:off x="-2529451" y="5143500"/>
            <a:ext cx="10945803" cy="0"/>
          </a:xfrm>
          <a:prstGeom prst="line"/>
          <a:ln w="9525" cap="rnd">
            <a:solidFill>
              <a:srgbClr val="EFEFEF"/>
            </a:solidFill>
            <a:prstDash val="solid"/>
            <a:headEnd type="none" w="sm" len="sm"/>
            <a:tailEnd type="none" w="sm" len="sm"/>
          </a:ln>
        </p:spPr>
      </p:sp>
      <p:sp>
        <p:nvSpPr>
          <p:cNvPr id="1048945" name="AutoShape 28"/>
          <p:cNvSpPr/>
          <p:nvPr/>
        </p:nvSpPr>
        <p:spPr>
          <a:xfrm rot="5983">
            <a:off x="-1598501" y="5143500"/>
            <a:ext cx="10945803" cy="0"/>
          </a:xfrm>
          <a:prstGeom prst="line"/>
          <a:ln w="9525" cap="rnd">
            <a:solidFill>
              <a:srgbClr val="EFEFEF"/>
            </a:solidFill>
            <a:prstDash val="solid"/>
            <a:headEnd type="none" w="sm" len="sm"/>
            <a:tailEnd type="none" w="sm" len="sm"/>
          </a:ln>
        </p:spPr>
      </p:sp>
      <p:sp>
        <p:nvSpPr>
          <p:cNvPr id="1048946" name="AutoShape 29"/>
          <p:cNvSpPr/>
          <p:nvPr/>
        </p:nvSpPr>
        <p:spPr>
          <a:xfrm rot="5983">
            <a:off x="-667551" y="5143500"/>
            <a:ext cx="10945803" cy="0"/>
          </a:xfrm>
          <a:prstGeom prst="line"/>
          <a:ln w="9525" cap="rnd">
            <a:solidFill>
              <a:srgbClr val="EFEFEF"/>
            </a:solidFill>
            <a:prstDash val="solid"/>
            <a:headEnd type="none" w="sm" len="sm"/>
            <a:tailEnd type="none" w="sm" len="sm"/>
          </a:ln>
        </p:spPr>
      </p:sp>
      <p:sp>
        <p:nvSpPr>
          <p:cNvPr id="1048947" name="AutoShape 30"/>
          <p:cNvSpPr/>
          <p:nvPr/>
        </p:nvSpPr>
        <p:spPr>
          <a:xfrm rot="5983">
            <a:off x="263349" y="5143500"/>
            <a:ext cx="10945803" cy="0"/>
          </a:xfrm>
          <a:prstGeom prst="line"/>
          <a:ln w="9525" cap="rnd">
            <a:solidFill>
              <a:srgbClr val="EFEFEF"/>
            </a:solidFill>
            <a:prstDash val="solid"/>
            <a:headEnd type="none" w="sm" len="sm"/>
            <a:tailEnd type="none" w="sm" len="sm"/>
          </a:ln>
        </p:spPr>
      </p:sp>
      <p:sp>
        <p:nvSpPr>
          <p:cNvPr id="1048948" name="AutoShape 31"/>
          <p:cNvSpPr/>
          <p:nvPr/>
        </p:nvSpPr>
        <p:spPr>
          <a:xfrm rot="5983">
            <a:off x="1194299" y="5143500"/>
            <a:ext cx="10945803" cy="0"/>
          </a:xfrm>
          <a:prstGeom prst="line"/>
          <a:ln w="9525" cap="rnd">
            <a:solidFill>
              <a:srgbClr val="EFEFEF"/>
            </a:solidFill>
            <a:prstDash val="solid"/>
            <a:headEnd type="none" w="sm" len="sm"/>
            <a:tailEnd type="none" w="sm" len="sm"/>
          </a:ln>
        </p:spPr>
      </p:sp>
      <p:sp>
        <p:nvSpPr>
          <p:cNvPr id="1048949" name="AutoShape 32"/>
          <p:cNvSpPr/>
          <p:nvPr/>
        </p:nvSpPr>
        <p:spPr>
          <a:xfrm rot="5983">
            <a:off x="2125249" y="5143500"/>
            <a:ext cx="10945803" cy="0"/>
          </a:xfrm>
          <a:prstGeom prst="line"/>
          <a:ln w="9525" cap="rnd">
            <a:solidFill>
              <a:srgbClr val="EFEFEF"/>
            </a:solidFill>
            <a:prstDash val="solid"/>
            <a:headEnd type="none" w="sm" len="sm"/>
            <a:tailEnd type="none" w="sm" len="sm"/>
          </a:ln>
        </p:spPr>
      </p:sp>
      <p:sp>
        <p:nvSpPr>
          <p:cNvPr id="1048950" name="Freeform 33"/>
          <p:cNvSpPr/>
          <p:nvPr/>
        </p:nvSpPr>
        <p:spPr>
          <a:xfrm rot="0" flipH="0" flipV="0">
            <a:off x="-14" y="334400"/>
            <a:ext cx="17905174" cy="9734344"/>
          </a:xfrm>
          <a:custGeom>
            <a:avLst/>
            <a:ahLst/>
            <a:rect l="l" t="t" r="r" b="b"/>
            <a:pathLst>
              <a:path w="17905174" h="9734344">
                <a:moveTo>
                  <a:pt x="0" y="0"/>
                </a:moveTo>
                <a:lnTo>
                  <a:pt x="17905174" y="0"/>
                </a:lnTo>
                <a:lnTo>
                  <a:pt x="17905174" y="9734344"/>
                </a:lnTo>
                <a:lnTo>
                  <a:pt x="0" y="9734344"/>
                </a:lnTo>
                <a:lnTo>
                  <a:pt x="0" y="0"/>
                </a:lnTo>
                <a:close/>
              </a:path>
            </a:pathLst>
          </a:custGeom>
          <a:blipFill>
            <a:blip xmlns:r="http://schemas.openxmlformats.org/officeDocument/2006/relationships" r:embed="rId1"/>
            <a:stretch>
              <a:fillRect l="0" t="0" r="0" b="0"/>
            </a:stretch>
          </a:blipFill>
        </p:spPr>
      </p:sp>
      <p:sp>
        <p:nvSpPr>
          <p:cNvPr id="1048951" name="TextBox 34"/>
          <p:cNvSpPr txBox="1"/>
          <p:nvPr/>
        </p:nvSpPr>
        <p:spPr>
          <a:xfrm rot="0">
            <a:off x="3003541" y="473737"/>
            <a:ext cx="12122550" cy="2438400"/>
          </a:xfrm>
          <a:prstGeom prst="rect"/>
        </p:spPr>
        <p:txBody>
          <a:bodyPr anchor="t" bIns="0" lIns="0" rIns="0" rtlCol="0" tIns="0">
            <a:spAutoFit/>
          </a:bodyPr>
          <a:p>
            <a:pPr algn="ctr">
              <a:lnSpc>
                <a:spcPts val="9600"/>
              </a:lnSpc>
            </a:pPr>
            <a:r>
              <a:rPr b="1" sz="8000" lang="en-US">
                <a:solidFill>
                  <a:srgbClr val="1F3374"/>
                </a:solidFill>
                <a:latin typeface="Arimo Bold"/>
                <a:ea typeface="Arimo Bold"/>
                <a:cs typeface="Arimo Bold"/>
                <a:sym typeface="Arimo Bold"/>
              </a:rPr>
              <a:t>THE "WOW" IN OUR SOLUTION</a:t>
            </a:r>
          </a:p>
        </p:txBody>
      </p:sp>
      <p:sp>
        <p:nvSpPr>
          <p:cNvPr id="1048952" name="TextBox 35"/>
          <p:cNvSpPr txBox="1"/>
          <p:nvPr/>
        </p:nvSpPr>
        <p:spPr>
          <a:xfrm rot="0">
            <a:off x="880386" y="2029067"/>
            <a:ext cx="16527226" cy="6858000"/>
          </a:xfrm>
          <a:prstGeom prst="rect"/>
        </p:spPr>
        <p:txBody>
          <a:bodyPr anchor="t" bIns="0" lIns="0" rIns="0" rtlCol="0" tIns="0">
            <a:spAutoFit/>
          </a:bodyPr>
          <a:p>
            <a:pPr algn="l" indent="-361950" lvl="1" marL="723900">
              <a:lnSpc>
                <a:spcPts val="5400"/>
              </a:lnSpc>
              <a:buFont typeface="Arial"/>
              <a:buChar char="•"/>
            </a:pPr>
            <a:r>
              <a:rPr b="1" sz="3000" lang="en-US">
                <a:solidFill>
                  <a:srgbClr val="1F3374"/>
                </a:solidFill>
                <a:latin typeface="Arial Bold"/>
                <a:ea typeface="Arial Bold"/>
                <a:cs typeface="Arial Bold"/>
                <a:sym typeface="Arial Bold"/>
              </a:rPr>
              <a:t>AI-Powered Predictive Analytics:</a:t>
            </a:r>
            <a:r>
              <a:rPr sz="3000" lang="en-US">
                <a:solidFill>
                  <a:srgbClr val="1F3374"/>
                </a:solidFill>
                <a:latin typeface="Arial"/>
                <a:ea typeface="Arial"/>
                <a:cs typeface="Arial"/>
                <a:sym typeface="Arial"/>
              </a:rPr>
              <a:t> Predicts future attendance issues, allowing proactive management and tailored interventions.</a:t>
            </a:r>
          </a:p>
          <a:p>
            <a:pPr algn="l" indent="-361950" lvl="1" marL="723900">
              <a:lnSpc>
                <a:spcPts val="5400"/>
              </a:lnSpc>
              <a:buFont typeface="Arial"/>
              <a:buChar char="•"/>
            </a:pPr>
            <a:r>
              <a:rPr b="1" sz="3000" lang="en-US">
                <a:solidFill>
                  <a:srgbClr val="1F3374"/>
                </a:solidFill>
                <a:latin typeface="Arial Bold"/>
                <a:ea typeface="Arial Bold"/>
                <a:cs typeface="Arial Bold"/>
                <a:sym typeface="Arial Bold"/>
              </a:rPr>
              <a:t>Real-Time Dashboards:</a:t>
            </a:r>
            <a:r>
              <a:rPr sz="3000" lang="en-US">
                <a:solidFill>
                  <a:srgbClr val="1F3374"/>
                </a:solidFill>
                <a:latin typeface="Arial"/>
                <a:ea typeface="Arial"/>
                <a:cs typeface="Arial"/>
                <a:sym typeface="Arial"/>
              </a:rPr>
              <a:t> Provides instant, customizable insights into attendance data for quick decision-making.</a:t>
            </a:r>
          </a:p>
          <a:p>
            <a:pPr algn="l" indent="-361950" lvl="1" marL="723900">
              <a:lnSpc>
                <a:spcPts val="5400"/>
              </a:lnSpc>
              <a:buFont typeface="Arial"/>
              <a:buChar char="•"/>
            </a:pPr>
            <a:r>
              <a:rPr b="1" sz="3000" lang="en-US">
                <a:solidFill>
                  <a:srgbClr val="1F3374"/>
                </a:solidFill>
                <a:latin typeface="Arial Bold"/>
                <a:ea typeface="Arial Bold"/>
                <a:cs typeface="Arial Bold"/>
                <a:sym typeface="Arial Bold"/>
              </a:rPr>
              <a:t>Seamless Integration:</a:t>
            </a:r>
            <a:r>
              <a:rPr sz="3000" lang="en-US">
                <a:solidFill>
                  <a:srgbClr val="1F3374"/>
                </a:solidFill>
                <a:latin typeface="Arial"/>
                <a:ea typeface="Arial"/>
                <a:cs typeface="Arial"/>
                <a:sym typeface="Arial"/>
              </a:rPr>
              <a:t> Integrates with existing systems, ensuring consistent data flow and reducing errors.</a:t>
            </a:r>
          </a:p>
          <a:p>
            <a:pPr algn="l" indent="-361950" lvl="1" marL="723900">
              <a:lnSpc>
                <a:spcPts val="5400"/>
              </a:lnSpc>
              <a:buFont typeface="Arial"/>
              <a:buChar char="•"/>
            </a:pPr>
            <a:r>
              <a:rPr b="1" sz="3000" lang="en-US">
                <a:solidFill>
                  <a:srgbClr val="1F3374"/>
                </a:solidFill>
                <a:latin typeface="Arial Bold"/>
                <a:ea typeface="Arial Bold"/>
                <a:cs typeface="Arial Bold"/>
                <a:sym typeface="Arial Bold"/>
              </a:rPr>
              <a:t>Employee Self-Service:</a:t>
            </a:r>
            <a:r>
              <a:rPr sz="3000" lang="en-US">
                <a:solidFill>
                  <a:srgbClr val="1F3374"/>
                </a:solidFill>
                <a:latin typeface="Arial"/>
                <a:ea typeface="Arial"/>
                <a:cs typeface="Arial"/>
                <a:sym typeface="Arial"/>
              </a:rPr>
              <a:t> Empowers employees with access to their attendance records and gamified features to boost engagement.</a:t>
            </a:r>
          </a:p>
          <a:p>
            <a:pPr algn="l" indent="-361950" lvl="1" marL="723900">
              <a:lnSpc>
                <a:spcPts val="5400"/>
              </a:lnSpc>
              <a:buFont typeface="Arial"/>
              <a:buChar char="•"/>
            </a:pPr>
            <a:r>
              <a:rPr b="1" sz="3000" lang="en-US">
                <a:solidFill>
                  <a:srgbClr val="1F3374"/>
                </a:solidFill>
                <a:latin typeface="Arial Bold"/>
                <a:ea typeface="Arial Bold"/>
                <a:cs typeface="Arial Bold"/>
                <a:sym typeface="Arial Bold"/>
              </a:rPr>
              <a:t>Advanced Compliance Monitoring:</a:t>
            </a:r>
            <a:r>
              <a:rPr sz="3000" lang="en-US">
                <a:solidFill>
                  <a:srgbClr val="1F3374"/>
                </a:solidFill>
                <a:latin typeface="Arial"/>
                <a:ea typeface="Arial"/>
                <a:cs typeface="Arial"/>
                <a:sym typeface="Arial"/>
              </a:rPr>
              <a:t> Real-time alerts for policy deviations and regulatory adherence, minimizing legal risks.</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Ranjini Naan Mudhalvan </dc:title>
  <dc:creator>V2146</dc:creator>
  <dcterms:created xsi:type="dcterms:W3CDTF">2006-08-15T13:00:00Z</dcterms:created>
  <dcterms:modified xsi:type="dcterms:W3CDTF">2024-09-10T11:23:26Z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9cd18b9a69bd442095a858a805beec5f</vt:lpwstr>
  </property>
</Properties>
</file>