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BHAVYA SHREE B</a:t>
            </a:r>
          </a:p>
          <a:p>
            <a:r>
              <a:rPr lang="en-US" sz="2400" dirty="0"/>
              <a:t>REGISTER NO: 42523 (asunm10942523)</a:t>
            </a:r>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DCEF5B3-47A4-130B-3CC2-483DC789EADE}"/>
              </a:ext>
            </a:extLst>
          </p:cNvPr>
          <p:cNvSpPr txBox="1"/>
          <p:nvPr/>
        </p:nvSpPr>
        <p:spPr>
          <a:xfrm>
            <a:off x="1066800" y="1447800"/>
            <a:ext cx="6934200" cy="5909310"/>
          </a:xfrm>
          <a:prstGeom prst="rect">
            <a:avLst/>
          </a:prstGeom>
          <a:noFill/>
        </p:spPr>
        <p:txBody>
          <a:bodyPr wrap="square" rtlCol="0">
            <a:spAutoFit/>
          </a:bodyPr>
          <a:lstStyle/>
          <a:p>
            <a:r>
              <a:rPr lang="en-IN" dirty="0"/>
              <a:t>Data Collection</a:t>
            </a:r>
          </a:p>
          <a:p>
            <a:r>
              <a:rPr lang="en-IN" dirty="0"/>
              <a:t>1) Download the data from </a:t>
            </a:r>
            <a:r>
              <a:rPr lang="en-IN" dirty="0" err="1"/>
              <a:t>Edunet</a:t>
            </a:r>
            <a:r>
              <a:rPr lang="en-IN" dirty="0"/>
              <a:t> Dash Board</a:t>
            </a:r>
          </a:p>
          <a:p>
            <a:r>
              <a:rPr lang="en-IN" dirty="0"/>
              <a:t>Feature Collection</a:t>
            </a:r>
          </a:p>
          <a:p>
            <a:r>
              <a:rPr lang="en-IN" dirty="0"/>
              <a:t>1) Employee Id</a:t>
            </a:r>
          </a:p>
          <a:p>
            <a:r>
              <a:rPr lang="en-IN" dirty="0"/>
              <a:t>2) Employee Name</a:t>
            </a:r>
          </a:p>
          <a:p>
            <a:r>
              <a:rPr lang="en-IN" dirty="0"/>
              <a:t>3) Employee Type </a:t>
            </a:r>
          </a:p>
          <a:p>
            <a:r>
              <a:rPr lang="en-IN" dirty="0"/>
              <a:t>4) Performance Level of the Employee</a:t>
            </a:r>
          </a:p>
          <a:p>
            <a:r>
              <a:rPr lang="en-IN" dirty="0"/>
              <a:t>5) Gender of the Employee</a:t>
            </a:r>
          </a:p>
          <a:p>
            <a:r>
              <a:rPr lang="en-IN" dirty="0"/>
              <a:t>6) Employee rating</a:t>
            </a:r>
          </a:p>
          <a:p>
            <a:r>
              <a:rPr lang="en-IN" dirty="0"/>
              <a:t>Data cleaning </a:t>
            </a:r>
          </a:p>
          <a:p>
            <a:r>
              <a:rPr lang="en-IN" dirty="0"/>
              <a:t>1) Identified the missing values</a:t>
            </a:r>
          </a:p>
          <a:p>
            <a:r>
              <a:rPr lang="en-IN" dirty="0"/>
              <a:t>2) Filter out the missing values</a:t>
            </a:r>
          </a:p>
          <a:p>
            <a:r>
              <a:rPr lang="en-IN" dirty="0"/>
              <a:t>Performance Level</a:t>
            </a:r>
          </a:p>
          <a:p>
            <a:pPr marL="342900" indent="-342900">
              <a:buAutoNum type="arabicParenR"/>
            </a:pPr>
            <a:r>
              <a:rPr lang="en-IN" dirty="0"/>
              <a:t>Select the data</a:t>
            </a:r>
          </a:p>
          <a:p>
            <a:pPr marL="342900" indent="-342900">
              <a:buAutoNum type="arabicParenR"/>
            </a:pPr>
            <a:r>
              <a:rPr lang="en-IN" dirty="0"/>
              <a:t>Insert Pivot Table to summarize the data</a:t>
            </a:r>
          </a:p>
          <a:p>
            <a:pPr marL="342900" indent="-342900">
              <a:buAutoNum type="arabicParenR"/>
            </a:pPr>
            <a:r>
              <a:rPr lang="en-IN" dirty="0"/>
              <a:t>Select the rows, columns and values</a:t>
            </a:r>
          </a:p>
          <a:p>
            <a:pPr marL="342900" indent="-342900">
              <a:buAutoNum type="arabicParenR"/>
            </a:pPr>
            <a:r>
              <a:rPr lang="en-IN" dirty="0"/>
              <a:t>Create a table </a:t>
            </a:r>
          </a:p>
          <a:p>
            <a:pPr marL="342900" indent="-342900">
              <a:buAutoNum type="arabicParenR"/>
            </a:pPr>
            <a:r>
              <a:rPr lang="en-IN" dirty="0"/>
              <a:t>Select the table </a:t>
            </a:r>
          </a:p>
          <a:p>
            <a:pPr marL="342900" indent="-342900">
              <a:buAutoNum type="arabicParenR"/>
            </a:pPr>
            <a:r>
              <a:rPr lang="en-IN" dirty="0"/>
              <a:t>Insert the chart to calculate the performance of the employee</a:t>
            </a:r>
          </a:p>
          <a:p>
            <a:pPr marL="342900" indent="-342900">
              <a:buAutoNum type="arabicParenR"/>
            </a:pPr>
            <a:endParaRPr lang="en-IN" dirty="0"/>
          </a:p>
          <a:p>
            <a:pPr marL="342900" indent="-342900">
              <a:buAutoNum type="arabicParen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3F96D-C0F0-05EC-D9C1-F280386E4DB8}"/>
              </a:ext>
            </a:extLst>
          </p:cNvPr>
          <p:cNvSpPr txBox="1"/>
          <p:nvPr/>
        </p:nvSpPr>
        <p:spPr>
          <a:xfrm>
            <a:off x="914400" y="1524000"/>
            <a:ext cx="7848600" cy="1754326"/>
          </a:xfrm>
          <a:prstGeom prst="rect">
            <a:avLst/>
          </a:prstGeom>
          <a:noFill/>
        </p:spPr>
        <p:txBody>
          <a:bodyPr wrap="square" rtlCol="0">
            <a:spAutoFit/>
          </a:bodyPr>
          <a:lstStyle/>
          <a:p>
            <a:r>
              <a:rPr lang="en-IN" dirty="0"/>
              <a:t>While comparing the performance of the </a:t>
            </a:r>
            <a:r>
              <a:rPr lang="en-IN"/>
              <a:t>emplosyees</a:t>
            </a:r>
            <a:r>
              <a:rPr lang="en-IN" dirty="0"/>
              <a:t>, most of the employees were medium performers so we need to motivate them to increase their performance to Very high .</a:t>
            </a:r>
          </a:p>
          <a:p>
            <a:r>
              <a:rPr lang="en-IN" dirty="0"/>
              <a:t>The Performance of the Medium employees was consistent in all the sectors</a:t>
            </a:r>
          </a:p>
          <a:p>
            <a:endParaRPr lang="en-IN"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AF52787C-CA41-1649-B4BB-9E23AABD8BB6}"/>
              </a:ext>
            </a:extLst>
          </p:cNvPr>
          <p:cNvSpPr>
            <a:spLocks noChangeArrowheads="1"/>
          </p:cNvSpPr>
          <p:nvPr/>
        </p:nvSpPr>
        <p:spPr bwMode="auto">
          <a:xfrm>
            <a:off x="666136" y="2219325"/>
            <a:ext cx="77434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To identify and enhance the ability of high potential employees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a</a:t>
            </a:r>
            <a:r>
              <a:rPr kumimoji="0" lang="en-US" altLang="en-US" sz="1800" b="0" i="0" u="none" strike="noStrike" cap="none" normalizeH="0" baseline="0" dirty="0">
                <a:ln>
                  <a:noFill/>
                </a:ln>
                <a:solidFill>
                  <a:schemeClr val="tx1"/>
                </a:solidFill>
                <a:effectLst/>
                <a:latin typeface="+mj-lt"/>
              </a:rPr>
              <a:t>nd </a:t>
            </a:r>
            <a:r>
              <a:rPr lang="en-US" altLang="en-US" dirty="0">
                <a:latin typeface="+mj-lt"/>
              </a:rPr>
              <a:t>b</a:t>
            </a:r>
            <a:r>
              <a:rPr kumimoji="0" lang="en-US" altLang="en-US" sz="1800" b="0" i="0" u="none" strike="noStrike" cap="none" normalizeH="0" baseline="0" dirty="0">
                <a:ln>
                  <a:noFill/>
                </a:ln>
                <a:solidFill>
                  <a:schemeClr val="tx1"/>
                </a:solidFill>
                <a:effectLst/>
                <a:latin typeface="+mj-lt"/>
              </a:rPr>
              <a:t>etter alignment between employee performance and organizational goals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Bhavya shree B</cp:lastModifiedBy>
  <cp:revision>15</cp:revision>
  <dcterms:created xsi:type="dcterms:W3CDTF">2024-03-29T15:07:22Z</dcterms:created>
  <dcterms:modified xsi:type="dcterms:W3CDTF">2024-09-02T02:32:43Z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