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31615227246092815"/>
          <c:y val="0.05936664320900775"/>
          <c:w val="0.763600887611665"/>
          <c:h val="0.8302934054425463"/>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B</a:t>
            </a:r>
            <a:r>
              <a:rPr dirty="0" sz="2400" lang="en-US"/>
              <a:t>.</a:t>
            </a:r>
            <a:r>
              <a:rPr dirty="0" sz="2400" lang="en-US"/>
              <a:t> </a:t>
            </a:r>
            <a:r>
              <a:rPr dirty="0" sz="2400" lang="en-US"/>
              <a:t>D</a:t>
            </a:r>
            <a:r>
              <a:rPr dirty="0" sz="2400" lang="en-US"/>
              <a:t>E</a:t>
            </a:r>
            <a:r>
              <a:rPr dirty="0" sz="2400" lang="en-US"/>
              <a:t>E</a:t>
            </a:r>
            <a:r>
              <a:rPr dirty="0" sz="2400" lang="en-US"/>
              <a:t>P</a:t>
            </a:r>
            <a:r>
              <a:rPr dirty="0" sz="2400" lang="en-US"/>
              <a:t>I</a:t>
            </a:r>
            <a:r>
              <a:rPr dirty="0" sz="2400" lang="en-US"/>
              <a:t>K</a:t>
            </a:r>
            <a:r>
              <a:rPr dirty="0" sz="2400" lang="en-US"/>
              <a:t>A</a:t>
            </a:r>
            <a:endParaRPr altLang="en-US" lang="zh-CN"/>
          </a:p>
          <a:p>
            <a:r>
              <a:rPr dirty="0" sz="2400" lang="en-US"/>
              <a:t>REGISTER NO: 4252</a:t>
            </a:r>
            <a:r>
              <a:rPr dirty="0" sz="2400" lang="en-US"/>
              <a:t>6</a:t>
            </a:r>
            <a:r>
              <a:rPr dirty="0" sz="2400" lang="en-US"/>
              <a:t>(asunm1094252</a:t>
            </a:r>
            <a:r>
              <a:rPr dirty="0" sz="2400" lang="en-US"/>
              <a:t>6</a:t>
            </a:r>
            <a:r>
              <a:rPr dirty="0" sz="2400" lang="en-US"/>
              <a:t>)</a:t>
            </a:r>
            <a:r>
              <a:rPr dirty="0" sz="2400" lang="en-US"/>
              <a:t> </a:t>
            </a:r>
            <a:endParaRPr altLang="en-US" lang="zh-CN"/>
          </a:p>
          <a:p>
            <a:r>
              <a:rPr dirty="0" sz="2400" lang="en-US"/>
              <a:t>DEPARTMENT: </a:t>
            </a:r>
            <a:r>
              <a:rPr dirty="0" sz="2400" lang="en-US" err="1"/>
              <a:t>B.Com</a:t>
            </a:r>
            <a:r>
              <a:rPr dirty="0" sz="2400" lang="en-US"/>
              <a:t> General</a:t>
            </a:r>
          </a:p>
          <a:p>
            <a:r>
              <a:rPr dirty="0" sz="2400" lang="en-US"/>
              <a:t>COLLEGE: DRBCCC 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1066800" y="1447800"/>
            <a:ext cx="6934200" cy="5692141"/>
          </a:xfrm>
          <a:prstGeom prst="rect"/>
          <a:noFill/>
        </p:spPr>
        <p:txBody>
          <a:bodyPr rtlCol="0" wrap="square">
            <a:spAutoFit/>
          </a:bodyPr>
          <a:p>
            <a:r>
              <a:rPr dirty="0" lang="en-IN"/>
              <a:t>Data Collection</a:t>
            </a:r>
          </a:p>
          <a:p>
            <a:r>
              <a:rPr dirty="0" lang="en-IN"/>
              <a:t>1) Download the data from </a:t>
            </a:r>
            <a:r>
              <a:rPr dirty="0" lang="en-IN" err="1"/>
              <a:t>Edunet</a:t>
            </a:r>
            <a:r>
              <a:rPr dirty="0" lang="en-IN"/>
              <a:t> Dash Board</a:t>
            </a:r>
          </a:p>
          <a:p>
            <a:r>
              <a:rPr dirty="0" lang="en-IN"/>
              <a:t>Feature Collection</a:t>
            </a:r>
          </a:p>
          <a:p>
            <a:r>
              <a:rPr dirty="0" lang="en-IN"/>
              <a:t>1) Employee Id</a:t>
            </a:r>
          </a:p>
          <a:p>
            <a:r>
              <a:rPr dirty="0" lang="en-IN"/>
              <a:t>2) Employee Name</a:t>
            </a:r>
          </a:p>
          <a:p>
            <a:r>
              <a:rPr dirty="0" lang="en-IN"/>
              <a:t>3) Employee Type </a:t>
            </a:r>
          </a:p>
          <a:p>
            <a:r>
              <a:rPr dirty="0" lang="en-IN"/>
              <a:t>4) Performance Level of the Employee</a:t>
            </a:r>
          </a:p>
          <a:p>
            <a:r>
              <a:rPr dirty="0" lang="en-IN"/>
              <a:t>5) Gender of the Employee</a:t>
            </a:r>
          </a:p>
          <a:p>
            <a:r>
              <a:rPr dirty="0" lang="en-IN"/>
              <a:t>6) Employee rating</a:t>
            </a:r>
          </a:p>
          <a:p>
            <a:r>
              <a:rPr dirty="0" lang="en-IN"/>
              <a:t>Data cleaning </a:t>
            </a:r>
          </a:p>
          <a:p>
            <a:r>
              <a:rPr dirty="0" lang="en-IN"/>
              <a:t>1) Identified the missing values</a:t>
            </a:r>
          </a:p>
          <a:p>
            <a:r>
              <a:rPr dirty="0" lang="en-IN"/>
              <a:t>2) Filter out the missing values</a:t>
            </a:r>
          </a:p>
          <a:p>
            <a:r>
              <a:rPr dirty="0" lang="en-IN"/>
              <a:t>Performance Level</a:t>
            </a:r>
          </a:p>
          <a:p>
            <a:pPr indent="-342900" marL="342900">
              <a:buAutoNum type="arabicParenR"/>
            </a:pPr>
            <a:r>
              <a:rPr dirty="0" lang="en-IN"/>
              <a:t>Select the data</a:t>
            </a:r>
          </a:p>
          <a:p>
            <a:pPr indent="-342900" marL="342900">
              <a:buAutoNum type="arabicParenR"/>
            </a:pPr>
            <a:r>
              <a:rPr dirty="0" lang="en-IN"/>
              <a:t>Insert Pivot Table to summarize the data</a:t>
            </a:r>
          </a:p>
          <a:p>
            <a:pPr indent="-342900" marL="342900">
              <a:buAutoNum type="arabicParenR"/>
            </a:pPr>
            <a:r>
              <a:rPr dirty="0" lang="en-IN"/>
              <a:t>Select the rows, columns and values</a:t>
            </a:r>
          </a:p>
          <a:p>
            <a:pPr indent="-342900" marL="342900">
              <a:buAutoNum type="arabicParenR"/>
            </a:pPr>
            <a:r>
              <a:rPr dirty="0" lang="en-IN"/>
              <a:t>Create a table </a:t>
            </a:r>
          </a:p>
          <a:p>
            <a:pPr indent="-342900" marL="342900">
              <a:buAutoNum type="arabicParenR"/>
            </a:pPr>
            <a:r>
              <a:rPr dirty="0" lang="en-IN"/>
              <a:t>Select the table </a:t>
            </a:r>
          </a:p>
          <a:p>
            <a:pPr indent="-342900" marL="342900">
              <a:buAutoNum type="arabicParenR"/>
            </a:pPr>
            <a:r>
              <a:rPr dirty="0" lang="en-IN"/>
              <a:t>Insert the chart to calculate the performance of the employee</a:t>
            </a:r>
          </a:p>
          <a:p>
            <a:pPr indent="-342900" marL="342900">
              <a:buAutoNum type="arabicParenR"/>
            </a:pPr>
            <a:endParaRPr dirty="0" lang="en-IN"/>
          </a:p>
          <a:p>
            <a:pPr indent="-342900" marL="342900">
              <a:buAutoNum type="arabicParenR"/>
            </a:pP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914400" y="1524000"/>
            <a:ext cx="7848600" cy="1958340"/>
          </a:xfrm>
          <a:prstGeom prst="rect"/>
          <a:noFill/>
        </p:spPr>
        <p:txBody>
          <a:bodyPr rtlCol="0" wrap="square">
            <a:spAutoFit/>
          </a:bodyPr>
          <a:p>
            <a:r>
              <a:rPr dirty="0" lang="en-IN"/>
              <a:t>While comparing the performance of the </a:t>
            </a:r>
            <a:r>
              <a:rPr lang="en-IN"/>
              <a:t>emplosyees</a:t>
            </a:r>
            <a:r>
              <a:rPr dirty="0" lang="en-IN"/>
              <a:t>, most of the employees were medium performers so we need to motivate them to increase their performance to Very high .</a:t>
            </a:r>
          </a:p>
          <a:p>
            <a:r>
              <a:rPr dirty="0" lang="en-IN"/>
              <a:t>The Performance of the Medium employees was consistent in all the sectors</a:t>
            </a:r>
          </a:p>
          <a:p>
            <a:endParaRPr dirty="0" lang="en-IN"/>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Rectangle 1"/>
          <p:cNvSpPr>
            <a:spLocks noChangeArrowheads="1"/>
          </p:cNvSpPr>
          <p:nvPr/>
        </p:nvSpPr>
        <p:spPr bwMode="auto">
          <a:xfrm>
            <a:off x="666136" y="2235220"/>
            <a:ext cx="8272780" cy="8915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dirty="0" lang="en-US">
                <a:latin typeface="+mj-lt"/>
              </a:rPr>
              <a:t>To identify and enhance the ability of high potential employees</a:t>
            </a:r>
            <a:endParaRPr altLang="en-US" baseline="0" b="0" cap="none" dirty="0" sz="1800" i="0" kumimoji="0" lang="en-US" normalizeH="0" strike="noStrike" u="none">
              <a:ln>
                <a:noFill/>
              </a:ln>
              <a:solidFill>
                <a:schemeClr val="tx1"/>
              </a:solidFill>
              <a:effectLst/>
              <a:latin typeface="+mj-lt"/>
            </a:endParaRPr>
          </a:p>
          <a:p>
            <a:pPr algn="l" defTabSz="914400" eaLnBrk="0" fontAlgn="base" hangingPunct="0" indent="0" latinLnBrk="0" lvl="0" marL="0" marR="0" rtl="0">
              <a:lnSpc>
                <a:spcPct val="100000"/>
              </a:lnSpc>
              <a:spcBef>
                <a:spcPct val="0"/>
              </a:spcBef>
              <a:spcAft>
                <a:spcPct val="0"/>
              </a:spcAft>
              <a:buClrTx/>
              <a:buSzTx/>
            </a:pPr>
            <a:r>
              <a:rPr altLang="en-US" dirty="0" lang="en-US">
                <a:latin typeface="+mj-lt"/>
              </a:rPr>
              <a:t>a</a:t>
            </a:r>
            <a:r>
              <a:rPr altLang="en-US" baseline="0" b="0" cap="none" dirty="0" sz="1800" i="0" kumimoji="0" lang="en-US" normalizeH="0" strike="noStrike" u="none">
                <a:ln>
                  <a:noFill/>
                </a:ln>
                <a:solidFill>
                  <a:schemeClr val="tx1"/>
                </a:solidFill>
                <a:effectLst/>
                <a:latin typeface="+mj-lt"/>
              </a:rPr>
              <a:t>nd </a:t>
            </a:r>
            <a:r>
              <a:rPr altLang="en-US" dirty="0" lang="en-US">
                <a:latin typeface="+mj-lt"/>
              </a:rPr>
              <a:t>b</a:t>
            </a:r>
            <a:r>
              <a:rPr altLang="en-US" baseline="0" b="0" cap="none" dirty="0" sz="1800" i="0" kumimoji="0" lang="en-US" normalizeH="0" strike="noStrike" u="none">
                <a:ln>
                  <a:noFill/>
                </a:ln>
                <a:solidFill>
                  <a:schemeClr val="tx1"/>
                </a:solidFill>
                <a:effectLst/>
                <a:latin typeface="+mj-lt"/>
              </a:rPr>
              <a:t>etter alignment between employee performance and organizational goals</a:t>
            </a:r>
            <a:r>
              <a:rPr altLang="en-US" baseline="0" b="0" cap="none" dirty="0" sz="1800" i="0" kumimoji="0" lang="en-US" normalizeH="0" strike="noStrike" u="none">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2225041"/>
          </a:xfrm>
          <a:prstGeom prst="rect"/>
          <a:noFill/>
        </p:spPr>
        <p:txBody>
          <a:bodyPr rtlCol="0" wrap="square">
            <a:spAutoFit/>
          </a:bodyPr>
          <a:p>
            <a:pPr algn="l">
              <a:buFont typeface="Arial" panose="020B0604020202020204" pitchFamily="34" charset="0"/>
              <a:buChar char="•"/>
            </a:pPr>
            <a:r>
              <a:rPr dirty="0" sz="2400" lang="en-US"/>
              <a:t>The objective of this project is to design and implement a robust system for analyzing, managing, and optimizing employee performance across the organization. The system aims to address current challenges in performance evaluation, provide actionable insights, and align employee efforts with organizational goals.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066800" y="2046339"/>
            <a:ext cx="6100916" cy="891541"/>
          </a:xfrm>
          <a:prstGeom prst="rect"/>
          <a:noFill/>
        </p:spPr>
        <p:txBody>
          <a:bodyPr wrap="square">
            <a:spAutoFit/>
          </a:bodyPr>
          <a:p>
            <a:pPr indent="-342900" marL="342900">
              <a:buAutoNum type="arabicPeriod"/>
            </a:pPr>
            <a:r>
              <a:rPr b="1" dirty="0" lang="en-IN"/>
              <a:t>Employees</a:t>
            </a:r>
          </a:p>
          <a:p>
            <a:pPr indent="-342900" marL="342900">
              <a:buAutoNum type="arabicPeriod"/>
            </a:pPr>
            <a:r>
              <a:rPr b="1" dirty="0" lang="en-IN"/>
              <a:t>Managers and Supervisors</a:t>
            </a:r>
          </a:p>
          <a:p>
            <a:pPr indent="-342900" marL="342900">
              <a:buAutoNum type="arabicPeriod"/>
            </a:pPr>
            <a:r>
              <a:rPr b="1" dirty="0" lang="en-IN"/>
              <a:t>Human resource Department</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3505200" y="2667000"/>
            <a:ext cx="4953000" cy="2225041"/>
          </a:xfrm>
          <a:prstGeom prst="rect"/>
          <a:noFill/>
        </p:spPr>
        <p:txBody>
          <a:bodyPr rtlCol="0" wrap="square">
            <a:spAutoFit/>
          </a:bodyPr>
          <a:p>
            <a:pPr indent="-285750" marL="285750">
              <a:buFont typeface="Arial" panose="020B0604020202020204" pitchFamily="34" charset="0"/>
              <a:buChar char="•"/>
            </a:pPr>
            <a:r>
              <a:rPr dirty="0" lang="en-IN"/>
              <a:t>Conditional Formatting- To highlight the missing values</a:t>
            </a:r>
          </a:p>
          <a:p>
            <a:pPr indent="-285750" marL="285750">
              <a:buFont typeface="Arial" panose="020B0604020202020204" pitchFamily="34" charset="0"/>
              <a:buChar char="•"/>
            </a:pPr>
            <a:r>
              <a:rPr dirty="0" lang="en-IN"/>
              <a:t>Filter- To remove blanks</a:t>
            </a:r>
          </a:p>
          <a:p>
            <a:pPr indent="-285750" marL="285750">
              <a:buFont typeface="Arial" panose="020B0604020202020204" pitchFamily="34" charset="0"/>
              <a:buChar char="•"/>
            </a:pPr>
            <a:r>
              <a:rPr dirty="0" lang="en-IN"/>
              <a:t>Formula- To calculate the employee performance level</a:t>
            </a:r>
          </a:p>
          <a:p>
            <a:pPr indent="-285750" marL="285750">
              <a:buFont typeface="Arial" panose="020B0604020202020204" pitchFamily="34" charset="0"/>
              <a:buChar char="•"/>
            </a:pPr>
            <a:r>
              <a:rPr dirty="0" lang="en-IN"/>
              <a:t>Pivot table- To summarize the data</a:t>
            </a:r>
          </a:p>
          <a:p>
            <a:pPr indent="-285750" marL="285750">
              <a:buFont typeface="Arial" panose="020B0604020202020204" pitchFamily="34" charset="0"/>
              <a:buChar char="•"/>
            </a:pPr>
            <a:r>
              <a:rPr dirty="0" lang="en-IN"/>
              <a:t>Graph- To visualize the data</a:t>
            </a:r>
          </a:p>
          <a:p>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1219200" y="1600200"/>
            <a:ext cx="7010400" cy="2491741"/>
          </a:xfrm>
          <a:prstGeom prst="rect"/>
          <a:noFill/>
        </p:spPr>
        <p:txBody>
          <a:bodyPr rtlCol="0" wrap="square">
            <a:spAutoFit/>
          </a:bodyPr>
          <a:p>
            <a:r>
              <a:rPr dirty="0" lang="en-IN"/>
              <a:t>Employee dataset </a:t>
            </a:r>
          </a:p>
          <a:p>
            <a:r>
              <a:rPr dirty="0" lang="en-IN"/>
              <a:t>    The data consist of 26 features, here features used are</a:t>
            </a:r>
          </a:p>
          <a:p>
            <a:pPr indent="-342900" marL="342900">
              <a:buAutoNum type="arabicPeriod"/>
            </a:pPr>
            <a:r>
              <a:rPr dirty="0" lang="en-IN"/>
              <a:t>Employee Id- which has numerical values</a:t>
            </a:r>
          </a:p>
          <a:p>
            <a:pPr indent="-342900" marL="342900">
              <a:buAutoNum type="arabicPeriod"/>
            </a:pPr>
            <a:r>
              <a:rPr dirty="0" lang="en-IN"/>
              <a:t>Employee Name -which contains text</a:t>
            </a:r>
          </a:p>
          <a:p>
            <a:pPr indent="-342900" marL="342900">
              <a:buAutoNum type="arabicPeriod"/>
            </a:pPr>
            <a:r>
              <a:rPr dirty="0" lang="en-IN"/>
              <a:t>Employee Type-</a:t>
            </a:r>
          </a:p>
          <a:p>
            <a:pPr indent="-342900" marL="342900">
              <a:buAutoNum type="arabicPeriod"/>
            </a:pPr>
            <a:r>
              <a:rPr dirty="0" lang="en-IN"/>
              <a:t>Performance Level of the Employee  </a:t>
            </a:r>
          </a:p>
          <a:p>
            <a:pPr indent="-342900" marL="342900">
              <a:buAutoNum type="arabicPeriod"/>
            </a:pPr>
            <a:r>
              <a:rPr dirty="0" lang="en-IN"/>
              <a:t>Gender of the employee </a:t>
            </a:r>
          </a:p>
          <a:p>
            <a:pPr indent="-342900" marL="342900">
              <a:buAutoNum type="arabicPeriod"/>
            </a:pPr>
            <a:r>
              <a:rPr dirty="0" lang="en-IN"/>
              <a:t>Employee rating – which has numerical values</a:t>
            </a:r>
          </a:p>
          <a:p>
            <a:pPr indent="-342900" marL="342900">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133600" y="2095500"/>
            <a:ext cx="8534018" cy="13487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Bhavya shree B</cp:lastModifiedBy>
  <dcterms:created xsi:type="dcterms:W3CDTF">2024-03-29T04:07:22Z</dcterms:created>
  <dcterms:modified xsi:type="dcterms:W3CDTF">2024-09-03T09:48:58Z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d8de4172e30f4351a568ea3f015bbfda</vt:lpwstr>
  </property>
</Properties>
</file>