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30T22:35:28.291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30T22:46:50.046" idx="2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 Boomika.R</a:t>
            </a:r>
            <a:endParaRPr lang="en-US" sz="2400" dirty="0"/>
          </a:p>
          <a:p>
            <a:r>
              <a:rPr lang="en-US" sz="2400" dirty="0"/>
              <a:t>REGISTER NO:asunm122200206</a:t>
            </a:r>
            <a:endParaRPr lang="en-US" sz="2400" dirty="0"/>
          </a:p>
          <a:p>
            <a:r>
              <a:rPr lang="en-US" sz="2400" dirty="0"/>
              <a:t>DEPARTMENT:Bcom corporate secretaryship</a:t>
            </a:r>
            <a:endParaRPr lang="en-US" sz="2400" dirty="0"/>
          </a:p>
          <a:p>
            <a:r>
              <a:rPr lang="en-US" sz="2400" dirty="0"/>
              <a:t>COLLEGE:D R B C C C HINDU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Text Box 6"/>
          <p:cNvSpPr txBox="1"/>
          <p:nvPr/>
        </p:nvSpPr>
        <p:spPr>
          <a:xfrm>
            <a:off x="955675" y="14846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. DATA : organize metrics peremployee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78535" y="2122170"/>
            <a:ext cx="412051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. ANALYAIS :use pivot tables and basic state 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022985" y="3030855"/>
            <a:ext cx="410781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. MODELING : apply regression or trend analysis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069975" y="3875405"/>
            <a:ext cx="415671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. VISUALIZE : create charts and dashbroads. 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146810" y="4751705"/>
            <a:ext cx="412750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. REPORT : summarise insights and action .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81000" y="1219200"/>
            <a:ext cx="7259955" cy="5347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sym typeface="+mn-ea"/>
              </a:rPr>
              <a:t>In</a:t>
            </a: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sights : preformance treads and</a:t>
            </a: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patterns. 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81000" y="1695450"/>
            <a:ext cx="7233285" cy="20554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predictions: Future performance forecasts. Visuals : charts and dashboards .   </a:t>
            </a: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recommendations : Actionable performance improvement 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66800" y="1371600"/>
            <a:ext cx="4437380" cy="2985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Excel modeling reveals preformance trends , forecasts future outcomes , and supports data- driven improvement 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Department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812165" y="2185670"/>
            <a:ext cx="5367655" cy="1055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 company needs to analyse inconsistent employee performance across departament . Using Excel, this analysis will consolidate data . apply key metrics, and provide insightsto improve producitivity  and inform management decision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en-I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involves using excel to analyse employee preformance data, identify trends. and provide actionable insights to improve productivity and guide management decision</a:t>
            </a:r>
            <a:endParaRPr lang="en-US" altLang="en-I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411605" y="1981200"/>
            <a:ext cx="5483225" cy="7594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solidFill>
                  <a:srgbClr val="7030A0"/>
                </a:solidFill>
              </a:rPr>
              <a:t>HR Managers</a:t>
            </a:r>
            <a:r>
              <a:rPr lang="en-US"/>
              <a:t>: To track and evalutate employee performance 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348105" y="3030855"/>
            <a:ext cx="4566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Department Heads </a:t>
            </a:r>
            <a:r>
              <a:rPr lang="en-US"/>
              <a:t>: To identify team strengths and areas form improvement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387475" y="3938905"/>
            <a:ext cx="45275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7030A0"/>
                </a:solidFill>
              </a:rPr>
              <a:t>senior management</a:t>
            </a: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:</a:t>
            </a:r>
            <a:r>
              <a:rPr lang="en-US"/>
              <a:t>To make data - driven decision onworkforce developmentand icentives.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348740" y="5141595"/>
            <a:ext cx="4650105" cy="781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Employee </a:t>
            </a:r>
            <a:r>
              <a:rPr lang="en-US"/>
              <a:t>: to receive feedback and understand performace expecations.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2012315" y="2133600"/>
            <a:ext cx="4027170" cy="489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solidFill>
                  <a:schemeClr val="accent1"/>
                </a:solidFill>
              </a:rPr>
              <a:t>Our Solution :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366010" y="2578735"/>
            <a:ext cx="4326890" cy="76263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 excel tool for consolidating and analyzing employee preformance data.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2045335" y="3733800"/>
            <a:ext cx="514286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 employee :</a:t>
            </a: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2425700" y="4353560"/>
            <a:ext cx="428307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provides actoinable insights to enhance productivity and inform managenent decision 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4" name="Text Box 3"/>
          <p:cNvSpPr txBox="1"/>
          <p:nvPr/>
        </p:nvSpPr>
        <p:spPr>
          <a:xfrm>
            <a:off x="609600" y="1692275"/>
            <a:ext cx="5924550" cy="2400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dataset includes key metrics like Employee ID. Department .Job Title ,hire Data . preformance scores, KPIs, Attendance Training Hous , customers feedback and Manager’Notes , essential for analysing employee preformance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14400" y="1752600"/>
            <a:ext cx="5016500" cy="286448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/>
              <a:t>O</a:t>
            </a: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 Excel -based tool transforms scattered preformance data into powreful insights with minimal effort it efforts instant , clear visual and actionable recomendations, making preformance management not just efficient ,bus strategic and impactful </a:t>
            </a:r>
            <a:endParaRPr 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2447</Words>
  <Application>WPS Presentation</Application>
  <PresentationFormat>Widescreen</PresentationFormat>
  <Paragraphs>109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User</cp:lastModifiedBy>
  <cp:revision>31</cp:revision>
  <dcterms:created xsi:type="dcterms:W3CDTF">2024-03-29T15:07:00Z</dcterms:created>
  <dcterms:modified xsi:type="dcterms:W3CDTF">2024-08-31T16:17:19Z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2024-03-23T01:30:00Z</vt:filetime>
  </property>
  <property fmtid="{D5CDD505-2E9C-101B-9397-08002B2CF9AE}" pid="3" name="LastSaved">
    <vt:filetime>2024-03-31T01:30:00Z</vt:filetime>
  </property>
  <property fmtid="{D5CDD505-2E9C-101B-9397-08002B2CF9AE}" pid="4" name="ICV">
    <vt:lpwstr>78885C2BB4174EF99892E5AE961CC94C_13</vt:lpwstr>
  </property>
  <property fmtid="{D5CDD505-2E9C-101B-9397-08002B2CF9AE}" pid="5" name="KSOProductBuildVer">
    <vt:lpwstr>1033-12.2.0.17562</vt:lpwstr>
  </property>
</Properties>
</file>