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11.jpg" ContentType="image/jpeg"/>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78" d="100"/>
          <a:sy n="78" d="100"/>
        </p:scale>
        <p:origin x="850" y="91"/>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9/8/2024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02091321"/>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636355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23243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96833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8608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62224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51804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84087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52623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58996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06693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72606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209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5345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85325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60792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725487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1933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4123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9612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79860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470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70551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2902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1900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1378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9/8/2024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14691990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NAME:G.PAVITHRA</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NO:122200226 &amp; asunm110122200226</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DEPARTMENT:COMMERCE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DRBCCC HINDU COLLEGE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486514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47"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8"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49"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6" name="文本框"/>
          <p:cNvSpPr txBox="1">
            <a:spLocks/>
          </p:cNvSpPr>
          <p:nvPr/>
        </p:nvSpPr>
        <p:spPr>
          <a:xfrm>
            <a:off x="3714693" y="2476462"/>
            <a:ext cx="4762427" cy="2491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DATA COLLECTION</a:t>
            </a: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  COLLECTED FROM KAGGLE.</a:t>
            </a: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FEATURE COLLECTION</a:t>
            </a: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    MERGE &amp; CENTRE</a:t>
            </a: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EXPERIENCE LEVEL</a:t>
            </a: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     NUMBER OF EMPLOYEE IN EACH </a:t>
            </a: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    EXPERIENCE LEVEL.</a:t>
            </a:r>
            <a:endParaRPr lang="zh-CN" altLang="en-US" sz="1800" b="0" i="0" u="none" strike="noStrike" kern="1200" cap="none" spc="0" baseline="0">
              <a:solidFill>
                <a:schemeClr val="tx1"/>
              </a:solidFill>
              <a:latin typeface="Droid Sans" charset="0"/>
              <a:ea typeface="宋体" charset="0"/>
              <a:cs typeface="Droid Sans" charset="0"/>
            </a:endParaRPr>
          </a:p>
        </p:txBody>
      </p:sp>
    </p:spTree>
    <p:extLst>
      <p:ext uri="{BB962C8B-B14F-4D97-AF65-F5344CB8AC3E}">
        <p14:creationId xmlns:p14="http://schemas.microsoft.com/office/powerpoint/2010/main" val="2070388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3" name="Picture 2">
            <a:extLst>
              <a:ext uri="{FF2B5EF4-FFF2-40B4-BE49-F238E27FC236}">
                <a16:creationId xmlns:a16="http://schemas.microsoft.com/office/drawing/2014/main" id="{C6DBCB1C-FB9D-2092-C1FE-A7BF17AA13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00" y="1279670"/>
            <a:ext cx="8829675" cy="5187805"/>
          </a:xfrm>
          <a:prstGeom prst="rect">
            <a:avLst/>
          </a:prstGeom>
        </p:spPr>
      </p:pic>
    </p:spTree>
    <p:extLst>
      <p:ext uri="{BB962C8B-B14F-4D97-AF65-F5344CB8AC3E}">
        <p14:creationId xmlns:p14="http://schemas.microsoft.com/office/powerpoint/2010/main" val="100486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7" name="文本框"/>
          <p:cNvSpPr txBox="1">
            <a:spLocks/>
          </p:cNvSpPr>
          <p:nvPr/>
        </p:nvSpPr>
        <p:spPr>
          <a:xfrm>
            <a:off x="2714583" y="1914495"/>
            <a:ext cx="4762427" cy="1158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IN THIS TURNOVER ANALYSIS THE SOME OF THE EMPLOYEES ARE GET HIGHER EXPERIENCE IN THE DEPARTMENT OF TURNOVER AND BACHELORS.</a:t>
            </a:r>
            <a:endParaRPr lang="zh-CN" altLang="en-US" sz="1800" b="0" i="0" u="none" strike="noStrike" kern="1200" cap="none" spc="0" baseline="0">
              <a:solidFill>
                <a:schemeClr val="tx1"/>
              </a:solidFill>
              <a:latin typeface="Droid Sans" charset="0"/>
              <a:ea typeface="宋体" charset="0"/>
              <a:cs typeface="Droid Sans" charset="0"/>
            </a:endParaRPr>
          </a:p>
        </p:txBody>
      </p:sp>
    </p:spTree>
    <p:extLst>
      <p:ext uri="{BB962C8B-B14F-4D97-AF65-F5344CB8AC3E}">
        <p14:creationId xmlns:p14="http://schemas.microsoft.com/office/powerpoint/2010/main" val="527617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Turnover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28288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919613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7" name="文本框"/>
          <p:cNvSpPr txBox="1">
            <a:spLocks/>
          </p:cNvSpPr>
          <p:nvPr/>
        </p:nvSpPr>
        <p:spPr>
          <a:xfrm>
            <a:off x="1419203" y="1847821"/>
            <a:ext cx="4762427"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Analyze employee turnover within the organization to identify trends, reasons for leaving, and departmental impacts. This analysis aims to provide insights into turnover rates over time, assess the average length of service, and understand the primary reasons for employee departures to inform strategies for improving employee retention. Use Excel to calculate turnover rates, visualize trends, and summarize key data points for actionable recommendations.</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981071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9"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0"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2"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58" name="文本框"/>
          <p:cNvSpPr txBox="1">
            <a:spLocks/>
          </p:cNvSpPr>
          <p:nvPr/>
        </p:nvSpPr>
        <p:spPr>
          <a:xfrm>
            <a:off x="2066893" y="1847821"/>
            <a:ext cx="4762427" cy="4892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Project Overview:Objective: Evaluate employee turnover to uncover trends and causes, and to guide retention efforts.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Scope:Analyze data on employee exits, including reasons for leaving, length of service, and departmental impacts.Calculate and visualize turnover rates and trends using Excel.</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Methodology:Input and organize data in Excel.Use formulas and PivotTables for turnover calculations and trend analysis.Create charts to present findings on reasons and departmental turnover.</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Outcome:Provide actionable insights to enhance employee retention and satisfaction.</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29516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9" name="文本框"/>
          <p:cNvSpPr txBox="1">
            <a:spLocks/>
          </p:cNvSpPr>
          <p:nvPr/>
        </p:nvSpPr>
        <p:spPr>
          <a:xfrm>
            <a:off x="3714693" y="2476462"/>
            <a:ext cx="4762427" cy="3558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HR Managers: To develop retention strategies and improve employee satisfaction.</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Executives: To make informed decisions on workforce planning and organizational changes.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Department Heads: To understand turnover trends in their specific areas and address department-specific issues.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Recruiters: To refine hiring practices and improve onboarding processes.</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99060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9"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3"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4"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62" name="文本框"/>
          <p:cNvSpPr txBox="1">
            <a:spLocks/>
          </p:cNvSpPr>
          <p:nvPr/>
        </p:nvSpPr>
        <p:spPr>
          <a:xfrm>
            <a:off x="3714693" y="2476462"/>
            <a:ext cx="4762427" cy="3825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Comprehensive Insights: Provides detailed analysis of turnover trends, reasons for leaving, and departmental impacts.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Data-Driven Decisions: Helps HR and management make informed decisions to enhance retention strategies and improve employee satisfaction.</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Visualizations: Offers clear, actionable visuals like charts and graphs to easily interpret turnover data and trends.Efficiency: Streamlines data processing and analysis, saving time and reducing manual effort.</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32491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summary </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3" name="文本框"/>
          <p:cNvSpPr txBox="1">
            <a:spLocks/>
          </p:cNvSpPr>
          <p:nvPr/>
        </p:nvSpPr>
        <p:spPr>
          <a:xfrm>
            <a:off x="3714693" y="2476462"/>
            <a:ext cx="4762427" cy="1158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To find the turnover of the employee using the  excel </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The result shown in the graph </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295515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1"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2"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0"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charset="0"/>
                <a:ea typeface="宋体" charset="0"/>
                <a:cs typeface="Trebuchet MS" charset="0"/>
              </a:rPr>
              <a:t>DATASET DESCRIPTION </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4" name="矩形"/>
          <p:cNvSpPr>
            <a:spLocks/>
          </p:cNvSpPr>
          <p:nvPr/>
        </p:nvSpPr>
        <p:spPr>
          <a:xfrm>
            <a:off x="2743200" y="2354703"/>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4" name="文本框"/>
          <p:cNvSpPr txBox="1">
            <a:spLocks/>
          </p:cNvSpPr>
          <p:nvPr/>
        </p:nvSpPr>
        <p:spPr>
          <a:xfrm>
            <a:off x="3867091" y="2133567"/>
            <a:ext cx="4762427" cy="2491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EMPLOYEE DETAILS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_KAGGLE.COM</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42 FEATURES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NAME-TEXT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GENDER- MALE OR FEMALE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EDUCATION -BACHELORS, PHD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AGE- TEXT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TURNORNOVER - TEXT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EXPERIENCE </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28063688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228</TotalTime>
  <Words>480</Words>
  <Application>Microsoft Office PowerPoint</Application>
  <PresentationFormat>Widescreen</PresentationFormat>
  <Paragraphs>94</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Droid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summary </vt:lpstr>
      <vt:lpstr>DATASET DESCRIPTION </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Amudha Valli</cp:lastModifiedBy>
  <cp:revision>13</cp:revision>
  <dcterms:created xsi:type="dcterms:W3CDTF">2024-03-29T15:07:22Z</dcterms:created>
  <dcterms:modified xsi:type="dcterms:W3CDTF">2024-09-08T12:08:58Z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